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2.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heme/themeOverride3.xml" ContentType="application/vnd.openxmlformats-officedocument.themeOverr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4" r:id="rId2"/>
    <p:sldMasterId id="2147483696" r:id="rId3"/>
    <p:sldMasterId id="2147483708" r:id="rId4"/>
    <p:sldMasterId id="2147483720" r:id="rId5"/>
    <p:sldMasterId id="2147483732" r:id="rId6"/>
    <p:sldMasterId id="2147483780" r:id="rId7"/>
    <p:sldMasterId id="2147483804" r:id="rId8"/>
    <p:sldMasterId id="2147483816" r:id="rId9"/>
    <p:sldMasterId id="2147483828" r:id="rId10"/>
    <p:sldMasterId id="2147483840" r:id="rId11"/>
    <p:sldMasterId id="2147483852" r:id="rId12"/>
  </p:sldMasterIdLst>
  <p:notesMasterIdLst>
    <p:notesMasterId r:id="rId41"/>
  </p:notesMasterIdLst>
  <p:sldIdLst>
    <p:sldId id="257" r:id="rId13"/>
    <p:sldId id="293" r:id="rId14"/>
    <p:sldId id="312" r:id="rId15"/>
    <p:sldId id="285" r:id="rId16"/>
    <p:sldId id="303" r:id="rId17"/>
    <p:sldId id="287" r:id="rId18"/>
    <p:sldId id="264" r:id="rId19"/>
    <p:sldId id="265" r:id="rId20"/>
    <p:sldId id="296" r:id="rId21"/>
    <p:sldId id="722" r:id="rId22"/>
    <p:sldId id="723" r:id="rId23"/>
    <p:sldId id="311" r:id="rId24"/>
    <p:sldId id="291" r:id="rId25"/>
    <p:sldId id="716" r:id="rId26"/>
    <p:sldId id="721" r:id="rId27"/>
    <p:sldId id="336" r:id="rId28"/>
    <p:sldId id="717" r:id="rId29"/>
    <p:sldId id="718" r:id="rId30"/>
    <p:sldId id="720" r:id="rId31"/>
    <p:sldId id="280" r:id="rId32"/>
    <p:sldId id="314" r:id="rId33"/>
    <p:sldId id="277" r:id="rId34"/>
    <p:sldId id="565" r:id="rId35"/>
    <p:sldId id="413" r:id="rId36"/>
    <p:sldId id="289" r:id="rId37"/>
    <p:sldId id="290" r:id="rId38"/>
    <p:sldId id="302" r:id="rId39"/>
    <p:sldId id="278"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993300"/>
    <a:srgbClr val="92D05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9626" autoAdjust="0"/>
  </p:normalViewPr>
  <p:slideViewPr>
    <p:cSldViewPr snapToGrid="0">
      <p:cViewPr varScale="1">
        <p:scale>
          <a:sx n="42" d="100"/>
          <a:sy n="42" d="100"/>
        </p:scale>
        <p:origin x="1507" y="43"/>
      </p:cViewPr>
      <p:guideLst>
        <p:guide orient="horz" pos="2160"/>
        <p:guide pos="2880"/>
      </p:guideLst>
    </p:cSldViewPr>
  </p:slideViewPr>
  <p:notesTextViewPr>
    <p:cViewPr>
      <p:scale>
        <a:sx n="100" d="100"/>
        <a:sy n="100" d="100"/>
      </p:scale>
      <p:origin x="0" y="0"/>
    </p:cViewPr>
  </p:notesTextViewPr>
  <p:sorterViewPr>
    <p:cViewPr>
      <p:scale>
        <a:sx n="60" d="100"/>
        <a:sy n="60" d="100"/>
      </p:scale>
      <p:origin x="0" y="-1901"/>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4.xml"/><Relationship Id="rId29"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10" Type="http://schemas.openxmlformats.org/officeDocument/2006/relationships/slideMaster" Target="slideMasters/slideMaster10.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viewProps" Target="viewProp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20" Type="http://schemas.openxmlformats.org/officeDocument/2006/relationships/slide" Target="slides/slide8.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BC0A1C-1DF9-410C-B57A-C866F9D102AB}" type="datetimeFigureOut">
              <a:rPr lang="en-AU" smtClean="0"/>
              <a:pPr/>
              <a:t>18/07/2024</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C53794F-2A7A-4C2D-87EE-CEFDB3905494}" type="slidenum">
              <a:rPr lang="en-AU" smtClean="0"/>
              <a:pPr/>
              <a:t>‹#›</a:t>
            </a:fld>
            <a:endParaRPr lang="en-A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a:noFill/>
        </p:spPr>
        <p:txBody>
          <a:bodyPr/>
          <a:lstStyle/>
          <a:p>
            <a:fld id="{3CAE6E92-A81A-475F-973E-22B487F41796}" type="slidenum">
              <a:rPr lang="en-US" smtClean="0">
                <a:solidFill>
                  <a:prstClr val="black"/>
                </a:solidFill>
              </a:rPr>
              <a:pPr/>
              <a:t>1</a:t>
            </a:fld>
            <a:endParaRPr lang="en-US">
              <a:solidFill>
                <a:prstClr val="black"/>
              </a:solidFill>
            </a:endParaRPr>
          </a:p>
        </p:txBody>
      </p:sp>
      <p:sp>
        <p:nvSpPr>
          <p:cNvPr id="164867" name="Rectangle 2"/>
          <p:cNvSpPr>
            <a:spLocks noGrp="1" noRot="1" noChangeAspect="1" noChangeArrowheads="1" noTextEdit="1"/>
          </p:cNvSpPr>
          <p:nvPr>
            <p:ph type="sldImg"/>
          </p:nvPr>
        </p:nvSpPr>
        <p:spPr>
          <a:ln/>
        </p:spPr>
      </p:sp>
      <p:sp>
        <p:nvSpPr>
          <p:cNvPr id="164868" name="Rectangle 3"/>
          <p:cNvSpPr>
            <a:spLocks noGrp="1" noChangeArrowheads="1"/>
          </p:cNvSpPr>
          <p:nvPr>
            <p:ph type="body" idx="1"/>
          </p:nvPr>
        </p:nvSpPr>
        <p:spPr>
          <a:xfrm>
            <a:off x="914400" y="4343400"/>
            <a:ext cx="5029200" cy="4114800"/>
          </a:xfrm>
          <a:noFill/>
          <a:ln/>
        </p:spPr>
        <p:txBody>
          <a:bodyPr/>
          <a:lstStyle/>
          <a:p>
            <a:pPr eaLnBrk="1" hangingPunct="1">
              <a:buFontTx/>
              <a:buChar char="•"/>
            </a:pPr>
            <a:r>
              <a:rPr lang="en-US" sz="1500" dirty="0"/>
              <a:t>The Book of Revelation describes the next phase in the drama:</a:t>
            </a:r>
          </a:p>
          <a:p>
            <a:pPr eaLnBrk="1" hangingPunct="1">
              <a:buFontTx/>
              <a:buChar char="•"/>
            </a:pPr>
            <a:r>
              <a:rPr lang="en-US" sz="1500" dirty="0"/>
              <a:t>READ PASSAGE</a:t>
            </a:r>
          </a:p>
          <a:p>
            <a:pPr eaLnBrk="1" hangingPunct="1">
              <a:buFontTx/>
              <a:buChar char="•"/>
            </a:pPr>
            <a:r>
              <a:rPr lang="en-US" sz="1500" dirty="0"/>
              <a:t>The ecclesia had been infested with the LAODICIAN APOSTACY for 200 years.  </a:t>
            </a:r>
          </a:p>
          <a:p>
            <a:pPr eaLnBrk="1" hangingPunct="1">
              <a:buFontTx/>
              <a:buChar char="•"/>
            </a:pPr>
            <a:r>
              <a:rPr lang="en-US" sz="1500" dirty="0"/>
              <a:t>With the rise of Constantine to power the APOSTACY SEPARATED from the ecclesia – making a POLITICAL POWER UNION with the state</a:t>
            </a:r>
          </a:p>
          <a:p>
            <a:pPr eaLnBrk="1" hangingPunct="1">
              <a:buFontTx/>
              <a:buChar char="•"/>
            </a:pPr>
            <a:r>
              <a:rPr lang="en-US" sz="1500" dirty="0"/>
              <a:t>The woman – and the remnant of her seed had to flee into the wilderness to avoid persecution by this newly empowered APOSTACY.</a:t>
            </a:r>
          </a:p>
          <a:p>
            <a:pPr eaLnBrk="1" hangingPunct="1">
              <a:buFontTx/>
              <a:buChar char="•"/>
            </a:pPr>
            <a:r>
              <a:rPr lang="en-US" sz="1500" dirty="0"/>
              <a:t>Those who did not support this doctrine were eventually banished from the Roman society and had to move to the extremities of the empire.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AE6E92-A81A-475F-973E-22B487F4179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64867" name="Rectangle 2"/>
          <p:cNvSpPr>
            <a:spLocks noGrp="1" noRot="1" noChangeAspect="1" noChangeArrowheads="1" noTextEdit="1"/>
          </p:cNvSpPr>
          <p:nvPr>
            <p:ph type="sldImg"/>
          </p:nvPr>
        </p:nvSpPr>
        <p:spPr>
          <a:ln/>
        </p:spPr>
      </p:sp>
      <p:sp>
        <p:nvSpPr>
          <p:cNvPr id="164868" name="Rectangle 3"/>
          <p:cNvSpPr>
            <a:spLocks noGrp="1" noChangeArrowheads="1"/>
          </p:cNvSpPr>
          <p:nvPr>
            <p:ph type="body" idx="1"/>
          </p:nvPr>
        </p:nvSpPr>
        <p:spPr>
          <a:xfrm>
            <a:off x="914400" y="4343400"/>
            <a:ext cx="5029200" cy="4114800"/>
          </a:xfrm>
          <a:noFill/>
          <a:ln/>
        </p:spPr>
        <p:txBody>
          <a:bodyPr/>
          <a:lstStyle/>
          <a:p>
            <a:pPr eaLnBrk="1" hangingPunct="1">
              <a:buFontTx/>
              <a:buChar char="•"/>
            </a:pPr>
            <a:r>
              <a:rPr lang="en-US" sz="1500" dirty="0"/>
              <a:t>The Book of Revelation describes the next phase in the drama:</a:t>
            </a:r>
          </a:p>
          <a:p>
            <a:pPr eaLnBrk="1" hangingPunct="1">
              <a:buFontTx/>
              <a:buChar char="•"/>
            </a:pPr>
            <a:r>
              <a:rPr lang="en-US" sz="1500" dirty="0"/>
              <a:t>READ PASSAGE</a:t>
            </a:r>
          </a:p>
          <a:p>
            <a:pPr eaLnBrk="1" hangingPunct="1">
              <a:buFontTx/>
              <a:buChar char="•"/>
            </a:pPr>
            <a:r>
              <a:rPr lang="en-US" sz="1500" dirty="0"/>
              <a:t>The ecclesia had been infested with the LAODICIAN APOSTACY for 200 years.  </a:t>
            </a:r>
          </a:p>
          <a:p>
            <a:pPr eaLnBrk="1" hangingPunct="1">
              <a:buFontTx/>
              <a:buChar char="•"/>
            </a:pPr>
            <a:r>
              <a:rPr lang="en-US" sz="1500" dirty="0"/>
              <a:t>With the rise of Constantine to power the APOSTACY SEPARATED from the ecclesia – making a POLITICAL POWER UNION with the state</a:t>
            </a:r>
          </a:p>
          <a:p>
            <a:pPr eaLnBrk="1" hangingPunct="1">
              <a:buFontTx/>
              <a:buChar char="•"/>
            </a:pPr>
            <a:r>
              <a:rPr lang="en-US" sz="1500" dirty="0"/>
              <a:t>The woman – and the remnant of her seed had to flee into the wilderness to avoid persecution by this newly empowered APOSTACY.</a:t>
            </a:r>
          </a:p>
          <a:p>
            <a:pPr eaLnBrk="1" hangingPunct="1">
              <a:buFontTx/>
              <a:buChar char="•"/>
            </a:pPr>
            <a:r>
              <a:rPr lang="en-US" sz="1500" dirty="0"/>
              <a:t>Those who did not support this doctrine were eventually banished from the Roman society and had to move to the extremities of the empire.</a:t>
            </a:r>
          </a:p>
        </p:txBody>
      </p:sp>
    </p:spTree>
    <p:extLst>
      <p:ext uri="{BB962C8B-B14F-4D97-AF65-F5344CB8AC3E}">
        <p14:creationId xmlns:p14="http://schemas.microsoft.com/office/powerpoint/2010/main" val="39117099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Slide Image Placeholder 1"/>
          <p:cNvSpPr>
            <a:spLocks noGrp="1" noRot="1" noChangeAspect="1" noTextEdit="1"/>
          </p:cNvSpPr>
          <p:nvPr>
            <p:ph type="sldImg"/>
          </p:nvPr>
        </p:nvSpPr>
        <p:spPr>
          <a:ln/>
        </p:spPr>
      </p:sp>
      <p:sp>
        <p:nvSpPr>
          <p:cNvPr id="264195" name="Notes Placeholder 2"/>
          <p:cNvSpPr>
            <a:spLocks noGrp="1"/>
          </p:cNvSpPr>
          <p:nvPr>
            <p:ph type="body" idx="1"/>
          </p:nvPr>
        </p:nvSpPr>
        <p:spPr>
          <a:noFill/>
          <a:ln/>
        </p:spPr>
        <p:txBody>
          <a:bodyPr/>
          <a:lstStyle/>
          <a:p>
            <a:endParaRPr lang="en-AU"/>
          </a:p>
        </p:txBody>
      </p:sp>
      <p:sp>
        <p:nvSpPr>
          <p:cNvPr id="264196" name="Slide Number Placeholder 3"/>
          <p:cNvSpPr>
            <a:spLocks noGrp="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5B1B27-9C22-4E22-B078-0B5BB0640831}" type="slidenum">
              <a:rPr kumimoji="0" lang="en-AU"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AU" sz="1200" b="0" i="0" u="none" strike="noStrike" kern="1200" cap="none" spc="0" normalizeH="0" baseline="0" noProof="0">
              <a:ln>
                <a:noFill/>
              </a:ln>
              <a:solidFill>
                <a:srgbClr val="000000"/>
              </a:solidFill>
              <a:effectLst/>
              <a:uLnTx/>
              <a:uFillTx/>
              <a:latin typeface="Calibri"/>
              <a:ea typeface="+mn-ea"/>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DD63DFA8-C89D-4927-880A-3824E8760698}" type="slidenum">
              <a:rPr lang="en-US">
                <a:solidFill>
                  <a:prstClr val="black"/>
                </a:solidFill>
              </a:rPr>
              <a:pPr/>
              <a:t>13</a:t>
            </a:fld>
            <a:endParaRPr lang="en-US">
              <a:solidFill>
                <a:prstClr val="black"/>
              </a:solidFill>
            </a:endParaRPr>
          </a:p>
        </p:txBody>
      </p:sp>
      <p:sp>
        <p:nvSpPr>
          <p:cNvPr id="168963" name="Rectangle 2"/>
          <p:cNvSpPr>
            <a:spLocks noGrp="1" noRot="1" noChangeAspect="1" noChangeArrowheads="1" noTextEdit="1"/>
          </p:cNvSpPr>
          <p:nvPr>
            <p:ph type="sldImg"/>
          </p:nvPr>
        </p:nvSpPr>
        <p:spPr>
          <a:ln/>
        </p:spPr>
      </p:sp>
      <p:sp>
        <p:nvSpPr>
          <p:cNvPr id="168964" name="Rectangle 3"/>
          <p:cNvSpPr>
            <a:spLocks noGrp="1" noChangeArrowheads="1"/>
          </p:cNvSpPr>
          <p:nvPr>
            <p:ph type="body" idx="1"/>
          </p:nvPr>
        </p:nvSpPr>
        <p:spPr>
          <a:xfrm>
            <a:off x="914400" y="4343400"/>
            <a:ext cx="5029200" cy="4114800"/>
          </a:xfrm>
          <a:noFill/>
          <a:ln/>
        </p:spPr>
        <p:txBody>
          <a:bodyPr/>
          <a:lstStyle/>
          <a:p>
            <a:pPr eaLnBrk="1" hangingPunct="1">
              <a:buFontTx/>
              <a:buChar char="•"/>
            </a:pPr>
            <a:r>
              <a:rPr lang="en-US" sz="1500"/>
              <a:t>The Book of Revelation describes the next phase in the drama:</a:t>
            </a:r>
          </a:p>
          <a:p>
            <a:pPr eaLnBrk="1" hangingPunct="1">
              <a:buFontTx/>
              <a:buChar char="•"/>
            </a:pPr>
            <a:r>
              <a:rPr lang="en-US" sz="1500"/>
              <a:t>READ PASSAGE</a:t>
            </a:r>
          </a:p>
          <a:p>
            <a:pPr eaLnBrk="1" hangingPunct="1">
              <a:buFontTx/>
              <a:buChar char="•"/>
            </a:pPr>
            <a:r>
              <a:rPr lang="en-US" sz="1500"/>
              <a:t>The ecclesia had been infested with the LAODICIAN APOSTACY for 200 years.  </a:t>
            </a:r>
          </a:p>
          <a:p>
            <a:pPr eaLnBrk="1" hangingPunct="1">
              <a:buFontTx/>
              <a:buChar char="•"/>
            </a:pPr>
            <a:r>
              <a:rPr lang="en-US" sz="1500"/>
              <a:t>With the rise of Constantine to power the APOSTACY SEPARATED from the ecclesia – making a POLITICAL POWER UNION with the state</a:t>
            </a:r>
          </a:p>
          <a:p>
            <a:pPr eaLnBrk="1" hangingPunct="1">
              <a:buFontTx/>
              <a:buChar char="•"/>
            </a:pPr>
            <a:r>
              <a:rPr lang="en-US" sz="1500"/>
              <a:t>The woman – and the remnant of her seed had to flee into the wilderness to avoid persecution by this newly empowered APOSTACY.</a:t>
            </a:r>
          </a:p>
          <a:p>
            <a:pPr eaLnBrk="1" hangingPunct="1">
              <a:buFontTx/>
              <a:buChar char="•"/>
            </a:pPr>
            <a:r>
              <a:rPr lang="en-US" sz="1500"/>
              <a:t>Those who did not support this doctrine were eventually banished from the Roman society and had to move to the extremities of the empire.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7D50A67-971F-4342-A9F4-A974D9D3E202}" type="slidenum">
              <a:rPr kumimoji="0" lang="en-AU" sz="1200" b="0" i="0" u="none" strike="noStrike" kern="1200" cap="none" spc="0" normalizeH="0" baseline="0" noProof="0" smtClean="0">
                <a:ln>
                  <a:noFill/>
                </a:ln>
                <a:solidFill>
                  <a:srgbClr val="000000"/>
                </a:solidFill>
                <a:effectLst/>
                <a:uLnTx/>
                <a:uFillTx/>
                <a:latin typeface="Arial"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AU" sz="1200" b="0" i="0" u="none" strike="noStrike" kern="1200" cap="none" spc="0" normalizeH="0" baseline="0" noProof="0">
              <a:ln>
                <a:noFill/>
              </a:ln>
              <a:solidFill>
                <a:srgbClr val="000000"/>
              </a:solidFill>
              <a:effectLst/>
              <a:uLnTx/>
              <a:uFillTx/>
              <a:latin typeface="Arial" pitchFamily="34" charset="0"/>
              <a:ea typeface="+mn-ea"/>
              <a:cs typeface="Arial" charset="0"/>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endParaRPr lang="en-US">
              <a:latin typeface="Arial" pitchFamily="34" charset="0"/>
            </a:endParaRPr>
          </a:p>
        </p:txBody>
      </p:sp>
    </p:spTree>
    <p:extLst>
      <p:ext uri="{BB962C8B-B14F-4D97-AF65-F5344CB8AC3E}">
        <p14:creationId xmlns:p14="http://schemas.microsoft.com/office/powerpoint/2010/main" val="26743117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7D50A67-971F-4342-A9F4-A974D9D3E202}" type="slidenum">
              <a:rPr kumimoji="0" lang="en-AU" sz="1200" b="0" i="0" u="none" strike="noStrike" kern="1200" cap="none" spc="0" normalizeH="0" baseline="0" noProof="0" smtClean="0">
                <a:ln>
                  <a:noFill/>
                </a:ln>
                <a:solidFill>
                  <a:srgbClr val="000000"/>
                </a:solidFill>
                <a:effectLst/>
                <a:uLnTx/>
                <a:uFillTx/>
                <a:latin typeface="Arial"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AU" sz="1200" b="0" i="0" u="none" strike="noStrike" kern="1200" cap="none" spc="0" normalizeH="0" baseline="0" noProof="0">
              <a:ln>
                <a:noFill/>
              </a:ln>
              <a:solidFill>
                <a:srgbClr val="000000"/>
              </a:solidFill>
              <a:effectLst/>
              <a:uLnTx/>
              <a:uFillTx/>
              <a:latin typeface="Arial" pitchFamily="34" charset="0"/>
              <a:ea typeface="+mn-ea"/>
              <a:cs typeface="Arial" charset="0"/>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endParaRPr lang="en-US">
              <a:latin typeface="Arial" pitchFamily="34" charset="0"/>
            </a:endParaRPr>
          </a:p>
        </p:txBody>
      </p:sp>
    </p:spTree>
    <p:extLst>
      <p:ext uri="{BB962C8B-B14F-4D97-AF65-F5344CB8AC3E}">
        <p14:creationId xmlns:p14="http://schemas.microsoft.com/office/powerpoint/2010/main" val="26743117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CB880C5-DB88-44F5-AE9E-BD3D73B5C796}" type="slidenum">
              <a:rPr kumimoji="0" lang="en-AU" sz="1200" b="0" i="0" u="none" strike="noStrike" kern="1200" cap="none" spc="0" normalizeH="0" baseline="0" noProof="0" smtClean="0">
                <a:ln>
                  <a:noFill/>
                </a:ln>
                <a:solidFill>
                  <a:prstClr val="black"/>
                </a:solidFill>
                <a:effectLst/>
                <a:uLnTx/>
                <a:uFillTx/>
                <a:latin typeface="Arial"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AU" sz="1200" b="0" i="0" u="none" strike="noStrike" kern="1200" cap="none" spc="0" normalizeH="0" baseline="0" noProof="0">
              <a:ln>
                <a:noFill/>
              </a:ln>
              <a:solidFill>
                <a:prstClr val="black"/>
              </a:solidFill>
              <a:effectLst/>
              <a:uLnTx/>
              <a:uFillTx/>
              <a:latin typeface="Arial" pitchFamily="34" charset="0"/>
              <a:ea typeface="+mn-ea"/>
              <a:cs typeface="Arial" charset="0"/>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en-US">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CB880C5-DB88-44F5-AE9E-BD3D73B5C796}" type="slidenum">
              <a:rPr kumimoji="0" lang="en-AU" sz="1200" b="0" i="0" u="none" strike="noStrike" kern="1200" cap="none" spc="0" normalizeH="0" baseline="0" noProof="0" smtClean="0">
                <a:ln>
                  <a:noFill/>
                </a:ln>
                <a:solidFill>
                  <a:prstClr val="black"/>
                </a:solidFill>
                <a:effectLst/>
                <a:uLnTx/>
                <a:uFillTx/>
                <a:latin typeface="Arial"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AU" sz="1200" b="0" i="0" u="none" strike="noStrike" kern="1200" cap="none" spc="0" normalizeH="0" baseline="0" noProof="0">
              <a:ln>
                <a:noFill/>
              </a:ln>
              <a:solidFill>
                <a:prstClr val="black"/>
              </a:solidFill>
              <a:effectLst/>
              <a:uLnTx/>
              <a:uFillTx/>
              <a:latin typeface="Arial" pitchFamily="34" charset="0"/>
              <a:ea typeface="+mn-ea"/>
              <a:cs typeface="Arial" charset="0"/>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en-US">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782C435-6710-4CD5-832F-7AF881478C8A}" type="slidenum">
              <a:rPr kumimoji="0" lang="en-AU" sz="1200" b="0" i="0" u="none" strike="noStrike" kern="1200" cap="none" spc="0" normalizeH="0" baseline="0" noProof="0" smtClean="0">
                <a:ln>
                  <a:noFill/>
                </a:ln>
                <a:solidFill>
                  <a:prstClr val="black"/>
                </a:solidFill>
                <a:effectLst/>
                <a:uLnTx/>
                <a:uFillTx/>
                <a:latin typeface="Arial"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AU" sz="1200" b="0" i="0" u="none" strike="noStrike" kern="1200" cap="none" spc="0" normalizeH="0" baseline="0" noProof="0">
              <a:ln>
                <a:noFill/>
              </a:ln>
              <a:solidFill>
                <a:prstClr val="black"/>
              </a:solidFill>
              <a:effectLst/>
              <a:uLnTx/>
              <a:uFillTx/>
              <a:latin typeface="Arial" pitchFamily="34" charset="0"/>
              <a:ea typeface="+mn-ea"/>
              <a:cs typeface="Arial" charset="0"/>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endParaRPr lang="en-US" dirty="0">
              <a:latin typeface="Arial" pitchFamily="34" charset="0"/>
            </a:endParaRPr>
          </a:p>
        </p:txBody>
      </p:sp>
    </p:spTree>
    <p:extLst>
      <p:ext uri="{BB962C8B-B14F-4D97-AF65-F5344CB8AC3E}">
        <p14:creationId xmlns:p14="http://schemas.microsoft.com/office/powerpoint/2010/main" val="17154024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A34D26-17A7-46F9-8572-6E0189B15ADE}" type="slidenum">
              <a:rPr kumimoji="0" lang="en-US" sz="1200" b="0" i="0" u="none" strike="noStrike" kern="1200" cap="none" spc="0" normalizeH="0" baseline="0" noProof="0" smtClean="0">
                <a:ln>
                  <a:noFill/>
                </a:ln>
                <a:solidFill>
                  <a:srgbClr val="000000"/>
                </a:solidFill>
                <a:effectLst/>
                <a:uLnTx/>
                <a:uFillTx/>
                <a:latin typeface="Calibri"/>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srgbClr val="000000"/>
              </a:solidFill>
              <a:effectLst/>
              <a:uLnTx/>
              <a:uFillTx/>
              <a:latin typeface="Calibri"/>
              <a:ea typeface="+mn-ea"/>
              <a:cs typeface="Arial" charset="0"/>
            </a:endParaRPr>
          </a:p>
        </p:txBody>
      </p:sp>
      <p:sp>
        <p:nvSpPr>
          <p:cNvPr id="272387" name="Rectangle 2"/>
          <p:cNvSpPr>
            <a:spLocks noGrp="1" noRot="1" noChangeAspect="1" noChangeArrowheads="1" noTextEdit="1"/>
          </p:cNvSpPr>
          <p:nvPr>
            <p:ph type="sldImg"/>
          </p:nvPr>
        </p:nvSpPr>
        <p:spPr>
          <a:ln/>
        </p:spPr>
      </p:sp>
      <p:sp>
        <p:nvSpPr>
          <p:cNvPr id="272388" name="Rectangle 3"/>
          <p:cNvSpPr>
            <a:spLocks noGrp="1" noChangeArrowheads="1"/>
          </p:cNvSpPr>
          <p:nvPr>
            <p:ph type="body" idx="1"/>
          </p:nvPr>
        </p:nvSpPr>
        <p:spPr>
          <a:noFill/>
          <a:ln/>
        </p:spPr>
        <p:txBody>
          <a:bodyPr/>
          <a:lstStyle/>
          <a:p>
            <a:pPr eaLnBrk="1" hangingPunct="1"/>
            <a:endParaRPr lang="en-AU"/>
          </a:p>
        </p:txBody>
      </p:sp>
    </p:spTree>
    <p:extLst>
      <p:ext uri="{BB962C8B-B14F-4D97-AF65-F5344CB8AC3E}">
        <p14:creationId xmlns:p14="http://schemas.microsoft.com/office/powerpoint/2010/main" val="20252617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7"/>
          <p:cNvSpPr>
            <a:spLocks noGrp="1" noChangeArrowheads="1"/>
          </p:cNvSpPr>
          <p:nvPr>
            <p:ph type="sldNum" sz="quarter" idx="5"/>
          </p:nvPr>
        </p:nvSpPr>
        <p:spPr>
          <a:noFill/>
        </p:spPr>
        <p:txBody>
          <a:bodyPr/>
          <a:lstStyle/>
          <a:p>
            <a:fld id="{466E9BC4-CC6B-403A-9669-70A5E1CB7ED1}" type="slidenum">
              <a:rPr lang="en-US" smtClean="0">
                <a:solidFill>
                  <a:prstClr val="black"/>
                </a:solidFill>
              </a:rPr>
              <a:pPr/>
              <a:t>20</a:t>
            </a:fld>
            <a:endParaRPr lang="en-US">
              <a:solidFill>
                <a:prstClr val="black"/>
              </a:solidFill>
            </a:endParaRPr>
          </a:p>
        </p:txBody>
      </p:sp>
      <p:sp>
        <p:nvSpPr>
          <p:cNvPr id="273411" name="Rectangle 2"/>
          <p:cNvSpPr>
            <a:spLocks noGrp="1" noRot="1" noChangeAspect="1" noChangeArrowheads="1" noTextEdit="1"/>
          </p:cNvSpPr>
          <p:nvPr>
            <p:ph type="sldImg"/>
          </p:nvPr>
        </p:nvSpPr>
        <p:spPr>
          <a:ln/>
        </p:spPr>
      </p:sp>
      <p:sp>
        <p:nvSpPr>
          <p:cNvPr id="273412" name="Rectangle 3"/>
          <p:cNvSpPr>
            <a:spLocks noGrp="1" noChangeArrowheads="1"/>
          </p:cNvSpPr>
          <p:nvPr>
            <p:ph type="body" idx="1"/>
          </p:nvPr>
        </p:nvSpPr>
        <p:spPr>
          <a:xfrm>
            <a:off x="914400" y="4343400"/>
            <a:ext cx="5029200" cy="4114800"/>
          </a:xfrm>
          <a:noFill/>
          <a:ln/>
        </p:spPr>
        <p:txBody>
          <a:bodyPr/>
          <a:lstStyle/>
          <a:p>
            <a:pPr eaLnBrk="1" hangingPunct="1">
              <a:buFontTx/>
              <a:buChar char="•"/>
            </a:pPr>
            <a:r>
              <a:rPr lang="en-US" sz="1400" dirty="0"/>
              <a:t>BOOK OF REVELATION – GIVEN TO THE SERVANTS OF JESUS CHRIST – to show them things shortly to come</a:t>
            </a:r>
          </a:p>
          <a:p>
            <a:pPr eaLnBrk="1" hangingPunct="1">
              <a:buFontTx/>
              <a:buChar char="•"/>
            </a:pPr>
            <a:r>
              <a:rPr lang="en-US" sz="1400" dirty="0"/>
              <a:t>No surprise that Christians of the time understood what was coming.</a:t>
            </a:r>
          </a:p>
          <a:p>
            <a:pPr eaLnBrk="1" hangingPunct="1">
              <a:buFontTx/>
              <a:buChar char="•"/>
            </a:pPr>
            <a:r>
              <a:rPr lang="en-US" sz="1400" dirty="0" err="1"/>
              <a:t>Donatists</a:t>
            </a:r>
            <a:r>
              <a:rPr lang="en-US" sz="1400" dirty="0"/>
              <a:t> of the day recognized the significance of the book of revelation in relation to themselves:</a:t>
            </a:r>
          </a:p>
          <a:p>
            <a:pPr eaLnBrk="1" hangingPunct="1">
              <a:buFontTx/>
              <a:buChar char="•"/>
            </a:pPr>
            <a:r>
              <a:rPr lang="en-US" sz="1400" u="sng" dirty="0"/>
              <a:t>READ SECTION</a:t>
            </a:r>
          </a:p>
          <a:p>
            <a:pPr eaLnBrk="1" hangingPunct="1">
              <a:buFontTx/>
              <a:buChar char="•"/>
            </a:pPr>
            <a:r>
              <a:rPr lang="en-US" sz="1400" dirty="0"/>
              <a:t>In recognizing what was going on they were able to defend themselves from the doctrines of this system that was growing.</a:t>
            </a:r>
          </a:p>
          <a:p>
            <a:pPr eaLnBrk="1" hangingPunct="1">
              <a:buFontTx/>
              <a:buChar char="•"/>
            </a:pPr>
            <a:r>
              <a:rPr lang="en-US" sz="1400" dirty="0"/>
              <a:t>We do well to take heed to the lessons they provide us with.</a:t>
            </a:r>
          </a:p>
          <a:p>
            <a:pPr eaLnBrk="1" hangingPunct="1">
              <a:buFontTx/>
              <a:buChar char="•"/>
            </a:pPr>
            <a:r>
              <a:rPr lang="en-US" sz="1400" dirty="0"/>
              <a:t>Should be able to recognize where we stand to day – to be able to adequately witness against it and protect ourselves from it!</a:t>
            </a:r>
          </a:p>
          <a:p>
            <a:pPr eaLnBrk="1" hangingPunct="1">
              <a:buFontTx/>
              <a:buChar char="•"/>
            </a:pPr>
            <a:r>
              <a:rPr lang="en-US" sz="1400" dirty="0"/>
              <a:t>Tomorrow’s class we hope to continue the drama of the book – being exhorted by our brethren’s witness</a:t>
            </a:r>
          </a:p>
          <a:p>
            <a:pPr eaLnBrk="1" hangingPunct="1">
              <a:buFontTx/>
              <a:buChar char="•"/>
            </a:pPr>
            <a:r>
              <a:rPr lang="en-US" sz="1400" dirty="0"/>
              <a:t>Bringing us closer to a realization of the dangers we face today</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D9ECBF-8EC6-4750-A8FD-7CEAFBF6E2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46787" name="Rectangle 2"/>
          <p:cNvSpPr>
            <a:spLocks noGrp="1" noRot="1" noChangeAspect="1" noChangeArrowheads="1" noTextEdit="1"/>
          </p:cNvSpPr>
          <p:nvPr>
            <p:ph type="sldImg"/>
          </p:nvPr>
        </p:nvSpPr>
        <p:spPr>
          <a:ln/>
        </p:spPr>
      </p:sp>
      <p:sp>
        <p:nvSpPr>
          <p:cNvPr id="246788" name="Rectangle 3"/>
          <p:cNvSpPr>
            <a:spLocks noGrp="1" noChangeArrowheads="1"/>
          </p:cNvSpPr>
          <p:nvPr>
            <p:ph type="body" idx="1"/>
          </p:nvPr>
        </p:nvSpPr>
        <p:spPr>
          <a:xfrm>
            <a:off x="914400" y="4343400"/>
            <a:ext cx="5029200" cy="4114800"/>
          </a:xfrm>
          <a:noFill/>
          <a:ln/>
        </p:spPr>
        <p:txBody>
          <a:bodyPr/>
          <a:lstStyle/>
          <a:p>
            <a:pPr eaLnBrk="1" hangingPunct="1"/>
            <a:endParaRPr lang="en-US" sz="1600"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7"/>
          <p:cNvSpPr>
            <a:spLocks noGrp="1" noChangeArrowheads="1"/>
          </p:cNvSpPr>
          <p:nvPr>
            <p:ph type="sldNum" sz="quarter" idx="5"/>
          </p:nvPr>
        </p:nvSpPr>
        <p:spPr>
          <a:noFill/>
        </p:spPr>
        <p:txBody>
          <a:bodyPr/>
          <a:lstStyle/>
          <a:p>
            <a:fld id="{820D19C7-E08A-4ADA-93C8-17219520DEA2}" type="slidenum">
              <a:rPr lang="en-US" smtClean="0">
                <a:solidFill>
                  <a:srgbClr val="000000"/>
                </a:solidFill>
              </a:rPr>
              <a:pPr/>
              <a:t>22</a:t>
            </a:fld>
            <a:endParaRPr lang="en-US">
              <a:solidFill>
                <a:srgbClr val="000000"/>
              </a:solidFill>
            </a:endParaRPr>
          </a:p>
        </p:txBody>
      </p:sp>
      <p:sp>
        <p:nvSpPr>
          <p:cNvPr id="270339" name="Rectangle 2"/>
          <p:cNvSpPr>
            <a:spLocks noGrp="1" noRot="1" noChangeAspect="1" noChangeArrowheads="1" noTextEdit="1"/>
          </p:cNvSpPr>
          <p:nvPr>
            <p:ph type="sldImg"/>
          </p:nvPr>
        </p:nvSpPr>
        <p:spPr>
          <a:ln/>
        </p:spPr>
      </p:sp>
      <p:sp>
        <p:nvSpPr>
          <p:cNvPr id="270340" name="Rectangle 3"/>
          <p:cNvSpPr>
            <a:spLocks noGrp="1" noChangeArrowheads="1"/>
          </p:cNvSpPr>
          <p:nvPr>
            <p:ph type="body" idx="1"/>
          </p:nvPr>
        </p:nvSpPr>
        <p:spPr>
          <a:xfrm>
            <a:off x="914400" y="4343400"/>
            <a:ext cx="5029200" cy="4114800"/>
          </a:xfrm>
          <a:noFill/>
          <a:ln/>
        </p:spPr>
        <p:txBody>
          <a:bodyPr/>
          <a:lstStyle/>
          <a:p>
            <a:pPr eaLnBrk="1" hangingPunct="1">
              <a:buFontTx/>
              <a:buChar char="•"/>
            </a:pPr>
            <a:endParaRPr lang="en-US" sz="1500"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D10B7D-35C0-6944-A833-A8541DC0B99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514187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A9E17-5644-42B2-923A-CDE775A71042}" type="slidenum">
              <a:rPr kumimoji="0" lang="en-US" sz="1200" b="0" i="0" u="none" strike="noStrike" kern="1200" cap="none" spc="0" normalizeH="0" baseline="0" noProof="0">
                <a:ln>
                  <a:noFill/>
                </a:ln>
                <a:solidFill>
                  <a:prstClr val="black"/>
                </a:solidFill>
                <a:effectLst/>
                <a:uLnTx/>
                <a:uFillTx/>
                <a:latin typeface="Calibri"/>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Arial" charset="0"/>
            </a:endParaRPr>
          </a:p>
        </p:txBody>
      </p:sp>
      <p:sp>
        <p:nvSpPr>
          <p:cNvPr id="57346" name="Rectangle 2"/>
          <p:cNvSpPr>
            <a:spLocks noGrp="1" noRot="1" noChangeAspect="1" noChangeArrowheads="1" noTextEdit="1"/>
          </p:cNvSpPr>
          <p:nvPr>
            <p:ph type="sldImg"/>
          </p:nvPr>
        </p:nvSpPr>
        <p:spPr>
          <a:xfrm>
            <a:off x="1143000" y="685800"/>
            <a:ext cx="4572000" cy="3429000"/>
          </a:xfrm>
          <a:ln/>
        </p:spPr>
      </p:sp>
      <p:sp>
        <p:nvSpPr>
          <p:cNvPr id="5734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33773426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AAC89E55-45F5-4AB3-A213-8B8B006CEB1B}" type="slidenum">
              <a:rPr lang="en-US" smtClean="0">
                <a:solidFill>
                  <a:prstClr val="black"/>
                </a:solidFill>
              </a:rPr>
              <a:pPr/>
              <a:t>25</a:t>
            </a:fld>
            <a:endParaRPr lang="en-US">
              <a:solidFill>
                <a:prstClr val="black"/>
              </a:solidFill>
            </a:endParaRPr>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xfrm>
            <a:off x="914400" y="4343400"/>
            <a:ext cx="5029200" cy="4114800"/>
          </a:xfrm>
          <a:noFill/>
          <a:ln/>
        </p:spPr>
        <p:txBody>
          <a:bodyPr/>
          <a:lstStyle/>
          <a:p>
            <a:pPr eaLnBrk="1" hangingPunct="1">
              <a:buFontTx/>
              <a:buChar char="•"/>
            </a:pPr>
            <a:r>
              <a:rPr lang="en-US" sz="1500"/>
              <a:t>The two characters are:</a:t>
            </a:r>
          </a:p>
          <a:p>
            <a:pPr lvl="1" eaLnBrk="1" hangingPunct="1">
              <a:buFontTx/>
              <a:buChar char="•"/>
            </a:pPr>
            <a:r>
              <a:rPr lang="en-US" sz="1400"/>
              <a:t>The </a:t>
            </a:r>
            <a:r>
              <a:rPr lang="en-US" sz="1400" b="1"/>
              <a:t>woman</a:t>
            </a:r>
            <a:r>
              <a:rPr lang="en-US" sz="1400"/>
              <a:t> (apostate ecclesia)</a:t>
            </a:r>
          </a:p>
          <a:p>
            <a:pPr lvl="1" eaLnBrk="1" hangingPunct="1">
              <a:buFontTx/>
              <a:buChar char="•"/>
            </a:pPr>
            <a:r>
              <a:rPr lang="en-US" sz="1400"/>
              <a:t>The </a:t>
            </a:r>
            <a:r>
              <a:rPr lang="en-US" sz="1400" b="1"/>
              <a:t>dragon</a:t>
            </a:r>
            <a:r>
              <a:rPr lang="en-US" sz="1400"/>
              <a:t> (pagan Rome)</a:t>
            </a:r>
          </a:p>
          <a:p>
            <a:pPr eaLnBrk="1" hangingPunct="1">
              <a:buFontTx/>
              <a:buChar char="•"/>
            </a:pPr>
            <a:r>
              <a:rPr lang="en-US" sz="1400"/>
              <a:t>Dragon Ready To Devour:</a:t>
            </a:r>
          </a:p>
          <a:p>
            <a:pPr lvl="1" eaLnBrk="1" hangingPunct="1">
              <a:buFontTx/>
              <a:buChar char="•"/>
            </a:pPr>
            <a:r>
              <a:rPr lang="en-US" sz="1400"/>
              <a:t>As Christianity increased in popularity it became increasingly more involved in politics it became a threat to the Roman State</a:t>
            </a:r>
          </a:p>
          <a:p>
            <a:pPr lvl="1" eaLnBrk="1" hangingPunct="1">
              <a:buFontTx/>
              <a:buChar char="•"/>
            </a:pPr>
            <a:r>
              <a:rPr lang="en-US" sz="1400"/>
              <a:t>The Christians had their own lands, their own “public purse”; system of taxation (called tithing); system of government</a:t>
            </a:r>
          </a:p>
          <a:p>
            <a:pPr lvl="1" eaLnBrk="1" hangingPunct="1">
              <a:buFontTx/>
              <a:buChar char="•"/>
            </a:pPr>
            <a:r>
              <a:rPr lang="en-US" sz="1400"/>
              <a:t>The more the ecclesia apostatized from the truth the more of a threat it became to the Roman Government of the day.</a:t>
            </a:r>
          </a:p>
          <a:p>
            <a:pPr lvl="1" eaLnBrk="1" hangingPunct="1">
              <a:buFontTx/>
              <a:buChar char="•"/>
            </a:pPr>
            <a:r>
              <a:rPr lang="en-US" sz="1400"/>
              <a:t>Consequently the emperor Diocletian attempted to destroy the political birth that was about to take place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7"/>
          <p:cNvSpPr>
            <a:spLocks noGrp="1" noChangeArrowheads="1"/>
          </p:cNvSpPr>
          <p:nvPr>
            <p:ph type="sldNum" sz="quarter" idx="5"/>
          </p:nvPr>
        </p:nvSpPr>
        <p:spPr>
          <a:noFill/>
        </p:spPr>
        <p:txBody>
          <a:bodyPr/>
          <a:lstStyle/>
          <a:p>
            <a:fld id="{157444F5-6E45-46B8-8452-A1EA927A06B3}" type="slidenum">
              <a:rPr lang="en-US" smtClean="0">
                <a:solidFill>
                  <a:prstClr val="black"/>
                </a:solidFill>
              </a:rPr>
              <a:pPr/>
              <a:t>26</a:t>
            </a:fld>
            <a:endParaRPr lang="en-US">
              <a:solidFill>
                <a:prstClr val="black"/>
              </a:solidFill>
            </a:endParaRPr>
          </a:p>
        </p:txBody>
      </p:sp>
      <p:sp>
        <p:nvSpPr>
          <p:cNvPr id="277507" name="Rectangle 2"/>
          <p:cNvSpPr>
            <a:spLocks noGrp="1" noRot="1" noChangeAspect="1" noChangeArrowheads="1" noTextEdit="1"/>
          </p:cNvSpPr>
          <p:nvPr>
            <p:ph type="sldImg"/>
          </p:nvPr>
        </p:nvSpPr>
        <p:spPr>
          <a:ln/>
        </p:spPr>
      </p:sp>
      <p:sp>
        <p:nvSpPr>
          <p:cNvPr id="277508" name="Rectangle 3"/>
          <p:cNvSpPr>
            <a:spLocks noGrp="1" noChangeArrowheads="1"/>
          </p:cNvSpPr>
          <p:nvPr>
            <p:ph type="body" idx="1"/>
          </p:nvPr>
        </p:nvSpPr>
        <p:spPr>
          <a:xfrm>
            <a:off x="914400" y="4343400"/>
            <a:ext cx="5029200" cy="4114800"/>
          </a:xfrm>
          <a:noFill/>
          <a:ln/>
        </p:spPr>
        <p:txBody>
          <a:bodyPr/>
          <a:lstStyle/>
          <a:p>
            <a:pPr eaLnBrk="1" hangingPunct="1">
              <a:buFontTx/>
              <a:buChar char="•"/>
            </a:pPr>
            <a:r>
              <a:rPr lang="en-US" sz="1500"/>
              <a:t>The two characters are:</a:t>
            </a:r>
          </a:p>
          <a:p>
            <a:pPr lvl="1" eaLnBrk="1" hangingPunct="1">
              <a:buFontTx/>
              <a:buChar char="•"/>
            </a:pPr>
            <a:r>
              <a:rPr lang="en-US" sz="1400"/>
              <a:t>The </a:t>
            </a:r>
            <a:r>
              <a:rPr lang="en-US" sz="1400" b="1"/>
              <a:t>woman</a:t>
            </a:r>
            <a:r>
              <a:rPr lang="en-US" sz="1400"/>
              <a:t> (apostate ecclesia)</a:t>
            </a:r>
          </a:p>
          <a:p>
            <a:pPr lvl="1" eaLnBrk="1" hangingPunct="1">
              <a:buFontTx/>
              <a:buChar char="•"/>
            </a:pPr>
            <a:r>
              <a:rPr lang="en-US" sz="1400"/>
              <a:t>The </a:t>
            </a:r>
            <a:r>
              <a:rPr lang="en-US" sz="1400" b="1"/>
              <a:t>dragon</a:t>
            </a:r>
            <a:r>
              <a:rPr lang="en-US" sz="1400"/>
              <a:t> (pagan Rome)</a:t>
            </a:r>
          </a:p>
          <a:p>
            <a:pPr eaLnBrk="1" hangingPunct="1">
              <a:buFontTx/>
              <a:buChar char="•"/>
            </a:pPr>
            <a:r>
              <a:rPr lang="en-US" sz="1400"/>
              <a:t>Dragon Ready To Devour:</a:t>
            </a:r>
          </a:p>
          <a:p>
            <a:pPr lvl="1" eaLnBrk="1" hangingPunct="1">
              <a:buFontTx/>
              <a:buChar char="•"/>
            </a:pPr>
            <a:r>
              <a:rPr lang="en-US" sz="1400"/>
              <a:t>As Christianity increased in popularity it became increasingly more involved in politics it became a threat to the Roman State</a:t>
            </a:r>
          </a:p>
          <a:p>
            <a:pPr lvl="1" eaLnBrk="1" hangingPunct="1">
              <a:buFontTx/>
              <a:buChar char="•"/>
            </a:pPr>
            <a:r>
              <a:rPr lang="en-US" sz="1400"/>
              <a:t>The Christians had their own lands, their own “public purse”; system of taxation (called tithing); system of government</a:t>
            </a:r>
          </a:p>
          <a:p>
            <a:pPr lvl="1" eaLnBrk="1" hangingPunct="1">
              <a:buFontTx/>
              <a:buChar char="•"/>
            </a:pPr>
            <a:r>
              <a:rPr lang="en-US" sz="1400"/>
              <a:t>The more the ecclesia apostatized from the truth the more of a threat it became to the Roman Government of the day.</a:t>
            </a:r>
          </a:p>
          <a:p>
            <a:pPr lvl="1" eaLnBrk="1" hangingPunct="1">
              <a:buFontTx/>
              <a:buChar char="•"/>
            </a:pPr>
            <a:r>
              <a:rPr lang="en-US" sz="1400"/>
              <a:t>Consequently the emperor Diocletian attempted to destroy the political birth that was about to take place</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D9ECBF-8EC6-4750-A8FD-7CEAFBF6E2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46787" name="Rectangle 2"/>
          <p:cNvSpPr>
            <a:spLocks noGrp="1" noRot="1" noChangeAspect="1" noChangeArrowheads="1" noTextEdit="1"/>
          </p:cNvSpPr>
          <p:nvPr>
            <p:ph type="sldImg"/>
          </p:nvPr>
        </p:nvSpPr>
        <p:spPr>
          <a:ln/>
        </p:spPr>
      </p:sp>
      <p:sp>
        <p:nvSpPr>
          <p:cNvPr id="246788" name="Rectangle 3"/>
          <p:cNvSpPr>
            <a:spLocks noGrp="1" noChangeArrowheads="1"/>
          </p:cNvSpPr>
          <p:nvPr>
            <p:ph type="body" idx="1"/>
          </p:nvPr>
        </p:nvSpPr>
        <p:spPr>
          <a:xfrm>
            <a:off x="914400" y="4343400"/>
            <a:ext cx="5029200" cy="4114800"/>
          </a:xfrm>
          <a:noFill/>
          <a:ln/>
        </p:spPr>
        <p:txBody>
          <a:bodyPr/>
          <a:lstStyle/>
          <a:p>
            <a:pPr eaLnBrk="1" hangingPunct="1"/>
            <a:endParaRPr lang="en-US" sz="1600" dirty="0"/>
          </a:p>
        </p:txBody>
      </p:sp>
    </p:spTree>
    <p:extLst>
      <p:ext uri="{BB962C8B-B14F-4D97-AF65-F5344CB8AC3E}">
        <p14:creationId xmlns:p14="http://schemas.microsoft.com/office/powerpoint/2010/main" val="31015670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7"/>
          <p:cNvSpPr>
            <a:spLocks noGrp="1" noChangeArrowheads="1"/>
          </p:cNvSpPr>
          <p:nvPr>
            <p:ph type="sldNum" sz="quarter" idx="5"/>
          </p:nvPr>
        </p:nvSpPr>
        <p:spPr>
          <a:noFill/>
        </p:spPr>
        <p:txBody>
          <a:bodyPr/>
          <a:lstStyle/>
          <a:p>
            <a:fld id="{9B29964C-60C5-4F48-8DE8-40765CA639EF}" type="slidenum">
              <a:rPr lang="en-US" smtClean="0">
                <a:solidFill>
                  <a:prstClr val="black"/>
                </a:solidFill>
              </a:rPr>
              <a:pPr/>
              <a:t>28</a:t>
            </a:fld>
            <a:endParaRPr lang="en-US">
              <a:solidFill>
                <a:prstClr val="black"/>
              </a:solidFill>
            </a:endParaRPr>
          </a:p>
        </p:txBody>
      </p:sp>
      <p:sp>
        <p:nvSpPr>
          <p:cNvPr id="271363" name="Rectangle 2"/>
          <p:cNvSpPr>
            <a:spLocks noGrp="1" noRot="1" noChangeAspect="1" noChangeArrowheads="1" noTextEdit="1"/>
          </p:cNvSpPr>
          <p:nvPr>
            <p:ph type="sldImg"/>
          </p:nvPr>
        </p:nvSpPr>
        <p:spPr>
          <a:ln/>
        </p:spPr>
      </p:sp>
      <p:sp>
        <p:nvSpPr>
          <p:cNvPr id="271364" name="Rectangle 3"/>
          <p:cNvSpPr>
            <a:spLocks noGrp="1" noChangeArrowheads="1"/>
          </p:cNvSpPr>
          <p:nvPr>
            <p:ph type="body" idx="1"/>
          </p:nvPr>
        </p:nvSpPr>
        <p:spPr>
          <a:xfrm>
            <a:off x="914400" y="4343400"/>
            <a:ext cx="5029200" cy="4114800"/>
          </a:xfrm>
          <a:noFill/>
          <a:ln/>
        </p:spPr>
        <p:txBody>
          <a:bodyPr/>
          <a:lstStyle/>
          <a:p>
            <a:pPr eaLnBrk="1" hangingPunct="1">
              <a:buFontTx/>
              <a:buChar char="•"/>
            </a:pPr>
            <a:r>
              <a:rPr lang="en-US" sz="1500" dirty="0"/>
              <a:t>The flight of the woman can be seen in the different SECTS that existed in the extremities of the empire – from this point and well into the future.</a:t>
            </a:r>
          </a:p>
          <a:p>
            <a:pPr eaLnBrk="1" hangingPunct="1">
              <a:buFontTx/>
              <a:buChar char="•"/>
            </a:pPr>
            <a:r>
              <a:rPr lang="en-US" sz="1500" dirty="0"/>
              <a:t>Perhaps the most famous of the time were the </a:t>
            </a:r>
            <a:r>
              <a:rPr lang="en-US" sz="1500" dirty="0" err="1"/>
              <a:t>Donatists</a:t>
            </a:r>
            <a:r>
              <a:rPr lang="en-US" sz="1500" dirty="0"/>
              <a:t> of North Africa – who refused to bow to a doctrine or religious assembly presided over by a pagan (Constantine not being baptized until shortly before his death).  </a:t>
            </a:r>
          </a:p>
          <a:p>
            <a:pPr eaLnBrk="1" hangingPunct="1">
              <a:buFontTx/>
              <a:buChar char="•"/>
            </a:pPr>
            <a:r>
              <a:rPr lang="en-US" sz="1500" dirty="0"/>
              <a:t>They stood in opposition of many of the CHURCH doctrines that were evolving at this time.</a:t>
            </a:r>
          </a:p>
          <a:p>
            <a:pPr eaLnBrk="1" hangingPunct="1">
              <a:buFontTx/>
              <a:buChar char="•"/>
            </a:pPr>
            <a:r>
              <a:rPr lang="en-US" sz="1500" dirty="0"/>
              <a:t>The persecution against them was horrific.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D96DCF-99B3-48B5-B5E6-7726A8072E2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AAC89E55-45F5-4AB3-A213-8B8B006CEB1B}" type="slidenum">
              <a:rPr lang="en-US" smtClean="0">
                <a:solidFill>
                  <a:prstClr val="black"/>
                </a:solidFill>
              </a:rPr>
              <a:pPr/>
              <a:t>4</a:t>
            </a:fld>
            <a:endParaRPr lang="en-US">
              <a:solidFill>
                <a:prstClr val="black"/>
              </a:solidFill>
            </a:endParaRPr>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xfrm>
            <a:off x="914400" y="4343400"/>
            <a:ext cx="5029200" cy="4114800"/>
          </a:xfrm>
          <a:noFill/>
          <a:ln/>
        </p:spPr>
        <p:txBody>
          <a:bodyPr/>
          <a:lstStyle/>
          <a:p>
            <a:pPr eaLnBrk="1" hangingPunct="1">
              <a:buFontTx/>
              <a:buChar char="•"/>
            </a:pPr>
            <a:r>
              <a:rPr lang="en-US" sz="1500"/>
              <a:t>The two characters are:</a:t>
            </a:r>
          </a:p>
          <a:p>
            <a:pPr lvl="1" eaLnBrk="1" hangingPunct="1">
              <a:buFontTx/>
              <a:buChar char="•"/>
            </a:pPr>
            <a:r>
              <a:rPr lang="en-US" sz="1400"/>
              <a:t>The </a:t>
            </a:r>
            <a:r>
              <a:rPr lang="en-US" sz="1400" b="1"/>
              <a:t>woman</a:t>
            </a:r>
            <a:r>
              <a:rPr lang="en-US" sz="1400"/>
              <a:t> (apostate ecclesia)</a:t>
            </a:r>
          </a:p>
          <a:p>
            <a:pPr lvl="1" eaLnBrk="1" hangingPunct="1">
              <a:buFontTx/>
              <a:buChar char="•"/>
            </a:pPr>
            <a:r>
              <a:rPr lang="en-US" sz="1400"/>
              <a:t>The </a:t>
            </a:r>
            <a:r>
              <a:rPr lang="en-US" sz="1400" b="1"/>
              <a:t>dragon</a:t>
            </a:r>
            <a:r>
              <a:rPr lang="en-US" sz="1400"/>
              <a:t> (pagan Rome)</a:t>
            </a:r>
          </a:p>
          <a:p>
            <a:pPr eaLnBrk="1" hangingPunct="1">
              <a:buFontTx/>
              <a:buChar char="•"/>
            </a:pPr>
            <a:r>
              <a:rPr lang="en-US" sz="1400"/>
              <a:t>Dragon Ready To Devour:</a:t>
            </a:r>
          </a:p>
          <a:p>
            <a:pPr lvl="1" eaLnBrk="1" hangingPunct="1">
              <a:buFontTx/>
              <a:buChar char="•"/>
            </a:pPr>
            <a:r>
              <a:rPr lang="en-US" sz="1400"/>
              <a:t>As Christianity increased in popularity it became increasingly more involved in politics it became a threat to the Roman State</a:t>
            </a:r>
          </a:p>
          <a:p>
            <a:pPr lvl="1" eaLnBrk="1" hangingPunct="1">
              <a:buFontTx/>
              <a:buChar char="•"/>
            </a:pPr>
            <a:r>
              <a:rPr lang="en-US" sz="1400"/>
              <a:t>The Christians had their own lands, their own “public purse”; system of taxation (called tithing); system of government</a:t>
            </a:r>
          </a:p>
          <a:p>
            <a:pPr lvl="1" eaLnBrk="1" hangingPunct="1">
              <a:buFontTx/>
              <a:buChar char="•"/>
            </a:pPr>
            <a:r>
              <a:rPr lang="en-US" sz="1400"/>
              <a:t>The more the ecclesia apostatized from the truth the more of a threat it became to the Roman Government of the day.</a:t>
            </a:r>
          </a:p>
          <a:p>
            <a:pPr lvl="1" eaLnBrk="1" hangingPunct="1">
              <a:buFontTx/>
              <a:buChar char="•"/>
            </a:pPr>
            <a:r>
              <a:rPr lang="en-US" sz="1400"/>
              <a:t>Consequently the emperor Diocletian attempted to destroy the political birth that was about to take place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48DB58-F90A-417F-ABEA-56711FBE056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58051" name="Rectangle 2"/>
          <p:cNvSpPr>
            <a:spLocks noGrp="1" noRot="1" noChangeAspect="1" noChangeArrowheads="1" noTextEdit="1"/>
          </p:cNvSpPr>
          <p:nvPr>
            <p:ph type="sldImg"/>
          </p:nvPr>
        </p:nvSpPr>
        <p:spPr>
          <a:ln/>
        </p:spPr>
      </p:sp>
      <p:sp>
        <p:nvSpPr>
          <p:cNvPr id="258052" name="Rectangle 3"/>
          <p:cNvSpPr>
            <a:spLocks noGrp="1" noChangeArrowheads="1"/>
          </p:cNvSpPr>
          <p:nvPr>
            <p:ph type="body" idx="1"/>
          </p:nvPr>
        </p:nvSpPr>
        <p:spPr>
          <a:xfrm>
            <a:off x="914400" y="4343400"/>
            <a:ext cx="5029200" cy="4114800"/>
          </a:xfrm>
          <a:noFill/>
          <a:ln/>
        </p:spPr>
        <p:txBody>
          <a:bodyPr/>
          <a:lstStyle/>
          <a:p>
            <a:pPr eaLnBrk="1" hangingPunct="1">
              <a:buFontTx/>
              <a:buChar char="•"/>
            </a:pPr>
            <a:r>
              <a:rPr lang="en-US" sz="1600"/>
              <a:t>The empire had grown substantially up until Diocletian</a:t>
            </a:r>
          </a:p>
          <a:p>
            <a:pPr eaLnBrk="1" hangingPunct="1">
              <a:buFontTx/>
              <a:buChar char="•"/>
            </a:pPr>
            <a:r>
              <a:rPr lang="en-US" sz="1600"/>
              <a:t>The Christian Religion had become very wide spread in the empire as a result of the fervent preaching campaign of the brethren (the first Seal)</a:t>
            </a:r>
          </a:p>
          <a:p>
            <a:pPr eaLnBrk="1" hangingPunct="1">
              <a:buFontTx/>
              <a:buChar char="•"/>
            </a:pPr>
            <a:r>
              <a:rPr lang="en-US" sz="1600"/>
              <a:t>This emperor enacted the role of the Dragon who “stood before the woman which was ready to be delivered, for to devour her child as son as it was born.”</a:t>
            </a:r>
          </a:p>
          <a:p>
            <a:pPr eaLnBrk="1" hangingPunct="1">
              <a:buFontTx/>
              <a:buChar char="•"/>
            </a:pPr>
            <a:r>
              <a:rPr lang="en-US" sz="1600"/>
              <a:t>The persecution of the 5</a:t>
            </a:r>
            <a:r>
              <a:rPr lang="en-US" sz="1600" baseline="30000"/>
              <a:t>th</a:t>
            </a:r>
            <a:r>
              <a:rPr lang="en-US" sz="1600"/>
              <a:t> Trumpet time Period was to soon be avenged.</a:t>
            </a:r>
          </a:p>
          <a:p>
            <a:pPr eaLnBrk="1" hangingPunct="1">
              <a:buFontTx/>
              <a:buChar char="•"/>
            </a:pPr>
            <a:r>
              <a:rPr lang="en-US" sz="1600"/>
              <a:t>The divine finger had plotted a course that would see the Roman Dragon cast out of the political heavens – as recorded in Revelation 12.</a:t>
            </a:r>
          </a:p>
          <a:p>
            <a:pPr eaLnBrk="1" hangingPunct="1">
              <a:buFontTx/>
              <a:buChar char="•"/>
            </a:pPr>
            <a:endParaRPr lang="en-US" sz="1600"/>
          </a:p>
          <a:p>
            <a:pPr eaLnBrk="1" hangingPunct="1"/>
            <a:endParaRPr lang="en-US" sz="1600"/>
          </a:p>
        </p:txBody>
      </p:sp>
    </p:spTree>
    <p:extLst>
      <p:ext uri="{BB962C8B-B14F-4D97-AF65-F5344CB8AC3E}">
        <p14:creationId xmlns:p14="http://schemas.microsoft.com/office/powerpoint/2010/main" val="2039613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7"/>
          <p:cNvSpPr>
            <a:spLocks noGrp="1" noChangeArrowheads="1"/>
          </p:cNvSpPr>
          <p:nvPr>
            <p:ph type="sldNum" sz="quarter" idx="5"/>
          </p:nvPr>
        </p:nvSpPr>
        <p:spPr>
          <a:noFill/>
        </p:spPr>
        <p:txBody>
          <a:bodyPr/>
          <a:lstStyle/>
          <a:p>
            <a:fld id="{1B099988-2A06-4E39-94F7-1B601AFCD53E}" type="slidenum">
              <a:rPr lang="en-US" smtClean="0">
                <a:solidFill>
                  <a:prstClr val="black"/>
                </a:solidFill>
              </a:rPr>
              <a:pPr/>
              <a:t>6</a:t>
            </a:fld>
            <a:endParaRPr lang="en-US">
              <a:solidFill>
                <a:prstClr val="black"/>
              </a:solidFill>
            </a:endParaRPr>
          </a:p>
        </p:txBody>
      </p:sp>
      <p:sp>
        <p:nvSpPr>
          <p:cNvPr id="259075" name="Rectangle 2"/>
          <p:cNvSpPr>
            <a:spLocks noGrp="1" noRot="1" noChangeAspect="1" noChangeArrowheads="1" noTextEdit="1"/>
          </p:cNvSpPr>
          <p:nvPr>
            <p:ph type="sldImg"/>
          </p:nvPr>
        </p:nvSpPr>
        <p:spPr>
          <a:ln/>
        </p:spPr>
      </p:sp>
      <p:sp>
        <p:nvSpPr>
          <p:cNvPr id="259076" name="Rectangle 3"/>
          <p:cNvSpPr>
            <a:spLocks noGrp="1" noChangeArrowheads="1"/>
          </p:cNvSpPr>
          <p:nvPr>
            <p:ph type="body" idx="1"/>
          </p:nvPr>
        </p:nvSpPr>
        <p:spPr>
          <a:xfrm>
            <a:off x="914400" y="4343400"/>
            <a:ext cx="5029200" cy="4114800"/>
          </a:xfrm>
          <a:noFill/>
          <a:ln/>
        </p:spPr>
        <p:txBody>
          <a:bodyPr/>
          <a:lstStyle/>
          <a:p>
            <a:pPr eaLnBrk="1" hangingPunct="1">
              <a:buFontTx/>
              <a:buChar char="•"/>
            </a:pPr>
            <a:r>
              <a:rPr lang="en-US" sz="1500" dirty="0"/>
              <a:t>In the mean time </a:t>
            </a:r>
            <a:r>
              <a:rPr lang="en-US" sz="1500" dirty="0" err="1"/>
              <a:t>Licinus</a:t>
            </a:r>
            <a:r>
              <a:rPr lang="en-US" sz="1500" dirty="0"/>
              <a:t> had defeated Galerius in an attempt to consolidate his own hold on power – and was emperor of the east.</a:t>
            </a:r>
          </a:p>
          <a:p>
            <a:pPr eaLnBrk="1" hangingPunct="1">
              <a:buFontTx/>
              <a:buChar char="•"/>
            </a:pPr>
            <a:r>
              <a:rPr lang="en-US" sz="1500" dirty="0"/>
              <a:t>Constantine issued an Edict throughout the Empire to restore all properties to the Christians that had been removed under Diocletian.</a:t>
            </a:r>
          </a:p>
          <a:p>
            <a:pPr eaLnBrk="1" hangingPunct="1">
              <a:buFontTx/>
              <a:buChar char="•"/>
            </a:pPr>
            <a:r>
              <a:rPr lang="en-US" sz="1500" dirty="0" err="1"/>
              <a:t>Licinius</a:t>
            </a:r>
            <a:r>
              <a:rPr lang="en-US" sz="1500" dirty="0"/>
              <a:t> and Constantine held an </a:t>
            </a:r>
            <a:r>
              <a:rPr lang="en-US" sz="1500" b="1" dirty="0"/>
              <a:t>8 year truce</a:t>
            </a:r>
            <a:r>
              <a:rPr lang="en-US" sz="1500" dirty="0"/>
              <a:t> that ended when </a:t>
            </a:r>
            <a:r>
              <a:rPr lang="en-US" sz="1500" dirty="0" err="1"/>
              <a:t>Licinius</a:t>
            </a:r>
            <a:r>
              <a:rPr lang="en-US" sz="1500" dirty="0"/>
              <a:t> conspired against Constantine.</a:t>
            </a:r>
          </a:p>
          <a:p>
            <a:pPr eaLnBrk="1" hangingPunct="1">
              <a:buFontTx/>
              <a:buChar char="•"/>
            </a:pPr>
            <a:r>
              <a:rPr lang="en-US" sz="1500" dirty="0"/>
              <a:t>The </a:t>
            </a:r>
            <a:r>
              <a:rPr lang="en-US" sz="1500" b="1" dirty="0"/>
              <a:t>scripture demanded</a:t>
            </a:r>
            <a:r>
              <a:rPr lang="en-US" sz="1500" dirty="0"/>
              <a:t> that the Pagan Dragon be </a:t>
            </a:r>
            <a:r>
              <a:rPr lang="en-US" sz="1500" b="1" dirty="0"/>
              <a:t>cast out</a:t>
            </a:r>
            <a:r>
              <a:rPr lang="en-US" sz="1500" dirty="0"/>
              <a:t> of the heaven – at this point only one half had been rid of the Dragon!</a:t>
            </a:r>
          </a:p>
          <a:p>
            <a:pPr eaLnBrk="1" hangingPunct="1">
              <a:buFontTx/>
              <a:buChar char="•"/>
            </a:pPr>
            <a:r>
              <a:rPr lang="en-US" sz="1500" dirty="0"/>
              <a:t>The Final battle took place </a:t>
            </a:r>
            <a:r>
              <a:rPr lang="en-US" sz="1500" dirty="0" err="1"/>
              <a:t>place</a:t>
            </a:r>
            <a:r>
              <a:rPr lang="en-US" sz="1500" dirty="0"/>
              <a:t> at </a:t>
            </a:r>
            <a:r>
              <a:rPr lang="en-US" sz="1500" b="1" dirty="0"/>
              <a:t>ADRIANOPLE</a:t>
            </a:r>
            <a:r>
              <a:rPr lang="en-US" sz="1500" dirty="0"/>
              <a:t> where 150.000 infantry; 15,000 cavalry; and 350 galleons had confronted Constantine’s measly 120,000 infantry with only 200 small vessels.</a:t>
            </a:r>
          </a:p>
          <a:p>
            <a:pPr eaLnBrk="1" hangingPunct="1">
              <a:buFontTx/>
              <a:buChar char="•"/>
            </a:pPr>
            <a:r>
              <a:rPr lang="en-US" sz="1500" dirty="0"/>
              <a:t>The Dragon (</a:t>
            </a:r>
            <a:r>
              <a:rPr lang="en-US" sz="1500" dirty="0" err="1"/>
              <a:t>Licinius</a:t>
            </a:r>
            <a:r>
              <a:rPr lang="en-US" sz="1500" dirty="0"/>
              <a:t>) was cast out!</a:t>
            </a:r>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7"/>
          <p:cNvSpPr>
            <a:spLocks noGrp="1" noChangeArrowheads="1"/>
          </p:cNvSpPr>
          <p:nvPr>
            <p:ph type="sldNum" sz="quarter" idx="5"/>
          </p:nvPr>
        </p:nvSpPr>
        <p:spPr>
          <a:noFill/>
        </p:spPr>
        <p:txBody>
          <a:bodyPr/>
          <a:lstStyle/>
          <a:p>
            <a:fld id="{BA8507E4-3720-40CE-83B0-C842D277C75C}" type="slidenum">
              <a:rPr lang="en-US" smtClean="0">
                <a:solidFill>
                  <a:prstClr val="black"/>
                </a:solidFill>
              </a:rPr>
              <a:pPr/>
              <a:t>7</a:t>
            </a:fld>
            <a:endParaRPr lang="en-US">
              <a:solidFill>
                <a:prstClr val="black"/>
              </a:solidFill>
            </a:endParaRPr>
          </a:p>
        </p:txBody>
      </p:sp>
      <p:sp>
        <p:nvSpPr>
          <p:cNvPr id="260099" name="Rectangle 2"/>
          <p:cNvSpPr>
            <a:spLocks noGrp="1" noRot="1" noChangeAspect="1" noChangeArrowheads="1" noTextEdit="1"/>
          </p:cNvSpPr>
          <p:nvPr>
            <p:ph type="sldImg"/>
          </p:nvPr>
        </p:nvSpPr>
        <p:spPr>
          <a:ln/>
        </p:spPr>
      </p:sp>
      <p:sp>
        <p:nvSpPr>
          <p:cNvPr id="260100" name="Rectangle 3"/>
          <p:cNvSpPr>
            <a:spLocks noGrp="1" noChangeArrowheads="1"/>
          </p:cNvSpPr>
          <p:nvPr>
            <p:ph type="body" idx="1"/>
          </p:nvPr>
        </p:nvSpPr>
        <p:spPr>
          <a:noFill/>
          <a:ln/>
        </p:spPr>
        <p:txBody>
          <a:bodyPr/>
          <a:lstStyle/>
          <a:p>
            <a:pPr eaLnBrk="1" hangingPunct="1"/>
            <a:endParaRPr lang="en-A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p>
            <a:fld id="{58DB2C40-53D3-466F-BBFC-ED19C2CB6DE4}" type="slidenum">
              <a:rPr lang="en-US">
                <a:solidFill>
                  <a:prstClr val="black"/>
                </a:solidFill>
              </a:rPr>
              <a:pPr/>
              <a:t>8</a:t>
            </a:fld>
            <a:endParaRPr lang="en-US">
              <a:solidFill>
                <a:prstClr val="black"/>
              </a:solidFill>
            </a:endParaRPr>
          </a:p>
        </p:txBody>
      </p:sp>
      <p:sp>
        <p:nvSpPr>
          <p:cNvPr id="173059" name="Rectangle 2"/>
          <p:cNvSpPr>
            <a:spLocks noGrp="1" noRot="1" noChangeAspect="1" noChangeArrowheads="1" noTextEdit="1"/>
          </p:cNvSpPr>
          <p:nvPr>
            <p:ph type="sldImg"/>
          </p:nvPr>
        </p:nvSpPr>
        <p:spPr>
          <a:ln/>
        </p:spPr>
      </p:sp>
      <p:sp>
        <p:nvSpPr>
          <p:cNvPr id="173060" name="Rectangle 3"/>
          <p:cNvSpPr>
            <a:spLocks noGrp="1" noChangeArrowheads="1"/>
          </p:cNvSpPr>
          <p:nvPr>
            <p:ph type="body" idx="1"/>
          </p:nvPr>
        </p:nvSpPr>
        <p:spPr>
          <a:xfrm>
            <a:off x="914508" y="4343144"/>
            <a:ext cx="5028986" cy="4115019"/>
          </a:xfrm>
          <a:noFill/>
          <a:ln/>
        </p:spPr>
        <p:txBody>
          <a:bodyPr/>
          <a:lstStyle/>
          <a:p>
            <a:pPr algn="ctr" eaLnBrk="1" hangingPunct="1"/>
            <a:r>
              <a:rPr lang="en-US" sz="1800" b="1" dirty="0"/>
              <a:t>READ OVERHEAD – at end of notes</a:t>
            </a:r>
          </a:p>
          <a:p>
            <a:pPr eaLnBrk="1" hangingPunct="1">
              <a:buFontTx/>
              <a:buChar char="•"/>
            </a:pPr>
            <a:r>
              <a:rPr lang="en-US" sz="1500" dirty="0"/>
              <a:t>Constantine's close advisor – Eusebius was an apostate bishop who had supported the war effort.</a:t>
            </a:r>
          </a:p>
          <a:p>
            <a:pPr eaLnBrk="1" hangingPunct="1">
              <a:buFontTx/>
              <a:buChar char="•"/>
            </a:pPr>
            <a:r>
              <a:rPr lang="en-US" sz="1500" dirty="0"/>
              <a:t>He no doubt had an influence on Constantine’s mind – through the scripture</a:t>
            </a:r>
          </a:p>
          <a:p>
            <a:pPr eaLnBrk="1" hangingPunct="1">
              <a:buFontTx/>
              <a:buChar char="•"/>
            </a:pPr>
            <a:r>
              <a:rPr lang="en-US" sz="1500" dirty="0"/>
              <a:t>Constantine saw himself as a fulfillment of the prophecy of the book of Revelation</a:t>
            </a:r>
          </a:p>
          <a:p>
            <a:pPr eaLnBrk="1" hangingPunct="1">
              <a:buFontTx/>
              <a:buChar char="•"/>
            </a:pPr>
            <a:r>
              <a:rPr lang="en-US" sz="1500" dirty="0"/>
              <a:t>On his coins he depicted victory of the Labarum (Cross) over the Dragon</a:t>
            </a:r>
          </a:p>
          <a:p>
            <a:pPr eaLnBrk="1" hangingPunct="1">
              <a:buFontTx/>
              <a:buChar char="•"/>
            </a:pPr>
            <a:r>
              <a:rPr lang="en-US" sz="1500" dirty="0"/>
              <a:t>In a letter to Eusebius (which Eusebius records for us) he wrote the following:</a:t>
            </a:r>
          </a:p>
          <a:p>
            <a:pPr algn="ctr" eaLnBrk="1" hangingPunct="1"/>
            <a:r>
              <a:rPr lang="en-US" sz="1800" b="1" dirty="0"/>
              <a:t>READ OVERHEAD – at end of notes</a:t>
            </a:r>
          </a:p>
          <a:p>
            <a:pPr eaLnBrk="1" hangingPunct="1"/>
            <a:endParaRPr lang="en-US" sz="1800" b="1"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a:defRPr/>
            </a:pPr>
            <a:fld id="{05D96DCF-99B3-48B5-B5E6-7726A8072E2A}" type="slidenum">
              <a:rPr lang="en-US" smtClean="0">
                <a:solidFill>
                  <a:prstClr val="black"/>
                </a:solidFill>
              </a:rPr>
              <a:pPr>
                <a:defRPr/>
              </a:pPr>
              <a:t>9</a:t>
            </a:fld>
            <a:endParaRPr 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05F7E73-8881-4C50-A49E-A1BB50D0EB95}"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849ACA6-4E5A-431D-B226-D35650C9E9FF}"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CD8AFD5A-890D-42D5-ABB0-414A799DC44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90157513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9C4D5E6-1E5C-4819-8B03-534D065CE07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65834348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91E5613-7405-41FD-A770-BC9A89C8BD6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0802778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F2FAB34-A229-465F-9D09-53FB8338118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65000304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49AB6095-3232-4C3B-96CE-CCE3F5B80E5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53071912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C4B04DD1-9697-403A-99C7-E3A14FDC96B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61745047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3D504F09-61E1-4FC9-B015-394C2407B9A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9458623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260C9E52-1463-4C25-B1E8-0C5977C8029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3210824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0DCDC5CE-965F-41D7-9958-10AF47D396C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96060895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D5C8A38-F9AA-40F4-BA8D-D3453796F96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675808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7851D3C-1E70-4DE0-A463-959F2C32460B}"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5801"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4AE0DBD-4E2A-4B7D-8025-B46230C38DA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83002540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AU"/>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a:t>Click to edit Master subtitle style</a:t>
            </a:r>
            <a:endParaRPr lang="en-US"/>
          </a:p>
        </p:txBody>
      </p:sp>
      <p:sp>
        <p:nvSpPr>
          <p:cNvPr id="4" name="Date Placeholder 3"/>
          <p:cNvSpPr>
            <a:spLocks noGrp="1"/>
          </p:cNvSpPr>
          <p:nvPr>
            <p:ph type="dt" sz="half" idx="10"/>
          </p:nvPr>
        </p:nvSpPr>
        <p:spPr/>
        <p:txBody>
          <a:bodyPr/>
          <a:lstStyle/>
          <a:p>
            <a:fld id="{0FAE0503-A79F-C240-808D-76558E6FFA25}" type="datetimeFigureOut">
              <a:rPr lang="en-US" smtClean="0">
                <a:solidFill>
                  <a:prstClr val="black">
                    <a:tint val="75000"/>
                  </a:prstClr>
                </a:solidFill>
              </a:rPr>
              <a:pPr/>
              <a:t>7/18/2024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5284732"/>
      </p:ext>
    </p:extLst>
  </p:cSld>
  <p:clrMapOvr>
    <a:masterClrMapping/>
  </p:clrMapOvr>
  <p:transition spd="slow">
    <p:circle/>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idx="1"/>
          </p:nvPr>
        </p:nvSpPr>
        <p:spPr/>
        <p:txBody>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p>
            <a:fld id="{0FAE0503-A79F-C240-808D-76558E6FFA25}" type="datetimeFigureOut">
              <a:rPr lang="en-US" smtClean="0">
                <a:solidFill>
                  <a:prstClr val="black">
                    <a:tint val="75000"/>
                  </a:prstClr>
                </a:solidFill>
              </a:rPr>
              <a:pPr/>
              <a:t>7/18/2024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71571500"/>
      </p:ext>
    </p:extLst>
  </p:cSld>
  <p:clrMapOvr>
    <a:masterClrMapping/>
  </p:clrMapOvr>
  <p:transition spd="slow">
    <p:circle/>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AU"/>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AU"/>
              <a:t>Click to edit Master text styles</a:t>
            </a:r>
          </a:p>
        </p:txBody>
      </p:sp>
      <p:sp>
        <p:nvSpPr>
          <p:cNvPr id="4" name="Date Placeholder 3"/>
          <p:cNvSpPr>
            <a:spLocks noGrp="1"/>
          </p:cNvSpPr>
          <p:nvPr>
            <p:ph type="dt" sz="half" idx="10"/>
          </p:nvPr>
        </p:nvSpPr>
        <p:spPr/>
        <p:txBody>
          <a:bodyPr/>
          <a:lstStyle/>
          <a:p>
            <a:fld id="{0FAE0503-A79F-C240-808D-76558E6FFA25}" type="datetimeFigureOut">
              <a:rPr lang="en-US" smtClean="0">
                <a:solidFill>
                  <a:prstClr val="black">
                    <a:tint val="75000"/>
                  </a:prstClr>
                </a:solidFill>
              </a:rPr>
              <a:pPr/>
              <a:t>7/18/2024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2626783"/>
      </p:ext>
    </p:extLst>
  </p:cSld>
  <p:clrMapOvr>
    <a:masterClrMapping/>
  </p:clrMapOvr>
  <p:transition spd="slow">
    <p:circle/>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5" name="Date Placeholder 4"/>
          <p:cNvSpPr>
            <a:spLocks noGrp="1"/>
          </p:cNvSpPr>
          <p:nvPr>
            <p:ph type="dt" sz="half" idx="10"/>
          </p:nvPr>
        </p:nvSpPr>
        <p:spPr/>
        <p:txBody>
          <a:bodyPr/>
          <a:lstStyle/>
          <a:p>
            <a:fld id="{0FAE0503-A79F-C240-808D-76558E6FFA25}" type="datetimeFigureOut">
              <a:rPr lang="en-US" smtClean="0">
                <a:solidFill>
                  <a:prstClr val="black">
                    <a:tint val="75000"/>
                  </a:prstClr>
                </a:solidFill>
              </a:rPr>
              <a:pPr/>
              <a:t>7/18/2024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187352"/>
      </p:ext>
    </p:extLst>
  </p:cSld>
  <p:clrMapOvr>
    <a:masterClrMapping/>
  </p:clrMapOvr>
  <p:transition spd="slow">
    <p:circle/>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AU"/>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7" name="Date Placeholder 6"/>
          <p:cNvSpPr>
            <a:spLocks noGrp="1"/>
          </p:cNvSpPr>
          <p:nvPr>
            <p:ph type="dt" sz="half" idx="10"/>
          </p:nvPr>
        </p:nvSpPr>
        <p:spPr/>
        <p:txBody>
          <a:bodyPr/>
          <a:lstStyle/>
          <a:p>
            <a:fld id="{0FAE0503-A79F-C240-808D-76558E6FFA25}" type="datetimeFigureOut">
              <a:rPr lang="en-US" smtClean="0">
                <a:solidFill>
                  <a:prstClr val="black">
                    <a:tint val="75000"/>
                  </a:prstClr>
                </a:solidFill>
              </a:rPr>
              <a:pPr/>
              <a:t>7/18/2024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26413242"/>
      </p:ext>
    </p:extLst>
  </p:cSld>
  <p:clrMapOvr>
    <a:masterClrMapping/>
  </p:clrMapOvr>
  <p:transition spd="slow">
    <p:circle/>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Date Placeholder 2"/>
          <p:cNvSpPr>
            <a:spLocks noGrp="1"/>
          </p:cNvSpPr>
          <p:nvPr>
            <p:ph type="dt" sz="half" idx="10"/>
          </p:nvPr>
        </p:nvSpPr>
        <p:spPr/>
        <p:txBody>
          <a:bodyPr/>
          <a:lstStyle/>
          <a:p>
            <a:fld id="{0FAE0503-A79F-C240-808D-76558E6FFA25}" type="datetimeFigureOut">
              <a:rPr lang="en-US" smtClean="0">
                <a:solidFill>
                  <a:prstClr val="black">
                    <a:tint val="75000"/>
                  </a:prstClr>
                </a:solidFill>
              </a:rPr>
              <a:pPr/>
              <a:t>7/18/2024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3846054"/>
      </p:ext>
    </p:extLst>
  </p:cSld>
  <p:clrMapOvr>
    <a:masterClrMapping/>
  </p:clrMapOvr>
  <p:transition spd="slow">
    <p:circle/>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AE0503-A79F-C240-808D-76558E6FFA25}" type="datetimeFigureOut">
              <a:rPr lang="en-US" smtClean="0">
                <a:solidFill>
                  <a:prstClr val="black">
                    <a:tint val="75000"/>
                  </a:prstClr>
                </a:solidFill>
              </a:rPr>
              <a:pPr/>
              <a:t>7/18/2024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5299060"/>
      </p:ext>
    </p:extLst>
  </p:cSld>
  <p:clrMapOvr>
    <a:masterClrMapping/>
  </p:clrMapOvr>
  <p:transition spd="slow">
    <p:circle/>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AU"/>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a:t>Click to edit Master text styles</a:t>
            </a:r>
          </a:p>
        </p:txBody>
      </p:sp>
      <p:sp>
        <p:nvSpPr>
          <p:cNvPr id="5" name="Date Placeholder 4"/>
          <p:cNvSpPr>
            <a:spLocks noGrp="1"/>
          </p:cNvSpPr>
          <p:nvPr>
            <p:ph type="dt" sz="half" idx="10"/>
          </p:nvPr>
        </p:nvSpPr>
        <p:spPr/>
        <p:txBody>
          <a:bodyPr/>
          <a:lstStyle/>
          <a:p>
            <a:fld id="{0FAE0503-A79F-C240-808D-76558E6FFA25}" type="datetimeFigureOut">
              <a:rPr lang="en-US" smtClean="0">
                <a:solidFill>
                  <a:prstClr val="black">
                    <a:tint val="75000"/>
                  </a:prstClr>
                </a:solidFill>
              </a:rPr>
              <a:pPr/>
              <a:t>7/18/2024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80036269"/>
      </p:ext>
    </p:extLst>
  </p:cSld>
  <p:clrMapOvr>
    <a:masterClrMapping/>
  </p:clrMapOvr>
  <p:transition spd="slow">
    <p:circle/>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AU"/>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a:t>Click to edit Master text styles</a:t>
            </a:r>
          </a:p>
        </p:txBody>
      </p:sp>
      <p:sp>
        <p:nvSpPr>
          <p:cNvPr id="5" name="Date Placeholder 4"/>
          <p:cNvSpPr>
            <a:spLocks noGrp="1"/>
          </p:cNvSpPr>
          <p:nvPr>
            <p:ph type="dt" sz="half" idx="10"/>
          </p:nvPr>
        </p:nvSpPr>
        <p:spPr/>
        <p:txBody>
          <a:bodyPr/>
          <a:lstStyle/>
          <a:p>
            <a:fld id="{0FAE0503-A79F-C240-808D-76558E6FFA25}" type="datetimeFigureOut">
              <a:rPr lang="en-US" smtClean="0">
                <a:solidFill>
                  <a:prstClr val="black">
                    <a:tint val="75000"/>
                  </a:prstClr>
                </a:solidFill>
              </a:rPr>
              <a:pPr/>
              <a:t>7/18/2024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31676582"/>
      </p:ext>
    </p:extLst>
  </p:cSld>
  <p:clrMapOvr>
    <a:masterClrMapping/>
  </p:clrMapOvr>
  <p:transition spd="slow">
    <p:circl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7AF7A57-B928-4885-B78D-C1762781929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p>
            <a:fld id="{0FAE0503-A79F-C240-808D-76558E6FFA25}" type="datetimeFigureOut">
              <a:rPr lang="en-US" smtClean="0">
                <a:solidFill>
                  <a:prstClr val="black">
                    <a:tint val="75000"/>
                  </a:prstClr>
                </a:solidFill>
              </a:rPr>
              <a:pPr/>
              <a:t>7/18/2024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1802840"/>
      </p:ext>
    </p:extLst>
  </p:cSld>
  <p:clrMapOvr>
    <a:masterClrMapping/>
  </p:clrMapOvr>
  <p:transition spd="slow">
    <p:circle/>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AU"/>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p>
            <a:fld id="{0FAE0503-A79F-C240-808D-76558E6FFA25}" type="datetimeFigureOut">
              <a:rPr lang="en-US" smtClean="0">
                <a:solidFill>
                  <a:prstClr val="black">
                    <a:tint val="75000"/>
                  </a:prstClr>
                </a:solidFill>
              </a:rPr>
              <a:pPr/>
              <a:t>7/18/2024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25987052"/>
      </p:ext>
    </p:extLst>
  </p:cSld>
  <p:clrMapOvr>
    <a:masterClrMapping/>
  </p:clrMapOvr>
  <p:transition spd="slow">
    <p:circle/>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170" name="Rectangle 2"/>
          <p:cNvSpPr>
            <a:spLocks noGrp="1" noChangeArrowheads="1"/>
          </p:cNvSpPr>
          <p:nvPr>
            <p:ph type="ctrTitle" sz="quarter"/>
          </p:nvPr>
        </p:nvSpPr>
        <p:spPr>
          <a:xfrm>
            <a:off x="685800" y="1676400"/>
            <a:ext cx="7772400" cy="1828800"/>
          </a:xfrm>
        </p:spPr>
        <p:txBody>
          <a:bodyPr/>
          <a:lstStyle>
            <a:lvl1pPr>
              <a:defRPr/>
            </a:lvl1pPr>
          </a:lstStyle>
          <a:p>
            <a:r>
              <a:rPr lang="en-AU"/>
              <a:t>Click to edit Master title style</a:t>
            </a:r>
          </a:p>
        </p:txBody>
      </p:sp>
      <p:sp>
        <p:nvSpPr>
          <p:cNvPr id="7171"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AU"/>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AU"/>
          </a:p>
        </p:txBody>
      </p:sp>
      <p:sp>
        <p:nvSpPr>
          <p:cNvPr id="5" name="Rectangle 5"/>
          <p:cNvSpPr>
            <a:spLocks noGrp="1" noChangeArrowheads="1"/>
          </p:cNvSpPr>
          <p:nvPr>
            <p:ph type="ftr" sz="quarter" idx="11"/>
          </p:nvPr>
        </p:nvSpPr>
        <p:spPr>
          <a:ln/>
        </p:spPr>
        <p:txBody>
          <a:bodyPr/>
          <a:lstStyle>
            <a:lvl1pPr>
              <a:defRPr/>
            </a:lvl1pPr>
          </a:lstStyle>
          <a:p>
            <a:pPr>
              <a:defRPr/>
            </a:pPr>
            <a:endParaRPr lang="en-AU"/>
          </a:p>
        </p:txBody>
      </p:sp>
      <p:sp>
        <p:nvSpPr>
          <p:cNvPr id="6" name="Rectangle 6"/>
          <p:cNvSpPr>
            <a:spLocks noGrp="1" noChangeArrowheads="1"/>
          </p:cNvSpPr>
          <p:nvPr>
            <p:ph type="sldNum" sz="quarter" idx="12"/>
          </p:nvPr>
        </p:nvSpPr>
        <p:spPr>
          <a:ln/>
        </p:spPr>
        <p:txBody>
          <a:bodyPr/>
          <a:lstStyle>
            <a:lvl1pPr>
              <a:defRPr/>
            </a:lvl1pPr>
          </a:lstStyle>
          <a:p>
            <a:pPr>
              <a:defRPr/>
            </a:pPr>
            <a:fld id="{DF1DAFCD-DDB9-4A1C-A7C1-F92EEF7F47E4}" type="slidenum">
              <a:rPr lang="en-AU"/>
              <a:pPr>
                <a:defRPr/>
              </a:pPr>
              <a:t>‹#›</a:t>
            </a:fld>
            <a:endParaRPr lang="en-AU"/>
          </a:p>
        </p:txBody>
      </p:sp>
    </p:spTree>
    <p:extLst>
      <p:ext uri="{BB962C8B-B14F-4D97-AF65-F5344CB8AC3E}">
        <p14:creationId xmlns:p14="http://schemas.microsoft.com/office/powerpoint/2010/main" val="107668782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p>
        </p:txBody>
      </p:sp>
      <p:sp>
        <p:nvSpPr>
          <p:cNvPr id="5" name="Rectangle 5"/>
          <p:cNvSpPr>
            <a:spLocks noGrp="1" noChangeArrowheads="1"/>
          </p:cNvSpPr>
          <p:nvPr>
            <p:ph type="ftr" sz="quarter" idx="11"/>
          </p:nvPr>
        </p:nvSpPr>
        <p:spPr>
          <a:ln/>
        </p:spPr>
        <p:txBody>
          <a:bodyPr/>
          <a:lstStyle>
            <a:lvl1pPr>
              <a:defRPr/>
            </a:lvl1pPr>
          </a:lstStyle>
          <a:p>
            <a:pPr>
              <a:defRPr/>
            </a:pPr>
            <a:endParaRPr lang="en-AU"/>
          </a:p>
        </p:txBody>
      </p:sp>
      <p:sp>
        <p:nvSpPr>
          <p:cNvPr id="6" name="Rectangle 6"/>
          <p:cNvSpPr>
            <a:spLocks noGrp="1" noChangeArrowheads="1"/>
          </p:cNvSpPr>
          <p:nvPr>
            <p:ph type="sldNum" sz="quarter" idx="12"/>
          </p:nvPr>
        </p:nvSpPr>
        <p:spPr>
          <a:ln/>
        </p:spPr>
        <p:txBody>
          <a:bodyPr/>
          <a:lstStyle>
            <a:lvl1pPr>
              <a:defRPr/>
            </a:lvl1pPr>
          </a:lstStyle>
          <a:p>
            <a:pPr>
              <a:defRPr/>
            </a:pPr>
            <a:fld id="{0DE716D6-A9F9-4E2C-ACE4-38DFF644CD09}" type="slidenum">
              <a:rPr lang="en-AU"/>
              <a:pPr>
                <a:defRPr/>
              </a:pPr>
              <a:t>‹#›</a:t>
            </a:fld>
            <a:endParaRPr lang="en-AU"/>
          </a:p>
        </p:txBody>
      </p:sp>
    </p:spTree>
    <p:extLst>
      <p:ext uri="{BB962C8B-B14F-4D97-AF65-F5344CB8AC3E}">
        <p14:creationId xmlns:p14="http://schemas.microsoft.com/office/powerpoint/2010/main" val="240131850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p>
        </p:txBody>
      </p:sp>
      <p:sp>
        <p:nvSpPr>
          <p:cNvPr id="5" name="Rectangle 5"/>
          <p:cNvSpPr>
            <a:spLocks noGrp="1" noChangeArrowheads="1"/>
          </p:cNvSpPr>
          <p:nvPr>
            <p:ph type="ftr" sz="quarter" idx="11"/>
          </p:nvPr>
        </p:nvSpPr>
        <p:spPr>
          <a:ln/>
        </p:spPr>
        <p:txBody>
          <a:bodyPr/>
          <a:lstStyle>
            <a:lvl1pPr>
              <a:defRPr/>
            </a:lvl1pPr>
          </a:lstStyle>
          <a:p>
            <a:pPr>
              <a:defRPr/>
            </a:pPr>
            <a:endParaRPr lang="en-AU"/>
          </a:p>
        </p:txBody>
      </p:sp>
      <p:sp>
        <p:nvSpPr>
          <p:cNvPr id="6" name="Rectangle 6"/>
          <p:cNvSpPr>
            <a:spLocks noGrp="1" noChangeArrowheads="1"/>
          </p:cNvSpPr>
          <p:nvPr>
            <p:ph type="sldNum" sz="quarter" idx="12"/>
          </p:nvPr>
        </p:nvSpPr>
        <p:spPr>
          <a:ln/>
        </p:spPr>
        <p:txBody>
          <a:bodyPr/>
          <a:lstStyle>
            <a:lvl1pPr>
              <a:defRPr/>
            </a:lvl1pPr>
          </a:lstStyle>
          <a:p>
            <a:pPr>
              <a:defRPr/>
            </a:pPr>
            <a:fld id="{B9A92A4B-23CD-4DA2-96D7-50CA2AC99934}" type="slidenum">
              <a:rPr lang="en-AU"/>
              <a:pPr>
                <a:defRPr/>
              </a:pPr>
              <a:t>‹#›</a:t>
            </a:fld>
            <a:endParaRPr lang="en-AU"/>
          </a:p>
        </p:txBody>
      </p:sp>
    </p:spTree>
    <p:extLst>
      <p:ext uri="{BB962C8B-B14F-4D97-AF65-F5344CB8AC3E}">
        <p14:creationId xmlns:p14="http://schemas.microsoft.com/office/powerpoint/2010/main" val="86751716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AU"/>
          </a:p>
        </p:txBody>
      </p:sp>
      <p:sp>
        <p:nvSpPr>
          <p:cNvPr id="6" name="Rectangle 5"/>
          <p:cNvSpPr>
            <a:spLocks noGrp="1" noChangeArrowheads="1"/>
          </p:cNvSpPr>
          <p:nvPr>
            <p:ph type="ftr" sz="quarter" idx="11"/>
          </p:nvPr>
        </p:nvSpPr>
        <p:spPr>
          <a:ln/>
        </p:spPr>
        <p:txBody>
          <a:bodyPr/>
          <a:lstStyle>
            <a:lvl1pPr>
              <a:defRPr/>
            </a:lvl1pPr>
          </a:lstStyle>
          <a:p>
            <a:pPr>
              <a:defRPr/>
            </a:pPr>
            <a:endParaRPr lang="en-AU"/>
          </a:p>
        </p:txBody>
      </p:sp>
      <p:sp>
        <p:nvSpPr>
          <p:cNvPr id="7" name="Rectangle 6"/>
          <p:cNvSpPr>
            <a:spLocks noGrp="1" noChangeArrowheads="1"/>
          </p:cNvSpPr>
          <p:nvPr>
            <p:ph type="sldNum" sz="quarter" idx="12"/>
          </p:nvPr>
        </p:nvSpPr>
        <p:spPr>
          <a:ln/>
        </p:spPr>
        <p:txBody>
          <a:bodyPr/>
          <a:lstStyle>
            <a:lvl1pPr>
              <a:defRPr/>
            </a:lvl1pPr>
          </a:lstStyle>
          <a:p>
            <a:pPr>
              <a:defRPr/>
            </a:pPr>
            <a:fld id="{BDAE6897-A103-4215-A291-AE87A182E4C0}" type="slidenum">
              <a:rPr lang="en-AU"/>
              <a:pPr>
                <a:defRPr/>
              </a:pPr>
              <a:t>‹#›</a:t>
            </a:fld>
            <a:endParaRPr lang="en-AU"/>
          </a:p>
        </p:txBody>
      </p:sp>
    </p:spTree>
    <p:extLst>
      <p:ext uri="{BB962C8B-B14F-4D97-AF65-F5344CB8AC3E}">
        <p14:creationId xmlns:p14="http://schemas.microsoft.com/office/powerpoint/2010/main" val="39556784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AU"/>
          </a:p>
        </p:txBody>
      </p:sp>
      <p:sp>
        <p:nvSpPr>
          <p:cNvPr id="8" name="Rectangle 5"/>
          <p:cNvSpPr>
            <a:spLocks noGrp="1" noChangeArrowheads="1"/>
          </p:cNvSpPr>
          <p:nvPr>
            <p:ph type="ftr" sz="quarter" idx="11"/>
          </p:nvPr>
        </p:nvSpPr>
        <p:spPr>
          <a:ln/>
        </p:spPr>
        <p:txBody>
          <a:bodyPr/>
          <a:lstStyle>
            <a:lvl1pPr>
              <a:defRPr/>
            </a:lvl1pPr>
          </a:lstStyle>
          <a:p>
            <a:pPr>
              <a:defRPr/>
            </a:pPr>
            <a:endParaRPr lang="en-AU"/>
          </a:p>
        </p:txBody>
      </p:sp>
      <p:sp>
        <p:nvSpPr>
          <p:cNvPr id="9" name="Rectangle 6"/>
          <p:cNvSpPr>
            <a:spLocks noGrp="1" noChangeArrowheads="1"/>
          </p:cNvSpPr>
          <p:nvPr>
            <p:ph type="sldNum" sz="quarter" idx="12"/>
          </p:nvPr>
        </p:nvSpPr>
        <p:spPr>
          <a:ln/>
        </p:spPr>
        <p:txBody>
          <a:bodyPr/>
          <a:lstStyle>
            <a:lvl1pPr>
              <a:defRPr/>
            </a:lvl1pPr>
          </a:lstStyle>
          <a:p>
            <a:pPr>
              <a:defRPr/>
            </a:pPr>
            <a:fld id="{09A4DBEC-70ED-48FA-ABDF-4FDE7854B7FF}" type="slidenum">
              <a:rPr lang="en-AU"/>
              <a:pPr>
                <a:defRPr/>
              </a:pPr>
              <a:t>‹#›</a:t>
            </a:fld>
            <a:endParaRPr lang="en-AU"/>
          </a:p>
        </p:txBody>
      </p:sp>
    </p:spTree>
    <p:extLst>
      <p:ext uri="{BB962C8B-B14F-4D97-AF65-F5344CB8AC3E}">
        <p14:creationId xmlns:p14="http://schemas.microsoft.com/office/powerpoint/2010/main" val="43412209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AU"/>
          </a:p>
        </p:txBody>
      </p:sp>
      <p:sp>
        <p:nvSpPr>
          <p:cNvPr id="4" name="Rectangle 5"/>
          <p:cNvSpPr>
            <a:spLocks noGrp="1" noChangeArrowheads="1"/>
          </p:cNvSpPr>
          <p:nvPr>
            <p:ph type="ftr" sz="quarter" idx="11"/>
          </p:nvPr>
        </p:nvSpPr>
        <p:spPr>
          <a:ln/>
        </p:spPr>
        <p:txBody>
          <a:bodyPr/>
          <a:lstStyle>
            <a:lvl1pPr>
              <a:defRPr/>
            </a:lvl1pPr>
          </a:lstStyle>
          <a:p>
            <a:pPr>
              <a:defRPr/>
            </a:pPr>
            <a:endParaRPr lang="en-AU"/>
          </a:p>
        </p:txBody>
      </p:sp>
      <p:sp>
        <p:nvSpPr>
          <p:cNvPr id="5" name="Rectangle 6"/>
          <p:cNvSpPr>
            <a:spLocks noGrp="1" noChangeArrowheads="1"/>
          </p:cNvSpPr>
          <p:nvPr>
            <p:ph type="sldNum" sz="quarter" idx="12"/>
          </p:nvPr>
        </p:nvSpPr>
        <p:spPr>
          <a:ln/>
        </p:spPr>
        <p:txBody>
          <a:bodyPr/>
          <a:lstStyle>
            <a:lvl1pPr>
              <a:defRPr/>
            </a:lvl1pPr>
          </a:lstStyle>
          <a:p>
            <a:pPr>
              <a:defRPr/>
            </a:pPr>
            <a:fld id="{B375D292-D8C3-46CA-83FF-69E02A354608}" type="slidenum">
              <a:rPr lang="en-AU"/>
              <a:pPr>
                <a:defRPr/>
              </a:pPr>
              <a:t>‹#›</a:t>
            </a:fld>
            <a:endParaRPr lang="en-AU"/>
          </a:p>
        </p:txBody>
      </p:sp>
    </p:spTree>
    <p:extLst>
      <p:ext uri="{BB962C8B-B14F-4D97-AF65-F5344CB8AC3E}">
        <p14:creationId xmlns:p14="http://schemas.microsoft.com/office/powerpoint/2010/main" val="291957774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p>
        </p:txBody>
      </p:sp>
      <p:sp>
        <p:nvSpPr>
          <p:cNvPr id="3" name="Rectangle 5"/>
          <p:cNvSpPr>
            <a:spLocks noGrp="1" noChangeArrowheads="1"/>
          </p:cNvSpPr>
          <p:nvPr>
            <p:ph type="ftr" sz="quarter" idx="11"/>
          </p:nvPr>
        </p:nvSpPr>
        <p:spPr>
          <a:ln/>
        </p:spPr>
        <p:txBody>
          <a:bodyPr/>
          <a:lstStyle>
            <a:lvl1pPr>
              <a:defRPr/>
            </a:lvl1pPr>
          </a:lstStyle>
          <a:p>
            <a:pPr>
              <a:defRPr/>
            </a:pPr>
            <a:endParaRPr lang="en-AU"/>
          </a:p>
        </p:txBody>
      </p:sp>
      <p:sp>
        <p:nvSpPr>
          <p:cNvPr id="4" name="Rectangle 6"/>
          <p:cNvSpPr>
            <a:spLocks noGrp="1" noChangeArrowheads="1"/>
          </p:cNvSpPr>
          <p:nvPr>
            <p:ph type="sldNum" sz="quarter" idx="12"/>
          </p:nvPr>
        </p:nvSpPr>
        <p:spPr>
          <a:ln/>
        </p:spPr>
        <p:txBody>
          <a:bodyPr/>
          <a:lstStyle>
            <a:lvl1pPr>
              <a:defRPr/>
            </a:lvl1pPr>
          </a:lstStyle>
          <a:p>
            <a:pPr>
              <a:defRPr/>
            </a:pPr>
            <a:fld id="{280AB693-F0D5-4F1A-89C1-B936CB28CCEA}" type="slidenum">
              <a:rPr lang="en-AU"/>
              <a:pPr>
                <a:defRPr/>
              </a:pPr>
              <a:t>‹#›</a:t>
            </a:fld>
            <a:endParaRPr lang="en-AU"/>
          </a:p>
        </p:txBody>
      </p:sp>
    </p:spTree>
    <p:extLst>
      <p:ext uri="{BB962C8B-B14F-4D97-AF65-F5344CB8AC3E}">
        <p14:creationId xmlns:p14="http://schemas.microsoft.com/office/powerpoint/2010/main" val="2124076670"/>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p>
        </p:txBody>
      </p:sp>
      <p:sp>
        <p:nvSpPr>
          <p:cNvPr id="6" name="Rectangle 5"/>
          <p:cNvSpPr>
            <a:spLocks noGrp="1" noChangeArrowheads="1"/>
          </p:cNvSpPr>
          <p:nvPr>
            <p:ph type="ftr" sz="quarter" idx="11"/>
          </p:nvPr>
        </p:nvSpPr>
        <p:spPr>
          <a:ln/>
        </p:spPr>
        <p:txBody>
          <a:bodyPr/>
          <a:lstStyle>
            <a:lvl1pPr>
              <a:defRPr/>
            </a:lvl1pPr>
          </a:lstStyle>
          <a:p>
            <a:pPr>
              <a:defRPr/>
            </a:pPr>
            <a:endParaRPr lang="en-AU"/>
          </a:p>
        </p:txBody>
      </p:sp>
      <p:sp>
        <p:nvSpPr>
          <p:cNvPr id="7" name="Rectangle 6"/>
          <p:cNvSpPr>
            <a:spLocks noGrp="1" noChangeArrowheads="1"/>
          </p:cNvSpPr>
          <p:nvPr>
            <p:ph type="sldNum" sz="quarter" idx="12"/>
          </p:nvPr>
        </p:nvSpPr>
        <p:spPr>
          <a:ln/>
        </p:spPr>
        <p:txBody>
          <a:bodyPr/>
          <a:lstStyle>
            <a:lvl1pPr>
              <a:defRPr/>
            </a:lvl1pPr>
          </a:lstStyle>
          <a:p>
            <a:pPr>
              <a:defRPr/>
            </a:pPr>
            <a:fld id="{7CE75C47-D6DF-480C-B4C9-5538B2BC1F42}" type="slidenum">
              <a:rPr lang="en-AU"/>
              <a:pPr>
                <a:defRPr/>
              </a:pPr>
              <a:t>‹#›</a:t>
            </a:fld>
            <a:endParaRPr lang="en-AU"/>
          </a:p>
        </p:txBody>
      </p:sp>
    </p:spTree>
    <p:extLst>
      <p:ext uri="{BB962C8B-B14F-4D97-AF65-F5344CB8AC3E}">
        <p14:creationId xmlns:p14="http://schemas.microsoft.com/office/powerpoint/2010/main" val="35534764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70A9F8C-162D-41EC-BFB2-4C50D0B15282}"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p>
        </p:txBody>
      </p:sp>
      <p:sp>
        <p:nvSpPr>
          <p:cNvPr id="6" name="Rectangle 5"/>
          <p:cNvSpPr>
            <a:spLocks noGrp="1" noChangeArrowheads="1"/>
          </p:cNvSpPr>
          <p:nvPr>
            <p:ph type="ftr" sz="quarter" idx="11"/>
          </p:nvPr>
        </p:nvSpPr>
        <p:spPr>
          <a:ln/>
        </p:spPr>
        <p:txBody>
          <a:bodyPr/>
          <a:lstStyle>
            <a:lvl1pPr>
              <a:defRPr/>
            </a:lvl1pPr>
          </a:lstStyle>
          <a:p>
            <a:pPr>
              <a:defRPr/>
            </a:pPr>
            <a:endParaRPr lang="en-AU"/>
          </a:p>
        </p:txBody>
      </p:sp>
      <p:sp>
        <p:nvSpPr>
          <p:cNvPr id="7" name="Rectangle 6"/>
          <p:cNvSpPr>
            <a:spLocks noGrp="1" noChangeArrowheads="1"/>
          </p:cNvSpPr>
          <p:nvPr>
            <p:ph type="sldNum" sz="quarter" idx="12"/>
          </p:nvPr>
        </p:nvSpPr>
        <p:spPr>
          <a:ln/>
        </p:spPr>
        <p:txBody>
          <a:bodyPr/>
          <a:lstStyle>
            <a:lvl1pPr>
              <a:defRPr/>
            </a:lvl1pPr>
          </a:lstStyle>
          <a:p>
            <a:pPr>
              <a:defRPr/>
            </a:pPr>
            <a:fld id="{CED27A81-CD12-4DDE-A404-22F822A26563}" type="slidenum">
              <a:rPr lang="en-AU"/>
              <a:pPr>
                <a:defRPr/>
              </a:pPr>
              <a:t>‹#›</a:t>
            </a:fld>
            <a:endParaRPr lang="en-AU"/>
          </a:p>
        </p:txBody>
      </p:sp>
    </p:spTree>
    <p:extLst>
      <p:ext uri="{BB962C8B-B14F-4D97-AF65-F5344CB8AC3E}">
        <p14:creationId xmlns:p14="http://schemas.microsoft.com/office/powerpoint/2010/main" val="296973905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p>
        </p:txBody>
      </p:sp>
      <p:sp>
        <p:nvSpPr>
          <p:cNvPr id="5" name="Rectangle 5"/>
          <p:cNvSpPr>
            <a:spLocks noGrp="1" noChangeArrowheads="1"/>
          </p:cNvSpPr>
          <p:nvPr>
            <p:ph type="ftr" sz="quarter" idx="11"/>
          </p:nvPr>
        </p:nvSpPr>
        <p:spPr>
          <a:ln/>
        </p:spPr>
        <p:txBody>
          <a:bodyPr/>
          <a:lstStyle>
            <a:lvl1pPr>
              <a:defRPr/>
            </a:lvl1pPr>
          </a:lstStyle>
          <a:p>
            <a:pPr>
              <a:defRPr/>
            </a:pPr>
            <a:endParaRPr lang="en-AU"/>
          </a:p>
        </p:txBody>
      </p:sp>
      <p:sp>
        <p:nvSpPr>
          <p:cNvPr id="6" name="Rectangle 6"/>
          <p:cNvSpPr>
            <a:spLocks noGrp="1" noChangeArrowheads="1"/>
          </p:cNvSpPr>
          <p:nvPr>
            <p:ph type="sldNum" sz="quarter" idx="12"/>
          </p:nvPr>
        </p:nvSpPr>
        <p:spPr>
          <a:ln/>
        </p:spPr>
        <p:txBody>
          <a:bodyPr/>
          <a:lstStyle>
            <a:lvl1pPr>
              <a:defRPr/>
            </a:lvl1pPr>
          </a:lstStyle>
          <a:p>
            <a:pPr>
              <a:defRPr/>
            </a:pPr>
            <a:fld id="{F2FD15E9-078B-4F18-9CD3-09A509DFAEA4}" type="slidenum">
              <a:rPr lang="en-AU"/>
              <a:pPr>
                <a:defRPr/>
              </a:pPr>
              <a:t>‹#›</a:t>
            </a:fld>
            <a:endParaRPr lang="en-AU"/>
          </a:p>
        </p:txBody>
      </p:sp>
    </p:spTree>
    <p:extLst>
      <p:ext uri="{BB962C8B-B14F-4D97-AF65-F5344CB8AC3E}">
        <p14:creationId xmlns:p14="http://schemas.microsoft.com/office/powerpoint/2010/main" val="99724107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p>
        </p:txBody>
      </p:sp>
      <p:sp>
        <p:nvSpPr>
          <p:cNvPr id="5" name="Rectangle 5"/>
          <p:cNvSpPr>
            <a:spLocks noGrp="1" noChangeArrowheads="1"/>
          </p:cNvSpPr>
          <p:nvPr>
            <p:ph type="ftr" sz="quarter" idx="11"/>
          </p:nvPr>
        </p:nvSpPr>
        <p:spPr>
          <a:ln/>
        </p:spPr>
        <p:txBody>
          <a:bodyPr/>
          <a:lstStyle>
            <a:lvl1pPr>
              <a:defRPr/>
            </a:lvl1pPr>
          </a:lstStyle>
          <a:p>
            <a:pPr>
              <a:defRPr/>
            </a:pPr>
            <a:endParaRPr lang="en-AU"/>
          </a:p>
        </p:txBody>
      </p:sp>
      <p:sp>
        <p:nvSpPr>
          <p:cNvPr id="6" name="Rectangle 6"/>
          <p:cNvSpPr>
            <a:spLocks noGrp="1" noChangeArrowheads="1"/>
          </p:cNvSpPr>
          <p:nvPr>
            <p:ph type="sldNum" sz="quarter" idx="12"/>
          </p:nvPr>
        </p:nvSpPr>
        <p:spPr>
          <a:ln/>
        </p:spPr>
        <p:txBody>
          <a:bodyPr/>
          <a:lstStyle>
            <a:lvl1pPr>
              <a:defRPr/>
            </a:lvl1pPr>
          </a:lstStyle>
          <a:p>
            <a:pPr>
              <a:defRPr/>
            </a:pPr>
            <a:fld id="{419A0423-1478-45D7-BA77-3C3C1DE485A7}" type="slidenum">
              <a:rPr lang="en-AU"/>
              <a:pPr>
                <a:defRPr/>
              </a:pPr>
              <a:t>‹#›</a:t>
            </a:fld>
            <a:endParaRPr lang="en-AU"/>
          </a:p>
        </p:txBody>
      </p:sp>
    </p:spTree>
    <p:extLst>
      <p:ext uri="{BB962C8B-B14F-4D97-AF65-F5344CB8AC3E}">
        <p14:creationId xmlns:p14="http://schemas.microsoft.com/office/powerpoint/2010/main" val="18648886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B5F9964-B9D3-425C-9AE7-1D7E81CFF78B}"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1656358-0B8C-4D7A-AAC2-1A80BC13B140}"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4B9B661-DD37-4703-B34E-9250B1A17E5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0900489-910D-4108-808E-FBCD869C54CD}"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A129F8C0-63C0-4A9C-BB34-C0B1EB938268}"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9A42B83-64B0-4F85-911E-C42DD8DDD09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5781D77-82F8-4064-829D-3C186420AE23}"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A70E26D-1A93-4E00-9A9F-BBD00D617E2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A6CCCAE-1D0D-4CD5-97CC-E2D3BF2F8FBD}"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9D80CBF-EAB1-4959-8D9A-B892DE18D7C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7AF7A57-B928-4885-B78D-C1762781929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70A9F8C-162D-41EC-BFB2-4C50D0B15282}"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B5F9964-B9D3-425C-9AE7-1D7E81CFF78B}"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1656358-0B8C-4D7A-AAC2-1A80BC13B140}"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4B9B661-DD37-4703-B34E-9250B1A17E5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0900489-910D-4108-808E-FBCD869C54CD}"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A129F8C0-63C0-4A9C-BB34-C0B1EB938268}"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3A6D234-1DE2-4FC1-A54A-75483C51B8A2}"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9A42B83-64B0-4F85-911E-C42DD8DDD09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A70E26D-1A93-4E00-9A9F-BBD00D617E2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A6CCCAE-1D0D-4CD5-97CC-E2D3BF2F8FBD}"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9D80CBF-EAB1-4959-8D9A-B892DE18D7C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7522" name="Rectangle 2"/>
          <p:cNvSpPr>
            <a:spLocks noGrp="1" noChangeArrowheads="1"/>
          </p:cNvSpPr>
          <p:nvPr>
            <p:ph type="ctrTitle" sz="quarter"/>
          </p:nvPr>
        </p:nvSpPr>
        <p:spPr>
          <a:xfrm>
            <a:off x="685800" y="1676400"/>
            <a:ext cx="7772400" cy="1828800"/>
          </a:xfrm>
        </p:spPr>
        <p:txBody>
          <a:bodyPr/>
          <a:lstStyle>
            <a:lvl1pPr>
              <a:defRPr/>
            </a:lvl1pPr>
          </a:lstStyle>
          <a:p>
            <a:r>
              <a:rPr lang="en-AU"/>
              <a:t>Click to edit Master title style</a:t>
            </a:r>
          </a:p>
        </p:txBody>
      </p:sp>
      <p:sp>
        <p:nvSpPr>
          <p:cNvPr id="107523"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AU"/>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5670E9F-8B20-4284-A28F-A8549AD2D3CC}"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27D24E5-D4FA-4B82-89D2-A225E16767C3}"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F623165-1759-47FA-9C9A-03F0DDB13A27}"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6B3362A-1512-4591-8B7F-BF17FD48A691}"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317F2F3-4808-48D8-A63B-DD989D55D85A}"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71172C4-0981-4010-A192-CA5DA873AD1A}"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8EE03AA-4115-435D-8178-B0253D58E8E7}"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6A36343-1EBF-46C0-BD9C-0AF140B55DA2}"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577E2D6-294E-41BC-9F77-E465AA3A557E}"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8DA3A33-D23E-4FFA-8F0C-8F8DFEA67BA7}"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163E7B1-3F16-4BFD-9A8F-0C5843E2C7F3}"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302434B-9AC4-41C2-B8CA-A31B0ADB6299}"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57EA661-2392-422D-9852-5AB38E05444A}"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CCCE6F9-4D25-49C7-A397-63535595D680}"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F4EF9C5-8521-44BA-AD33-3F759189A8F7}"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96B7A5E-446E-4C0D-B034-AB99153CDF77}"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F9EA0B2-67AB-491E-A099-0856488C9597}"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39795FA8-D462-4894-8508-8F2F78BAF25F}"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AD071DC-B220-4BC2-96F2-D94260334F10}"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E8F17D1B-529B-4BB9-BFF3-5470E94C066C}"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AA74791-3430-458F-B9B6-75094EE0DE90}"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F1C6F87-C70E-4B5D-B4F1-520F6F61CD4C}"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2517929-56FF-4511-B098-4E638C056A4E}"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ACDC784-37D4-47BD-9492-F82F94916EC8}"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F22E1D5-AF9C-4C3F-9886-FB6BF9FFDB11}"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48A3C7D-0F6E-43FB-ACB1-E1353B6D57CF}"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CF6DE9D-F304-4FCD-BE14-EA6730835E5E}"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E77615D-5E3B-44BE-9FB7-A78B8347652E}"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A14F06F-9C89-48C9-8FAC-6C60D82A55C6}"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087BBFE-31D1-45A7-97E5-405F5BB09CAE}"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A9FD76E-319E-474B-8C94-7679B8FF69FF}"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AFBDBF6-F231-4D20-9A92-BF6EAD88A69D}"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A6C1E0E-B359-452E-9633-DA1D5ACC1029}"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E07A5FB-5B4A-4334-8CA6-27C74F375BCF}"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4E6D2CB-2879-4718-AADA-6F49B22D890A}"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904CA42-62C3-4410-8C9E-DB7BEF66AC6E}"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lvl1pPr>
              <a:defRPr/>
            </a:lvl1pPr>
          </a:lstStyle>
          <a:p>
            <a:endParaRPr lang="en-AU">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AU">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B14FED0-4434-4355-9147-59BB8602B666}" type="slidenum">
              <a:rPr lang="en-AU">
                <a:solidFill>
                  <a:srgbClr val="000000"/>
                </a:solidFill>
              </a:rPr>
              <a:pPr/>
              <a:t>‹#›</a:t>
            </a:fld>
            <a:endParaRPr lang="en-AU">
              <a:solidFill>
                <a:srgbClr val="000000"/>
              </a:solidFill>
            </a:endParaRPr>
          </a:p>
        </p:txBody>
      </p:sp>
    </p:spTree>
    <p:extLst>
      <p:ext uri="{BB962C8B-B14F-4D97-AF65-F5344CB8AC3E}">
        <p14:creationId xmlns:p14="http://schemas.microsoft.com/office/powerpoint/2010/main" val="300879138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endParaRPr lang="en-AU">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AU">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CE85CAD7-53C4-4E98-B231-76D73C3A528F}" type="slidenum">
              <a:rPr lang="en-AU">
                <a:solidFill>
                  <a:srgbClr val="000000"/>
                </a:solidFill>
              </a:rPr>
              <a:pPr/>
              <a:t>‹#›</a:t>
            </a:fld>
            <a:endParaRPr lang="en-AU">
              <a:solidFill>
                <a:srgbClr val="000000"/>
              </a:solidFill>
            </a:endParaRPr>
          </a:p>
        </p:txBody>
      </p:sp>
    </p:spTree>
    <p:extLst>
      <p:ext uri="{BB962C8B-B14F-4D97-AF65-F5344CB8AC3E}">
        <p14:creationId xmlns:p14="http://schemas.microsoft.com/office/powerpoint/2010/main" val="5603176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AU">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AU">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DAB39E18-C2CE-4903-9260-B9183FBAB213}" type="slidenum">
              <a:rPr lang="en-AU">
                <a:solidFill>
                  <a:srgbClr val="000000"/>
                </a:solidFill>
              </a:rPr>
              <a:pPr/>
              <a:t>‹#›</a:t>
            </a:fld>
            <a:endParaRPr lang="en-AU">
              <a:solidFill>
                <a:srgbClr val="000000"/>
              </a:solidFill>
            </a:endParaRPr>
          </a:p>
        </p:txBody>
      </p:sp>
    </p:spTree>
    <p:extLst>
      <p:ext uri="{BB962C8B-B14F-4D97-AF65-F5344CB8AC3E}">
        <p14:creationId xmlns:p14="http://schemas.microsoft.com/office/powerpoint/2010/main" val="788595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466A31D8-9D7B-482E-921F-77326481AD8E}"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lvl1pPr>
              <a:defRPr/>
            </a:lvl1pPr>
          </a:lstStyle>
          <a:p>
            <a:endParaRPr lang="en-AU">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AU">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ADD71B3E-8E37-41C2-94BA-D1BED1B17FB4}" type="slidenum">
              <a:rPr lang="en-AU">
                <a:solidFill>
                  <a:srgbClr val="000000"/>
                </a:solidFill>
              </a:rPr>
              <a:pPr/>
              <a:t>‹#›</a:t>
            </a:fld>
            <a:endParaRPr lang="en-AU">
              <a:solidFill>
                <a:srgbClr val="000000"/>
              </a:solidFill>
            </a:endParaRPr>
          </a:p>
        </p:txBody>
      </p:sp>
    </p:spTree>
    <p:extLst>
      <p:ext uri="{BB962C8B-B14F-4D97-AF65-F5344CB8AC3E}">
        <p14:creationId xmlns:p14="http://schemas.microsoft.com/office/powerpoint/2010/main" val="271716057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lvl1pPr>
              <a:defRPr/>
            </a:lvl1pPr>
          </a:lstStyle>
          <a:p>
            <a:endParaRPr lang="en-AU">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AU">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52C61E90-BA9F-4D97-A178-DFDAEF431CCB}" type="slidenum">
              <a:rPr lang="en-AU">
                <a:solidFill>
                  <a:srgbClr val="000000"/>
                </a:solidFill>
              </a:rPr>
              <a:pPr/>
              <a:t>‹#›</a:t>
            </a:fld>
            <a:endParaRPr lang="en-AU">
              <a:solidFill>
                <a:srgbClr val="000000"/>
              </a:solidFill>
            </a:endParaRPr>
          </a:p>
        </p:txBody>
      </p:sp>
    </p:spTree>
    <p:extLst>
      <p:ext uri="{BB962C8B-B14F-4D97-AF65-F5344CB8AC3E}">
        <p14:creationId xmlns:p14="http://schemas.microsoft.com/office/powerpoint/2010/main" val="244956385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lvl1pPr>
              <a:defRPr/>
            </a:lvl1pPr>
          </a:lstStyle>
          <a:p>
            <a:endParaRPr lang="en-AU">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AU">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72FADC22-435A-44B2-B659-D99C09032828}" type="slidenum">
              <a:rPr lang="en-AU">
                <a:solidFill>
                  <a:srgbClr val="000000"/>
                </a:solidFill>
              </a:rPr>
              <a:pPr/>
              <a:t>‹#›</a:t>
            </a:fld>
            <a:endParaRPr lang="en-AU">
              <a:solidFill>
                <a:srgbClr val="000000"/>
              </a:solidFill>
            </a:endParaRPr>
          </a:p>
        </p:txBody>
      </p:sp>
    </p:spTree>
    <p:extLst>
      <p:ext uri="{BB962C8B-B14F-4D97-AF65-F5344CB8AC3E}">
        <p14:creationId xmlns:p14="http://schemas.microsoft.com/office/powerpoint/2010/main" val="310662992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AU">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AU">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BE812D4C-66C8-4271-9E1B-9767CCD6AE3D}" type="slidenum">
              <a:rPr lang="en-AU">
                <a:solidFill>
                  <a:srgbClr val="000000"/>
                </a:solidFill>
              </a:rPr>
              <a:pPr/>
              <a:t>‹#›</a:t>
            </a:fld>
            <a:endParaRPr lang="en-AU">
              <a:solidFill>
                <a:srgbClr val="000000"/>
              </a:solidFill>
            </a:endParaRPr>
          </a:p>
        </p:txBody>
      </p:sp>
    </p:spTree>
    <p:extLst>
      <p:ext uri="{BB962C8B-B14F-4D97-AF65-F5344CB8AC3E}">
        <p14:creationId xmlns:p14="http://schemas.microsoft.com/office/powerpoint/2010/main" val="135059887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AU">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AU">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7541E12B-6FD9-4E1B-90BD-C9543BE94745}" type="slidenum">
              <a:rPr lang="en-AU">
                <a:solidFill>
                  <a:srgbClr val="000000"/>
                </a:solidFill>
              </a:rPr>
              <a:pPr/>
              <a:t>‹#›</a:t>
            </a:fld>
            <a:endParaRPr lang="en-AU">
              <a:solidFill>
                <a:srgbClr val="000000"/>
              </a:solidFill>
            </a:endParaRPr>
          </a:p>
        </p:txBody>
      </p:sp>
    </p:spTree>
    <p:extLst>
      <p:ext uri="{BB962C8B-B14F-4D97-AF65-F5344CB8AC3E}">
        <p14:creationId xmlns:p14="http://schemas.microsoft.com/office/powerpoint/2010/main" val="62712339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AU">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AU">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93A03E3E-D800-4512-B9C9-34AA682B6296}" type="slidenum">
              <a:rPr lang="en-AU">
                <a:solidFill>
                  <a:srgbClr val="000000"/>
                </a:solidFill>
              </a:rPr>
              <a:pPr/>
              <a:t>‹#›</a:t>
            </a:fld>
            <a:endParaRPr lang="en-AU">
              <a:solidFill>
                <a:srgbClr val="000000"/>
              </a:solidFill>
            </a:endParaRPr>
          </a:p>
        </p:txBody>
      </p:sp>
    </p:spTree>
    <p:extLst>
      <p:ext uri="{BB962C8B-B14F-4D97-AF65-F5344CB8AC3E}">
        <p14:creationId xmlns:p14="http://schemas.microsoft.com/office/powerpoint/2010/main" val="32378104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endParaRPr lang="en-AU">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AU">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68991E25-F0F3-4268-8D12-E00B11A2730F}" type="slidenum">
              <a:rPr lang="en-AU">
                <a:solidFill>
                  <a:srgbClr val="000000"/>
                </a:solidFill>
              </a:rPr>
              <a:pPr/>
              <a:t>‹#›</a:t>
            </a:fld>
            <a:endParaRPr lang="en-AU">
              <a:solidFill>
                <a:srgbClr val="000000"/>
              </a:solidFill>
            </a:endParaRPr>
          </a:p>
        </p:txBody>
      </p:sp>
    </p:spTree>
    <p:extLst>
      <p:ext uri="{BB962C8B-B14F-4D97-AF65-F5344CB8AC3E}">
        <p14:creationId xmlns:p14="http://schemas.microsoft.com/office/powerpoint/2010/main" val="408675439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endParaRPr lang="en-AU">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AU">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4B124D3-0AD7-4E3A-BA22-5111209B0D43}" type="slidenum">
              <a:rPr lang="en-AU">
                <a:solidFill>
                  <a:srgbClr val="000000"/>
                </a:solidFill>
              </a:rPr>
              <a:pPr/>
              <a:t>‹#›</a:t>
            </a:fld>
            <a:endParaRPr lang="en-AU">
              <a:solidFill>
                <a:srgbClr val="000000"/>
              </a:solidFill>
            </a:endParaRPr>
          </a:p>
        </p:txBody>
      </p:sp>
    </p:spTree>
    <p:extLst>
      <p:ext uri="{BB962C8B-B14F-4D97-AF65-F5344CB8AC3E}">
        <p14:creationId xmlns:p14="http://schemas.microsoft.com/office/powerpoint/2010/main" val="332138054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2466" name="Rectangle 2"/>
          <p:cNvSpPr>
            <a:spLocks noGrp="1" noChangeArrowheads="1"/>
          </p:cNvSpPr>
          <p:nvPr>
            <p:ph type="ctrTitle" sz="quarter"/>
          </p:nvPr>
        </p:nvSpPr>
        <p:spPr>
          <a:xfrm>
            <a:off x="685800" y="1676400"/>
            <a:ext cx="7772400" cy="1828800"/>
          </a:xfrm>
        </p:spPr>
        <p:txBody>
          <a:bodyPr/>
          <a:lstStyle>
            <a:lvl1pPr>
              <a:defRPr/>
            </a:lvl1pPr>
          </a:lstStyle>
          <a:p>
            <a:r>
              <a:rPr lang="en-AU"/>
              <a:t>Click to edit Master title style</a:t>
            </a:r>
          </a:p>
        </p:txBody>
      </p:sp>
      <p:sp>
        <p:nvSpPr>
          <p:cNvPr id="62467"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AU"/>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230243A-FFC6-4048-AB6B-C646EE608E33}"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25177593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7A4477E-046A-4D79-9431-D11D9FF347FE}"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16430393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F16DDD6-95C5-4D6E-9ECF-FA9151D994CD}"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C275DF5-A34A-4FA2-9E3E-E8C3899B404D}"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244523923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0B9B1B0-A3C0-49BA-B4DA-10AC6A4D3D00}"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399405177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E3C87A2-701D-40B3-90C1-46DF85A841E7}"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175928726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48D60B30-4C2F-4036-B211-2B6F9D3D8D8A}"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272120215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798C5E57-7097-48F8-80B1-5AD43A834B36}"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18888397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ADE748E-9748-4A0E-8293-85454185995E}"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276814598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94A84A8-3AE7-4144-91D5-AFFF5C2A1DFC}"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330731056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2906750-445B-445C-B353-BB16E3985ED7}"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329221863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9510D5C-887F-4D67-A90A-DEAA12639B81}"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29478803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2466" name="Rectangle 2"/>
          <p:cNvSpPr>
            <a:spLocks noGrp="1" noChangeArrowheads="1"/>
          </p:cNvSpPr>
          <p:nvPr>
            <p:ph type="ctrTitle" sz="quarter"/>
          </p:nvPr>
        </p:nvSpPr>
        <p:spPr>
          <a:xfrm>
            <a:off x="685800" y="1676400"/>
            <a:ext cx="7772400" cy="1828800"/>
          </a:xfrm>
        </p:spPr>
        <p:txBody>
          <a:bodyPr/>
          <a:lstStyle>
            <a:lvl1pPr>
              <a:defRPr/>
            </a:lvl1pPr>
          </a:lstStyle>
          <a:p>
            <a:r>
              <a:rPr lang="en-AU"/>
              <a:t>Click to edit Master title style</a:t>
            </a:r>
          </a:p>
        </p:txBody>
      </p:sp>
      <p:sp>
        <p:nvSpPr>
          <p:cNvPr id="62467"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AU"/>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230243A-FFC6-4048-AB6B-C646EE608E33}"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20629627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0ECEEE6-BA83-47FE-A88F-BF612661AAA3}"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7A4477E-046A-4D79-9431-D11D9FF347FE}"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52969097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C275DF5-A34A-4FA2-9E3E-E8C3899B404D}"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261902021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0B9B1B0-A3C0-49BA-B4DA-10AC6A4D3D00}"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59809644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E3C87A2-701D-40B3-90C1-46DF85A841E7}"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316048887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48D60B30-4C2F-4036-B211-2B6F9D3D8D8A}"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24693567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798C5E57-7097-48F8-80B1-5AD43A834B36}"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62616765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ADE748E-9748-4A0E-8293-85454185995E}"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8968953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94A84A8-3AE7-4144-91D5-AFFF5C2A1DFC}"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370511130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2906750-445B-445C-B353-BB16E3985ED7}"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278732226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9510D5C-887F-4D67-A90A-DEAA12639B81}"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316613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1.jpeg"/><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jpe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1.jpe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AU"/>
              <a:t>Click to edit Master title style</a:t>
            </a:r>
          </a:p>
        </p:txBody>
      </p:sp>
      <p:sp>
        <p:nvSpPr>
          <p:cNvPr id="1126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p>
        </p:txBody>
      </p:sp>
      <p:sp>
        <p:nvSpPr>
          <p:cNvPr id="12390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AU">
              <a:solidFill>
                <a:srgbClr val="000000"/>
              </a:solidFill>
            </a:endParaRPr>
          </a:p>
        </p:txBody>
      </p:sp>
      <p:sp>
        <p:nvSpPr>
          <p:cNvPr id="12390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AU">
              <a:solidFill>
                <a:srgbClr val="000000"/>
              </a:solidFill>
            </a:endParaRPr>
          </a:p>
        </p:txBody>
      </p:sp>
      <p:sp>
        <p:nvSpPr>
          <p:cNvPr id="12391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FD433474-BA0B-4950-B523-24E504974AC9}" type="slidenum">
              <a:rPr lang="en-AU">
                <a:solidFill>
                  <a:srgbClr val="000000"/>
                </a:solidFill>
              </a:rPr>
              <a:pPr fontAlgn="base">
                <a:spcBef>
                  <a:spcPct val="0"/>
                </a:spcBef>
                <a:spcAft>
                  <a:spcPct val="0"/>
                </a:spcAft>
                <a:defRPr/>
              </a:pPr>
              <a:t>‹#›</a:t>
            </a:fld>
            <a:endParaRPr lang="en-AU">
              <a:solidFill>
                <a:srgbClr val="000000"/>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dissolv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DA4D8389-F923-4B7A-BF1A-FFFC2999958F}" type="slidenum">
              <a:rPr lang="en-US" smtClean="0">
                <a:solidFill>
                  <a:srgbClr val="000000"/>
                </a:solidFill>
              </a:rPr>
              <a:pPr fontAlgn="base">
                <a:spcBef>
                  <a:spcPct val="0"/>
                </a:spcBef>
                <a:spcAft>
                  <a:spcPct val="0"/>
                </a:spcAft>
              </a:pPr>
              <a:t>‹#›</a:t>
            </a:fld>
            <a:endParaRPr lang="en-US">
              <a:solidFill>
                <a:srgbClr val="000000"/>
              </a:solidFill>
            </a:endParaRPr>
          </a:p>
        </p:txBody>
      </p:sp>
    </p:spTree>
    <p:extLst>
      <p:ext uri="{BB962C8B-B14F-4D97-AF65-F5344CB8AC3E}">
        <p14:creationId xmlns:p14="http://schemas.microsoft.com/office/powerpoint/2010/main" val="4198977870"/>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charset="0"/>
        </a:defRPr>
      </a:lvl2pPr>
      <a:lvl3pPr algn="ctr" rtl="0" fontAlgn="base">
        <a:spcBef>
          <a:spcPct val="0"/>
        </a:spcBef>
        <a:spcAft>
          <a:spcPct val="0"/>
        </a:spcAft>
        <a:defRPr sz="4400">
          <a:solidFill>
            <a:schemeClr val="tx2"/>
          </a:solidFill>
          <a:latin typeface="Times New Roman" charset="0"/>
        </a:defRPr>
      </a:lvl3pPr>
      <a:lvl4pPr algn="ctr" rtl="0" fontAlgn="base">
        <a:spcBef>
          <a:spcPct val="0"/>
        </a:spcBef>
        <a:spcAft>
          <a:spcPct val="0"/>
        </a:spcAft>
        <a:defRPr sz="4400">
          <a:solidFill>
            <a:schemeClr val="tx2"/>
          </a:solidFill>
          <a:latin typeface="Times New Roman" charset="0"/>
        </a:defRPr>
      </a:lvl4pPr>
      <a:lvl5pPr algn="ctr" rtl="0" fontAlgn="base">
        <a:spcBef>
          <a:spcPct val="0"/>
        </a:spcBef>
        <a:spcAft>
          <a:spcPct val="0"/>
        </a:spcAft>
        <a:defRPr sz="4400">
          <a:solidFill>
            <a:schemeClr val="tx2"/>
          </a:solidFill>
          <a:latin typeface="Times New Roman"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AU"/>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0FAE0503-A79F-C240-808D-76558E6FFA25}" type="datetimeFigureOut">
              <a:rPr lang="en-US" smtClean="0">
                <a:solidFill>
                  <a:prstClr val="black">
                    <a:tint val="75000"/>
                  </a:prstClr>
                </a:solidFill>
              </a:rPr>
              <a:pPr defTabSz="457200"/>
              <a:t>7/18/2024</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6C2EF135-3210-4041-A512-88B61D910F33}"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104667432"/>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ransition spd="slow">
    <p:circle/>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AU"/>
              <a:t>Click to edit Master title style</a:t>
            </a:r>
          </a:p>
        </p:txBody>
      </p:sp>
      <p:sp>
        <p:nvSpPr>
          <p:cNvPr id="6147"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defRPr>
            </a:lvl1pPr>
          </a:lstStyle>
          <a:p>
            <a:pPr>
              <a:defRPr/>
            </a:pPr>
            <a:endParaRPr lang="en-AU"/>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defRPr>
            </a:lvl1pPr>
          </a:lstStyle>
          <a:p>
            <a:pPr>
              <a:defRPr/>
            </a:pPr>
            <a:endParaRPr lang="en-AU"/>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defRPr>
            </a:lvl1pPr>
          </a:lstStyle>
          <a:p>
            <a:pPr>
              <a:defRPr/>
            </a:pPr>
            <a:fld id="{7646982A-6A6D-4AEC-A0CD-89E5B2458B8D}" type="slidenum">
              <a:rPr lang="en-AU"/>
              <a:pPr>
                <a:defRPr/>
              </a:pPr>
              <a:t>‹#›</a:t>
            </a:fld>
            <a:endParaRPr lang="en-AU"/>
          </a:p>
        </p:txBody>
      </p:sp>
    </p:spTree>
    <p:extLst>
      <p:ext uri="{BB962C8B-B14F-4D97-AF65-F5344CB8AC3E}">
        <p14:creationId xmlns:p14="http://schemas.microsoft.com/office/powerpoint/2010/main" val="2603342810"/>
      </p:ext>
    </p:extLst>
  </p:cSld>
  <p:clrMap bg1="dk2" tx1="lt1" bg2="dk1" tx2="lt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512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532"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defRPr/>
            </a:pPr>
            <a:endParaRPr lang="en-US">
              <a:solidFill>
                <a:srgbClr val="000000"/>
              </a:solidFill>
            </a:endParaRPr>
          </a:p>
        </p:txBody>
      </p:sp>
      <p:sp>
        <p:nvSpPr>
          <p:cNvPr id="2253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defRPr/>
            </a:pPr>
            <a:endParaRPr lang="en-US">
              <a:solidFill>
                <a:srgbClr val="000000"/>
              </a:solidFill>
            </a:endParaRPr>
          </a:p>
        </p:txBody>
      </p:sp>
      <p:sp>
        <p:nvSpPr>
          <p:cNvPr id="22534"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defRPr/>
            </a:pPr>
            <a:fld id="{F897A81A-6141-45B5-8198-2D5FFEFB1D45}" type="slidenum">
              <a:rPr lang="en-US">
                <a:solidFill>
                  <a:srgbClr val="000000"/>
                </a:solidFill>
              </a:rPr>
              <a:pPr fontAlgn="base">
                <a:spcBef>
                  <a:spcPct val="0"/>
                </a:spcBef>
                <a:spcAft>
                  <a:spcPct val="0"/>
                </a:spcAft>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spd="slow">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512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532"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defRPr/>
            </a:pPr>
            <a:endParaRPr lang="en-US">
              <a:solidFill>
                <a:srgbClr val="000000"/>
              </a:solidFill>
            </a:endParaRPr>
          </a:p>
        </p:txBody>
      </p:sp>
      <p:sp>
        <p:nvSpPr>
          <p:cNvPr id="2253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defRPr/>
            </a:pPr>
            <a:endParaRPr lang="en-US">
              <a:solidFill>
                <a:srgbClr val="000000"/>
              </a:solidFill>
            </a:endParaRPr>
          </a:p>
        </p:txBody>
      </p:sp>
      <p:sp>
        <p:nvSpPr>
          <p:cNvPr id="22534"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defRPr/>
            </a:pPr>
            <a:fld id="{F897A81A-6141-45B5-8198-2D5FFEFB1D45}" type="slidenum">
              <a:rPr lang="en-US">
                <a:solidFill>
                  <a:srgbClr val="000000"/>
                </a:solidFill>
              </a:rPr>
              <a:pPr fontAlgn="base">
                <a:spcBef>
                  <a:spcPct val="0"/>
                </a:spcBef>
                <a:spcAft>
                  <a:spcPct val="0"/>
                </a:spcAft>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spd="slow">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AU"/>
              <a:t>Click to edit Master title style</a:t>
            </a:r>
          </a:p>
        </p:txBody>
      </p:sp>
      <p:sp>
        <p:nvSpPr>
          <p:cNvPr id="106499"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p>
        </p:txBody>
      </p:sp>
      <p:sp>
        <p:nvSpPr>
          <p:cNvPr id="10650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defRPr>
            </a:lvl1pPr>
          </a:lstStyle>
          <a:p>
            <a:pPr fontAlgn="base">
              <a:spcBef>
                <a:spcPct val="0"/>
              </a:spcBef>
              <a:spcAft>
                <a:spcPct val="0"/>
              </a:spcAft>
              <a:defRPr/>
            </a:pPr>
            <a:endParaRPr lang="en-AU">
              <a:solidFill>
                <a:srgbClr val="FFFFFF"/>
              </a:solidFill>
              <a:latin typeface="Arial" charset="0"/>
            </a:endParaRPr>
          </a:p>
        </p:txBody>
      </p:sp>
      <p:sp>
        <p:nvSpPr>
          <p:cNvPr id="10650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defRPr>
            </a:lvl1pPr>
          </a:lstStyle>
          <a:p>
            <a:pPr fontAlgn="base">
              <a:spcBef>
                <a:spcPct val="0"/>
              </a:spcBef>
              <a:spcAft>
                <a:spcPct val="0"/>
              </a:spcAft>
              <a:defRPr/>
            </a:pPr>
            <a:endParaRPr lang="en-AU">
              <a:solidFill>
                <a:srgbClr val="FFFFFF"/>
              </a:solidFill>
              <a:latin typeface="Arial" charset="0"/>
            </a:endParaRPr>
          </a:p>
        </p:txBody>
      </p:sp>
      <p:sp>
        <p:nvSpPr>
          <p:cNvPr id="10650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defRPr>
            </a:lvl1pPr>
          </a:lstStyle>
          <a:p>
            <a:pPr fontAlgn="base">
              <a:spcBef>
                <a:spcPct val="0"/>
              </a:spcBef>
              <a:spcAft>
                <a:spcPct val="0"/>
              </a:spcAft>
              <a:defRPr/>
            </a:pPr>
            <a:fld id="{3F1E1925-5675-45C3-A8A5-6E01CB8A7DD9}" type="slidenum">
              <a:rPr lang="en-AU">
                <a:solidFill>
                  <a:srgbClr val="FFFFFF"/>
                </a:solidFill>
                <a:latin typeface="Arial" charset="0"/>
              </a:rPr>
              <a:pPr fontAlgn="base">
                <a:spcBef>
                  <a:spcPct val="0"/>
                </a:spcBef>
                <a:spcAft>
                  <a:spcPct val="0"/>
                </a:spcAft>
                <a:defRPr/>
              </a:pPr>
              <a:t>‹#›</a:t>
            </a:fld>
            <a:endParaRPr lang="en-AU">
              <a:solidFill>
                <a:srgbClr val="FFFFFF"/>
              </a:solidFill>
              <a:latin typeface="Arial" charset="0"/>
            </a:endParaRPr>
          </a:p>
        </p:txBody>
      </p:sp>
    </p:spTree>
  </p:cSld>
  <p:clrMap bg1="dk2" tx1="lt1" bg2="dk1"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spd="slow">
    <p:fade/>
  </p:transition>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AU"/>
              <a:t>Click to edit Master title style</a:t>
            </a:r>
          </a:p>
        </p:txBody>
      </p:sp>
      <p:sp>
        <p:nvSpPr>
          <p:cNvPr id="717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p>
        </p:txBody>
      </p:sp>
      <p:sp>
        <p:nvSpPr>
          <p:cNvPr id="12390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AU">
              <a:solidFill>
                <a:srgbClr val="000000"/>
              </a:solidFill>
            </a:endParaRPr>
          </a:p>
        </p:txBody>
      </p:sp>
      <p:sp>
        <p:nvSpPr>
          <p:cNvPr id="12390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AU">
              <a:solidFill>
                <a:srgbClr val="000000"/>
              </a:solidFill>
            </a:endParaRPr>
          </a:p>
        </p:txBody>
      </p:sp>
      <p:sp>
        <p:nvSpPr>
          <p:cNvPr id="12391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E6FBB716-4DDC-42CD-935B-BA6DFFB1E6AD}" type="slidenum">
              <a:rPr lang="en-AU">
                <a:solidFill>
                  <a:srgbClr val="000000"/>
                </a:solidFill>
              </a:rPr>
              <a:pPr fontAlgn="base">
                <a:spcBef>
                  <a:spcPct val="0"/>
                </a:spcBef>
                <a:spcAft>
                  <a:spcPct val="0"/>
                </a:spcAft>
                <a:defRPr/>
              </a:pPr>
              <a:t>‹#›</a:t>
            </a:fld>
            <a:endParaRPr lang="en-AU">
              <a:solidFill>
                <a:srgbClr val="000000"/>
              </a:solidFill>
            </a:endParaRPr>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spd="med">
    <p:dissolv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AU"/>
              <a:t>Click to edit Master title style</a:t>
            </a:r>
          </a:p>
        </p:txBody>
      </p:sp>
      <p:sp>
        <p:nvSpPr>
          <p:cNvPr id="819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p>
        </p:txBody>
      </p:sp>
      <p:sp>
        <p:nvSpPr>
          <p:cNvPr id="11264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i="0">
                <a:latin typeface="+mn-lt"/>
              </a:defRPr>
            </a:lvl1pPr>
          </a:lstStyle>
          <a:p>
            <a:pPr fontAlgn="base">
              <a:spcBef>
                <a:spcPct val="0"/>
              </a:spcBef>
              <a:spcAft>
                <a:spcPct val="0"/>
              </a:spcAft>
              <a:defRPr/>
            </a:pPr>
            <a:endParaRPr lang="en-AU">
              <a:solidFill>
                <a:srgbClr val="000000"/>
              </a:solidFill>
            </a:endParaRPr>
          </a:p>
        </p:txBody>
      </p:sp>
      <p:sp>
        <p:nvSpPr>
          <p:cNvPr id="11264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i="0">
                <a:latin typeface="+mn-lt"/>
              </a:defRPr>
            </a:lvl1pPr>
          </a:lstStyle>
          <a:p>
            <a:pPr algn="ctr" fontAlgn="base">
              <a:spcBef>
                <a:spcPct val="0"/>
              </a:spcBef>
              <a:spcAft>
                <a:spcPct val="0"/>
              </a:spcAft>
              <a:defRPr/>
            </a:pPr>
            <a:endParaRPr lang="en-AU">
              <a:solidFill>
                <a:srgbClr val="000000"/>
              </a:solidFill>
            </a:endParaRPr>
          </a:p>
        </p:txBody>
      </p:sp>
      <p:sp>
        <p:nvSpPr>
          <p:cNvPr id="11264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i="0">
                <a:latin typeface="+mn-lt"/>
              </a:defRPr>
            </a:lvl1pPr>
          </a:lstStyle>
          <a:p>
            <a:pPr fontAlgn="base">
              <a:spcBef>
                <a:spcPct val="0"/>
              </a:spcBef>
              <a:spcAft>
                <a:spcPct val="0"/>
              </a:spcAft>
              <a:defRPr/>
            </a:pPr>
            <a:fld id="{2452DFFD-9BB2-44D6-A6AC-28AD58C790B8}" type="slidenum">
              <a:rPr lang="en-AU">
                <a:solidFill>
                  <a:srgbClr val="000000"/>
                </a:solidFill>
              </a:rPr>
              <a:pPr fontAlgn="base">
                <a:spcBef>
                  <a:spcPct val="0"/>
                </a:spcBef>
                <a:spcAft>
                  <a:spcPct val="0"/>
                </a:spcAft>
                <a:defRPr/>
              </a:pPr>
              <a:t>‹#›</a:t>
            </a:fld>
            <a:endParaRPr lang="en-AU">
              <a:solidFill>
                <a:srgbClr val="000000"/>
              </a:solidFill>
            </a:endParaRPr>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ransition spd="med">
    <p:dissolv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AU">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AU">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F86B2765-6835-4529-9F2E-E90FE508C2AE}" type="slidenum">
              <a:rPr lang="en-AU">
                <a:solidFill>
                  <a:srgbClr val="000000"/>
                </a:solidFill>
              </a:rPr>
              <a:pPr fontAlgn="base">
                <a:spcBef>
                  <a:spcPct val="0"/>
                </a:spcBef>
                <a:spcAft>
                  <a:spcPct val="0"/>
                </a:spcAft>
              </a:pPr>
              <a:t>‹#›</a:t>
            </a:fld>
            <a:endParaRPr lang="en-AU">
              <a:solidFill>
                <a:srgbClr val="000000"/>
              </a:solidFill>
            </a:endParaRPr>
          </a:p>
        </p:txBody>
      </p:sp>
    </p:spTree>
    <p:extLst>
      <p:ext uri="{BB962C8B-B14F-4D97-AF65-F5344CB8AC3E}">
        <p14:creationId xmlns:p14="http://schemas.microsoft.com/office/powerpoint/2010/main" val="2690234919"/>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AU"/>
              <a:t>Click to edit Master title style</a:t>
            </a:r>
          </a:p>
        </p:txBody>
      </p:sp>
      <p:sp>
        <p:nvSpPr>
          <p:cNvPr id="61443"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p>
        </p:txBody>
      </p:sp>
      <p:sp>
        <p:nvSpPr>
          <p:cNvPr id="6144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latin typeface="Arial" charset="0"/>
              </a:defRPr>
            </a:lvl1pPr>
          </a:lstStyle>
          <a:p>
            <a:pPr>
              <a:defRPr/>
            </a:pPr>
            <a:endParaRPr lang="en-AU">
              <a:solidFill>
                <a:srgbClr val="FFFFFF"/>
              </a:solidFill>
            </a:endParaRPr>
          </a:p>
        </p:txBody>
      </p:sp>
      <p:sp>
        <p:nvSpPr>
          <p:cNvPr id="6144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latin typeface="Arial" charset="0"/>
              </a:defRPr>
            </a:lvl1pPr>
          </a:lstStyle>
          <a:p>
            <a:pPr>
              <a:defRPr/>
            </a:pPr>
            <a:endParaRPr lang="en-AU">
              <a:solidFill>
                <a:srgbClr val="FFFFFF"/>
              </a:solidFill>
            </a:endParaRPr>
          </a:p>
        </p:txBody>
      </p:sp>
      <p:sp>
        <p:nvSpPr>
          <p:cNvPr id="6144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latin typeface="Arial" charset="0"/>
              </a:defRPr>
            </a:lvl1pPr>
          </a:lstStyle>
          <a:p>
            <a:pPr>
              <a:defRPr/>
            </a:pPr>
            <a:fld id="{2140C4D2-AA12-48FA-91CD-ADD544FF656F}"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1686716147"/>
      </p:ext>
    </p:extLst>
  </p:cSld>
  <p:clrMap bg1="dk2" tx1="lt1" bg2="dk1" tx2="lt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AU"/>
              <a:t>Click to edit Master title style</a:t>
            </a:r>
          </a:p>
        </p:txBody>
      </p:sp>
      <p:sp>
        <p:nvSpPr>
          <p:cNvPr id="61443"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p>
        </p:txBody>
      </p:sp>
      <p:sp>
        <p:nvSpPr>
          <p:cNvPr id="6144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latin typeface="Arial" charset="0"/>
              </a:defRPr>
            </a:lvl1pPr>
          </a:lstStyle>
          <a:p>
            <a:pPr>
              <a:defRPr/>
            </a:pPr>
            <a:endParaRPr lang="en-AU">
              <a:solidFill>
                <a:srgbClr val="FFFFFF"/>
              </a:solidFill>
              <a:cs typeface="+mn-cs"/>
            </a:endParaRPr>
          </a:p>
        </p:txBody>
      </p:sp>
      <p:sp>
        <p:nvSpPr>
          <p:cNvPr id="6144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latin typeface="Arial" charset="0"/>
              </a:defRPr>
            </a:lvl1pPr>
          </a:lstStyle>
          <a:p>
            <a:pPr>
              <a:defRPr/>
            </a:pPr>
            <a:endParaRPr lang="en-AU">
              <a:solidFill>
                <a:srgbClr val="FFFFFF"/>
              </a:solidFill>
              <a:cs typeface="+mn-cs"/>
            </a:endParaRPr>
          </a:p>
        </p:txBody>
      </p:sp>
      <p:sp>
        <p:nvSpPr>
          <p:cNvPr id="6144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latin typeface="Arial" charset="0"/>
              </a:defRPr>
            </a:lvl1pPr>
          </a:lstStyle>
          <a:p>
            <a:pPr>
              <a:defRPr/>
            </a:pPr>
            <a:fld id="{2140C4D2-AA12-48FA-91CD-ADD544FF656F}" type="slidenum">
              <a:rPr lang="en-AU">
                <a:solidFill>
                  <a:srgbClr val="FFFFFF"/>
                </a:solidFill>
                <a:cs typeface="+mn-cs"/>
              </a:rPr>
              <a:pPr>
                <a:defRPr/>
              </a:pPr>
              <a:t>‹#›</a:t>
            </a:fld>
            <a:endParaRPr lang="en-AU">
              <a:solidFill>
                <a:srgbClr val="FFFFFF"/>
              </a:solidFill>
              <a:cs typeface="+mn-cs"/>
            </a:endParaRPr>
          </a:p>
        </p:txBody>
      </p:sp>
    </p:spTree>
    <p:extLst>
      <p:ext uri="{BB962C8B-B14F-4D97-AF65-F5344CB8AC3E}">
        <p14:creationId xmlns:p14="http://schemas.microsoft.com/office/powerpoint/2010/main" val="1303106074"/>
      </p:ext>
    </p:extLst>
  </p:cSld>
  <p:clrMap bg1="dk2" tx1="lt1" bg2="dk1" tx2="lt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5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84.xml"/><Relationship Id="rId5" Type="http://schemas.openxmlformats.org/officeDocument/2006/relationships/image" Target="../media/image10.png"/><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128.xml"/><Relationship Id="rId5" Type="http://schemas.openxmlformats.org/officeDocument/2006/relationships/image" Target="../media/image19.jpeg"/><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89.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89.xml"/><Relationship Id="rId6" Type="http://schemas.openxmlformats.org/officeDocument/2006/relationships/image" Target="../media/image23.jpeg"/><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95.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51.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0.xml"/><Relationship Id="rId1" Type="http://schemas.openxmlformats.org/officeDocument/2006/relationships/themeOverride" Target="../theme/themeOverride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5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111.xml"/><Relationship Id="rId4" Type="http://schemas.openxmlformats.org/officeDocument/2006/relationships/image" Target="../media/image31.jpeg"/></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106.xml"/><Relationship Id="rId5" Type="http://schemas.openxmlformats.org/officeDocument/2006/relationships/image" Target="../media/image19.jpeg"/><Relationship Id="rId4" Type="http://schemas.openxmlformats.org/officeDocument/2006/relationships/image" Target="../media/image33.jpeg"/></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34.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40.xml"/><Relationship Id="rId1" Type="http://schemas.openxmlformats.org/officeDocument/2006/relationships/themeOverride" Target="../theme/themeOverride3.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6.xml"/><Relationship Id="rId1" Type="http://schemas.openxmlformats.org/officeDocument/2006/relationships/slideLayout" Target="../slideLayouts/slideLayout51.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9.png"/><Relationship Id="rId2" Type="http://schemas.openxmlformats.org/officeDocument/2006/relationships/slideLayout" Target="../slideLayouts/slideLayout40.xml"/><Relationship Id="rId1" Type="http://schemas.openxmlformats.org/officeDocument/2006/relationships/themeOverride" Target="../theme/themeOverride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51.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6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18.xml"/><Relationship Id="rId6" Type="http://schemas.openxmlformats.org/officeDocument/2006/relationships/image" Target="../media/image15.png"/><Relationship Id="rId5" Type="http://schemas.openxmlformats.org/officeDocument/2006/relationships/image" Target="../media/image8.png"/><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02" name="Picture 2" descr="woman fled"/>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79875" name="Freeform 3"/>
          <p:cNvSpPr>
            <a:spLocks/>
          </p:cNvSpPr>
          <p:nvPr/>
        </p:nvSpPr>
        <p:spPr bwMode="auto">
          <a:xfrm>
            <a:off x="974725" y="254000"/>
            <a:ext cx="550863" cy="311150"/>
          </a:xfrm>
          <a:custGeom>
            <a:avLst/>
            <a:gdLst>
              <a:gd name="T0" fmla="*/ 523875 w 347"/>
              <a:gd name="T1" fmla="*/ 107950 h 196"/>
              <a:gd name="T2" fmla="*/ 517525 w 347"/>
              <a:gd name="T3" fmla="*/ 88900 h 196"/>
              <a:gd name="T4" fmla="*/ 479425 w 347"/>
              <a:gd name="T5" fmla="*/ 76200 h 196"/>
              <a:gd name="T6" fmla="*/ 346075 w 347"/>
              <a:gd name="T7" fmla="*/ 76200 h 196"/>
              <a:gd name="T8" fmla="*/ 288925 w 347"/>
              <a:gd name="T9" fmla="*/ 44450 h 196"/>
              <a:gd name="T10" fmla="*/ 257175 w 347"/>
              <a:gd name="T11" fmla="*/ 12700 h 196"/>
              <a:gd name="T12" fmla="*/ 219075 w 347"/>
              <a:gd name="T13" fmla="*/ 0 h 196"/>
              <a:gd name="T14" fmla="*/ 161925 w 347"/>
              <a:gd name="T15" fmla="*/ 44450 h 196"/>
              <a:gd name="T16" fmla="*/ 22225 w 347"/>
              <a:gd name="T17" fmla="*/ 50800 h 196"/>
              <a:gd name="T18" fmla="*/ 22225 w 347"/>
              <a:gd name="T19" fmla="*/ 152400 h 196"/>
              <a:gd name="T20" fmla="*/ 142875 w 347"/>
              <a:gd name="T21" fmla="*/ 266700 h 196"/>
              <a:gd name="T22" fmla="*/ 536575 w 347"/>
              <a:gd name="T23" fmla="*/ 234950 h 196"/>
              <a:gd name="T24" fmla="*/ 536575 w 347"/>
              <a:gd name="T25" fmla="*/ 120650 h 196"/>
              <a:gd name="T26" fmla="*/ 523875 w 347"/>
              <a:gd name="T27" fmla="*/ 107950 h 19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47"/>
              <a:gd name="T43" fmla="*/ 0 h 196"/>
              <a:gd name="T44" fmla="*/ 347 w 347"/>
              <a:gd name="T45" fmla="*/ 196 h 19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47" h="196">
                <a:moveTo>
                  <a:pt x="330" y="68"/>
                </a:moveTo>
                <a:cubicBezTo>
                  <a:pt x="329" y="64"/>
                  <a:pt x="329" y="58"/>
                  <a:pt x="326" y="56"/>
                </a:cubicBezTo>
                <a:cubicBezTo>
                  <a:pt x="319" y="51"/>
                  <a:pt x="302" y="48"/>
                  <a:pt x="302" y="48"/>
                </a:cubicBezTo>
                <a:cubicBezTo>
                  <a:pt x="258" y="52"/>
                  <a:pt x="261" y="55"/>
                  <a:pt x="218" y="48"/>
                </a:cubicBezTo>
                <a:cubicBezTo>
                  <a:pt x="204" y="46"/>
                  <a:pt x="182" y="28"/>
                  <a:pt x="182" y="28"/>
                </a:cubicBezTo>
                <a:cubicBezTo>
                  <a:pt x="175" y="17"/>
                  <a:pt x="175" y="14"/>
                  <a:pt x="162" y="8"/>
                </a:cubicBezTo>
                <a:cubicBezTo>
                  <a:pt x="154" y="5"/>
                  <a:pt x="138" y="0"/>
                  <a:pt x="138" y="0"/>
                </a:cubicBezTo>
                <a:cubicBezTo>
                  <a:pt x="109" y="19"/>
                  <a:pt x="121" y="9"/>
                  <a:pt x="102" y="28"/>
                </a:cubicBezTo>
                <a:cubicBezTo>
                  <a:pt x="72" y="22"/>
                  <a:pt x="43" y="22"/>
                  <a:pt x="14" y="32"/>
                </a:cubicBezTo>
                <a:cubicBezTo>
                  <a:pt x="0" y="53"/>
                  <a:pt x="6" y="73"/>
                  <a:pt x="14" y="96"/>
                </a:cubicBezTo>
                <a:cubicBezTo>
                  <a:pt x="19" y="176"/>
                  <a:pt x="10" y="163"/>
                  <a:pt x="90" y="168"/>
                </a:cubicBezTo>
                <a:cubicBezTo>
                  <a:pt x="176" y="182"/>
                  <a:pt x="266" y="196"/>
                  <a:pt x="338" y="148"/>
                </a:cubicBezTo>
                <a:cubicBezTo>
                  <a:pt x="347" y="120"/>
                  <a:pt x="347" y="127"/>
                  <a:pt x="338" y="76"/>
                </a:cubicBezTo>
                <a:cubicBezTo>
                  <a:pt x="337" y="72"/>
                  <a:pt x="330" y="64"/>
                  <a:pt x="330" y="68"/>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76" name="Freeform 4"/>
          <p:cNvSpPr>
            <a:spLocks/>
          </p:cNvSpPr>
          <p:nvPr/>
        </p:nvSpPr>
        <p:spPr bwMode="auto">
          <a:xfrm>
            <a:off x="222250" y="261938"/>
            <a:ext cx="723900" cy="295275"/>
          </a:xfrm>
          <a:custGeom>
            <a:avLst/>
            <a:gdLst>
              <a:gd name="T0" fmla="*/ 704850 w 456"/>
              <a:gd name="T1" fmla="*/ 74612 h 186"/>
              <a:gd name="T2" fmla="*/ 685800 w 456"/>
              <a:gd name="T3" fmla="*/ 36513 h 186"/>
              <a:gd name="T4" fmla="*/ 647700 w 456"/>
              <a:gd name="T5" fmla="*/ 23812 h 186"/>
              <a:gd name="T6" fmla="*/ 603250 w 456"/>
              <a:gd name="T7" fmla="*/ 36513 h 186"/>
              <a:gd name="T8" fmla="*/ 558800 w 456"/>
              <a:gd name="T9" fmla="*/ 87312 h 186"/>
              <a:gd name="T10" fmla="*/ 508000 w 456"/>
              <a:gd name="T11" fmla="*/ 74612 h 186"/>
              <a:gd name="T12" fmla="*/ 469900 w 456"/>
              <a:gd name="T13" fmla="*/ 49212 h 186"/>
              <a:gd name="T14" fmla="*/ 381000 w 456"/>
              <a:gd name="T15" fmla="*/ 55563 h 186"/>
              <a:gd name="T16" fmla="*/ 342900 w 456"/>
              <a:gd name="T17" fmla="*/ 68263 h 186"/>
              <a:gd name="T18" fmla="*/ 330200 w 456"/>
              <a:gd name="T19" fmla="*/ 87312 h 186"/>
              <a:gd name="T20" fmla="*/ 311150 w 456"/>
              <a:gd name="T21" fmla="*/ 80962 h 186"/>
              <a:gd name="T22" fmla="*/ 304800 w 456"/>
              <a:gd name="T23" fmla="*/ 61913 h 186"/>
              <a:gd name="T24" fmla="*/ 254000 w 456"/>
              <a:gd name="T25" fmla="*/ 11112 h 186"/>
              <a:gd name="T26" fmla="*/ 0 w 456"/>
              <a:gd name="T27" fmla="*/ 49212 h 186"/>
              <a:gd name="T28" fmla="*/ 31750 w 456"/>
              <a:gd name="T29" fmla="*/ 125413 h 186"/>
              <a:gd name="T30" fmla="*/ 95250 w 456"/>
              <a:gd name="T31" fmla="*/ 138113 h 186"/>
              <a:gd name="T32" fmla="*/ 95250 w 456"/>
              <a:gd name="T33" fmla="*/ 182562 h 186"/>
              <a:gd name="T34" fmla="*/ 82550 w 456"/>
              <a:gd name="T35" fmla="*/ 220663 h 186"/>
              <a:gd name="T36" fmla="*/ 184150 w 456"/>
              <a:gd name="T37" fmla="*/ 252413 h 186"/>
              <a:gd name="T38" fmla="*/ 647700 w 456"/>
              <a:gd name="T39" fmla="*/ 252413 h 186"/>
              <a:gd name="T40" fmla="*/ 698500 w 456"/>
              <a:gd name="T41" fmla="*/ 252413 h 186"/>
              <a:gd name="T42" fmla="*/ 723900 w 456"/>
              <a:gd name="T43" fmla="*/ 182562 h 186"/>
              <a:gd name="T44" fmla="*/ 717550 w 456"/>
              <a:gd name="T45" fmla="*/ 87312 h 186"/>
              <a:gd name="T46" fmla="*/ 704850 w 456"/>
              <a:gd name="T47" fmla="*/ 74612 h 18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56"/>
              <a:gd name="T73" fmla="*/ 0 h 186"/>
              <a:gd name="T74" fmla="*/ 456 w 456"/>
              <a:gd name="T75" fmla="*/ 186 h 18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56" h="186">
                <a:moveTo>
                  <a:pt x="444" y="47"/>
                </a:moveTo>
                <a:cubicBezTo>
                  <a:pt x="442" y="40"/>
                  <a:pt x="439" y="27"/>
                  <a:pt x="432" y="23"/>
                </a:cubicBezTo>
                <a:cubicBezTo>
                  <a:pt x="425" y="19"/>
                  <a:pt x="408" y="15"/>
                  <a:pt x="408" y="15"/>
                </a:cubicBezTo>
                <a:cubicBezTo>
                  <a:pt x="408" y="15"/>
                  <a:pt x="382" y="21"/>
                  <a:pt x="380" y="23"/>
                </a:cubicBezTo>
                <a:cubicBezTo>
                  <a:pt x="333" y="70"/>
                  <a:pt x="386" y="32"/>
                  <a:pt x="352" y="55"/>
                </a:cubicBezTo>
                <a:cubicBezTo>
                  <a:pt x="346" y="54"/>
                  <a:pt x="327" y="51"/>
                  <a:pt x="320" y="47"/>
                </a:cubicBezTo>
                <a:cubicBezTo>
                  <a:pt x="312" y="42"/>
                  <a:pt x="296" y="31"/>
                  <a:pt x="296" y="31"/>
                </a:cubicBezTo>
                <a:cubicBezTo>
                  <a:pt x="277" y="32"/>
                  <a:pt x="259" y="32"/>
                  <a:pt x="240" y="35"/>
                </a:cubicBezTo>
                <a:cubicBezTo>
                  <a:pt x="232" y="36"/>
                  <a:pt x="216" y="43"/>
                  <a:pt x="216" y="43"/>
                </a:cubicBezTo>
                <a:cubicBezTo>
                  <a:pt x="213" y="47"/>
                  <a:pt x="212" y="53"/>
                  <a:pt x="208" y="55"/>
                </a:cubicBezTo>
                <a:cubicBezTo>
                  <a:pt x="204" y="57"/>
                  <a:pt x="199" y="54"/>
                  <a:pt x="196" y="51"/>
                </a:cubicBezTo>
                <a:cubicBezTo>
                  <a:pt x="193" y="48"/>
                  <a:pt x="194" y="43"/>
                  <a:pt x="192" y="39"/>
                </a:cubicBezTo>
                <a:cubicBezTo>
                  <a:pt x="185" y="25"/>
                  <a:pt x="173" y="16"/>
                  <a:pt x="160" y="7"/>
                </a:cubicBezTo>
                <a:cubicBezTo>
                  <a:pt x="107" y="11"/>
                  <a:pt x="46" y="0"/>
                  <a:pt x="0" y="31"/>
                </a:cubicBezTo>
                <a:cubicBezTo>
                  <a:pt x="2" y="47"/>
                  <a:pt x="0" y="73"/>
                  <a:pt x="20" y="79"/>
                </a:cubicBezTo>
                <a:cubicBezTo>
                  <a:pt x="33" y="83"/>
                  <a:pt x="60" y="87"/>
                  <a:pt x="60" y="87"/>
                </a:cubicBezTo>
                <a:cubicBezTo>
                  <a:pt x="65" y="103"/>
                  <a:pt x="66" y="96"/>
                  <a:pt x="60" y="115"/>
                </a:cubicBezTo>
                <a:cubicBezTo>
                  <a:pt x="58" y="123"/>
                  <a:pt x="52" y="139"/>
                  <a:pt x="52" y="139"/>
                </a:cubicBezTo>
                <a:cubicBezTo>
                  <a:pt x="61" y="165"/>
                  <a:pt x="90" y="157"/>
                  <a:pt x="116" y="159"/>
                </a:cubicBezTo>
                <a:cubicBezTo>
                  <a:pt x="198" y="186"/>
                  <a:pt x="326" y="161"/>
                  <a:pt x="408" y="159"/>
                </a:cubicBezTo>
                <a:cubicBezTo>
                  <a:pt x="437" y="139"/>
                  <a:pt x="408" y="170"/>
                  <a:pt x="440" y="159"/>
                </a:cubicBezTo>
                <a:cubicBezTo>
                  <a:pt x="446" y="142"/>
                  <a:pt x="452" y="133"/>
                  <a:pt x="456" y="115"/>
                </a:cubicBezTo>
                <a:cubicBezTo>
                  <a:pt x="455" y="95"/>
                  <a:pt x="454" y="75"/>
                  <a:pt x="452" y="55"/>
                </a:cubicBezTo>
                <a:cubicBezTo>
                  <a:pt x="450" y="38"/>
                  <a:pt x="450" y="41"/>
                  <a:pt x="444" y="47"/>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77" name="Freeform 5"/>
          <p:cNvSpPr>
            <a:spLocks/>
          </p:cNvSpPr>
          <p:nvPr/>
        </p:nvSpPr>
        <p:spPr bwMode="auto">
          <a:xfrm>
            <a:off x="431800" y="577850"/>
            <a:ext cx="812800" cy="319088"/>
          </a:xfrm>
          <a:custGeom>
            <a:avLst/>
            <a:gdLst>
              <a:gd name="T0" fmla="*/ 781050 w 512"/>
              <a:gd name="T1" fmla="*/ 69850 h 201"/>
              <a:gd name="T2" fmla="*/ 787400 w 512"/>
              <a:gd name="T3" fmla="*/ 222250 h 201"/>
              <a:gd name="T4" fmla="*/ 704850 w 512"/>
              <a:gd name="T5" fmla="*/ 247650 h 201"/>
              <a:gd name="T6" fmla="*/ 647700 w 512"/>
              <a:gd name="T7" fmla="*/ 241300 h 201"/>
              <a:gd name="T8" fmla="*/ 609600 w 512"/>
              <a:gd name="T9" fmla="*/ 215900 h 201"/>
              <a:gd name="T10" fmla="*/ 590550 w 512"/>
              <a:gd name="T11" fmla="*/ 203200 h 201"/>
              <a:gd name="T12" fmla="*/ 488950 w 512"/>
              <a:gd name="T13" fmla="*/ 241300 h 201"/>
              <a:gd name="T14" fmla="*/ 450850 w 512"/>
              <a:gd name="T15" fmla="*/ 254000 h 201"/>
              <a:gd name="T16" fmla="*/ 431800 w 512"/>
              <a:gd name="T17" fmla="*/ 260350 h 201"/>
              <a:gd name="T18" fmla="*/ 400050 w 512"/>
              <a:gd name="T19" fmla="*/ 254000 h 201"/>
              <a:gd name="T20" fmla="*/ 361950 w 512"/>
              <a:gd name="T21" fmla="*/ 228600 h 201"/>
              <a:gd name="T22" fmla="*/ 177800 w 512"/>
              <a:gd name="T23" fmla="*/ 234950 h 201"/>
              <a:gd name="T24" fmla="*/ 165100 w 512"/>
              <a:gd name="T25" fmla="*/ 285750 h 201"/>
              <a:gd name="T26" fmla="*/ 82550 w 512"/>
              <a:gd name="T27" fmla="*/ 298450 h 201"/>
              <a:gd name="T28" fmla="*/ 25400 w 512"/>
              <a:gd name="T29" fmla="*/ 298450 h 201"/>
              <a:gd name="T30" fmla="*/ 0 w 512"/>
              <a:gd name="T31" fmla="*/ 241300 h 201"/>
              <a:gd name="T32" fmla="*/ 19050 w 512"/>
              <a:gd name="T33" fmla="*/ 82550 h 201"/>
              <a:gd name="T34" fmla="*/ 88900 w 512"/>
              <a:gd name="T35" fmla="*/ 69850 h 201"/>
              <a:gd name="T36" fmla="*/ 152400 w 512"/>
              <a:gd name="T37" fmla="*/ 63500 h 201"/>
              <a:gd name="T38" fmla="*/ 209550 w 512"/>
              <a:gd name="T39" fmla="*/ 0 h 201"/>
              <a:gd name="T40" fmla="*/ 330200 w 512"/>
              <a:gd name="T41" fmla="*/ 38100 h 201"/>
              <a:gd name="T42" fmla="*/ 387350 w 512"/>
              <a:gd name="T43" fmla="*/ 63500 h 201"/>
              <a:gd name="T44" fmla="*/ 781050 w 512"/>
              <a:gd name="T45" fmla="*/ 69850 h 20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12"/>
              <a:gd name="T70" fmla="*/ 0 h 201"/>
              <a:gd name="T71" fmla="*/ 512 w 512"/>
              <a:gd name="T72" fmla="*/ 201 h 20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12" h="201">
                <a:moveTo>
                  <a:pt x="492" y="44"/>
                </a:moveTo>
                <a:cubicBezTo>
                  <a:pt x="504" y="79"/>
                  <a:pt x="512" y="94"/>
                  <a:pt x="496" y="140"/>
                </a:cubicBezTo>
                <a:cubicBezTo>
                  <a:pt x="494" y="145"/>
                  <a:pt x="453" y="154"/>
                  <a:pt x="444" y="156"/>
                </a:cubicBezTo>
                <a:cubicBezTo>
                  <a:pt x="432" y="155"/>
                  <a:pt x="419" y="156"/>
                  <a:pt x="408" y="152"/>
                </a:cubicBezTo>
                <a:cubicBezTo>
                  <a:pt x="399" y="149"/>
                  <a:pt x="392" y="141"/>
                  <a:pt x="384" y="136"/>
                </a:cubicBezTo>
                <a:cubicBezTo>
                  <a:pt x="380" y="133"/>
                  <a:pt x="372" y="128"/>
                  <a:pt x="372" y="128"/>
                </a:cubicBezTo>
                <a:cubicBezTo>
                  <a:pt x="349" y="134"/>
                  <a:pt x="331" y="144"/>
                  <a:pt x="308" y="152"/>
                </a:cubicBezTo>
                <a:cubicBezTo>
                  <a:pt x="300" y="155"/>
                  <a:pt x="292" y="157"/>
                  <a:pt x="284" y="160"/>
                </a:cubicBezTo>
                <a:cubicBezTo>
                  <a:pt x="280" y="161"/>
                  <a:pt x="272" y="164"/>
                  <a:pt x="272" y="164"/>
                </a:cubicBezTo>
                <a:cubicBezTo>
                  <a:pt x="265" y="163"/>
                  <a:pt x="258" y="163"/>
                  <a:pt x="252" y="160"/>
                </a:cubicBezTo>
                <a:cubicBezTo>
                  <a:pt x="243" y="156"/>
                  <a:pt x="228" y="144"/>
                  <a:pt x="228" y="144"/>
                </a:cubicBezTo>
                <a:cubicBezTo>
                  <a:pt x="189" y="145"/>
                  <a:pt x="150" y="143"/>
                  <a:pt x="112" y="148"/>
                </a:cubicBezTo>
                <a:cubicBezTo>
                  <a:pt x="101" y="149"/>
                  <a:pt x="112" y="173"/>
                  <a:pt x="104" y="180"/>
                </a:cubicBezTo>
                <a:cubicBezTo>
                  <a:pt x="91" y="191"/>
                  <a:pt x="69" y="186"/>
                  <a:pt x="52" y="188"/>
                </a:cubicBezTo>
                <a:cubicBezTo>
                  <a:pt x="23" y="198"/>
                  <a:pt x="35" y="201"/>
                  <a:pt x="16" y="188"/>
                </a:cubicBezTo>
                <a:cubicBezTo>
                  <a:pt x="9" y="177"/>
                  <a:pt x="0" y="152"/>
                  <a:pt x="0" y="152"/>
                </a:cubicBezTo>
                <a:cubicBezTo>
                  <a:pt x="6" y="120"/>
                  <a:pt x="6" y="81"/>
                  <a:pt x="12" y="52"/>
                </a:cubicBezTo>
                <a:cubicBezTo>
                  <a:pt x="13" y="48"/>
                  <a:pt x="41" y="46"/>
                  <a:pt x="56" y="44"/>
                </a:cubicBezTo>
                <a:cubicBezTo>
                  <a:pt x="71" y="39"/>
                  <a:pt x="79" y="44"/>
                  <a:pt x="96" y="40"/>
                </a:cubicBezTo>
                <a:cubicBezTo>
                  <a:pt x="113" y="29"/>
                  <a:pt x="114" y="12"/>
                  <a:pt x="132" y="0"/>
                </a:cubicBezTo>
                <a:cubicBezTo>
                  <a:pt x="192" y="5"/>
                  <a:pt x="173" y="1"/>
                  <a:pt x="208" y="24"/>
                </a:cubicBezTo>
                <a:cubicBezTo>
                  <a:pt x="215" y="46"/>
                  <a:pt x="222" y="44"/>
                  <a:pt x="244" y="40"/>
                </a:cubicBezTo>
                <a:cubicBezTo>
                  <a:pt x="327" y="41"/>
                  <a:pt x="492" y="44"/>
                  <a:pt x="492" y="44"/>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78" name="Freeform 6"/>
          <p:cNvSpPr>
            <a:spLocks/>
          </p:cNvSpPr>
          <p:nvPr/>
        </p:nvSpPr>
        <p:spPr bwMode="auto">
          <a:xfrm>
            <a:off x="3041650" y="1812925"/>
            <a:ext cx="2819400" cy="296863"/>
          </a:xfrm>
          <a:custGeom>
            <a:avLst/>
            <a:gdLst>
              <a:gd name="T0" fmla="*/ 2781300 w 1776"/>
              <a:gd name="T1" fmla="*/ 15875 h 187"/>
              <a:gd name="T2" fmla="*/ 2806700 w 1776"/>
              <a:gd name="T3" fmla="*/ 53975 h 187"/>
              <a:gd name="T4" fmla="*/ 2813050 w 1776"/>
              <a:gd name="T5" fmla="*/ 123825 h 187"/>
              <a:gd name="T6" fmla="*/ 2819400 w 1776"/>
              <a:gd name="T7" fmla="*/ 142875 h 187"/>
              <a:gd name="T8" fmla="*/ 2813050 w 1776"/>
              <a:gd name="T9" fmla="*/ 187325 h 187"/>
              <a:gd name="T10" fmla="*/ 2692400 w 1776"/>
              <a:gd name="T11" fmla="*/ 219075 h 187"/>
              <a:gd name="T12" fmla="*/ 2533650 w 1776"/>
              <a:gd name="T13" fmla="*/ 225425 h 187"/>
              <a:gd name="T14" fmla="*/ 2362200 w 1776"/>
              <a:gd name="T15" fmla="*/ 269875 h 187"/>
              <a:gd name="T16" fmla="*/ 2235200 w 1776"/>
              <a:gd name="T17" fmla="*/ 263525 h 187"/>
              <a:gd name="T18" fmla="*/ 2095500 w 1776"/>
              <a:gd name="T19" fmla="*/ 193675 h 187"/>
              <a:gd name="T20" fmla="*/ 2012950 w 1776"/>
              <a:gd name="T21" fmla="*/ 219075 h 187"/>
              <a:gd name="T22" fmla="*/ 1974850 w 1776"/>
              <a:gd name="T23" fmla="*/ 231775 h 187"/>
              <a:gd name="T24" fmla="*/ 1841500 w 1776"/>
              <a:gd name="T25" fmla="*/ 193675 h 187"/>
              <a:gd name="T26" fmla="*/ 1797050 w 1776"/>
              <a:gd name="T27" fmla="*/ 219075 h 187"/>
              <a:gd name="T28" fmla="*/ 1428750 w 1776"/>
              <a:gd name="T29" fmla="*/ 238125 h 187"/>
              <a:gd name="T30" fmla="*/ 1295400 w 1776"/>
              <a:gd name="T31" fmla="*/ 231775 h 187"/>
              <a:gd name="T32" fmla="*/ 1257300 w 1776"/>
              <a:gd name="T33" fmla="*/ 206375 h 187"/>
              <a:gd name="T34" fmla="*/ 1219200 w 1776"/>
              <a:gd name="T35" fmla="*/ 193675 h 187"/>
              <a:gd name="T36" fmla="*/ 1143000 w 1776"/>
              <a:gd name="T37" fmla="*/ 212725 h 187"/>
              <a:gd name="T38" fmla="*/ 1104900 w 1776"/>
              <a:gd name="T39" fmla="*/ 225425 h 187"/>
              <a:gd name="T40" fmla="*/ 876300 w 1776"/>
              <a:gd name="T41" fmla="*/ 193675 h 187"/>
              <a:gd name="T42" fmla="*/ 635000 w 1776"/>
              <a:gd name="T43" fmla="*/ 212725 h 187"/>
              <a:gd name="T44" fmla="*/ 317500 w 1776"/>
              <a:gd name="T45" fmla="*/ 206375 h 187"/>
              <a:gd name="T46" fmla="*/ 222250 w 1776"/>
              <a:gd name="T47" fmla="*/ 142875 h 187"/>
              <a:gd name="T48" fmla="*/ 165100 w 1776"/>
              <a:gd name="T49" fmla="*/ 174625 h 187"/>
              <a:gd name="T50" fmla="*/ 12700 w 1776"/>
              <a:gd name="T51" fmla="*/ 168275 h 187"/>
              <a:gd name="T52" fmla="*/ 25400 w 1776"/>
              <a:gd name="T53" fmla="*/ 130175 h 187"/>
              <a:gd name="T54" fmla="*/ 63500 w 1776"/>
              <a:gd name="T55" fmla="*/ 104775 h 187"/>
              <a:gd name="T56" fmla="*/ 254000 w 1776"/>
              <a:gd name="T57" fmla="*/ 85725 h 187"/>
              <a:gd name="T58" fmla="*/ 292100 w 1776"/>
              <a:gd name="T59" fmla="*/ 66675 h 187"/>
              <a:gd name="T60" fmla="*/ 323850 w 1776"/>
              <a:gd name="T61" fmla="*/ 41275 h 187"/>
              <a:gd name="T62" fmla="*/ 336550 w 1776"/>
              <a:gd name="T63" fmla="*/ 22225 h 187"/>
              <a:gd name="T64" fmla="*/ 781050 w 1776"/>
              <a:gd name="T65" fmla="*/ 47625 h 187"/>
              <a:gd name="T66" fmla="*/ 889000 w 1776"/>
              <a:gd name="T67" fmla="*/ 41275 h 187"/>
              <a:gd name="T68" fmla="*/ 895350 w 1776"/>
              <a:gd name="T69" fmla="*/ 22225 h 187"/>
              <a:gd name="T70" fmla="*/ 933450 w 1776"/>
              <a:gd name="T71" fmla="*/ 3175 h 187"/>
              <a:gd name="T72" fmla="*/ 996950 w 1776"/>
              <a:gd name="T73" fmla="*/ 15875 h 187"/>
              <a:gd name="T74" fmla="*/ 1003300 w 1776"/>
              <a:gd name="T75" fmla="*/ 34925 h 187"/>
              <a:gd name="T76" fmla="*/ 1041400 w 1776"/>
              <a:gd name="T77" fmla="*/ 47625 h 187"/>
              <a:gd name="T78" fmla="*/ 1136650 w 1776"/>
              <a:gd name="T79" fmla="*/ 41275 h 187"/>
              <a:gd name="T80" fmla="*/ 1162050 w 1776"/>
              <a:gd name="T81" fmla="*/ 15875 h 187"/>
              <a:gd name="T82" fmla="*/ 1289050 w 1776"/>
              <a:gd name="T83" fmla="*/ 9525 h 187"/>
              <a:gd name="T84" fmla="*/ 1587500 w 1776"/>
              <a:gd name="T85" fmla="*/ 41275 h 187"/>
              <a:gd name="T86" fmla="*/ 1619250 w 1776"/>
              <a:gd name="T87" fmla="*/ 47625 h 187"/>
              <a:gd name="T88" fmla="*/ 1625600 w 1776"/>
              <a:gd name="T89" fmla="*/ 85725 h 187"/>
              <a:gd name="T90" fmla="*/ 1619250 w 1776"/>
              <a:gd name="T91" fmla="*/ 212725 h 187"/>
              <a:gd name="T92" fmla="*/ 1593850 w 1776"/>
              <a:gd name="T93" fmla="*/ 244475 h 18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776"/>
              <a:gd name="T142" fmla="*/ 0 h 187"/>
              <a:gd name="T143" fmla="*/ 1776 w 1776"/>
              <a:gd name="T144" fmla="*/ 187 h 18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776" h="187">
                <a:moveTo>
                  <a:pt x="1752" y="10"/>
                </a:moveTo>
                <a:cubicBezTo>
                  <a:pt x="1755" y="19"/>
                  <a:pt x="1765" y="25"/>
                  <a:pt x="1768" y="34"/>
                </a:cubicBezTo>
                <a:cubicBezTo>
                  <a:pt x="1772" y="48"/>
                  <a:pt x="1770" y="63"/>
                  <a:pt x="1772" y="78"/>
                </a:cubicBezTo>
                <a:cubicBezTo>
                  <a:pt x="1773" y="82"/>
                  <a:pt x="1775" y="86"/>
                  <a:pt x="1776" y="90"/>
                </a:cubicBezTo>
                <a:cubicBezTo>
                  <a:pt x="1775" y="99"/>
                  <a:pt x="1776" y="109"/>
                  <a:pt x="1772" y="118"/>
                </a:cubicBezTo>
                <a:cubicBezTo>
                  <a:pt x="1764" y="136"/>
                  <a:pt x="1708" y="137"/>
                  <a:pt x="1696" y="138"/>
                </a:cubicBezTo>
                <a:cubicBezTo>
                  <a:pt x="1663" y="140"/>
                  <a:pt x="1629" y="141"/>
                  <a:pt x="1596" y="142"/>
                </a:cubicBezTo>
                <a:cubicBezTo>
                  <a:pt x="1559" y="148"/>
                  <a:pt x="1523" y="158"/>
                  <a:pt x="1488" y="170"/>
                </a:cubicBezTo>
                <a:cubicBezTo>
                  <a:pt x="1461" y="169"/>
                  <a:pt x="1435" y="168"/>
                  <a:pt x="1408" y="166"/>
                </a:cubicBezTo>
                <a:cubicBezTo>
                  <a:pt x="1388" y="164"/>
                  <a:pt x="1343" y="130"/>
                  <a:pt x="1320" y="122"/>
                </a:cubicBezTo>
                <a:cubicBezTo>
                  <a:pt x="1302" y="126"/>
                  <a:pt x="1285" y="132"/>
                  <a:pt x="1268" y="138"/>
                </a:cubicBezTo>
                <a:cubicBezTo>
                  <a:pt x="1260" y="141"/>
                  <a:pt x="1244" y="146"/>
                  <a:pt x="1244" y="146"/>
                </a:cubicBezTo>
                <a:cubicBezTo>
                  <a:pt x="1206" y="143"/>
                  <a:pt x="1190" y="142"/>
                  <a:pt x="1160" y="122"/>
                </a:cubicBezTo>
                <a:cubicBezTo>
                  <a:pt x="1141" y="128"/>
                  <a:pt x="1153" y="123"/>
                  <a:pt x="1132" y="138"/>
                </a:cubicBezTo>
                <a:cubicBezTo>
                  <a:pt x="1064" y="187"/>
                  <a:pt x="1049" y="147"/>
                  <a:pt x="900" y="150"/>
                </a:cubicBezTo>
                <a:cubicBezTo>
                  <a:pt x="872" y="149"/>
                  <a:pt x="844" y="148"/>
                  <a:pt x="816" y="146"/>
                </a:cubicBezTo>
                <a:cubicBezTo>
                  <a:pt x="797" y="144"/>
                  <a:pt x="809" y="139"/>
                  <a:pt x="792" y="130"/>
                </a:cubicBezTo>
                <a:cubicBezTo>
                  <a:pt x="785" y="126"/>
                  <a:pt x="768" y="122"/>
                  <a:pt x="768" y="122"/>
                </a:cubicBezTo>
                <a:cubicBezTo>
                  <a:pt x="736" y="127"/>
                  <a:pt x="752" y="123"/>
                  <a:pt x="720" y="134"/>
                </a:cubicBezTo>
                <a:cubicBezTo>
                  <a:pt x="712" y="137"/>
                  <a:pt x="696" y="142"/>
                  <a:pt x="696" y="142"/>
                </a:cubicBezTo>
                <a:cubicBezTo>
                  <a:pt x="610" y="139"/>
                  <a:pt x="610" y="141"/>
                  <a:pt x="552" y="122"/>
                </a:cubicBezTo>
                <a:cubicBezTo>
                  <a:pt x="483" y="124"/>
                  <a:pt x="452" y="117"/>
                  <a:pt x="400" y="134"/>
                </a:cubicBezTo>
                <a:cubicBezTo>
                  <a:pt x="333" y="133"/>
                  <a:pt x="267" y="133"/>
                  <a:pt x="200" y="130"/>
                </a:cubicBezTo>
                <a:cubicBezTo>
                  <a:pt x="187" y="129"/>
                  <a:pt x="166" y="97"/>
                  <a:pt x="140" y="90"/>
                </a:cubicBezTo>
                <a:cubicBezTo>
                  <a:pt x="122" y="95"/>
                  <a:pt x="115" y="94"/>
                  <a:pt x="104" y="110"/>
                </a:cubicBezTo>
                <a:cubicBezTo>
                  <a:pt x="72" y="109"/>
                  <a:pt x="39" y="116"/>
                  <a:pt x="8" y="106"/>
                </a:cubicBezTo>
                <a:cubicBezTo>
                  <a:pt x="0" y="103"/>
                  <a:pt x="13" y="90"/>
                  <a:pt x="16" y="82"/>
                </a:cubicBezTo>
                <a:cubicBezTo>
                  <a:pt x="19" y="73"/>
                  <a:pt x="32" y="71"/>
                  <a:pt x="40" y="66"/>
                </a:cubicBezTo>
                <a:cubicBezTo>
                  <a:pt x="73" y="44"/>
                  <a:pt x="120" y="56"/>
                  <a:pt x="160" y="54"/>
                </a:cubicBezTo>
                <a:cubicBezTo>
                  <a:pt x="167" y="49"/>
                  <a:pt x="177" y="48"/>
                  <a:pt x="184" y="42"/>
                </a:cubicBezTo>
                <a:cubicBezTo>
                  <a:pt x="210" y="21"/>
                  <a:pt x="174" y="36"/>
                  <a:pt x="204" y="26"/>
                </a:cubicBezTo>
                <a:cubicBezTo>
                  <a:pt x="207" y="22"/>
                  <a:pt x="207" y="14"/>
                  <a:pt x="212" y="14"/>
                </a:cubicBezTo>
                <a:cubicBezTo>
                  <a:pt x="275" y="10"/>
                  <a:pt x="433" y="28"/>
                  <a:pt x="492" y="30"/>
                </a:cubicBezTo>
                <a:cubicBezTo>
                  <a:pt x="515" y="29"/>
                  <a:pt x="538" y="31"/>
                  <a:pt x="560" y="26"/>
                </a:cubicBezTo>
                <a:cubicBezTo>
                  <a:pt x="564" y="25"/>
                  <a:pt x="561" y="17"/>
                  <a:pt x="564" y="14"/>
                </a:cubicBezTo>
                <a:cubicBezTo>
                  <a:pt x="570" y="7"/>
                  <a:pt x="580" y="5"/>
                  <a:pt x="588" y="2"/>
                </a:cubicBezTo>
                <a:cubicBezTo>
                  <a:pt x="601" y="4"/>
                  <a:pt x="618" y="0"/>
                  <a:pt x="628" y="10"/>
                </a:cubicBezTo>
                <a:cubicBezTo>
                  <a:pt x="631" y="13"/>
                  <a:pt x="629" y="20"/>
                  <a:pt x="632" y="22"/>
                </a:cubicBezTo>
                <a:cubicBezTo>
                  <a:pt x="639" y="27"/>
                  <a:pt x="656" y="30"/>
                  <a:pt x="656" y="30"/>
                </a:cubicBezTo>
                <a:cubicBezTo>
                  <a:pt x="676" y="29"/>
                  <a:pt x="697" y="31"/>
                  <a:pt x="716" y="26"/>
                </a:cubicBezTo>
                <a:cubicBezTo>
                  <a:pt x="787" y="8"/>
                  <a:pt x="650" y="17"/>
                  <a:pt x="732" y="10"/>
                </a:cubicBezTo>
                <a:cubicBezTo>
                  <a:pt x="759" y="8"/>
                  <a:pt x="785" y="7"/>
                  <a:pt x="812" y="6"/>
                </a:cubicBezTo>
                <a:cubicBezTo>
                  <a:pt x="875" y="17"/>
                  <a:pt x="934" y="23"/>
                  <a:pt x="1000" y="26"/>
                </a:cubicBezTo>
                <a:cubicBezTo>
                  <a:pt x="1007" y="27"/>
                  <a:pt x="1016" y="25"/>
                  <a:pt x="1020" y="30"/>
                </a:cubicBezTo>
                <a:cubicBezTo>
                  <a:pt x="1025" y="36"/>
                  <a:pt x="1024" y="46"/>
                  <a:pt x="1024" y="54"/>
                </a:cubicBezTo>
                <a:cubicBezTo>
                  <a:pt x="1024" y="81"/>
                  <a:pt x="1022" y="107"/>
                  <a:pt x="1020" y="134"/>
                </a:cubicBezTo>
                <a:cubicBezTo>
                  <a:pt x="1018" y="152"/>
                  <a:pt x="1004" y="142"/>
                  <a:pt x="1004" y="154"/>
                </a:cubicBezTo>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79" name="Freeform 7"/>
          <p:cNvSpPr>
            <a:spLocks/>
          </p:cNvSpPr>
          <p:nvPr/>
        </p:nvSpPr>
        <p:spPr bwMode="auto">
          <a:xfrm>
            <a:off x="4711700" y="1755775"/>
            <a:ext cx="952500" cy="279400"/>
          </a:xfrm>
          <a:custGeom>
            <a:avLst/>
            <a:gdLst>
              <a:gd name="T0" fmla="*/ 234950 w 600"/>
              <a:gd name="T1" fmla="*/ 66675 h 176"/>
              <a:gd name="T2" fmla="*/ 0 w 600"/>
              <a:gd name="T3" fmla="*/ 85725 h 176"/>
              <a:gd name="T4" fmla="*/ 63500 w 600"/>
              <a:gd name="T5" fmla="*/ 136525 h 176"/>
              <a:gd name="T6" fmla="*/ 63500 w 600"/>
              <a:gd name="T7" fmla="*/ 193675 h 176"/>
              <a:gd name="T8" fmla="*/ 50800 w 600"/>
              <a:gd name="T9" fmla="*/ 231775 h 176"/>
              <a:gd name="T10" fmla="*/ 44450 w 600"/>
              <a:gd name="T11" fmla="*/ 250825 h 176"/>
              <a:gd name="T12" fmla="*/ 95250 w 600"/>
              <a:gd name="T13" fmla="*/ 244475 h 176"/>
              <a:gd name="T14" fmla="*/ 133350 w 600"/>
              <a:gd name="T15" fmla="*/ 250825 h 176"/>
              <a:gd name="T16" fmla="*/ 171450 w 600"/>
              <a:gd name="T17" fmla="*/ 263525 h 176"/>
              <a:gd name="T18" fmla="*/ 476250 w 600"/>
              <a:gd name="T19" fmla="*/ 231775 h 176"/>
              <a:gd name="T20" fmla="*/ 508000 w 600"/>
              <a:gd name="T21" fmla="*/ 180975 h 176"/>
              <a:gd name="T22" fmla="*/ 603250 w 600"/>
              <a:gd name="T23" fmla="*/ 180975 h 176"/>
              <a:gd name="T24" fmla="*/ 527050 w 600"/>
              <a:gd name="T25" fmla="*/ 200025 h 176"/>
              <a:gd name="T26" fmla="*/ 539750 w 600"/>
              <a:gd name="T27" fmla="*/ 149225 h 176"/>
              <a:gd name="T28" fmla="*/ 673100 w 600"/>
              <a:gd name="T29" fmla="*/ 174625 h 176"/>
              <a:gd name="T30" fmla="*/ 939800 w 600"/>
              <a:gd name="T31" fmla="*/ 168275 h 176"/>
              <a:gd name="T32" fmla="*/ 952500 w 600"/>
              <a:gd name="T33" fmla="*/ 130175 h 176"/>
              <a:gd name="T34" fmla="*/ 895350 w 600"/>
              <a:gd name="T35" fmla="*/ 47625 h 176"/>
              <a:gd name="T36" fmla="*/ 647700 w 600"/>
              <a:gd name="T37" fmla="*/ 79375 h 176"/>
              <a:gd name="T38" fmla="*/ 558800 w 600"/>
              <a:gd name="T39" fmla="*/ 66675 h 176"/>
              <a:gd name="T40" fmla="*/ 457200 w 600"/>
              <a:gd name="T41" fmla="*/ 41275 h 176"/>
              <a:gd name="T42" fmla="*/ 374650 w 600"/>
              <a:gd name="T43" fmla="*/ 92075 h 176"/>
              <a:gd name="T44" fmla="*/ 317500 w 600"/>
              <a:gd name="T45" fmla="*/ 79375 h 176"/>
              <a:gd name="T46" fmla="*/ 279400 w 600"/>
              <a:gd name="T47" fmla="*/ 53975 h 176"/>
              <a:gd name="T48" fmla="*/ 260350 w 600"/>
              <a:gd name="T49" fmla="*/ 41275 h 176"/>
              <a:gd name="T50" fmla="*/ 234950 w 600"/>
              <a:gd name="T51" fmla="*/ 66675 h 17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600"/>
              <a:gd name="T79" fmla="*/ 0 h 176"/>
              <a:gd name="T80" fmla="*/ 600 w 600"/>
              <a:gd name="T81" fmla="*/ 176 h 17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600" h="176">
                <a:moveTo>
                  <a:pt x="148" y="42"/>
                </a:moveTo>
                <a:cubicBezTo>
                  <a:pt x="100" y="26"/>
                  <a:pt x="18" y="0"/>
                  <a:pt x="0" y="54"/>
                </a:cubicBezTo>
                <a:cubicBezTo>
                  <a:pt x="7" y="74"/>
                  <a:pt x="23" y="75"/>
                  <a:pt x="40" y="86"/>
                </a:cubicBezTo>
                <a:cubicBezTo>
                  <a:pt x="46" y="104"/>
                  <a:pt x="46" y="98"/>
                  <a:pt x="40" y="122"/>
                </a:cubicBezTo>
                <a:cubicBezTo>
                  <a:pt x="38" y="130"/>
                  <a:pt x="35" y="138"/>
                  <a:pt x="32" y="146"/>
                </a:cubicBezTo>
                <a:cubicBezTo>
                  <a:pt x="31" y="150"/>
                  <a:pt x="28" y="158"/>
                  <a:pt x="28" y="158"/>
                </a:cubicBezTo>
                <a:cubicBezTo>
                  <a:pt x="40" y="176"/>
                  <a:pt x="49" y="171"/>
                  <a:pt x="60" y="154"/>
                </a:cubicBezTo>
                <a:cubicBezTo>
                  <a:pt x="68" y="155"/>
                  <a:pt x="76" y="156"/>
                  <a:pt x="84" y="158"/>
                </a:cubicBezTo>
                <a:cubicBezTo>
                  <a:pt x="92" y="160"/>
                  <a:pt x="108" y="166"/>
                  <a:pt x="108" y="166"/>
                </a:cubicBezTo>
                <a:cubicBezTo>
                  <a:pt x="323" y="160"/>
                  <a:pt x="200" y="166"/>
                  <a:pt x="300" y="146"/>
                </a:cubicBezTo>
                <a:cubicBezTo>
                  <a:pt x="310" y="117"/>
                  <a:pt x="301" y="127"/>
                  <a:pt x="320" y="114"/>
                </a:cubicBezTo>
                <a:cubicBezTo>
                  <a:pt x="335" y="92"/>
                  <a:pt x="357" y="109"/>
                  <a:pt x="380" y="114"/>
                </a:cubicBezTo>
                <a:cubicBezTo>
                  <a:pt x="411" y="145"/>
                  <a:pt x="350" y="127"/>
                  <a:pt x="332" y="126"/>
                </a:cubicBezTo>
                <a:cubicBezTo>
                  <a:pt x="335" y="115"/>
                  <a:pt x="329" y="92"/>
                  <a:pt x="340" y="94"/>
                </a:cubicBezTo>
                <a:cubicBezTo>
                  <a:pt x="369" y="98"/>
                  <a:pt x="395" y="106"/>
                  <a:pt x="424" y="110"/>
                </a:cubicBezTo>
                <a:cubicBezTo>
                  <a:pt x="480" y="109"/>
                  <a:pt x="537" y="115"/>
                  <a:pt x="592" y="106"/>
                </a:cubicBezTo>
                <a:cubicBezTo>
                  <a:pt x="600" y="105"/>
                  <a:pt x="600" y="82"/>
                  <a:pt x="600" y="82"/>
                </a:cubicBezTo>
                <a:cubicBezTo>
                  <a:pt x="596" y="57"/>
                  <a:pt x="589" y="38"/>
                  <a:pt x="564" y="30"/>
                </a:cubicBezTo>
                <a:cubicBezTo>
                  <a:pt x="508" y="37"/>
                  <a:pt x="466" y="47"/>
                  <a:pt x="408" y="50"/>
                </a:cubicBezTo>
                <a:cubicBezTo>
                  <a:pt x="388" y="57"/>
                  <a:pt x="370" y="54"/>
                  <a:pt x="352" y="42"/>
                </a:cubicBezTo>
                <a:cubicBezTo>
                  <a:pt x="333" y="14"/>
                  <a:pt x="327" y="22"/>
                  <a:pt x="288" y="26"/>
                </a:cubicBezTo>
                <a:cubicBezTo>
                  <a:pt x="260" y="32"/>
                  <a:pt x="258" y="44"/>
                  <a:pt x="236" y="58"/>
                </a:cubicBezTo>
                <a:cubicBezTo>
                  <a:pt x="229" y="57"/>
                  <a:pt x="208" y="55"/>
                  <a:pt x="200" y="50"/>
                </a:cubicBezTo>
                <a:cubicBezTo>
                  <a:pt x="192" y="45"/>
                  <a:pt x="184" y="39"/>
                  <a:pt x="176" y="34"/>
                </a:cubicBezTo>
                <a:cubicBezTo>
                  <a:pt x="172" y="31"/>
                  <a:pt x="164" y="26"/>
                  <a:pt x="164" y="26"/>
                </a:cubicBezTo>
                <a:cubicBezTo>
                  <a:pt x="148" y="31"/>
                  <a:pt x="153" y="26"/>
                  <a:pt x="148" y="42"/>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80" name="Freeform 8"/>
          <p:cNvSpPr>
            <a:spLocks/>
          </p:cNvSpPr>
          <p:nvPr/>
        </p:nvSpPr>
        <p:spPr bwMode="auto">
          <a:xfrm>
            <a:off x="6280150" y="225425"/>
            <a:ext cx="2736850" cy="1160463"/>
          </a:xfrm>
          <a:custGeom>
            <a:avLst/>
            <a:gdLst>
              <a:gd name="T0" fmla="*/ 2590800 w 1724"/>
              <a:gd name="T1" fmla="*/ 282575 h 731"/>
              <a:gd name="T2" fmla="*/ 2552700 w 1724"/>
              <a:gd name="T3" fmla="*/ 219075 h 731"/>
              <a:gd name="T4" fmla="*/ 2489200 w 1724"/>
              <a:gd name="T5" fmla="*/ 85725 h 731"/>
              <a:gd name="T6" fmla="*/ 2355850 w 1724"/>
              <a:gd name="T7" fmla="*/ 136525 h 731"/>
              <a:gd name="T8" fmla="*/ 2305050 w 1724"/>
              <a:gd name="T9" fmla="*/ 98425 h 731"/>
              <a:gd name="T10" fmla="*/ 2292350 w 1724"/>
              <a:gd name="T11" fmla="*/ 79375 h 731"/>
              <a:gd name="T12" fmla="*/ 2254250 w 1724"/>
              <a:gd name="T13" fmla="*/ 66675 h 731"/>
              <a:gd name="T14" fmla="*/ 2235200 w 1724"/>
              <a:gd name="T15" fmla="*/ 79375 h 731"/>
              <a:gd name="T16" fmla="*/ 2178050 w 1724"/>
              <a:gd name="T17" fmla="*/ 41275 h 731"/>
              <a:gd name="T18" fmla="*/ 2044700 w 1724"/>
              <a:gd name="T19" fmla="*/ 3175 h 731"/>
              <a:gd name="T20" fmla="*/ 1968500 w 1724"/>
              <a:gd name="T21" fmla="*/ 15875 h 731"/>
              <a:gd name="T22" fmla="*/ 1936750 w 1724"/>
              <a:gd name="T23" fmla="*/ 41275 h 731"/>
              <a:gd name="T24" fmla="*/ 1892300 w 1724"/>
              <a:gd name="T25" fmla="*/ 85725 h 731"/>
              <a:gd name="T26" fmla="*/ 1689100 w 1724"/>
              <a:gd name="T27" fmla="*/ 22225 h 731"/>
              <a:gd name="T28" fmla="*/ 1606550 w 1724"/>
              <a:gd name="T29" fmla="*/ 34925 h 731"/>
              <a:gd name="T30" fmla="*/ 1504950 w 1724"/>
              <a:gd name="T31" fmla="*/ 85725 h 731"/>
              <a:gd name="T32" fmla="*/ 1270000 w 1724"/>
              <a:gd name="T33" fmla="*/ 41275 h 731"/>
              <a:gd name="T34" fmla="*/ 1149350 w 1724"/>
              <a:gd name="T35" fmla="*/ 47625 h 731"/>
              <a:gd name="T36" fmla="*/ 1092200 w 1724"/>
              <a:gd name="T37" fmla="*/ 66675 h 731"/>
              <a:gd name="T38" fmla="*/ 368300 w 1724"/>
              <a:gd name="T39" fmla="*/ 15875 h 731"/>
              <a:gd name="T40" fmla="*/ 152400 w 1724"/>
              <a:gd name="T41" fmla="*/ 47625 h 731"/>
              <a:gd name="T42" fmla="*/ 114300 w 1724"/>
              <a:gd name="T43" fmla="*/ 60325 h 731"/>
              <a:gd name="T44" fmla="*/ 95250 w 1724"/>
              <a:gd name="T45" fmla="*/ 66675 h 731"/>
              <a:gd name="T46" fmla="*/ 38100 w 1724"/>
              <a:gd name="T47" fmla="*/ 111125 h 731"/>
              <a:gd name="T48" fmla="*/ 50800 w 1724"/>
              <a:gd name="T49" fmla="*/ 288925 h 731"/>
              <a:gd name="T50" fmla="*/ 0 w 1724"/>
              <a:gd name="T51" fmla="*/ 454025 h 731"/>
              <a:gd name="T52" fmla="*/ 6350 w 1724"/>
              <a:gd name="T53" fmla="*/ 555625 h 731"/>
              <a:gd name="T54" fmla="*/ 95250 w 1724"/>
              <a:gd name="T55" fmla="*/ 619125 h 731"/>
              <a:gd name="T56" fmla="*/ 152400 w 1724"/>
              <a:gd name="T57" fmla="*/ 650875 h 731"/>
              <a:gd name="T58" fmla="*/ 304800 w 1724"/>
              <a:gd name="T59" fmla="*/ 676275 h 731"/>
              <a:gd name="T60" fmla="*/ 425450 w 1724"/>
              <a:gd name="T61" fmla="*/ 727075 h 731"/>
              <a:gd name="T62" fmla="*/ 501650 w 1724"/>
              <a:gd name="T63" fmla="*/ 790575 h 731"/>
              <a:gd name="T64" fmla="*/ 571500 w 1724"/>
              <a:gd name="T65" fmla="*/ 885825 h 731"/>
              <a:gd name="T66" fmla="*/ 622300 w 1724"/>
              <a:gd name="T67" fmla="*/ 923925 h 731"/>
              <a:gd name="T68" fmla="*/ 698500 w 1724"/>
              <a:gd name="T69" fmla="*/ 885825 h 731"/>
              <a:gd name="T70" fmla="*/ 889000 w 1724"/>
              <a:gd name="T71" fmla="*/ 911225 h 731"/>
              <a:gd name="T72" fmla="*/ 2692400 w 1724"/>
              <a:gd name="T73" fmla="*/ 892175 h 731"/>
              <a:gd name="T74" fmla="*/ 2711450 w 1724"/>
              <a:gd name="T75" fmla="*/ 885825 h 731"/>
              <a:gd name="T76" fmla="*/ 2736850 w 1724"/>
              <a:gd name="T77" fmla="*/ 790575 h 731"/>
              <a:gd name="T78" fmla="*/ 2705100 w 1724"/>
              <a:gd name="T79" fmla="*/ 727075 h 731"/>
              <a:gd name="T80" fmla="*/ 2647950 w 1724"/>
              <a:gd name="T81" fmla="*/ 676275 h 731"/>
              <a:gd name="T82" fmla="*/ 2552700 w 1724"/>
              <a:gd name="T83" fmla="*/ 600075 h 731"/>
              <a:gd name="T84" fmla="*/ 2425700 w 1724"/>
              <a:gd name="T85" fmla="*/ 574675 h 731"/>
              <a:gd name="T86" fmla="*/ 2406650 w 1724"/>
              <a:gd name="T87" fmla="*/ 561975 h 731"/>
              <a:gd name="T88" fmla="*/ 2393950 w 1724"/>
              <a:gd name="T89" fmla="*/ 523875 h 731"/>
              <a:gd name="T90" fmla="*/ 2451100 w 1724"/>
              <a:gd name="T91" fmla="*/ 396875 h 731"/>
              <a:gd name="T92" fmla="*/ 2527300 w 1724"/>
              <a:gd name="T93" fmla="*/ 339725 h 731"/>
              <a:gd name="T94" fmla="*/ 2609850 w 1724"/>
              <a:gd name="T95" fmla="*/ 301625 h 731"/>
              <a:gd name="T96" fmla="*/ 2590800 w 1724"/>
              <a:gd name="T97" fmla="*/ 282575 h 73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724"/>
              <a:gd name="T148" fmla="*/ 0 h 731"/>
              <a:gd name="T149" fmla="*/ 1724 w 1724"/>
              <a:gd name="T150" fmla="*/ 731 h 73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724" h="731">
                <a:moveTo>
                  <a:pt x="1632" y="178"/>
                </a:moveTo>
                <a:cubicBezTo>
                  <a:pt x="1628" y="157"/>
                  <a:pt x="1626" y="150"/>
                  <a:pt x="1608" y="138"/>
                </a:cubicBezTo>
                <a:cubicBezTo>
                  <a:pt x="1586" y="105"/>
                  <a:pt x="1610" y="68"/>
                  <a:pt x="1568" y="54"/>
                </a:cubicBezTo>
                <a:cubicBezTo>
                  <a:pt x="1539" y="64"/>
                  <a:pt x="1512" y="77"/>
                  <a:pt x="1484" y="86"/>
                </a:cubicBezTo>
                <a:cubicBezTo>
                  <a:pt x="1466" y="80"/>
                  <a:pt x="1470" y="68"/>
                  <a:pt x="1452" y="62"/>
                </a:cubicBezTo>
                <a:cubicBezTo>
                  <a:pt x="1449" y="58"/>
                  <a:pt x="1448" y="53"/>
                  <a:pt x="1444" y="50"/>
                </a:cubicBezTo>
                <a:cubicBezTo>
                  <a:pt x="1437" y="46"/>
                  <a:pt x="1420" y="42"/>
                  <a:pt x="1420" y="42"/>
                </a:cubicBezTo>
                <a:cubicBezTo>
                  <a:pt x="1416" y="45"/>
                  <a:pt x="1413" y="51"/>
                  <a:pt x="1408" y="50"/>
                </a:cubicBezTo>
                <a:cubicBezTo>
                  <a:pt x="1372" y="42"/>
                  <a:pt x="1396" y="34"/>
                  <a:pt x="1372" y="26"/>
                </a:cubicBezTo>
                <a:cubicBezTo>
                  <a:pt x="1344" y="17"/>
                  <a:pt x="1315" y="11"/>
                  <a:pt x="1288" y="2"/>
                </a:cubicBezTo>
                <a:cubicBezTo>
                  <a:pt x="1272" y="4"/>
                  <a:pt x="1253" y="0"/>
                  <a:pt x="1240" y="10"/>
                </a:cubicBezTo>
                <a:cubicBezTo>
                  <a:pt x="1214" y="31"/>
                  <a:pt x="1250" y="16"/>
                  <a:pt x="1220" y="26"/>
                </a:cubicBezTo>
                <a:cubicBezTo>
                  <a:pt x="1202" y="54"/>
                  <a:pt x="1213" y="47"/>
                  <a:pt x="1192" y="54"/>
                </a:cubicBezTo>
                <a:cubicBezTo>
                  <a:pt x="1108" y="49"/>
                  <a:pt x="1121" y="52"/>
                  <a:pt x="1064" y="14"/>
                </a:cubicBezTo>
                <a:cubicBezTo>
                  <a:pt x="1062" y="14"/>
                  <a:pt x="1022" y="17"/>
                  <a:pt x="1012" y="22"/>
                </a:cubicBezTo>
                <a:cubicBezTo>
                  <a:pt x="989" y="33"/>
                  <a:pt x="973" y="46"/>
                  <a:pt x="948" y="54"/>
                </a:cubicBezTo>
                <a:cubicBezTo>
                  <a:pt x="805" y="43"/>
                  <a:pt x="875" y="51"/>
                  <a:pt x="800" y="26"/>
                </a:cubicBezTo>
                <a:cubicBezTo>
                  <a:pt x="775" y="27"/>
                  <a:pt x="749" y="27"/>
                  <a:pt x="724" y="30"/>
                </a:cubicBezTo>
                <a:cubicBezTo>
                  <a:pt x="711" y="32"/>
                  <a:pt x="688" y="42"/>
                  <a:pt x="688" y="42"/>
                </a:cubicBezTo>
                <a:cubicBezTo>
                  <a:pt x="497" y="40"/>
                  <a:pt x="366" y="99"/>
                  <a:pt x="232" y="10"/>
                </a:cubicBezTo>
                <a:cubicBezTo>
                  <a:pt x="184" y="14"/>
                  <a:pt x="144" y="27"/>
                  <a:pt x="96" y="30"/>
                </a:cubicBezTo>
                <a:cubicBezTo>
                  <a:pt x="88" y="33"/>
                  <a:pt x="80" y="35"/>
                  <a:pt x="72" y="38"/>
                </a:cubicBezTo>
                <a:cubicBezTo>
                  <a:pt x="68" y="39"/>
                  <a:pt x="60" y="42"/>
                  <a:pt x="60" y="42"/>
                </a:cubicBezTo>
                <a:cubicBezTo>
                  <a:pt x="46" y="52"/>
                  <a:pt x="40" y="65"/>
                  <a:pt x="24" y="70"/>
                </a:cubicBezTo>
                <a:cubicBezTo>
                  <a:pt x="1" y="104"/>
                  <a:pt x="10" y="149"/>
                  <a:pt x="32" y="182"/>
                </a:cubicBezTo>
                <a:cubicBezTo>
                  <a:pt x="25" y="238"/>
                  <a:pt x="25" y="248"/>
                  <a:pt x="0" y="286"/>
                </a:cubicBezTo>
                <a:cubicBezTo>
                  <a:pt x="1" y="307"/>
                  <a:pt x="1" y="329"/>
                  <a:pt x="4" y="350"/>
                </a:cubicBezTo>
                <a:cubicBezTo>
                  <a:pt x="8" y="377"/>
                  <a:pt x="40" y="383"/>
                  <a:pt x="60" y="390"/>
                </a:cubicBezTo>
                <a:cubicBezTo>
                  <a:pt x="72" y="394"/>
                  <a:pt x="84" y="405"/>
                  <a:pt x="96" y="410"/>
                </a:cubicBezTo>
                <a:cubicBezTo>
                  <a:pt x="128" y="422"/>
                  <a:pt x="158" y="423"/>
                  <a:pt x="192" y="426"/>
                </a:cubicBezTo>
                <a:cubicBezTo>
                  <a:pt x="223" y="434"/>
                  <a:pt x="241" y="440"/>
                  <a:pt x="268" y="458"/>
                </a:cubicBezTo>
                <a:cubicBezTo>
                  <a:pt x="289" y="472"/>
                  <a:pt x="291" y="490"/>
                  <a:pt x="316" y="498"/>
                </a:cubicBezTo>
                <a:cubicBezTo>
                  <a:pt x="330" y="519"/>
                  <a:pt x="339" y="544"/>
                  <a:pt x="360" y="558"/>
                </a:cubicBezTo>
                <a:cubicBezTo>
                  <a:pt x="369" y="572"/>
                  <a:pt x="376" y="577"/>
                  <a:pt x="392" y="582"/>
                </a:cubicBezTo>
                <a:cubicBezTo>
                  <a:pt x="418" y="579"/>
                  <a:pt x="432" y="583"/>
                  <a:pt x="440" y="558"/>
                </a:cubicBezTo>
                <a:cubicBezTo>
                  <a:pt x="479" y="569"/>
                  <a:pt x="560" y="574"/>
                  <a:pt x="560" y="574"/>
                </a:cubicBezTo>
                <a:cubicBezTo>
                  <a:pt x="939" y="573"/>
                  <a:pt x="1357" y="731"/>
                  <a:pt x="1696" y="562"/>
                </a:cubicBezTo>
                <a:cubicBezTo>
                  <a:pt x="1700" y="560"/>
                  <a:pt x="1704" y="559"/>
                  <a:pt x="1708" y="558"/>
                </a:cubicBezTo>
                <a:cubicBezTo>
                  <a:pt x="1715" y="536"/>
                  <a:pt x="1720" y="520"/>
                  <a:pt x="1724" y="498"/>
                </a:cubicBezTo>
                <a:cubicBezTo>
                  <a:pt x="1720" y="478"/>
                  <a:pt x="1721" y="469"/>
                  <a:pt x="1704" y="458"/>
                </a:cubicBezTo>
                <a:cubicBezTo>
                  <a:pt x="1693" y="441"/>
                  <a:pt x="1683" y="438"/>
                  <a:pt x="1668" y="426"/>
                </a:cubicBezTo>
                <a:cubicBezTo>
                  <a:pt x="1649" y="411"/>
                  <a:pt x="1633" y="386"/>
                  <a:pt x="1608" y="378"/>
                </a:cubicBezTo>
                <a:cubicBezTo>
                  <a:pt x="1582" y="369"/>
                  <a:pt x="1528" y="362"/>
                  <a:pt x="1528" y="362"/>
                </a:cubicBezTo>
                <a:cubicBezTo>
                  <a:pt x="1524" y="359"/>
                  <a:pt x="1519" y="358"/>
                  <a:pt x="1516" y="354"/>
                </a:cubicBezTo>
                <a:cubicBezTo>
                  <a:pt x="1512" y="347"/>
                  <a:pt x="1508" y="330"/>
                  <a:pt x="1508" y="330"/>
                </a:cubicBezTo>
                <a:cubicBezTo>
                  <a:pt x="1512" y="301"/>
                  <a:pt x="1511" y="261"/>
                  <a:pt x="1544" y="250"/>
                </a:cubicBezTo>
                <a:cubicBezTo>
                  <a:pt x="1555" y="228"/>
                  <a:pt x="1569" y="220"/>
                  <a:pt x="1592" y="214"/>
                </a:cubicBezTo>
                <a:cubicBezTo>
                  <a:pt x="1607" y="204"/>
                  <a:pt x="1627" y="196"/>
                  <a:pt x="1644" y="190"/>
                </a:cubicBezTo>
                <a:cubicBezTo>
                  <a:pt x="1631" y="181"/>
                  <a:pt x="1632" y="187"/>
                  <a:pt x="1632" y="178"/>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81" name="Freeform 9"/>
          <p:cNvSpPr>
            <a:spLocks/>
          </p:cNvSpPr>
          <p:nvPr/>
        </p:nvSpPr>
        <p:spPr bwMode="auto">
          <a:xfrm>
            <a:off x="7200900" y="1155700"/>
            <a:ext cx="1657350" cy="373063"/>
          </a:xfrm>
          <a:custGeom>
            <a:avLst/>
            <a:gdLst>
              <a:gd name="T0" fmla="*/ 1625600 w 1044"/>
              <a:gd name="T1" fmla="*/ 19050 h 235"/>
              <a:gd name="T2" fmla="*/ 1631950 w 1044"/>
              <a:gd name="T3" fmla="*/ 184150 h 235"/>
              <a:gd name="T4" fmla="*/ 1631950 w 1044"/>
              <a:gd name="T5" fmla="*/ 266700 h 235"/>
              <a:gd name="T6" fmla="*/ 1536700 w 1044"/>
              <a:gd name="T7" fmla="*/ 279400 h 235"/>
              <a:gd name="T8" fmla="*/ 1435100 w 1044"/>
              <a:gd name="T9" fmla="*/ 311150 h 235"/>
              <a:gd name="T10" fmla="*/ 1035050 w 1044"/>
              <a:gd name="T11" fmla="*/ 304800 h 235"/>
              <a:gd name="T12" fmla="*/ 825500 w 1044"/>
              <a:gd name="T13" fmla="*/ 292100 h 235"/>
              <a:gd name="T14" fmla="*/ 215900 w 1044"/>
              <a:gd name="T15" fmla="*/ 285750 h 235"/>
              <a:gd name="T16" fmla="*/ 152400 w 1044"/>
              <a:gd name="T17" fmla="*/ 304800 h 235"/>
              <a:gd name="T18" fmla="*/ 114300 w 1044"/>
              <a:gd name="T19" fmla="*/ 317500 h 235"/>
              <a:gd name="T20" fmla="*/ 19050 w 1044"/>
              <a:gd name="T21" fmla="*/ 349250 h 235"/>
              <a:gd name="T22" fmla="*/ 19050 w 1044"/>
              <a:gd name="T23" fmla="*/ 215900 h 235"/>
              <a:gd name="T24" fmla="*/ 0 w 1044"/>
              <a:gd name="T25" fmla="*/ 152400 h 235"/>
              <a:gd name="T26" fmla="*/ 19050 w 1044"/>
              <a:gd name="T27" fmla="*/ 63500 h 235"/>
              <a:gd name="T28" fmla="*/ 57150 w 1044"/>
              <a:gd name="T29" fmla="*/ 38100 h 235"/>
              <a:gd name="T30" fmla="*/ 95250 w 1044"/>
              <a:gd name="T31" fmla="*/ 25400 h 235"/>
              <a:gd name="T32" fmla="*/ 438150 w 1044"/>
              <a:gd name="T33" fmla="*/ 57150 h 235"/>
              <a:gd name="T34" fmla="*/ 1435100 w 1044"/>
              <a:gd name="T35" fmla="*/ 50800 h 235"/>
              <a:gd name="T36" fmla="*/ 1581150 w 1044"/>
              <a:gd name="T37" fmla="*/ 0 h 235"/>
              <a:gd name="T38" fmla="*/ 1651000 w 1044"/>
              <a:gd name="T39" fmla="*/ 6350 h 235"/>
              <a:gd name="T40" fmla="*/ 1631950 w 1044"/>
              <a:gd name="T41" fmla="*/ 12700 h 235"/>
              <a:gd name="T42" fmla="*/ 1625600 w 1044"/>
              <a:gd name="T43" fmla="*/ 19050 h 23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44"/>
              <a:gd name="T67" fmla="*/ 0 h 235"/>
              <a:gd name="T68" fmla="*/ 1044 w 1044"/>
              <a:gd name="T69" fmla="*/ 235 h 23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44" h="235">
                <a:moveTo>
                  <a:pt x="1024" y="12"/>
                </a:moveTo>
                <a:cubicBezTo>
                  <a:pt x="1025" y="47"/>
                  <a:pt x="1026" y="81"/>
                  <a:pt x="1028" y="116"/>
                </a:cubicBezTo>
                <a:cubicBezTo>
                  <a:pt x="1030" y="139"/>
                  <a:pt x="1040" y="141"/>
                  <a:pt x="1028" y="168"/>
                </a:cubicBezTo>
                <a:cubicBezTo>
                  <a:pt x="1020" y="186"/>
                  <a:pt x="988" y="174"/>
                  <a:pt x="968" y="176"/>
                </a:cubicBezTo>
                <a:cubicBezTo>
                  <a:pt x="947" y="183"/>
                  <a:pt x="926" y="191"/>
                  <a:pt x="904" y="196"/>
                </a:cubicBezTo>
                <a:cubicBezTo>
                  <a:pt x="820" y="195"/>
                  <a:pt x="736" y="195"/>
                  <a:pt x="652" y="192"/>
                </a:cubicBezTo>
                <a:cubicBezTo>
                  <a:pt x="608" y="191"/>
                  <a:pt x="520" y="184"/>
                  <a:pt x="520" y="184"/>
                </a:cubicBezTo>
                <a:cubicBezTo>
                  <a:pt x="396" y="153"/>
                  <a:pt x="258" y="179"/>
                  <a:pt x="136" y="180"/>
                </a:cubicBezTo>
                <a:cubicBezTo>
                  <a:pt x="112" y="186"/>
                  <a:pt x="125" y="182"/>
                  <a:pt x="96" y="192"/>
                </a:cubicBezTo>
                <a:cubicBezTo>
                  <a:pt x="88" y="195"/>
                  <a:pt x="72" y="200"/>
                  <a:pt x="72" y="200"/>
                </a:cubicBezTo>
                <a:cubicBezTo>
                  <a:pt x="60" y="235"/>
                  <a:pt x="58" y="224"/>
                  <a:pt x="12" y="220"/>
                </a:cubicBezTo>
                <a:cubicBezTo>
                  <a:pt x="2" y="191"/>
                  <a:pt x="2" y="166"/>
                  <a:pt x="12" y="136"/>
                </a:cubicBezTo>
                <a:cubicBezTo>
                  <a:pt x="9" y="122"/>
                  <a:pt x="0" y="96"/>
                  <a:pt x="0" y="96"/>
                </a:cubicBezTo>
                <a:cubicBezTo>
                  <a:pt x="0" y="93"/>
                  <a:pt x="4" y="45"/>
                  <a:pt x="12" y="40"/>
                </a:cubicBezTo>
                <a:cubicBezTo>
                  <a:pt x="20" y="35"/>
                  <a:pt x="27" y="27"/>
                  <a:pt x="36" y="24"/>
                </a:cubicBezTo>
                <a:cubicBezTo>
                  <a:pt x="44" y="21"/>
                  <a:pt x="60" y="16"/>
                  <a:pt x="60" y="16"/>
                </a:cubicBezTo>
                <a:cubicBezTo>
                  <a:pt x="135" y="19"/>
                  <a:pt x="202" y="30"/>
                  <a:pt x="276" y="36"/>
                </a:cubicBezTo>
                <a:cubicBezTo>
                  <a:pt x="485" y="35"/>
                  <a:pt x="695" y="35"/>
                  <a:pt x="904" y="32"/>
                </a:cubicBezTo>
                <a:cubicBezTo>
                  <a:pt x="928" y="32"/>
                  <a:pt x="967" y="4"/>
                  <a:pt x="996" y="0"/>
                </a:cubicBezTo>
                <a:cubicBezTo>
                  <a:pt x="1011" y="1"/>
                  <a:pt x="1026" y="0"/>
                  <a:pt x="1040" y="4"/>
                </a:cubicBezTo>
                <a:cubicBezTo>
                  <a:pt x="1044" y="5"/>
                  <a:pt x="1031" y="5"/>
                  <a:pt x="1028" y="8"/>
                </a:cubicBezTo>
                <a:cubicBezTo>
                  <a:pt x="1023" y="13"/>
                  <a:pt x="1024" y="30"/>
                  <a:pt x="1024" y="12"/>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82" name="Freeform 10"/>
          <p:cNvSpPr>
            <a:spLocks/>
          </p:cNvSpPr>
          <p:nvPr/>
        </p:nvSpPr>
        <p:spPr bwMode="auto">
          <a:xfrm>
            <a:off x="6721475" y="1138238"/>
            <a:ext cx="428625" cy="312737"/>
          </a:xfrm>
          <a:custGeom>
            <a:avLst/>
            <a:gdLst>
              <a:gd name="T0" fmla="*/ 200025 w 270"/>
              <a:gd name="T1" fmla="*/ 17462 h 197"/>
              <a:gd name="T2" fmla="*/ 85725 w 270"/>
              <a:gd name="T3" fmla="*/ 23812 h 197"/>
              <a:gd name="T4" fmla="*/ 28575 w 270"/>
              <a:gd name="T5" fmla="*/ 61912 h 197"/>
              <a:gd name="T6" fmla="*/ 9525 w 270"/>
              <a:gd name="T7" fmla="*/ 74612 h 197"/>
              <a:gd name="T8" fmla="*/ 15875 w 270"/>
              <a:gd name="T9" fmla="*/ 163512 h 197"/>
              <a:gd name="T10" fmla="*/ 200025 w 270"/>
              <a:gd name="T11" fmla="*/ 284162 h 197"/>
              <a:gd name="T12" fmla="*/ 320675 w 270"/>
              <a:gd name="T13" fmla="*/ 290512 h 197"/>
              <a:gd name="T14" fmla="*/ 428625 w 270"/>
              <a:gd name="T15" fmla="*/ 246062 h 197"/>
              <a:gd name="T16" fmla="*/ 403225 w 270"/>
              <a:gd name="T17" fmla="*/ 176212 h 197"/>
              <a:gd name="T18" fmla="*/ 377825 w 270"/>
              <a:gd name="T19" fmla="*/ 138112 h 197"/>
              <a:gd name="T20" fmla="*/ 352425 w 270"/>
              <a:gd name="T21" fmla="*/ 80962 h 197"/>
              <a:gd name="T22" fmla="*/ 200025 w 270"/>
              <a:gd name="T23" fmla="*/ 23812 h 197"/>
              <a:gd name="T24" fmla="*/ 200025 w 270"/>
              <a:gd name="T25" fmla="*/ 17462 h 19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0"/>
              <a:gd name="T40" fmla="*/ 0 h 197"/>
              <a:gd name="T41" fmla="*/ 270 w 270"/>
              <a:gd name="T42" fmla="*/ 197 h 19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0" h="197">
                <a:moveTo>
                  <a:pt x="126" y="11"/>
                </a:moveTo>
                <a:cubicBezTo>
                  <a:pt x="103" y="3"/>
                  <a:pt x="75" y="3"/>
                  <a:pt x="54" y="15"/>
                </a:cubicBezTo>
                <a:cubicBezTo>
                  <a:pt x="41" y="22"/>
                  <a:pt x="30" y="31"/>
                  <a:pt x="18" y="39"/>
                </a:cubicBezTo>
                <a:cubicBezTo>
                  <a:pt x="14" y="42"/>
                  <a:pt x="6" y="47"/>
                  <a:pt x="6" y="47"/>
                </a:cubicBezTo>
                <a:cubicBezTo>
                  <a:pt x="0" y="66"/>
                  <a:pt x="4" y="84"/>
                  <a:pt x="10" y="103"/>
                </a:cubicBezTo>
                <a:cubicBezTo>
                  <a:pt x="17" y="197"/>
                  <a:pt x="22" y="174"/>
                  <a:pt x="126" y="179"/>
                </a:cubicBezTo>
                <a:cubicBezTo>
                  <a:pt x="151" y="180"/>
                  <a:pt x="177" y="182"/>
                  <a:pt x="202" y="183"/>
                </a:cubicBezTo>
                <a:cubicBezTo>
                  <a:pt x="241" y="180"/>
                  <a:pt x="258" y="190"/>
                  <a:pt x="270" y="155"/>
                </a:cubicBezTo>
                <a:cubicBezTo>
                  <a:pt x="265" y="141"/>
                  <a:pt x="260" y="124"/>
                  <a:pt x="254" y="111"/>
                </a:cubicBezTo>
                <a:cubicBezTo>
                  <a:pt x="250" y="102"/>
                  <a:pt x="241" y="96"/>
                  <a:pt x="238" y="87"/>
                </a:cubicBezTo>
                <a:cubicBezTo>
                  <a:pt x="234" y="75"/>
                  <a:pt x="232" y="61"/>
                  <a:pt x="222" y="51"/>
                </a:cubicBezTo>
                <a:cubicBezTo>
                  <a:pt x="205" y="34"/>
                  <a:pt x="149" y="19"/>
                  <a:pt x="126" y="15"/>
                </a:cubicBezTo>
                <a:cubicBezTo>
                  <a:pt x="116" y="0"/>
                  <a:pt x="115" y="0"/>
                  <a:pt x="126" y="11"/>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83" name="Freeform 11"/>
          <p:cNvSpPr>
            <a:spLocks/>
          </p:cNvSpPr>
          <p:nvPr/>
        </p:nvSpPr>
        <p:spPr bwMode="auto">
          <a:xfrm>
            <a:off x="5226050" y="1162050"/>
            <a:ext cx="1503363" cy="328613"/>
          </a:xfrm>
          <a:custGeom>
            <a:avLst/>
            <a:gdLst>
              <a:gd name="T0" fmla="*/ 1422400 w 947"/>
              <a:gd name="T1" fmla="*/ 44450 h 207"/>
              <a:gd name="T2" fmla="*/ 1485900 w 947"/>
              <a:gd name="T3" fmla="*/ 152400 h 207"/>
              <a:gd name="T4" fmla="*/ 1454150 w 947"/>
              <a:gd name="T5" fmla="*/ 285750 h 207"/>
              <a:gd name="T6" fmla="*/ 1371600 w 947"/>
              <a:gd name="T7" fmla="*/ 323850 h 207"/>
              <a:gd name="T8" fmla="*/ 1295400 w 947"/>
              <a:gd name="T9" fmla="*/ 311150 h 207"/>
              <a:gd name="T10" fmla="*/ 1289050 w 947"/>
              <a:gd name="T11" fmla="*/ 292100 h 207"/>
              <a:gd name="T12" fmla="*/ 1231900 w 947"/>
              <a:gd name="T13" fmla="*/ 266700 h 207"/>
              <a:gd name="T14" fmla="*/ 1174750 w 947"/>
              <a:gd name="T15" fmla="*/ 279400 h 207"/>
              <a:gd name="T16" fmla="*/ 1136650 w 947"/>
              <a:gd name="T17" fmla="*/ 292100 h 207"/>
              <a:gd name="T18" fmla="*/ 330200 w 947"/>
              <a:gd name="T19" fmla="*/ 266700 h 207"/>
              <a:gd name="T20" fmla="*/ 38100 w 947"/>
              <a:gd name="T21" fmla="*/ 241300 h 207"/>
              <a:gd name="T22" fmla="*/ 0 w 947"/>
              <a:gd name="T23" fmla="*/ 165100 h 207"/>
              <a:gd name="T24" fmla="*/ 31750 w 947"/>
              <a:gd name="T25" fmla="*/ 82550 h 207"/>
              <a:gd name="T26" fmla="*/ 38100 w 947"/>
              <a:gd name="T27" fmla="*/ 25400 h 207"/>
              <a:gd name="T28" fmla="*/ 76200 w 947"/>
              <a:gd name="T29" fmla="*/ 12700 h 207"/>
              <a:gd name="T30" fmla="*/ 247650 w 947"/>
              <a:gd name="T31" fmla="*/ 19050 h 207"/>
              <a:gd name="T32" fmla="*/ 279400 w 947"/>
              <a:gd name="T33" fmla="*/ 50800 h 207"/>
              <a:gd name="T34" fmla="*/ 336550 w 947"/>
              <a:gd name="T35" fmla="*/ 69850 h 207"/>
              <a:gd name="T36" fmla="*/ 1022350 w 947"/>
              <a:gd name="T37" fmla="*/ 57150 h 207"/>
              <a:gd name="T38" fmla="*/ 1028700 w 947"/>
              <a:gd name="T39" fmla="*/ 38100 h 207"/>
              <a:gd name="T40" fmla="*/ 1111250 w 947"/>
              <a:gd name="T41" fmla="*/ 0 h 207"/>
              <a:gd name="T42" fmla="*/ 1181100 w 947"/>
              <a:gd name="T43" fmla="*/ 25400 h 207"/>
              <a:gd name="T44" fmla="*/ 1301750 w 947"/>
              <a:gd name="T45" fmla="*/ 12700 h 207"/>
              <a:gd name="T46" fmla="*/ 1346200 w 947"/>
              <a:gd name="T47" fmla="*/ 31750 h 207"/>
              <a:gd name="T48" fmla="*/ 1422400 w 947"/>
              <a:gd name="T49" fmla="*/ 44450 h 20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47"/>
              <a:gd name="T76" fmla="*/ 0 h 207"/>
              <a:gd name="T77" fmla="*/ 947 w 947"/>
              <a:gd name="T78" fmla="*/ 207 h 20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47" h="207">
                <a:moveTo>
                  <a:pt x="896" y="28"/>
                </a:moveTo>
                <a:cubicBezTo>
                  <a:pt x="908" y="52"/>
                  <a:pt x="928" y="71"/>
                  <a:pt x="936" y="96"/>
                </a:cubicBezTo>
                <a:cubicBezTo>
                  <a:pt x="934" y="123"/>
                  <a:pt x="947" y="170"/>
                  <a:pt x="916" y="180"/>
                </a:cubicBezTo>
                <a:cubicBezTo>
                  <a:pt x="907" y="206"/>
                  <a:pt x="891" y="201"/>
                  <a:pt x="864" y="204"/>
                </a:cubicBezTo>
                <a:cubicBezTo>
                  <a:pt x="848" y="202"/>
                  <a:pt x="827" y="207"/>
                  <a:pt x="816" y="196"/>
                </a:cubicBezTo>
                <a:cubicBezTo>
                  <a:pt x="813" y="193"/>
                  <a:pt x="815" y="186"/>
                  <a:pt x="812" y="184"/>
                </a:cubicBezTo>
                <a:cubicBezTo>
                  <a:pt x="801" y="176"/>
                  <a:pt x="787" y="175"/>
                  <a:pt x="776" y="168"/>
                </a:cubicBezTo>
                <a:cubicBezTo>
                  <a:pt x="765" y="170"/>
                  <a:pt x="751" y="173"/>
                  <a:pt x="740" y="176"/>
                </a:cubicBezTo>
                <a:cubicBezTo>
                  <a:pt x="732" y="178"/>
                  <a:pt x="716" y="184"/>
                  <a:pt x="716" y="184"/>
                </a:cubicBezTo>
                <a:cubicBezTo>
                  <a:pt x="545" y="182"/>
                  <a:pt x="378" y="174"/>
                  <a:pt x="208" y="168"/>
                </a:cubicBezTo>
                <a:cubicBezTo>
                  <a:pt x="147" y="159"/>
                  <a:pt x="76" y="187"/>
                  <a:pt x="24" y="152"/>
                </a:cubicBezTo>
                <a:cubicBezTo>
                  <a:pt x="18" y="134"/>
                  <a:pt x="6" y="122"/>
                  <a:pt x="0" y="104"/>
                </a:cubicBezTo>
                <a:cubicBezTo>
                  <a:pt x="5" y="85"/>
                  <a:pt x="9" y="68"/>
                  <a:pt x="20" y="52"/>
                </a:cubicBezTo>
                <a:cubicBezTo>
                  <a:pt x="21" y="40"/>
                  <a:pt x="18" y="26"/>
                  <a:pt x="24" y="16"/>
                </a:cubicBezTo>
                <a:cubicBezTo>
                  <a:pt x="29" y="9"/>
                  <a:pt x="48" y="8"/>
                  <a:pt x="48" y="8"/>
                </a:cubicBezTo>
                <a:cubicBezTo>
                  <a:pt x="84" y="9"/>
                  <a:pt x="120" y="8"/>
                  <a:pt x="156" y="12"/>
                </a:cubicBezTo>
                <a:cubicBezTo>
                  <a:pt x="173" y="14"/>
                  <a:pt x="165" y="25"/>
                  <a:pt x="176" y="32"/>
                </a:cubicBezTo>
                <a:cubicBezTo>
                  <a:pt x="187" y="39"/>
                  <a:pt x="212" y="44"/>
                  <a:pt x="212" y="44"/>
                </a:cubicBezTo>
                <a:cubicBezTo>
                  <a:pt x="356" y="37"/>
                  <a:pt x="500" y="43"/>
                  <a:pt x="644" y="36"/>
                </a:cubicBezTo>
                <a:cubicBezTo>
                  <a:pt x="648" y="36"/>
                  <a:pt x="645" y="27"/>
                  <a:pt x="648" y="24"/>
                </a:cubicBezTo>
                <a:cubicBezTo>
                  <a:pt x="658" y="14"/>
                  <a:pt x="687" y="4"/>
                  <a:pt x="700" y="0"/>
                </a:cubicBezTo>
                <a:cubicBezTo>
                  <a:pt x="718" y="4"/>
                  <a:pt x="727" y="10"/>
                  <a:pt x="744" y="16"/>
                </a:cubicBezTo>
                <a:cubicBezTo>
                  <a:pt x="782" y="8"/>
                  <a:pt x="771" y="4"/>
                  <a:pt x="820" y="8"/>
                </a:cubicBezTo>
                <a:cubicBezTo>
                  <a:pt x="830" y="10"/>
                  <a:pt x="838" y="18"/>
                  <a:pt x="848" y="20"/>
                </a:cubicBezTo>
                <a:cubicBezTo>
                  <a:pt x="901" y="31"/>
                  <a:pt x="881" y="13"/>
                  <a:pt x="896" y="28"/>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84" name="Freeform 12"/>
          <p:cNvSpPr>
            <a:spLocks/>
          </p:cNvSpPr>
          <p:nvPr/>
        </p:nvSpPr>
        <p:spPr bwMode="auto">
          <a:xfrm>
            <a:off x="1550988" y="254000"/>
            <a:ext cx="3021012" cy="425450"/>
          </a:xfrm>
          <a:custGeom>
            <a:avLst/>
            <a:gdLst>
              <a:gd name="T0" fmla="*/ 4762 w 1903"/>
              <a:gd name="T1" fmla="*/ 76200 h 268"/>
              <a:gd name="T2" fmla="*/ 55563 w 1903"/>
              <a:gd name="T3" fmla="*/ 209550 h 268"/>
              <a:gd name="T4" fmla="*/ 68262 w 1903"/>
              <a:gd name="T5" fmla="*/ 247650 h 268"/>
              <a:gd name="T6" fmla="*/ 106363 w 1903"/>
              <a:gd name="T7" fmla="*/ 273050 h 268"/>
              <a:gd name="T8" fmla="*/ 461962 w 1903"/>
              <a:gd name="T9" fmla="*/ 279400 h 268"/>
              <a:gd name="T10" fmla="*/ 2589212 w 1903"/>
              <a:gd name="T11" fmla="*/ 266700 h 268"/>
              <a:gd name="T12" fmla="*/ 2982912 w 1903"/>
              <a:gd name="T13" fmla="*/ 273050 h 268"/>
              <a:gd name="T14" fmla="*/ 3021012 w 1903"/>
              <a:gd name="T15" fmla="*/ 165100 h 268"/>
              <a:gd name="T16" fmla="*/ 2976562 w 1903"/>
              <a:gd name="T17" fmla="*/ 88900 h 268"/>
              <a:gd name="T18" fmla="*/ 2938462 w 1903"/>
              <a:gd name="T19" fmla="*/ 63500 h 268"/>
              <a:gd name="T20" fmla="*/ 2786062 w 1903"/>
              <a:gd name="T21" fmla="*/ 69850 h 268"/>
              <a:gd name="T22" fmla="*/ 2697162 w 1903"/>
              <a:gd name="T23" fmla="*/ 0 h 268"/>
              <a:gd name="T24" fmla="*/ 2449512 w 1903"/>
              <a:gd name="T25" fmla="*/ 44450 h 268"/>
              <a:gd name="T26" fmla="*/ 2417762 w 1903"/>
              <a:gd name="T27" fmla="*/ 114300 h 268"/>
              <a:gd name="T28" fmla="*/ 2239962 w 1903"/>
              <a:gd name="T29" fmla="*/ 69850 h 268"/>
              <a:gd name="T30" fmla="*/ 2170112 w 1903"/>
              <a:gd name="T31" fmla="*/ 19050 h 268"/>
              <a:gd name="T32" fmla="*/ 2087562 w 1903"/>
              <a:gd name="T33" fmla="*/ 50800 h 268"/>
              <a:gd name="T34" fmla="*/ 1947862 w 1903"/>
              <a:gd name="T35" fmla="*/ 76200 h 268"/>
              <a:gd name="T36" fmla="*/ 1922462 w 1903"/>
              <a:gd name="T37" fmla="*/ 63500 h 268"/>
              <a:gd name="T38" fmla="*/ 1916112 w 1903"/>
              <a:gd name="T39" fmla="*/ 44450 h 268"/>
              <a:gd name="T40" fmla="*/ 1871662 w 1903"/>
              <a:gd name="T41" fmla="*/ 25400 h 268"/>
              <a:gd name="T42" fmla="*/ 1795463 w 1903"/>
              <a:gd name="T43" fmla="*/ 57150 h 268"/>
              <a:gd name="T44" fmla="*/ 1700213 w 1903"/>
              <a:gd name="T45" fmla="*/ 6350 h 268"/>
              <a:gd name="T46" fmla="*/ 1630363 w 1903"/>
              <a:gd name="T47" fmla="*/ 12700 h 268"/>
              <a:gd name="T48" fmla="*/ 1592262 w 1903"/>
              <a:gd name="T49" fmla="*/ 25400 h 268"/>
              <a:gd name="T50" fmla="*/ 1382712 w 1903"/>
              <a:gd name="T51" fmla="*/ 57150 h 268"/>
              <a:gd name="T52" fmla="*/ 1287462 w 1903"/>
              <a:gd name="T53" fmla="*/ 25400 h 268"/>
              <a:gd name="T54" fmla="*/ 1141412 w 1903"/>
              <a:gd name="T55" fmla="*/ 57150 h 268"/>
              <a:gd name="T56" fmla="*/ 1052512 w 1903"/>
              <a:gd name="T57" fmla="*/ 82550 h 268"/>
              <a:gd name="T58" fmla="*/ 989012 w 1903"/>
              <a:gd name="T59" fmla="*/ 63500 h 268"/>
              <a:gd name="T60" fmla="*/ 950912 w 1903"/>
              <a:gd name="T61" fmla="*/ 38100 h 268"/>
              <a:gd name="T62" fmla="*/ 912813 w 1903"/>
              <a:gd name="T63" fmla="*/ 25400 h 268"/>
              <a:gd name="T64" fmla="*/ 601662 w 1903"/>
              <a:gd name="T65" fmla="*/ 63500 h 268"/>
              <a:gd name="T66" fmla="*/ 468312 w 1903"/>
              <a:gd name="T67" fmla="*/ 82550 h 268"/>
              <a:gd name="T68" fmla="*/ 373062 w 1903"/>
              <a:gd name="T69" fmla="*/ 76200 h 268"/>
              <a:gd name="T70" fmla="*/ 163512 w 1903"/>
              <a:gd name="T71" fmla="*/ 69850 h 268"/>
              <a:gd name="T72" fmla="*/ 42862 w 1903"/>
              <a:gd name="T73" fmla="*/ 57150 h 268"/>
              <a:gd name="T74" fmla="*/ 4762 w 1903"/>
              <a:gd name="T75" fmla="*/ 76200 h 26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903"/>
              <a:gd name="T115" fmla="*/ 0 h 268"/>
              <a:gd name="T116" fmla="*/ 1903 w 1903"/>
              <a:gd name="T117" fmla="*/ 268 h 26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903" h="268">
                <a:moveTo>
                  <a:pt x="3" y="48"/>
                </a:moveTo>
                <a:cubicBezTo>
                  <a:pt x="6" y="93"/>
                  <a:pt x="0" y="109"/>
                  <a:pt x="35" y="132"/>
                </a:cubicBezTo>
                <a:cubicBezTo>
                  <a:pt x="38" y="140"/>
                  <a:pt x="36" y="151"/>
                  <a:pt x="43" y="156"/>
                </a:cubicBezTo>
                <a:cubicBezTo>
                  <a:pt x="51" y="161"/>
                  <a:pt x="67" y="172"/>
                  <a:pt x="67" y="172"/>
                </a:cubicBezTo>
                <a:cubicBezTo>
                  <a:pt x="142" y="166"/>
                  <a:pt x="216" y="168"/>
                  <a:pt x="291" y="176"/>
                </a:cubicBezTo>
                <a:cubicBezTo>
                  <a:pt x="566" y="268"/>
                  <a:pt x="1224" y="180"/>
                  <a:pt x="1631" y="168"/>
                </a:cubicBezTo>
                <a:cubicBezTo>
                  <a:pt x="1731" y="170"/>
                  <a:pt x="1789" y="177"/>
                  <a:pt x="1879" y="172"/>
                </a:cubicBezTo>
                <a:cubicBezTo>
                  <a:pt x="1903" y="156"/>
                  <a:pt x="1894" y="130"/>
                  <a:pt x="1903" y="104"/>
                </a:cubicBezTo>
                <a:cubicBezTo>
                  <a:pt x="1898" y="97"/>
                  <a:pt x="1883" y="63"/>
                  <a:pt x="1875" y="56"/>
                </a:cubicBezTo>
                <a:cubicBezTo>
                  <a:pt x="1868" y="50"/>
                  <a:pt x="1851" y="40"/>
                  <a:pt x="1851" y="40"/>
                </a:cubicBezTo>
                <a:cubicBezTo>
                  <a:pt x="1811" y="43"/>
                  <a:pt x="1792" y="49"/>
                  <a:pt x="1755" y="44"/>
                </a:cubicBezTo>
                <a:cubicBezTo>
                  <a:pt x="1736" y="32"/>
                  <a:pt x="1718" y="6"/>
                  <a:pt x="1699" y="0"/>
                </a:cubicBezTo>
                <a:cubicBezTo>
                  <a:pt x="1645" y="7"/>
                  <a:pt x="1598" y="24"/>
                  <a:pt x="1543" y="28"/>
                </a:cubicBezTo>
                <a:cubicBezTo>
                  <a:pt x="1528" y="43"/>
                  <a:pt x="1527" y="50"/>
                  <a:pt x="1523" y="72"/>
                </a:cubicBezTo>
                <a:cubicBezTo>
                  <a:pt x="1474" y="60"/>
                  <a:pt x="1467" y="49"/>
                  <a:pt x="1411" y="44"/>
                </a:cubicBezTo>
                <a:cubicBezTo>
                  <a:pt x="1400" y="27"/>
                  <a:pt x="1386" y="18"/>
                  <a:pt x="1367" y="12"/>
                </a:cubicBezTo>
                <a:cubicBezTo>
                  <a:pt x="1349" y="18"/>
                  <a:pt x="1334" y="27"/>
                  <a:pt x="1315" y="32"/>
                </a:cubicBezTo>
                <a:cubicBezTo>
                  <a:pt x="1282" y="65"/>
                  <a:pt x="1286" y="56"/>
                  <a:pt x="1227" y="48"/>
                </a:cubicBezTo>
                <a:cubicBezTo>
                  <a:pt x="1222" y="45"/>
                  <a:pt x="1215" y="44"/>
                  <a:pt x="1211" y="40"/>
                </a:cubicBezTo>
                <a:cubicBezTo>
                  <a:pt x="1208" y="37"/>
                  <a:pt x="1210" y="31"/>
                  <a:pt x="1207" y="28"/>
                </a:cubicBezTo>
                <a:cubicBezTo>
                  <a:pt x="1202" y="23"/>
                  <a:pt x="1186" y="18"/>
                  <a:pt x="1179" y="16"/>
                </a:cubicBezTo>
                <a:cubicBezTo>
                  <a:pt x="1160" y="22"/>
                  <a:pt x="1147" y="26"/>
                  <a:pt x="1131" y="36"/>
                </a:cubicBezTo>
                <a:cubicBezTo>
                  <a:pt x="1087" y="31"/>
                  <a:pt x="1098" y="31"/>
                  <a:pt x="1071" y="4"/>
                </a:cubicBezTo>
                <a:cubicBezTo>
                  <a:pt x="1056" y="5"/>
                  <a:pt x="1042" y="5"/>
                  <a:pt x="1027" y="8"/>
                </a:cubicBezTo>
                <a:cubicBezTo>
                  <a:pt x="1019" y="9"/>
                  <a:pt x="1003" y="16"/>
                  <a:pt x="1003" y="16"/>
                </a:cubicBezTo>
                <a:cubicBezTo>
                  <a:pt x="975" y="58"/>
                  <a:pt x="916" y="25"/>
                  <a:pt x="871" y="36"/>
                </a:cubicBezTo>
                <a:cubicBezTo>
                  <a:pt x="849" y="29"/>
                  <a:pt x="835" y="20"/>
                  <a:pt x="811" y="16"/>
                </a:cubicBezTo>
                <a:cubicBezTo>
                  <a:pt x="774" y="19"/>
                  <a:pt x="748" y="17"/>
                  <a:pt x="719" y="36"/>
                </a:cubicBezTo>
                <a:cubicBezTo>
                  <a:pt x="702" y="62"/>
                  <a:pt x="697" y="56"/>
                  <a:pt x="663" y="52"/>
                </a:cubicBezTo>
                <a:cubicBezTo>
                  <a:pt x="650" y="48"/>
                  <a:pt x="635" y="46"/>
                  <a:pt x="623" y="40"/>
                </a:cubicBezTo>
                <a:cubicBezTo>
                  <a:pt x="615" y="35"/>
                  <a:pt x="608" y="27"/>
                  <a:pt x="599" y="24"/>
                </a:cubicBezTo>
                <a:cubicBezTo>
                  <a:pt x="591" y="21"/>
                  <a:pt x="575" y="16"/>
                  <a:pt x="575" y="16"/>
                </a:cubicBezTo>
                <a:cubicBezTo>
                  <a:pt x="509" y="25"/>
                  <a:pt x="446" y="36"/>
                  <a:pt x="379" y="40"/>
                </a:cubicBezTo>
                <a:cubicBezTo>
                  <a:pt x="352" y="49"/>
                  <a:pt x="322" y="43"/>
                  <a:pt x="295" y="52"/>
                </a:cubicBezTo>
                <a:cubicBezTo>
                  <a:pt x="283" y="89"/>
                  <a:pt x="252" y="50"/>
                  <a:pt x="235" y="48"/>
                </a:cubicBezTo>
                <a:cubicBezTo>
                  <a:pt x="191" y="43"/>
                  <a:pt x="147" y="45"/>
                  <a:pt x="103" y="44"/>
                </a:cubicBezTo>
                <a:cubicBezTo>
                  <a:pt x="65" y="34"/>
                  <a:pt x="82" y="31"/>
                  <a:pt x="27" y="36"/>
                </a:cubicBezTo>
                <a:cubicBezTo>
                  <a:pt x="7" y="43"/>
                  <a:pt x="3" y="68"/>
                  <a:pt x="3" y="48"/>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85" name="Freeform 13"/>
          <p:cNvSpPr>
            <a:spLocks/>
          </p:cNvSpPr>
          <p:nvPr/>
        </p:nvSpPr>
        <p:spPr bwMode="auto">
          <a:xfrm>
            <a:off x="4589463" y="266700"/>
            <a:ext cx="1677987" cy="301625"/>
          </a:xfrm>
          <a:custGeom>
            <a:avLst/>
            <a:gdLst>
              <a:gd name="T0" fmla="*/ 1592262 w 1057"/>
              <a:gd name="T1" fmla="*/ 66675 h 190"/>
              <a:gd name="T2" fmla="*/ 1577974 w 1057"/>
              <a:gd name="T3" fmla="*/ 133350 h 190"/>
              <a:gd name="T4" fmla="*/ 1635125 w 1057"/>
              <a:gd name="T5" fmla="*/ 176212 h 190"/>
              <a:gd name="T6" fmla="*/ 1649412 w 1057"/>
              <a:gd name="T7" fmla="*/ 185737 h 190"/>
              <a:gd name="T8" fmla="*/ 1663700 w 1057"/>
              <a:gd name="T9" fmla="*/ 261938 h 190"/>
              <a:gd name="T10" fmla="*/ 1644650 w 1057"/>
              <a:gd name="T11" fmla="*/ 290513 h 190"/>
              <a:gd name="T12" fmla="*/ 1601787 w 1057"/>
              <a:gd name="T13" fmla="*/ 300038 h 190"/>
              <a:gd name="T14" fmla="*/ 1492249 w 1057"/>
              <a:gd name="T15" fmla="*/ 276225 h 190"/>
              <a:gd name="T16" fmla="*/ 839787 w 1057"/>
              <a:gd name="T17" fmla="*/ 271463 h 190"/>
              <a:gd name="T18" fmla="*/ 782637 w 1057"/>
              <a:gd name="T19" fmla="*/ 228600 h 190"/>
              <a:gd name="T20" fmla="*/ 706437 w 1057"/>
              <a:gd name="T21" fmla="*/ 252413 h 190"/>
              <a:gd name="T22" fmla="*/ 668337 w 1057"/>
              <a:gd name="T23" fmla="*/ 247650 h 190"/>
              <a:gd name="T24" fmla="*/ 639762 w 1057"/>
              <a:gd name="T25" fmla="*/ 238125 h 190"/>
              <a:gd name="T26" fmla="*/ 511175 w 1057"/>
              <a:gd name="T27" fmla="*/ 252413 h 190"/>
              <a:gd name="T28" fmla="*/ 87312 w 1057"/>
              <a:gd name="T29" fmla="*/ 223838 h 190"/>
              <a:gd name="T30" fmla="*/ 39687 w 1057"/>
              <a:gd name="T31" fmla="*/ 176212 h 190"/>
              <a:gd name="T32" fmla="*/ 11112 w 1057"/>
              <a:gd name="T33" fmla="*/ 166687 h 190"/>
              <a:gd name="T34" fmla="*/ 34925 w 1057"/>
              <a:gd name="T35" fmla="*/ 52388 h 190"/>
              <a:gd name="T36" fmla="*/ 239712 w 1057"/>
              <a:gd name="T37" fmla="*/ 57150 h 190"/>
              <a:gd name="T38" fmla="*/ 263525 w 1057"/>
              <a:gd name="T39" fmla="*/ 14288 h 190"/>
              <a:gd name="T40" fmla="*/ 292100 w 1057"/>
              <a:gd name="T41" fmla="*/ 0 h 190"/>
              <a:gd name="T42" fmla="*/ 315912 w 1057"/>
              <a:gd name="T43" fmla="*/ 4762 h 190"/>
              <a:gd name="T44" fmla="*/ 458787 w 1057"/>
              <a:gd name="T45" fmla="*/ 9525 h 190"/>
              <a:gd name="T46" fmla="*/ 477837 w 1057"/>
              <a:gd name="T47" fmla="*/ 33338 h 190"/>
              <a:gd name="T48" fmla="*/ 592137 w 1057"/>
              <a:gd name="T49" fmla="*/ 14288 h 190"/>
              <a:gd name="T50" fmla="*/ 644525 w 1057"/>
              <a:gd name="T51" fmla="*/ 57150 h 190"/>
              <a:gd name="T52" fmla="*/ 1568449 w 1057"/>
              <a:gd name="T53" fmla="*/ 66675 h 190"/>
              <a:gd name="T54" fmla="*/ 1592262 w 1057"/>
              <a:gd name="T55" fmla="*/ 66675 h 19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057"/>
              <a:gd name="T85" fmla="*/ 0 h 190"/>
              <a:gd name="T86" fmla="*/ 1057 w 1057"/>
              <a:gd name="T87" fmla="*/ 190 h 19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057" h="190">
                <a:moveTo>
                  <a:pt x="1003" y="42"/>
                </a:moveTo>
                <a:cubicBezTo>
                  <a:pt x="999" y="62"/>
                  <a:pt x="984" y="61"/>
                  <a:pt x="994" y="84"/>
                </a:cubicBezTo>
                <a:cubicBezTo>
                  <a:pt x="997" y="91"/>
                  <a:pt x="1025" y="108"/>
                  <a:pt x="1030" y="111"/>
                </a:cubicBezTo>
                <a:cubicBezTo>
                  <a:pt x="1033" y="113"/>
                  <a:pt x="1039" y="117"/>
                  <a:pt x="1039" y="117"/>
                </a:cubicBezTo>
                <a:cubicBezTo>
                  <a:pt x="1053" y="138"/>
                  <a:pt x="1057" y="136"/>
                  <a:pt x="1048" y="165"/>
                </a:cubicBezTo>
                <a:cubicBezTo>
                  <a:pt x="1046" y="172"/>
                  <a:pt x="1043" y="182"/>
                  <a:pt x="1036" y="183"/>
                </a:cubicBezTo>
                <a:cubicBezTo>
                  <a:pt x="1017" y="187"/>
                  <a:pt x="1026" y="185"/>
                  <a:pt x="1009" y="189"/>
                </a:cubicBezTo>
                <a:cubicBezTo>
                  <a:pt x="974" y="186"/>
                  <a:pt x="968" y="181"/>
                  <a:pt x="940" y="174"/>
                </a:cubicBezTo>
                <a:cubicBezTo>
                  <a:pt x="803" y="180"/>
                  <a:pt x="667" y="173"/>
                  <a:pt x="529" y="171"/>
                </a:cubicBezTo>
                <a:cubicBezTo>
                  <a:pt x="514" y="166"/>
                  <a:pt x="506" y="153"/>
                  <a:pt x="493" y="144"/>
                </a:cubicBezTo>
                <a:cubicBezTo>
                  <a:pt x="472" y="148"/>
                  <a:pt x="461" y="148"/>
                  <a:pt x="445" y="159"/>
                </a:cubicBezTo>
                <a:cubicBezTo>
                  <a:pt x="437" y="158"/>
                  <a:pt x="429" y="158"/>
                  <a:pt x="421" y="156"/>
                </a:cubicBezTo>
                <a:cubicBezTo>
                  <a:pt x="415" y="155"/>
                  <a:pt x="403" y="150"/>
                  <a:pt x="403" y="150"/>
                </a:cubicBezTo>
                <a:cubicBezTo>
                  <a:pt x="377" y="152"/>
                  <a:pt x="347" y="151"/>
                  <a:pt x="322" y="159"/>
                </a:cubicBezTo>
                <a:cubicBezTo>
                  <a:pt x="233" y="158"/>
                  <a:pt x="129" y="190"/>
                  <a:pt x="55" y="141"/>
                </a:cubicBezTo>
                <a:cubicBezTo>
                  <a:pt x="49" y="131"/>
                  <a:pt x="36" y="116"/>
                  <a:pt x="25" y="111"/>
                </a:cubicBezTo>
                <a:cubicBezTo>
                  <a:pt x="19" y="108"/>
                  <a:pt x="7" y="105"/>
                  <a:pt x="7" y="105"/>
                </a:cubicBezTo>
                <a:cubicBezTo>
                  <a:pt x="0" y="85"/>
                  <a:pt x="3" y="46"/>
                  <a:pt x="22" y="33"/>
                </a:cubicBezTo>
                <a:cubicBezTo>
                  <a:pt x="71" y="35"/>
                  <a:pt x="105" y="40"/>
                  <a:pt x="151" y="36"/>
                </a:cubicBezTo>
                <a:cubicBezTo>
                  <a:pt x="157" y="27"/>
                  <a:pt x="159" y="16"/>
                  <a:pt x="166" y="9"/>
                </a:cubicBezTo>
                <a:cubicBezTo>
                  <a:pt x="171" y="4"/>
                  <a:pt x="178" y="4"/>
                  <a:pt x="184" y="0"/>
                </a:cubicBezTo>
                <a:cubicBezTo>
                  <a:pt x="189" y="1"/>
                  <a:pt x="194" y="3"/>
                  <a:pt x="199" y="3"/>
                </a:cubicBezTo>
                <a:cubicBezTo>
                  <a:pt x="229" y="5"/>
                  <a:pt x="259" y="1"/>
                  <a:pt x="289" y="6"/>
                </a:cubicBezTo>
                <a:cubicBezTo>
                  <a:pt x="295" y="7"/>
                  <a:pt x="295" y="19"/>
                  <a:pt x="301" y="21"/>
                </a:cubicBezTo>
                <a:cubicBezTo>
                  <a:pt x="362" y="18"/>
                  <a:pt x="340" y="20"/>
                  <a:pt x="373" y="9"/>
                </a:cubicBezTo>
                <a:cubicBezTo>
                  <a:pt x="394" y="13"/>
                  <a:pt x="387" y="33"/>
                  <a:pt x="406" y="36"/>
                </a:cubicBezTo>
                <a:cubicBezTo>
                  <a:pt x="597" y="72"/>
                  <a:pt x="794" y="41"/>
                  <a:pt x="988" y="42"/>
                </a:cubicBezTo>
                <a:cubicBezTo>
                  <a:pt x="999" y="46"/>
                  <a:pt x="994" y="46"/>
                  <a:pt x="1003" y="42"/>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86" name="Freeform 14"/>
          <p:cNvSpPr>
            <a:spLocks/>
          </p:cNvSpPr>
          <p:nvPr/>
        </p:nvSpPr>
        <p:spPr bwMode="auto">
          <a:xfrm>
            <a:off x="3784600" y="547688"/>
            <a:ext cx="2489200" cy="347662"/>
          </a:xfrm>
          <a:custGeom>
            <a:avLst/>
            <a:gdLst>
              <a:gd name="T0" fmla="*/ 2478088 w 1568"/>
              <a:gd name="T1" fmla="*/ 28575 h 219"/>
              <a:gd name="T2" fmla="*/ 2478088 w 1568"/>
              <a:gd name="T3" fmla="*/ 280987 h 219"/>
              <a:gd name="T4" fmla="*/ 2401888 w 1568"/>
              <a:gd name="T5" fmla="*/ 314325 h 219"/>
              <a:gd name="T6" fmla="*/ 2316163 w 1568"/>
              <a:gd name="T7" fmla="*/ 309562 h 219"/>
              <a:gd name="T8" fmla="*/ 2287588 w 1568"/>
              <a:gd name="T9" fmla="*/ 300037 h 219"/>
              <a:gd name="T10" fmla="*/ 2259013 w 1568"/>
              <a:gd name="T11" fmla="*/ 280987 h 219"/>
              <a:gd name="T12" fmla="*/ 2154238 w 1568"/>
              <a:gd name="T13" fmla="*/ 271462 h 219"/>
              <a:gd name="T14" fmla="*/ 2125663 w 1568"/>
              <a:gd name="T15" fmla="*/ 261937 h 219"/>
              <a:gd name="T16" fmla="*/ 2111375 w 1568"/>
              <a:gd name="T17" fmla="*/ 257175 h 219"/>
              <a:gd name="T18" fmla="*/ 1954213 w 1568"/>
              <a:gd name="T19" fmla="*/ 290512 h 219"/>
              <a:gd name="T20" fmla="*/ 1839913 w 1568"/>
              <a:gd name="T21" fmla="*/ 300037 h 219"/>
              <a:gd name="T22" fmla="*/ 1682750 w 1568"/>
              <a:gd name="T23" fmla="*/ 295275 h 219"/>
              <a:gd name="T24" fmla="*/ 1654175 w 1568"/>
              <a:gd name="T25" fmla="*/ 276225 h 219"/>
              <a:gd name="T26" fmla="*/ 1625600 w 1568"/>
              <a:gd name="T27" fmla="*/ 247650 h 219"/>
              <a:gd name="T28" fmla="*/ 1549400 w 1568"/>
              <a:gd name="T29" fmla="*/ 271462 h 219"/>
              <a:gd name="T30" fmla="*/ 1397000 w 1568"/>
              <a:gd name="T31" fmla="*/ 280987 h 219"/>
              <a:gd name="T32" fmla="*/ 1339850 w 1568"/>
              <a:gd name="T33" fmla="*/ 314325 h 219"/>
              <a:gd name="T34" fmla="*/ 1316037 w 1568"/>
              <a:gd name="T35" fmla="*/ 338137 h 219"/>
              <a:gd name="T36" fmla="*/ 1287462 w 1568"/>
              <a:gd name="T37" fmla="*/ 347662 h 219"/>
              <a:gd name="T38" fmla="*/ 1182688 w 1568"/>
              <a:gd name="T39" fmla="*/ 333375 h 219"/>
              <a:gd name="T40" fmla="*/ 1096963 w 1568"/>
              <a:gd name="T41" fmla="*/ 295275 h 219"/>
              <a:gd name="T42" fmla="*/ 473075 w 1568"/>
              <a:gd name="T43" fmla="*/ 290512 h 219"/>
              <a:gd name="T44" fmla="*/ 182562 w 1568"/>
              <a:gd name="T45" fmla="*/ 271462 h 219"/>
              <a:gd name="T46" fmla="*/ 53975 w 1568"/>
              <a:gd name="T47" fmla="*/ 247650 h 219"/>
              <a:gd name="T48" fmla="*/ 20637 w 1568"/>
              <a:gd name="T49" fmla="*/ 195262 h 219"/>
              <a:gd name="T50" fmla="*/ 15875 w 1568"/>
              <a:gd name="T51" fmla="*/ 138112 h 219"/>
              <a:gd name="T52" fmla="*/ 6350 w 1568"/>
              <a:gd name="T53" fmla="*/ 123825 h 219"/>
              <a:gd name="T54" fmla="*/ 92075 w 1568"/>
              <a:gd name="T55" fmla="*/ 19050 h 219"/>
              <a:gd name="T56" fmla="*/ 134938 w 1568"/>
              <a:gd name="T57" fmla="*/ 0 h 219"/>
              <a:gd name="T58" fmla="*/ 244475 w 1568"/>
              <a:gd name="T59" fmla="*/ 19050 h 219"/>
              <a:gd name="T60" fmla="*/ 292100 w 1568"/>
              <a:gd name="T61" fmla="*/ 47625 h 219"/>
              <a:gd name="T62" fmla="*/ 644525 w 1568"/>
              <a:gd name="T63" fmla="*/ 52387 h 219"/>
              <a:gd name="T64" fmla="*/ 673100 w 1568"/>
              <a:gd name="T65" fmla="*/ 61912 h 219"/>
              <a:gd name="T66" fmla="*/ 687387 w 1568"/>
              <a:gd name="T67" fmla="*/ 66675 h 219"/>
              <a:gd name="T68" fmla="*/ 796925 w 1568"/>
              <a:gd name="T69" fmla="*/ 23812 h 219"/>
              <a:gd name="T70" fmla="*/ 901700 w 1568"/>
              <a:gd name="T71" fmla="*/ 19050 h 219"/>
              <a:gd name="T72" fmla="*/ 1049338 w 1568"/>
              <a:gd name="T73" fmla="*/ 47625 h 219"/>
              <a:gd name="T74" fmla="*/ 1125538 w 1568"/>
              <a:gd name="T75" fmla="*/ 80962 h 219"/>
              <a:gd name="T76" fmla="*/ 1373187 w 1568"/>
              <a:gd name="T77" fmla="*/ 85725 h 219"/>
              <a:gd name="T78" fmla="*/ 1439862 w 1568"/>
              <a:gd name="T79" fmla="*/ 128587 h 219"/>
              <a:gd name="T80" fmla="*/ 1497012 w 1568"/>
              <a:gd name="T81" fmla="*/ 100012 h 219"/>
              <a:gd name="T82" fmla="*/ 1558925 w 1568"/>
              <a:gd name="T83" fmla="*/ 71437 h 219"/>
              <a:gd name="T84" fmla="*/ 1616075 w 1568"/>
              <a:gd name="T85" fmla="*/ 14287 h 219"/>
              <a:gd name="T86" fmla="*/ 1773238 w 1568"/>
              <a:gd name="T87" fmla="*/ 38100 h 219"/>
              <a:gd name="T88" fmla="*/ 1830388 w 1568"/>
              <a:gd name="T89" fmla="*/ 80962 h 219"/>
              <a:gd name="T90" fmla="*/ 2139950 w 1568"/>
              <a:gd name="T91" fmla="*/ 33337 h 219"/>
              <a:gd name="T92" fmla="*/ 2178050 w 1568"/>
              <a:gd name="T93" fmla="*/ 9525 h 219"/>
              <a:gd name="T94" fmla="*/ 2192338 w 1568"/>
              <a:gd name="T95" fmla="*/ 4762 h 219"/>
              <a:gd name="T96" fmla="*/ 2311400 w 1568"/>
              <a:gd name="T97" fmla="*/ 52387 h 219"/>
              <a:gd name="T98" fmla="*/ 2359025 w 1568"/>
              <a:gd name="T99" fmla="*/ 9525 h 219"/>
              <a:gd name="T100" fmla="*/ 2468563 w 1568"/>
              <a:gd name="T101" fmla="*/ 14287 h 219"/>
              <a:gd name="T102" fmla="*/ 2473325 w 1568"/>
              <a:gd name="T103" fmla="*/ 28575 h 219"/>
              <a:gd name="T104" fmla="*/ 2478088 w 1568"/>
              <a:gd name="T105" fmla="*/ 28575 h 21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568"/>
              <a:gd name="T160" fmla="*/ 0 h 219"/>
              <a:gd name="T161" fmla="*/ 1568 w 1568"/>
              <a:gd name="T162" fmla="*/ 219 h 21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568" h="219">
                <a:moveTo>
                  <a:pt x="1561" y="18"/>
                </a:moveTo>
                <a:cubicBezTo>
                  <a:pt x="1562" y="40"/>
                  <a:pt x="1568" y="150"/>
                  <a:pt x="1561" y="177"/>
                </a:cubicBezTo>
                <a:cubicBezTo>
                  <a:pt x="1558" y="190"/>
                  <a:pt x="1524" y="195"/>
                  <a:pt x="1513" y="198"/>
                </a:cubicBezTo>
                <a:cubicBezTo>
                  <a:pt x="1495" y="197"/>
                  <a:pt x="1477" y="197"/>
                  <a:pt x="1459" y="195"/>
                </a:cubicBezTo>
                <a:cubicBezTo>
                  <a:pt x="1453" y="194"/>
                  <a:pt x="1446" y="193"/>
                  <a:pt x="1441" y="189"/>
                </a:cubicBezTo>
                <a:cubicBezTo>
                  <a:pt x="1435" y="185"/>
                  <a:pt x="1430" y="178"/>
                  <a:pt x="1423" y="177"/>
                </a:cubicBezTo>
                <a:cubicBezTo>
                  <a:pt x="1387" y="172"/>
                  <a:pt x="1409" y="174"/>
                  <a:pt x="1357" y="171"/>
                </a:cubicBezTo>
                <a:cubicBezTo>
                  <a:pt x="1351" y="169"/>
                  <a:pt x="1345" y="167"/>
                  <a:pt x="1339" y="165"/>
                </a:cubicBezTo>
                <a:cubicBezTo>
                  <a:pt x="1336" y="164"/>
                  <a:pt x="1330" y="162"/>
                  <a:pt x="1330" y="162"/>
                </a:cubicBezTo>
                <a:cubicBezTo>
                  <a:pt x="1285" y="165"/>
                  <a:pt x="1269" y="170"/>
                  <a:pt x="1231" y="183"/>
                </a:cubicBezTo>
                <a:cubicBezTo>
                  <a:pt x="1208" y="191"/>
                  <a:pt x="1183" y="187"/>
                  <a:pt x="1159" y="189"/>
                </a:cubicBezTo>
                <a:cubicBezTo>
                  <a:pt x="1126" y="194"/>
                  <a:pt x="1093" y="194"/>
                  <a:pt x="1060" y="186"/>
                </a:cubicBezTo>
                <a:cubicBezTo>
                  <a:pt x="1054" y="182"/>
                  <a:pt x="1047" y="179"/>
                  <a:pt x="1042" y="174"/>
                </a:cubicBezTo>
                <a:cubicBezTo>
                  <a:pt x="1036" y="168"/>
                  <a:pt x="1024" y="156"/>
                  <a:pt x="1024" y="156"/>
                </a:cubicBezTo>
                <a:cubicBezTo>
                  <a:pt x="1006" y="159"/>
                  <a:pt x="992" y="167"/>
                  <a:pt x="976" y="171"/>
                </a:cubicBezTo>
                <a:cubicBezTo>
                  <a:pt x="945" y="179"/>
                  <a:pt x="912" y="176"/>
                  <a:pt x="880" y="177"/>
                </a:cubicBezTo>
                <a:cubicBezTo>
                  <a:pt x="862" y="183"/>
                  <a:pt x="859" y="188"/>
                  <a:pt x="844" y="198"/>
                </a:cubicBezTo>
                <a:cubicBezTo>
                  <a:pt x="839" y="206"/>
                  <a:pt x="838" y="209"/>
                  <a:pt x="829" y="213"/>
                </a:cubicBezTo>
                <a:cubicBezTo>
                  <a:pt x="823" y="216"/>
                  <a:pt x="811" y="219"/>
                  <a:pt x="811" y="219"/>
                </a:cubicBezTo>
                <a:cubicBezTo>
                  <a:pt x="789" y="217"/>
                  <a:pt x="767" y="215"/>
                  <a:pt x="745" y="210"/>
                </a:cubicBezTo>
                <a:cubicBezTo>
                  <a:pt x="724" y="196"/>
                  <a:pt x="716" y="191"/>
                  <a:pt x="691" y="186"/>
                </a:cubicBezTo>
                <a:cubicBezTo>
                  <a:pt x="560" y="191"/>
                  <a:pt x="429" y="188"/>
                  <a:pt x="298" y="183"/>
                </a:cubicBezTo>
                <a:cubicBezTo>
                  <a:pt x="234" y="177"/>
                  <a:pt x="182" y="173"/>
                  <a:pt x="115" y="171"/>
                </a:cubicBezTo>
                <a:cubicBezTo>
                  <a:pt x="88" y="169"/>
                  <a:pt x="57" y="171"/>
                  <a:pt x="34" y="156"/>
                </a:cubicBezTo>
                <a:cubicBezTo>
                  <a:pt x="30" y="143"/>
                  <a:pt x="18" y="138"/>
                  <a:pt x="13" y="123"/>
                </a:cubicBezTo>
                <a:cubicBezTo>
                  <a:pt x="12" y="111"/>
                  <a:pt x="12" y="99"/>
                  <a:pt x="10" y="87"/>
                </a:cubicBezTo>
                <a:cubicBezTo>
                  <a:pt x="9" y="83"/>
                  <a:pt x="5" y="82"/>
                  <a:pt x="4" y="78"/>
                </a:cubicBezTo>
                <a:cubicBezTo>
                  <a:pt x="0" y="47"/>
                  <a:pt x="32" y="18"/>
                  <a:pt x="58" y="12"/>
                </a:cubicBezTo>
                <a:cubicBezTo>
                  <a:pt x="66" y="7"/>
                  <a:pt x="85" y="0"/>
                  <a:pt x="85" y="0"/>
                </a:cubicBezTo>
                <a:cubicBezTo>
                  <a:pt x="106" y="2"/>
                  <a:pt x="134" y="2"/>
                  <a:pt x="154" y="12"/>
                </a:cubicBezTo>
                <a:cubicBezTo>
                  <a:pt x="162" y="16"/>
                  <a:pt x="176" y="30"/>
                  <a:pt x="184" y="30"/>
                </a:cubicBezTo>
                <a:cubicBezTo>
                  <a:pt x="258" y="33"/>
                  <a:pt x="332" y="32"/>
                  <a:pt x="406" y="33"/>
                </a:cubicBezTo>
                <a:cubicBezTo>
                  <a:pt x="412" y="35"/>
                  <a:pt x="418" y="37"/>
                  <a:pt x="424" y="39"/>
                </a:cubicBezTo>
                <a:cubicBezTo>
                  <a:pt x="427" y="40"/>
                  <a:pt x="433" y="42"/>
                  <a:pt x="433" y="42"/>
                </a:cubicBezTo>
                <a:cubicBezTo>
                  <a:pt x="454" y="37"/>
                  <a:pt x="482" y="16"/>
                  <a:pt x="502" y="15"/>
                </a:cubicBezTo>
                <a:cubicBezTo>
                  <a:pt x="524" y="14"/>
                  <a:pt x="546" y="13"/>
                  <a:pt x="568" y="12"/>
                </a:cubicBezTo>
                <a:cubicBezTo>
                  <a:pt x="598" y="14"/>
                  <a:pt x="634" y="12"/>
                  <a:pt x="661" y="30"/>
                </a:cubicBezTo>
                <a:cubicBezTo>
                  <a:pt x="670" y="44"/>
                  <a:pt x="692" y="50"/>
                  <a:pt x="709" y="51"/>
                </a:cubicBezTo>
                <a:cubicBezTo>
                  <a:pt x="761" y="53"/>
                  <a:pt x="813" y="53"/>
                  <a:pt x="865" y="54"/>
                </a:cubicBezTo>
                <a:cubicBezTo>
                  <a:pt x="891" y="58"/>
                  <a:pt x="887" y="68"/>
                  <a:pt x="907" y="81"/>
                </a:cubicBezTo>
                <a:cubicBezTo>
                  <a:pt x="943" y="77"/>
                  <a:pt x="922" y="77"/>
                  <a:pt x="943" y="63"/>
                </a:cubicBezTo>
                <a:cubicBezTo>
                  <a:pt x="950" y="43"/>
                  <a:pt x="961" y="47"/>
                  <a:pt x="982" y="45"/>
                </a:cubicBezTo>
                <a:cubicBezTo>
                  <a:pt x="998" y="34"/>
                  <a:pt x="998" y="16"/>
                  <a:pt x="1018" y="9"/>
                </a:cubicBezTo>
                <a:cubicBezTo>
                  <a:pt x="1052" y="14"/>
                  <a:pt x="1083" y="21"/>
                  <a:pt x="1117" y="24"/>
                </a:cubicBezTo>
                <a:cubicBezTo>
                  <a:pt x="1130" y="37"/>
                  <a:pt x="1136" y="45"/>
                  <a:pt x="1153" y="51"/>
                </a:cubicBezTo>
                <a:cubicBezTo>
                  <a:pt x="1219" y="47"/>
                  <a:pt x="1291" y="59"/>
                  <a:pt x="1348" y="21"/>
                </a:cubicBezTo>
                <a:cubicBezTo>
                  <a:pt x="1358" y="7"/>
                  <a:pt x="1351" y="13"/>
                  <a:pt x="1372" y="6"/>
                </a:cubicBezTo>
                <a:cubicBezTo>
                  <a:pt x="1375" y="5"/>
                  <a:pt x="1381" y="3"/>
                  <a:pt x="1381" y="3"/>
                </a:cubicBezTo>
                <a:cubicBezTo>
                  <a:pt x="1422" y="6"/>
                  <a:pt x="1435" y="2"/>
                  <a:pt x="1456" y="33"/>
                </a:cubicBezTo>
                <a:cubicBezTo>
                  <a:pt x="1470" y="28"/>
                  <a:pt x="1474" y="14"/>
                  <a:pt x="1486" y="6"/>
                </a:cubicBezTo>
                <a:cubicBezTo>
                  <a:pt x="1509" y="7"/>
                  <a:pt x="1532" y="5"/>
                  <a:pt x="1555" y="9"/>
                </a:cubicBezTo>
                <a:cubicBezTo>
                  <a:pt x="1558" y="10"/>
                  <a:pt x="1556" y="15"/>
                  <a:pt x="1558" y="18"/>
                </a:cubicBezTo>
                <a:cubicBezTo>
                  <a:pt x="1559" y="19"/>
                  <a:pt x="1560" y="18"/>
                  <a:pt x="1561" y="18"/>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87" name="Freeform 15"/>
          <p:cNvSpPr>
            <a:spLocks/>
          </p:cNvSpPr>
          <p:nvPr/>
        </p:nvSpPr>
        <p:spPr bwMode="auto">
          <a:xfrm>
            <a:off x="1258888" y="533400"/>
            <a:ext cx="2484437" cy="357188"/>
          </a:xfrm>
          <a:custGeom>
            <a:avLst/>
            <a:gdLst>
              <a:gd name="T0" fmla="*/ 31750 w 1565"/>
              <a:gd name="T1" fmla="*/ 90488 h 225"/>
              <a:gd name="T2" fmla="*/ 31750 w 1565"/>
              <a:gd name="T3" fmla="*/ 257175 h 225"/>
              <a:gd name="T4" fmla="*/ 98425 w 1565"/>
              <a:gd name="T5" fmla="*/ 347663 h 225"/>
              <a:gd name="T6" fmla="*/ 117475 w 1565"/>
              <a:gd name="T7" fmla="*/ 352425 h 225"/>
              <a:gd name="T8" fmla="*/ 160337 w 1565"/>
              <a:gd name="T9" fmla="*/ 347663 h 225"/>
              <a:gd name="T10" fmla="*/ 193675 w 1565"/>
              <a:gd name="T11" fmla="*/ 295275 h 225"/>
              <a:gd name="T12" fmla="*/ 236537 w 1565"/>
              <a:gd name="T13" fmla="*/ 300038 h 225"/>
              <a:gd name="T14" fmla="*/ 484187 w 1565"/>
              <a:gd name="T15" fmla="*/ 304800 h 225"/>
              <a:gd name="T16" fmla="*/ 503237 w 1565"/>
              <a:gd name="T17" fmla="*/ 323850 h 225"/>
              <a:gd name="T18" fmla="*/ 550862 w 1565"/>
              <a:gd name="T19" fmla="*/ 338138 h 225"/>
              <a:gd name="T20" fmla="*/ 712787 w 1565"/>
              <a:gd name="T21" fmla="*/ 333375 h 225"/>
              <a:gd name="T22" fmla="*/ 755650 w 1565"/>
              <a:gd name="T23" fmla="*/ 319088 h 225"/>
              <a:gd name="T24" fmla="*/ 798512 w 1565"/>
              <a:gd name="T25" fmla="*/ 295275 h 225"/>
              <a:gd name="T26" fmla="*/ 2284412 w 1565"/>
              <a:gd name="T27" fmla="*/ 323850 h 225"/>
              <a:gd name="T28" fmla="*/ 2332037 w 1565"/>
              <a:gd name="T29" fmla="*/ 342900 h 225"/>
              <a:gd name="T30" fmla="*/ 2360612 w 1565"/>
              <a:gd name="T31" fmla="*/ 352425 h 225"/>
              <a:gd name="T32" fmla="*/ 2374900 w 1565"/>
              <a:gd name="T33" fmla="*/ 357188 h 225"/>
              <a:gd name="T34" fmla="*/ 2413000 w 1565"/>
              <a:gd name="T35" fmla="*/ 347663 h 225"/>
              <a:gd name="T36" fmla="*/ 2432050 w 1565"/>
              <a:gd name="T37" fmla="*/ 328613 h 225"/>
              <a:gd name="T38" fmla="*/ 2436812 w 1565"/>
              <a:gd name="T39" fmla="*/ 314325 h 225"/>
              <a:gd name="T40" fmla="*/ 2451100 w 1565"/>
              <a:gd name="T41" fmla="*/ 309563 h 225"/>
              <a:gd name="T42" fmla="*/ 2460625 w 1565"/>
              <a:gd name="T43" fmla="*/ 280988 h 225"/>
              <a:gd name="T44" fmla="*/ 2484437 w 1565"/>
              <a:gd name="T45" fmla="*/ 238125 h 225"/>
              <a:gd name="T46" fmla="*/ 2389187 w 1565"/>
              <a:gd name="T47" fmla="*/ 200025 h 225"/>
              <a:gd name="T48" fmla="*/ 2351087 w 1565"/>
              <a:gd name="T49" fmla="*/ 142875 h 225"/>
              <a:gd name="T50" fmla="*/ 2341562 w 1565"/>
              <a:gd name="T51" fmla="*/ 52388 h 225"/>
              <a:gd name="T52" fmla="*/ 2312987 w 1565"/>
              <a:gd name="T53" fmla="*/ 42863 h 225"/>
              <a:gd name="T54" fmla="*/ 2189162 w 1565"/>
              <a:gd name="T55" fmla="*/ 90488 h 225"/>
              <a:gd name="T56" fmla="*/ 2084387 w 1565"/>
              <a:gd name="T57" fmla="*/ 66675 h 225"/>
              <a:gd name="T58" fmla="*/ 2022475 w 1565"/>
              <a:gd name="T59" fmla="*/ 33338 h 225"/>
              <a:gd name="T60" fmla="*/ 1917700 w 1565"/>
              <a:gd name="T61" fmla="*/ 23813 h 225"/>
              <a:gd name="T62" fmla="*/ 1851025 w 1565"/>
              <a:gd name="T63" fmla="*/ 42863 h 225"/>
              <a:gd name="T64" fmla="*/ 1746250 w 1565"/>
              <a:gd name="T65" fmla="*/ 14288 h 225"/>
              <a:gd name="T66" fmla="*/ 1584325 w 1565"/>
              <a:gd name="T67" fmla="*/ 33338 h 225"/>
              <a:gd name="T68" fmla="*/ 1536700 w 1565"/>
              <a:gd name="T69" fmla="*/ 61913 h 225"/>
              <a:gd name="T70" fmla="*/ 1498600 w 1565"/>
              <a:gd name="T71" fmla="*/ 71438 h 225"/>
              <a:gd name="T72" fmla="*/ 1279525 w 1565"/>
              <a:gd name="T73" fmla="*/ 57150 h 225"/>
              <a:gd name="T74" fmla="*/ 1241425 w 1565"/>
              <a:gd name="T75" fmla="*/ 28575 h 225"/>
              <a:gd name="T76" fmla="*/ 1203325 w 1565"/>
              <a:gd name="T77" fmla="*/ 14288 h 225"/>
              <a:gd name="T78" fmla="*/ 979487 w 1565"/>
              <a:gd name="T79" fmla="*/ 71438 h 225"/>
              <a:gd name="T80" fmla="*/ 836612 w 1565"/>
              <a:gd name="T81" fmla="*/ 85725 h 225"/>
              <a:gd name="T82" fmla="*/ 750887 w 1565"/>
              <a:gd name="T83" fmla="*/ 109538 h 225"/>
              <a:gd name="T84" fmla="*/ 569912 w 1565"/>
              <a:gd name="T85" fmla="*/ 95250 h 225"/>
              <a:gd name="T86" fmla="*/ 527050 w 1565"/>
              <a:gd name="T87" fmla="*/ 80963 h 225"/>
              <a:gd name="T88" fmla="*/ 512762 w 1565"/>
              <a:gd name="T89" fmla="*/ 76200 h 225"/>
              <a:gd name="T90" fmla="*/ 288925 w 1565"/>
              <a:gd name="T91" fmla="*/ 104775 h 225"/>
              <a:gd name="T92" fmla="*/ 55562 w 1565"/>
              <a:gd name="T93" fmla="*/ 85725 h 225"/>
              <a:gd name="T94" fmla="*/ 31750 w 1565"/>
              <a:gd name="T95" fmla="*/ 90488 h 22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565"/>
              <a:gd name="T145" fmla="*/ 0 h 225"/>
              <a:gd name="T146" fmla="*/ 1565 w 1565"/>
              <a:gd name="T147" fmla="*/ 225 h 22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565" h="225">
                <a:moveTo>
                  <a:pt x="20" y="57"/>
                </a:moveTo>
                <a:cubicBezTo>
                  <a:pt x="0" y="88"/>
                  <a:pt x="13" y="128"/>
                  <a:pt x="20" y="162"/>
                </a:cubicBezTo>
                <a:cubicBezTo>
                  <a:pt x="16" y="213"/>
                  <a:pt x="12" y="214"/>
                  <a:pt x="62" y="219"/>
                </a:cubicBezTo>
                <a:cubicBezTo>
                  <a:pt x="66" y="220"/>
                  <a:pt x="70" y="222"/>
                  <a:pt x="74" y="222"/>
                </a:cubicBezTo>
                <a:cubicBezTo>
                  <a:pt x="83" y="222"/>
                  <a:pt x="92" y="222"/>
                  <a:pt x="101" y="219"/>
                </a:cubicBezTo>
                <a:cubicBezTo>
                  <a:pt x="111" y="215"/>
                  <a:pt x="110" y="194"/>
                  <a:pt x="122" y="186"/>
                </a:cubicBezTo>
                <a:cubicBezTo>
                  <a:pt x="131" y="187"/>
                  <a:pt x="140" y="189"/>
                  <a:pt x="149" y="189"/>
                </a:cubicBezTo>
                <a:cubicBezTo>
                  <a:pt x="201" y="191"/>
                  <a:pt x="253" y="188"/>
                  <a:pt x="305" y="192"/>
                </a:cubicBezTo>
                <a:cubicBezTo>
                  <a:pt x="311" y="192"/>
                  <a:pt x="312" y="202"/>
                  <a:pt x="317" y="204"/>
                </a:cubicBezTo>
                <a:cubicBezTo>
                  <a:pt x="327" y="207"/>
                  <a:pt x="347" y="213"/>
                  <a:pt x="347" y="213"/>
                </a:cubicBezTo>
                <a:cubicBezTo>
                  <a:pt x="381" y="212"/>
                  <a:pt x="415" y="213"/>
                  <a:pt x="449" y="210"/>
                </a:cubicBezTo>
                <a:cubicBezTo>
                  <a:pt x="458" y="209"/>
                  <a:pt x="476" y="201"/>
                  <a:pt x="476" y="201"/>
                </a:cubicBezTo>
                <a:cubicBezTo>
                  <a:pt x="483" y="194"/>
                  <a:pt x="503" y="186"/>
                  <a:pt x="503" y="186"/>
                </a:cubicBezTo>
                <a:cubicBezTo>
                  <a:pt x="802" y="207"/>
                  <a:pt x="1132" y="200"/>
                  <a:pt x="1439" y="204"/>
                </a:cubicBezTo>
                <a:cubicBezTo>
                  <a:pt x="1451" y="207"/>
                  <a:pt x="1458" y="211"/>
                  <a:pt x="1469" y="216"/>
                </a:cubicBezTo>
                <a:cubicBezTo>
                  <a:pt x="1475" y="219"/>
                  <a:pt x="1481" y="220"/>
                  <a:pt x="1487" y="222"/>
                </a:cubicBezTo>
                <a:cubicBezTo>
                  <a:pt x="1490" y="223"/>
                  <a:pt x="1496" y="225"/>
                  <a:pt x="1496" y="225"/>
                </a:cubicBezTo>
                <a:cubicBezTo>
                  <a:pt x="1504" y="223"/>
                  <a:pt x="1514" y="225"/>
                  <a:pt x="1520" y="219"/>
                </a:cubicBezTo>
                <a:cubicBezTo>
                  <a:pt x="1536" y="203"/>
                  <a:pt x="1508" y="215"/>
                  <a:pt x="1532" y="207"/>
                </a:cubicBezTo>
                <a:cubicBezTo>
                  <a:pt x="1533" y="204"/>
                  <a:pt x="1533" y="200"/>
                  <a:pt x="1535" y="198"/>
                </a:cubicBezTo>
                <a:cubicBezTo>
                  <a:pt x="1537" y="196"/>
                  <a:pt x="1542" y="198"/>
                  <a:pt x="1544" y="195"/>
                </a:cubicBezTo>
                <a:cubicBezTo>
                  <a:pt x="1548" y="190"/>
                  <a:pt x="1546" y="182"/>
                  <a:pt x="1550" y="177"/>
                </a:cubicBezTo>
                <a:cubicBezTo>
                  <a:pt x="1564" y="156"/>
                  <a:pt x="1560" y="166"/>
                  <a:pt x="1565" y="150"/>
                </a:cubicBezTo>
                <a:cubicBezTo>
                  <a:pt x="1558" y="122"/>
                  <a:pt x="1530" y="128"/>
                  <a:pt x="1505" y="126"/>
                </a:cubicBezTo>
                <a:cubicBezTo>
                  <a:pt x="1496" y="113"/>
                  <a:pt x="1486" y="105"/>
                  <a:pt x="1481" y="90"/>
                </a:cubicBezTo>
                <a:cubicBezTo>
                  <a:pt x="1479" y="71"/>
                  <a:pt x="1482" y="51"/>
                  <a:pt x="1475" y="33"/>
                </a:cubicBezTo>
                <a:cubicBezTo>
                  <a:pt x="1473" y="27"/>
                  <a:pt x="1457" y="27"/>
                  <a:pt x="1457" y="27"/>
                </a:cubicBezTo>
                <a:cubicBezTo>
                  <a:pt x="1427" y="35"/>
                  <a:pt x="1407" y="48"/>
                  <a:pt x="1379" y="57"/>
                </a:cubicBezTo>
                <a:cubicBezTo>
                  <a:pt x="1354" y="55"/>
                  <a:pt x="1335" y="54"/>
                  <a:pt x="1313" y="42"/>
                </a:cubicBezTo>
                <a:cubicBezTo>
                  <a:pt x="1297" y="33"/>
                  <a:pt x="1291" y="25"/>
                  <a:pt x="1274" y="21"/>
                </a:cubicBezTo>
                <a:cubicBezTo>
                  <a:pt x="1251" y="5"/>
                  <a:pt x="1244" y="13"/>
                  <a:pt x="1208" y="15"/>
                </a:cubicBezTo>
                <a:cubicBezTo>
                  <a:pt x="1194" y="19"/>
                  <a:pt x="1180" y="22"/>
                  <a:pt x="1166" y="27"/>
                </a:cubicBezTo>
                <a:cubicBezTo>
                  <a:pt x="1121" y="24"/>
                  <a:pt x="1128" y="27"/>
                  <a:pt x="1100" y="9"/>
                </a:cubicBezTo>
                <a:cubicBezTo>
                  <a:pt x="1063" y="10"/>
                  <a:pt x="1028" y="0"/>
                  <a:pt x="998" y="21"/>
                </a:cubicBezTo>
                <a:cubicBezTo>
                  <a:pt x="989" y="27"/>
                  <a:pt x="978" y="35"/>
                  <a:pt x="968" y="39"/>
                </a:cubicBezTo>
                <a:cubicBezTo>
                  <a:pt x="960" y="42"/>
                  <a:pt x="944" y="45"/>
                  <a:pt x="944" y="45"/>
                </a:cubicBezTo>
                <a:cubicBezTo>
                  <a:pt x="897" y="44"/>
                  <a:pt x="850" y="51"/>
                  <a:pt x="806" y="36"/>
                </a:cubicBezTo>
                <a:cubicBezTo>
                  <a:pt x="799" y="25"/>
                  <a:pt x="793" y="25"/>
                  <a:pt x="782" y="18"/>
                </a:cubicBezTo>
                <a:cubicBezTo>
                  <a:pt x="774" y="7"/>
                  <a:pt x="771" y="5"/>
                  <a:pt x="758" y="9"/>
                </a:cubicBezTo>
                <a:cubicBezTo>
                  <a:pt x="722" y="45"/>
                  <a:pt x="663" y="43"/>
                  <a:pt x="617" y="45"/>
                </a:cubicBezTo>
                <a:cubicBezTo>
                  <a:pt x="587" y="49"/>
                  <a:pt x="557" y="52"/>
                  <a:pt x="527" y="54"/>
                </a:cubicBezTo>
                <a:cubicBezTo>
                  <a:pt x="508" y="60"/>
                  <a:pt x="492" y="66"/>
                  <a:pt x="473" y="69"/>
                </a:cubicBezTo>
                <a:cubicBezTo>
                  <a:pt x="434" y="67"/>
                  <a:pt x="398" y="62"/>
                  <a:pt x="359" y="60"/>
                </a:cubicBezTo>
                <a:cubicBezTo>
                  <a:pt x="350" y="57"/>
                  <a:pt x="341" y="54"/>
                  <a:pt x="332" y="51"/>
                </a:cubicBezTo>
                <a:cubicBezTo>
                  <a:pt x="329" y="50"/>
                  <a:pt x="323" y="48"/>
                  <a:pt x="323" y="48"/>
                </a:cubicBezTo>
                <a:cubicBezTo>
                  <a:pt x="273" y="50"/>
                  <a:pt x="230" y="56"/>
                  <a:pt x="182" y="66"/>
                </a:cubicBezTo>
                <a:cubicBezTo>
                  <a:pt x="128" y="62"/>
                  <a:pt x="93" y="56"/>
                  <a:pt x="35" y="54"/>
                </a:cubicBezTo>
                <a:cubicBezTo>
                  <a:pt x="12" y="57"/>
                  <a:pt x="7" y="57"/>
                  <a:pt x="20" y="57"/>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88" name="Freeform 16"/>
          <p:cNvSpPr>
            <a:spLocks/>
          </p:cNvSpPr>
          <p:nvPr/>
        </p:nvSpPr>
        <p:spPr bwMode="auto">
          <a:xfrm>
            <a:off x="138113" y="833438"/>
            <a:ext cx="3308350" cy="365125"/>
          </a:xfrm>
          <a:custGeom>
            <a:avLst/>
            <a:gdLst>
              <a:gd name="T0" fmla="*/ 23812 w 2084"/>
              <a:gd name="T1" fmla="*/ 52388 h 230"/>
              <a:gd name="T2" fmla="*/ 9525 w 2084"/>
              <a:gd name="T3" fmla="*/ 80963 h 230"/>
              <a:gd name="T4" fmla="*/ 0 w 2084"/>
              <a:gd name="T5" fmla="*/ 138113 h 230"/>
              <a:gd name="T6" fmla="*/ 4762 w 2084"/>
              <a:gd name="T7" fmla="*/ 252413 h 230"/>
              <a:gd name="T8" fmla="*/ 47625 w 2084"/>
              <a:gd name="T9" fmla="*/ 290513 h 230"/>
              <a:gd name="T10" fmla="*/ 166687 w 2084"/>
              <a:gd name="T11" fmla="*/ 285750 h 230"/>
              <a:gd name="T12" fmla="*/ 442912 w 2084"/>
              <a:gd name="T13" fmla="*/ 290513 h 230"/>
              <a:gd name="T14" fmla="*/ 676275 w 2084"/>
              <a:gd name="T15" fmla="*/ 290513 h 230"/>
              <a:gd name="T16" fmla="*/ 742950 w 2084"/>
              <a:gd name="T17" fmla="*/ 309563 h 230"/>
              <a:gd name="T18" fmla="*/ 819150 w 2084"/>
              <a:gd name="T19" fmla="*/ 285750 h 230"/>
              <a:gd name="T20" fmla="*/ 1114425 w 2084"/>
              <a:gd name="T21" fmla="*/ 314325 h 230"/>
              <a:gd name="T22" fmla="*/ 1371600 w 2084"/>
              <a:gd name="T23" fmla="*/ 304800 h 230"/>
              <a:gd name="T24" fmla="*/ 1390650 w 2084"/>
              <a:gd name="T25" fmla="*/ 285750 h 230"/>
              <a:gd name="T26" fmla="*/ 1490662 w 2084"/>
              <a:gd name="T27" fmla="*/ 271463 h 230"/>
              <a:gd name="T28" fmla="*/ 1519237 w 2084"/>
              <a:gd name="T29" fmla="*/ 280988 h 230"/>
              <a:gd name="T30" fmla="*/ 1547812 w 2084"/>
              <a:gd name="T31" fmla="*/ 309563 h 230"/>
              <a:gd name="T32" fmla="*/ 1828800 w 2084"/>
              <a:gd name="T33" fmla="*/ 295275 h 230"/>
              <a:gd name="T34" fmla="*/ 1876425 w 2084"/>
              <a:gd name="T35" fmla="*/ 276225 h 230"/>
              <a:gd name="T36" fmla="*/ 1971675 w 2084"/>
              <a:gd name="T37" fmla="*/ 280988 h 230"/>
              <a:gd name="T38" fmla="*/ 2152650 w 2084"/>
              <a:gd name="T39" fmla="*/ 295275 h 230"/>
              <a:gd name="T40" fmla="*/ 3233737 w 2084"/>
              <a:gd name="T41" fmla="*/ 290513 h 230"/>
              <a:gd name="T42" fmla="*/ 3290888 w 2084"/>
              <a:gd name="T43" fmla="*/ 242888 h 230"/>
              <a:gd name="T44" fmla="*/ 3295650 w 2084"/>
              <a:gd name="T45" fmla="*/ 195262 h 230"/>
              <a:gd name="T46" fmla="*/ 3305175 w 2084"/>
              <a:gd name="T47" fmla="*/ 166688 h 230"/>
              <a:gd name="T48" fmla="*/ 3262313 w 2084"/>
              <a:gd name="T49" fmla="*/ 9525 h 230"/>
              <a:gd name="T50" fmla="*/ 3176587 w 2084"/>
              <a:gd name="T51" fmla="*/ 23812 h 230"/>
              <a:gd name="T52" fmla="*/ 3100387 w 2084"/>
              <a:gd name="T53" fmla="*/ 61913 h 230"/>
              <a:gd name="T54" fmla="*/ 3005137 w 2084"/>
              <a:gd name="T55" fmla="*/ 90488 h 230"/>
              <a:gd name="T56" fmla="*/ 2838449 w 2084"/>
              <a:gd name="T57" fmla="*/ 80963 h 230"/>
              <a:gd name="T58" fmla="*/ 2800349 w 2084"/>
              <a:gd name="T59" fmla="*/ 42863 h 230"/>
              <a:gd name="T60" fmla="*/ 2700337 w 2084"/>
              <a:gd name="T61" fmla="*/ 23812 h 230"/>
              <a:gd name="T62" fmla="*/ 2624137 w 2084"/>
              <a:gd name="T63" fmla="*/ 76200 h 230"/>
              <a:gd name="T64" fmla="*/ 2524125 w 2084"/>
              <a:gd name="T65" fmla="*/ 95250 h 230"/>
              <a:gd name="T66" fmla="*/ 2366962 w 2084"/>
              <a:gd name="T67" fmla="*/ 85725 h 230"/>
              <a:gd name="T68" fmla="*/ 2295525 w 2084"/>
              <a:gd name="T69" fmla="*/ 61913 h 230"/>
              <a:gd name="T70" fmla="*/ 2190750 w 2084"/>
              <a:gd name="T71" fmla="*/ 57150 h 230"/>
              <a:gd name="T72" fmla="*/ 2095500 w 2084"/>
              <a:gd name="T73" fmla="*/ 42863 h 230"/>
              <a:gd name="T74" fmla="*/ 2057400 w 2084"/>
              <a:gd name="T75" fmla="*/ 66675 h 230"/>
              <a:gd name="T76" fmla="*/ 2033587 w 2084"/>
              <a:gd name="T77" fmla="*/ 133350 h 230"/>
              <a:gd name="T78" fmla="*/ 1938337 w 2084"/>
              <a:gd name="T79" fmla="*/ 109538 h 230"/>
              <a:gd name="T80" fmla="*/ 1895475 w 2084"/>
              <a:gd name="T81" fmla="*/ 90488 h 230"/>
              <a:gd name="T82" fmla="*/ 1881187 w 2084"/>
              <a:gd name="T83" fmla="*/ 85725 h 230"/>
              <a:gd name="T84" fmla="*/ 1528762 w 2084"/>
              <a:gd name="T85" fmla="*/ 85725 h 230"/>
              <a:gd name="T86" fmla="*/ 1443037 w 2084"/>
              <a:gd name="T87" fmla="*/ 52388 h 230"/>
              <a:gd name="T88" fmla="*/ 1404937 w 2084"/>
              <a:gd name="T89" fmla="*/ 90488 h 230"/>
              <a:gd name="T90" fmla="*/ 1366837 w 2084"/>
              <a:gd name="T91" fmla="*/ 100012 h 230"/>
              <a:gd name="T92" fmla="*/ 1309687 w 2084"/>
              <a:gd name="T93" fmla="*/ 42863 h 230"/>
              <a:gd name="T94" fmla="*/ 1243012 w 2084"/>
              <a:gd name="T95" fmla="*/ 61913 h 230"/>
              <a:gd name="T96" fmla="*/ 1223962 w 2084"/>
              <a:gd name="T97" fmla="*/ 109538 h 230"/>
              <a:gd name="T98" fmla="*/ 1195387 w 2084"/>
              <a:gd name="T99" fmla="*/ 119063 h 230"/>
              <a:gd name="T100" fmla="*/ 1100137 w 2084"/>
              <a:gd name="T101" fmla="*/ 104775 h 230"/>
              <a:gd name="T102" fmla="*/ 1057275 w 2084"/>
              <a:gd name="T103" fmla="*/ 90488 h 230"/>
              <a:gd name="T104" fmla="*/ 1004887 w 2084"/>
              <a:gd name="T105" fmla="*/ 104775 h 230"/>
              <a:gd name="T106" fmla="*/ 771525 w 2084"/>
              <a:gd name="T107" fmla="*/ 100012 h 230"/>
              <a:gd name="T108" fmla="*/ 695325 w 2084"/>
              <a:gd name="T109" fmla="*/ 85725 h 230"/>
              <a:gd name="T110" fmla="*/ 666750 w 2084"/>
              <a:gd name="T111" fmla="*/ 76200 h 230"/>
              <a:gd name="T112" fmla="*/ 352425 w 2084"/>
              <a:gd name="T113" fmla="*/ 100012 h 230"/>
              <a:gd name="T114" fmla="*/ 223837 w 2084"/>
              <a:gd name="T115" fmla="*/ 61913 h 230"/>
              <a:gd name="T116" fmla="*/ 161925 w 2084"/>
              <a:gd name="T117" fmla="*/ 19050 h 230"/>
              <a:gd name="T118" fmla="*/ 28575 w 2084"/>
              <a:gd name="T119" fmla="*/ 47625 h 230"/>
              <a:gd name="T120" fmla="*/ 23812 w 2084"/>
              <a:gd name="T121" fmla="*/ 52388 h 23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084"/>
              <a:gd name="T184" fmla="*/ 0 h 230"/>
              <a:gd name="T185" fmla="*/ 2084 w 2084"/>
              <a:gd name="T186" fmla="*/ 230 h 23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084" h="230">
                <a:moveTo>
                  <a:pt x="15" y="33"/>
                </a:moveTo>
                <a:cubicBezTo>
                  <a:pt x="13" y="39"/>
                  <a:pt x="8" y="45"/>
                  <a:pt x="6" y="51"/>
                </a:cubicBezTo>
                <a:cubicBezTo>
                  <a:pt x="3" y="63"/>
                  <a:pt x="0" y="87"/>
                  <a:pt x="0" y="87"/>
                </a:cubicBezTo>
                <a:cubicBezTo>
                  <a:pt x="1" y="111"/>
                  <a:pt x="1" y="135"/>
                  <a:pt x="3" y="159"/>
                </a:cubicBezTo>
                <a:cubicBezTo>
                  <a:pt x="4" y="171"/>
                  <a:pt x="30" y="183"/>
                  <a:pt x="30" y="183"/>
                </a:cubicBezTo>
                <a:cubicBezTo>
                  <a:pt x="61" y="181"/>
                  <a:pt x="76" y="176"/>
                  <a:pt x="105" y="180"/>
                </a:cubicBezTo>
                <a:cubicBezTo>
                  <a:pt x="149" y="195"/>
                  <a:pt x="237" y="184"/>
                  <a:pt x="279" y="183"/>
                </a:cubicBezTo>
                <a:cubicBezTo>
                  <a:pt x="315" y="159"/>
                  <a:pt x="386" y="179"/>
                  <a:pt x="426" y="183"/>
                </a:cubicBezTo>
                <a:cubicBezTo>
                  <a:pt x="440" y="187"/>
                  <a:pt x="454" y="191"/>
                  <a:pt x="468" y="195"/>
                </a:cubicBezTo>
                <a:cubicBezTo>
                  <a:pt x="488" y="192"/>
                  <a:pt x="498" y="186"/>
                  <a:pt x="516" y="180"/>
                </a:cubicBezTo>
                <a:cubicBezTo>
                  <a:pt x="579" y="183"/>
                  <a:pt x="638" y="195"/>
                  <a:pt x="702" y="198"/>
                </a:cubicBezTo>
                <a:cubicBezTo>
                  <a:pt x="756" y="197"/>
                  <a:pt x="826" y="230"/>
                  <a:pt x="864" y="192"/>
                </a:cubicBezTo>
                <a:cubicBezTo>
                  <a:pt x="880" y="176"/>
                  <a:pt x="852" y="188"/>
                  <a:pt x="876" y="180"/>
                </a:cubicBezTo>
                <a:cubicBezTo>
                  <a:pt x="891" y="158"/>
                  <a:pt x="910" y="169"/>
                  <a:pt x="939" y="171"/>
                </a:cubicBezTo>
                <a:cubicBezTo>
                  <a:pt x="945" y="173"/>
                  <a:pt x="953" y="173"/>
                  <a:pt x="957" y="177"/>
                </a:cubicBezTo>
                <a:cubicBezTo>
                  <a:pt x="963" y="183"/>
                  <a:pt x="975" y="195"/>
                  <a:pt x="975" y="195"/>
                </a:cubicBezTo>
                <a:cubicBezTo>
                  <a:pt x="1026" y="182"/>
                  <a:pt x="1109" y="187"/>
                  <a:pt x="1152" y="186"/>
                </a:cubicBezTo>
                <a:cubicBezTo>
                  <a:pt x="1162" y="179"/>
                  <a:pt x="1170" y="177"/>
                  <a:pt x="1182" y="174"/>
                </a:cubicBezTo>
                <a:cubicBezTo>
                  <a:pt x="1218" y="183"/>
                  <a:pt x="1198" y="181"/>
                  <a:pt x="1242" y="177"/>
                </a:cubicBezTo>
                <a:cubicBezTo>
                  <a:pt x="1280" y="180"/>
                  <a:pt x="1320" y="177"/>
                  <a:pt x="1356" y="186"/>
                </a:cubicBezTo>
                <a:cubicBezTo>
                  <a:pt x="1583" y="185"/>
                  <a:pt x="1810" y="185"/>
                  <a:pt x="2037" y="183"/>
                </a:cubicBezTo>
                <a:cubicBezTo>
                  <a:pt x="2063" y="183"/>
                  <a:pt x="2066" y="175"/>
                  <a:pt x="2073" y="153"/>
                </a:cubicBezTo>
                <a:cubicBezTo>
                  <a:pt x="2074" y="143"/>
                  <a:pt x="2074" y="133"/>
                  <a:pt x="2076" y="123"/>
                </a:cubicBezTo>
                <a:cubicBezTo>
                  <a:pt x="2077" y="117"/>
                  <a:pt x="2082" y="105"/>
                  <a:pt x="2082" y="105"/>
                </a:cubicBezTo>
                <a:cubicBezTo>
                  <a:pt x="2080" y="76"/>
                  <a:pt x="2084" y="25"/>
                  <a:pt x="2055" y="6"/>
                </a:cubicBezTo>
                <a:cubicBezTo>
                  <a:pt x="2037" y="10"/>
                  <a:pt x="2019" y="12"/>
                  <a:pt x="2001" y="15"/>
                </a:cubicBezTo>
                <a:cubicBezTo>
                  <a:pt x="1983" y="21"/>
                  <a:pt x="1969" y="28"/>
                  <a:pt x="1953" y="39"/>
                </a:cubicBezTo>
                <a:cubicBezTo>
                  <a:pt x="1939" y="49"/>
                  <a:pt x="1911" y="53"/>
                  <a:pt x="1893" y="57"/>
                </a:cubicBezTo>
                <a:cubicBezTo>
                  <a:pt x="1858" y="56"/>
                  <a:pt x="1821" y="64"/>
                  <a:pt x="1788" y="51"/>
                </a:cubicBezTo>
                <a:cubicBezTo>
                  <a:pt x="1779" y="47"/>
                  <a:pt x="1773" y="33"/>
                  <a:pt x="1764" y="27"/>
                </a:cubicBezTo>
                <a:cubicBezTo>
                  <a:pt x="1751" y="0"/>
                  <a:pt x="1735" y="13"/>
                  <a:pt x="1701" y="15"/>
                </a:cubicBezTo>
                <a:cubicBezTo>
                  <a:pt x="1682" y="20"/>
                  <a:pt x="1672" y="40"/>
                  <a:pt x="1653" y="48"/>
                </a:cubicBezTo>
                <a:cubicBezTo>
                  <a:pt x="1633" y="57"/>
                  <a:pt x="1612" y="58"/>
                  <a:pt x="1590" y="60"/>
                </a:cubicBezTo>
                <a:cubicBezTo>
                  <a:pt x="1557" y="58"/>
                  <a:pt x="1524" y="57"/>
                  <a:pt x="1491" y="54"/>
                </a:cubicBezTo>
                <a:cubicBezTo>
                  <a:pt x="1475" y="53"/>
                  <a:pt x="1460" y="41"/>
                  <a:pt x="1446" y="39"/>
                </a:cubicBezTo>
                <a:cubicBezTo>
                  <a:pt x="1424" y="36"/>
                  <a:pt x="1402" y="37"/>
                  <a:pt x="1380" y="36"/>
                </a:cubicBezTo>
                <a:cubicBezTo>
                  <a:pt x="1360" y="16"/>
                  <a:pt x="1353" y="25"/>
                  <a:pt x="1320" y="27"/>
                </a:cubicBezTo>
                <a:cubicBezTo>
                  <a:pt x="1308" y="31"/>
                  <a:pt x="1308" y="38"/>
                  <a:pt x="1296" y="42"/>
                </a:cubicBezTo>
                <a:cubicBezTo>
                  <a:pt x="1289" y="63"/>
                  <a:pt x="1304" y="72"/>
                  <a:pt x="1281" y="84"/>
                </a:cubicBezTo>
                <a:cubicBezTo>
                  <a:pt x="1243" y="81"/>
                  <a:pt x="1243" y="87"/>
                  <a:pt x="1221" y="69"/>
                </a:cubicBezTo>
                <a:cubicBezTo>
                  <a:pt x="1211" y="61"/>
                  <a:pt x="1207" y="61"/>
                  <a:pt x="1194" y="57"/>
                </a:cubicBezTo>
                <a:cubicBezTo>
                  <a:pt x="1191" y="56"/>
                  <a:pt x="1185" y="54"/>
                  <a:pt x="1185" y="54"/>
                </a:cubicBezTo>
                <a:cubicBezTo>
                  <a:pt x="1079" y="57"/>
                  <a:pt x="1073" y="59"/>
                  <a:pt x="963" y="54"/>
                </a:cubicBezTo>
                <a:cubicBezTo>
                  <a:pt x="944" y="53"/>
                  <a:pt x="927" y="39"/>
                  <a:pt x="909" y="33"/>
                </a:cubicBezTo>
                <a:cubicBezTo>
                  <a:pt x="895" y="55"/>
                  <a:pt x="903" y="48"/>
                  <a:pt x="885" y="57"/>
                </a:cubicBezTo>
                <a:cubicBezTo>
                  <a:pt x="877" y="69"/>
                  <a:pt x="874" y="71"/>
                  <a:pt x="861" y="63"/>
                </a:cubicBezTo>
                <a:cubicBezTo>
                  <a:pt x="846" y="40"/>
                  <a:pt x="845" y="40"/>
                  <a:pt x="825" y="27"/>
                </a:cubicBezTo>
                <a:cubicBezTo>
                  <a:pt x="807" y="30"/>
                  <a:pt x="799" y="31"/>
                  <a:pt x="783" y="39"/>
                </a:cubicBezTo>
                <a:cubicBezTo>
                  <a:pt x="781" y="44"/>
                  <a:pt x="773" y="67"/>
                  <a:pt x="771" y="69"/>
                </a:cubicBezTo>
                <a:cubicBezTo>
                  <a:pt x="766" y="73"/>
                  <a:pt x="753" y="75"/>
                  <a:pt x="753" y="75"/>
                </a:cubicBezTo>
                <a:cubicBezTo>
                  <a:pt x="733" y="73"/>
                  <a:pt x="713" y="71"/>
                  <a:pt x="693" y="66"/>
                </a:cubicBezTo>
                <a:cubicBezTo>
                  <a:pt x="684" y="64"/>
                  <a:pt x="666" y="57"/>
                  <a:pt x="666" y="57"/>
                </a:cubicBezTo>
                <a:cubicBezTo>
                  <a:pt x="639" y="64"/>
                  <a:pt x="650" y="60"/>
                  <a:pt x="633" y="66"/>
                </a:cubicBezTo>
                <a:cubicBezTo>
                  <a:pt x="584" y="65"/>
                  <a:pt x="535" y="65"/>
                  <a:pt x="486" y="63"/>
                </a:cubicBezTo>
                <a:cubicBezTo>
                  <a:pt x="458" y="62"/>
                  <a:pt x="460" y="61"/>
                  <a:pt x="438" y="54"/>
                </a:cubicBezTo>
                <a:cubicBezTo>
                  <a:pt x="432" y="52"/>
                  <a:pt x="420" y="48"/>
                  <a:pt x="420" y="48"/>
                </a:cubicBezTo>
                <a:cubicBezTo>
                  <a:pt x="324" y="58"/>
                  <a:pt x="408" y="59"/>
                  <a:pt x="222" y="63"/>
                </a:cubicBezTo>
                <a:cubicBezTo>
                  <a:pt x="147" y="59"/>
                  <a:pt x="179" y="64"/>
                  <a:pt x="141" y="39"/>
                </a:cubicBezTo>
                <a:cubicBezTo>
                  <a:pt x="136" y="24"/>
                  <a:pt x="115" y="21"/>
                  <a:pt x="102" y="12"/>
                </a:cubicBezTo>
                <a:cubicBezTo>
                  <a:pt x="71" y="15"/>
                  <a:pt x="47" y="23"/>
                  <a:pt x="18" y="30"/>
                </a:cubicBezTo>
                <a:cubicBezTo>
                  <a:pt x="7" y="37"/>
                  <a:pt x="6" y="38"/>
                  <a:pt x="15" y="33"/>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89" name="Freeform 17"/>
          <p:cNvSpPr>
            <a:spLocks/>
          </p:cNvSpPr>
          <p:nvPr/>
        </p:nvSpPr>
        <p:spPr bwMode="auto">
          <a:xfrm>
            <a:off x="3465513" y="885825"/>
            <a:ext cx="658812" cy="269875"/>
          </a:xfrm>
          <a:custGeom>
            <a:avLst/>
            <a:gdLst>
              <a:gd name="T0" fmla="*/ 44450 w 415"/>
              <a:gd name="T1" fmla="*/ 52388 h 170"/>
              <a:gd name="T2" fmla="*/ 39687 w 415"/>
              <a:gd name="T3" fmla="*/ 214313 h 170"/>
              <a:gd name="T4" fmla="*/ 68262 w 415"/>
              <a:gd name="T5" fmla="*/ 238125 h 170"/>
              <a:gd name="T6" fmla="*/ 358775 w 415"/>
              <a:gd name="T7" fmla="*/ 242888 h 170"/>
              <a:gd name="T8" fmla="*/ 387350 w 415"/>
              <a:gd name="T9" fmla="*/ 247650 h 170"/>
              <a:gd name="T10" fmla="*/ 615950 w 415"/>
              <a:gd name="T11" fmla="*/ 242888 h 170"/>
              <a:gd name="T12" fmla="*/ 582612 w 415"/>
              <a:gd name="T13" fmla="*/ 104775 h 170"/>
              <a:gd name="T14" fmla="*/ 530225 w 415"/>
              <a:gd name="T15" fmla="*/ 0 h 170"/>
              <a:gd name="T16" fmla="*/ 387350 w 415"/>
              <a:gd name="T17" fmla="*/ 38100 h 170"/>
              <a:gd name="T18" fmla="*/ 87312 w 415"/>
              <a:gd name="T19" fmla="*/ 52388 h 170"/>
              <a:gd name="T20" fmla="*/ 44450 w 415"/>
              <a:gd name="T21" fmla="*/ 52388 h 1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15"/>
              <a:gd name="T34" fmla="*/ 0 h 170"/>
              <a:gd name="T35" fmla="*/ 415 w 415"/>
              <a:gd name="T36" fmla="*/ 170 h 17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15" h="170">
                <a:moveTo>
                  <a:pt x="28" y="33"/>
                </a:moveTo>
                <a:cubicBezTo>
                  <a:pt x="6" y="67"/>
                  <a:pt x="15" y="49"/>
                  <a:pt x="25" y="135"/>
                </a:cubicBezTo>
                <a:cubicBezTo>
                  <a:pt x="25" y="137"/>
                  <a:pt x="40" y="150"/>
                  <a:pt x="43" y="150"/>
                </a:cubicBezTo>
                <a:cubicBezTo>
                  <a:pt x="104" y="153"/>
                  <a:pt x="165" y="152"/>
                  <a:pt x="226" y="153"/>
                </a:cubicBezTo>
                <a:cubicBezTo>
                  <a:pt x="232" y="154"/>
                  <a:pt x="238" y="156"/>
                  <a:pt x="244" y="156"/>
                </a:cubicBezTo>
                <a:cubicBezTo>
                  <a:pt x="292" y="156"/>
                  <a:pt x="343" y="170"/>
                  <a:pt x="388" y="153"/>
                </a:cubicBezTo>
                <a:cubicBezTo>
                  <a:pt x="415" y="143"/>
                  <a:pt x="372" y="81"/>
                  <a:pt x="367" y="66"/>
                </a:cubicBezTo>
                <a:cubicBezTo>
                  <a:pt x="365" y="48"/>
                  <a:pt x="350" y="11"/>
                  <a:pt x="334" y="0"/>
                </a:cubicBezTo>
                <a:cubicBezTo>
                  <a:pt x="301" y="4"/>
                  <a:pt x="274" y="14"/>
                  <a:pt x="244" y="24"/>
                </a:cubicBezTo>
                <a:cubicBezTo>
                  <a:pt x="198" y="58"/>
                  <a:pt x="108" y="35"/>
                  <a:pt x="55" y="33"/>
                </a:cubicBezTo>
                <a:cubicBezTo>
                  <a:pt x="43" y="29"/>
                  <a:pt x="0" y="40"/>
                  <a:pt x="28" y="33"/>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90" name="Freeform 18"/>
          <p:cNvSpPr>
            <a:spLocks/>
          </p:cNvSpPr>
          <p:nvPr/>
        </p:nvSpPr>
        <p:spPr bwMode="auto">
          <a:xfrm>
            <a:off x="4116388" y="817563"/>
            <a:ext cx="2665412" cy="377825"/>
          </a:xfrm>
          <a:custGeom>
            <a:avLst/>
            <a:gdLst>
              <a:gd name="T0" fmla="*/ 136525 w 1679"/>
              <a:gd name="T1" fmla="*/ 25400 h 238"/>
              <a:gd name="T2" fmla="*/ 50800 w 1679"/>
              <a:gd name="T3" fmla="*/ 63500 h 238"/>
              <a:gd name="T4" fmla="*/ 26987 w 1679"/>
              <a:gd name="T5" fmla="*/ 106363 h 238"/>
              <a:gd name="T6" fmla="*/ 22225 w 1679"/>
              <a:gd name="T7" fmla="*/ 134938 h 238"/>
              <a:gd name="T8" fmla="*/ 7937 w 1679"/>
              <a:gd name="T9" fmla="*/ 144463 h 238"/>
              <a:gd name="T10" fmla="*/ 36512 w 1679"/>
              <a:gd name="T11" fmla="*/ 173038 h 238"/>
              <a:gd name="T12" fmla="*/ 31750 w 1679"/>
              <a:gd name="T13" fmla="*/ 277813 h 238"/>
              <a:gd name="T14" fmla="*/ 193675 w 1679"/>
              <a:gd name="T15" fmla="*/ 306388 h 238"/>
              <a:gd name="T16" fmla="*/ 517525 w 1679"/>
              <a:gd name="T17" fmla="*/ 311150 h 238"/>
              <a:gd name="T18" fmla="*/ 693737 w 1679"/>
              <a:gd name="T19" fmla="*/ 315913 h 238"/>
              <a:gd name="T20" fmla="*/ 793750 w 1679"/>
              <a:gd name="T21" fmla="*/ 334963 h 238"/>
              <a:gd name="T22" fmla="*/ 1546225 w 1679"/>
              <a:gd name="T23" fmla="*/ 315913 h 238"/>
              <a:gd name="T24" fmla="*/ 1660525 w 1679"/>
              <a:gd name="T25" fmla="*/ 311150 h 238"/>
              <a:gd name="T26" fmla="*/ 1884362 w 1679"/>
              <a:gd name="T27" fmla="*/ 363538 h 238"/>
              <a:gd name="T28" fmla="*/ 2055812 w 1679"/>
              <a:gd name="T29" fmla="*/ 368300 h 238"/>
              <a:gd name="T30" fmla="*/ 2484437 w 1679"/>
              <a:gd name="T31" fmla="*/ 354013 h 238"/>
              <a:gd name="T32" fmla="*/ 2603500 w 1679"/>
              <a:gd name="T33" fmla="*/ 306388 h 238"/>
              <a:gd name="T34" fmla="*/ 2636837 w 1679"/>
              <a:gd name="T35" fmla="*/ 292100 h 238"/>
              <a:gd name="T36" fmla="*/ 2665412 w 1679"/>
              <a:gd name="T37" fmla="*/ 273050 h 238"/>
              <a:gd name="T38" fmla="*/ 2489200 w 1679"/>
              <a:gd name="T39" fmla="*/ 220663 h 238"/>
              <a:gd name="T40" fmla="*/ 2355850 w 1679"/>
              <a:gd name="T41" fmla="*/ 196850 h 238"/>
              <a:gd name="T42" fmla="*/ 2212975 w 1679"/>
              <a:gd name="T43" fmla="*/ 92075 h 238"/>
              <a:gd name="T44" fmla="*/ 1965325 w 1679"/>
              <a:gd name="T45" fmla="*/ 115888 h 238"/>
              <a:gd name="T46" fmla="*/ 1865312 w 1679"/>
              <a:gd name="T47" fmla="*/ 130175 h 238"/>
              <a:gd name="T48" fmla="*/ 1789112 w 1679"/>
              <a:gd name="T49" fmla="*/ 77788 h 238"/>
              <a:gd name="T50" fmla="*/ 1684337 w 1679"/>
              <a:gd name="T51" fmla="*/ 82550 h 238"/>
              <a:gd name="T52" fmla="*/ 1593850 w 1679"/>
              <a:gd name="T53" fmla="*/ 134938 h 238"/>
              <a:gd name="T54" fmla="*/ 1512887 w 1679"/>
              <a:gd name="T55" fmla="*/ 120650 h 238"/>
              <a:gd name="T56" fmla="*/ 1355725 w 1679"/>
              <a:gd name="T57" fmla="*/ 87313 h 238"/>
              <a:gd name="T58" fmla="*/ 1260475 w 1679"/>
              <a:gd name="T59" fmla="*/ 106363 h 238"/>
              <a:gd name="T60" fmla="*/ 684212 w 1679"/>
              <a:gd name="T61" fmla="*/ 101600 h 238"/>
              <a:gd name="T62" fmla="*/ 622300 w 1679"/>
              <a:gd name="T63" fmla="*/ 106363 h 238"/>
              <a:gd name="T64" fmla="*/ 608012 w 1679"/>
              <a:gd name="T65" fmla="*/ 101600 h 238"/>
              <a:gd name="T66" fmla="*/ 550862 w 1679"/>
              <a:gd name="T67" fmla="*/ 115888 h 238"/>
              <a:gd name="T68" fmla="*/ 469900 w 1679"/>
              <a:gd name="T69" fmla="*/ 92075 h 238"/>
              <a:gd name="T70" fmla="*/ 393700 w 1679"/>
              <a:gd name="T71" fmla="*/ 77788 h 238"/>
              <a:gd name="T72" fmla="*/ 312737 w 1679"/>
              <a:gd name="T73" fmla="*/ 63500 h 238"/>
              <a:gd name="T74" fmla="*/ 212725 w 1679"/>
              <a:gd name="T75" fmla="*/ 15875 h 238"/>
              <a:gd name="T76" fmla="*/ 146050 w 1679"/>
              <a:gd name="T77" fmla="*/ 25400 h 238"/>
              <a:gd name="T78" fmla="*/ 136525 w 1679"/>
              <a:gd name="T79" fmla="*/ 25400 h 23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79"/>
              <a:gd name="T121" fmla="*/ 0 h 238"/>
              <a:gd name="T122" fmla="*/ 1679 w 1679"/>
              <a:gd name="T123" fmla="*/ 238 h 23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79" h="238">
                <a:moveTo>
                  <a:pt x="86" y="16"/>
                </a:moveTo>
                <a:cubicBezTo>
                  <a:pt x="63" y="8"/>
                  <a:pt x="52" y="33"/>
                  <a:pt x="32" y="40"/>
                </a:cubicBezTo>
                <a:cubicBezTo>
                  <a:pt x="24" y="52"/>
                  <a:pt x="20" y="55"/>
                  <a:pt x="17" y="67"/>
                </a:cubicBezTo>
                <a:cubicBezTo>
                  <a:pt x="16" y="73"/>
                  <a:pt x="17" y="80"/>
                  <a:pt x="14" y="85"/>
                </a:cubicBezTo>
                <a:cubicBezTo>
                  <a:pt x="12" y="88"/>
                  <a:pt x="8" y="89"/>
                  <a:pt x="5" y="91"/>
                </a:cubicBezTo>
                <a:cubicBezTo>
                  <a:pt x="0" y="106"/>
                  <a:pt x="10" y="106"/>
                  <a:pt x="23" y="109"/>
                </a:cubicBezTo>
                <a:cubicBezTo>
                  <a:pt x="21" y="130"/>
                  <a:pt x="13" y="154"/>
                  <a:pt x="20" y="175"/>
                </a:cubicBezTo>
                <a:cubicBezTo>
                  <a:pt x="26" y="193"/>
                  <a:pt x="122" y="193"/>
                  <a:pt x="122" y="193"/>
                </a:cubicBezTo>
                <a:cubicBezTo>
                  <a:pt x="190" y="195"/>
                  <a:pt x="258" y="195"/>
                  <a:pt x="326" y="196"/>
                </a:cubicBezTo>
                <a:cubicBezTo>
                  <a:pt x="363" y="197"/>
                  <a:pt x="400" y="198"/>
                  <a:pt x="437" y="199"/>
                </a:cubicBezTo>
                <a:cubicBezTo>
                  <a:pt x="458" y="202"/>
                  <a:pt x="479" y="207"/>
                  <a:pt x="500" y="211"/>
                </a:cubicBezTo>
                <a:cubicBezTo>
                  <a:pt x="658" y="207"/>
                  <a:pt x="817" y="208"/>
                  <a:pt x="974" y="199"/>
                </a:cubicBezTo>
                <a:cubicBezTo>
                  <a:pt x="1002" y="190"/>
                  <a:pt x="1009" y="194"/>
                  <a:pt x="1046" y="196"/>
                </a:cubicBezTo>
                <a:cubicBezTo>
                  <a:pt x="1088" y="206"/>
                  <a:pt x="1145" y="227"/>
                  <a:pt x="1187" y="229"/>
                </a:cubicBezTo>
                <a:cubicBezTo>
                  <a:pt x="1223" y="231"/>
                  <a:pt x="1259" y="231"/>
                  <a:pt x="1295" y="232"/>
                </a:cubicBezTo>
                <a:cubicBezTo>
                  <a:pt x="1360" y="231"/>
                  <a:pt x="1489" y="238"/>
                  <a:pt x="1565" y="223"/>
                </a:cubicBezTo>
                <a:cubicBezTo>
                  <a:pt x="1590" y="211"/>
                  <a:pt x="1615" y="204"/>
                  <a:pt x="1640" y="193"/>
                </a:cubicBezTo>
                <a:cubicBezTo>
                  <a:pt x="1647" y="190"/>
                  <a:pt x="1654" y="188"/>
                  <a:pt x="1661" y="184"/>
                </a:cubicBezTo>
                <a:cubicBezTo>
                  <a:pt x="1667" y="180"/>
                  <a:pt x="1679" y="172"/>
                  <a:pt x="1679" y="172"/>
                </a:cubicBezTo>
                <a:cubicBezTo>
                  <a:pt x="1670" y="127"/>
                  <a:pt x="1602" y="141"/>
                  <a:pt x="1568" y="139"/>
                </a:cubicBezTo>
                <a:cubicBezTo>
                  <a:pt x="1541" y="121"/>
                  <a:pt x="1519" y="126"/>
                  <a:pt x="1484" y="124"/>
                </a:cubicBezTo>
                <a:cubicBezTo>
                  <a:pt x="1451" y="102"/>
                  <a:pt x="1433" y="71"/>
                  <a:pt x="1394" y="58"/>
                </a:cubicBezTo>
                <a:cubicBezTo>
                  <a:pt x="1340" y="69"/>
                  <a:pt x="1297" y="71"/>
                  <a:pt x="1238" y="73"/>
                </a:cubicBezTo>
                <a:cubicBezTo>
                  <a:pt x="1216" y="75"/>
                  <a:pt x="1196" y="78"/>
                  <a:pt x="1175" y="82"/>
                </a:cubicBezTo>
                <a:cubicBezTo>
                  <a:pt x="1146" y="72"/>
                  <a:pt x="1154" y="58"/>
                  <a:pt x="1127" y="49"/>
                </a:cubicBezTo>
                <a:cubicBezTo>
                  <a:pt x="1105" y="50"/>
                  <a:pt x="1083" y="50"/>
                  <a:pt x="1061" y="52"/>
                </a:cubicBezTo>
                <a:cubicBezTo>
                  <a:pt x="1040" y="54"/>
                  <a:pt x="1026" y="80"/>
                  <a:pt x="1004" y="85"/>
                </a:cubicBezTo>
                <a:cubicBezTo>
                  <a:pt x="987" y="83"/>
                  <a:pt x="970" y="82"/>
                  <a:pt x="953" y="76"/>
                </a:cubicBezTo>
                <a:cubicBezTo>
                  <a:pt x="929" y="52"/>
                  <a:pt x="885" y="57"/>
                  <a:pt x="854" y="55"/>
                </a:cubicBezTo>
                <a:cubicBezTo>
                  <a:pt x="834" y="60"/>
                  <a:pt x="814" y="63"/>
                  <a:pt x="794" y="67"/>
                </a:cubicBezTo>
                <a:cubicBezTo>
                  <a:pt x="669" y="64"/>
                  <a:pt x="558" y="62"/>
                  <a:pt x="431" y="64"/>
                </a:cubicBezTo>
                <a:cubicBezTo>
                  <a:pt x="418" y="65"/>
                  <a:pt x="405" y="67"/>
                  <a:pt x="392" y="67"/>
                </a:cubicBezTo>
                <a:cubicBezTo>
                  <a:pt x="389" y="67"/>
                  <a:pt x="386" y="64"/>
                  <a:pt x="383" y="64"/>
                </a:cubicBezTo>
                <a:cubicBezTo>
                  <a:pt x="371" y="64"/>
                  <a:pt x="347" y="73"/>
                  <a:pt x="347" y="73"/>
                </a:cubicBezTo>
                <a:cubicBezTo>
                  <a:pt x="327" y="70"/>
                  <a:pt x="315" y="63"/>
                  <a:pt x="296" y="58"/>
                </a:cubicBezTo>
                <a:cubicBezTo>
                  <a:pt x="270" y="40"/>
                  <a:pt x="285" y="45"/>
                  <a:pt x="248" y="49"/>
                </a:cubicBezTo>
                <a:cubicBezTo>
                  <a:pt x="231" y="46"/>
                  <a:pt x="213" y="47"/>
                  <a:pt x="197" y="40"/>
                </a:cubicBezTo>
                <a:cubicBezTo>
                  <a:pt x="172" y="29"/>
                  <a:pt x="164" y="16"/>
                  <a:pt x="134" y="10"/>
                </a:cubicBezTo>
                <a:cubicBezTo>
                  <a:pt x="115" y="0"/>
                  <a:pt x="110" y="10"/>
                  <a:pt x="92" y="16"/>
                </a:cubicBezTo>
                <a:cubicBezTo>
                  <a:pt x="78" y="12"/>
                  <a:pt x="76" y="11"/>
                  <a:pt x="86" y="16"/>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91" name="Freeform 19"/>
          <p:cNvSpPr>
            <a:spLocks/>
          </p:cNvSpPr>
          <p:nvPr/>
        </p:nvSpPr>
        <p:spPr bwMode="auto">
          <a:xfrm>
            <a:off x="5834063" y="1465263"/>
            <a:ext cx="500062" cy="292100"/>
          </a:xfrm>
          <a:custGeom>
            <a:avLst/>
            <a:gdLst>
              <a:gd name="T0" fmla="*/ 500062 w 315"/>
              <a:gd name="T1" fmla="*/ 53975 h 184"/>
              <a:gd name="T2" fmla="*/ 500062 w 315"/>
              <a:gd name="T3" fmla="*/ 168275 h 184"/>
              <a:gd name="T4" fmla="*/ 442912 w 315"/>
              <a:gd name="T5" fmla="*/ 273050 h 184"/>
              <a:gd name="T6" fmla="*/ 400050 w 315"/>
              <a:gd name="T7" fmla="*/ 282575 h 184"/>
              <a:gd name="T8" fmla="*/ 371475 w 315"/>
              <a:gd name="T9" fmla="*/ 292100 h 184"/>
              <a:gd name="T10" fmla="*/ 152400 w 315"/>
              <a:gd name="T11" fmla="*/ 287338 h 184"/>
              <a:gd name="T12" fmla="*/ 100012 w 315"/>
              <a:gd name="T13" fmla="*/ 268288 h 184"/>
              <a:gd name="T14" fmla="*/ 52387 w 315"/>
              <a:gd name="T15" fmla="*/ 244475 h 184"/>
              <a:gd name="T16" fmla="*/ 23812 w 315"/>
              <a:gd name="T17" fmla="*/ 220663 h 184"/>
              <a:gd name="T18" fmla="*/ 9525 w 315"/>
              <a:gd name="T19" fmla="*/ 115888 h 184"/>
              <a:gd name="T20" fmla="*/ 38100 w 315"/>
              <a:gd name="T21" fmla="*/ 53975 h 184"/>
              <a:gd name="T22" fmla="*/ 185737 w 315"/>
              <a:gd name="T23" fmla="*/ 15875 h 184"/>
              <a:gd name="T24" fmla="*/ 338137 w 315"/>
              <a:gd name="T25" fmla="*/ 49212 h 184"/>
              <a:gd name="T26" fmla="*/ 500062 w 315"/>
              <a:gd name="T27" fmla="*/ 53975 h 18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15"/>
              <a:gd name="T43" fmla="*/ 0 h 184"/>
              <a:gd name="T44" fmla="*/ 315 w 315"/>
              <a:gd name="T45" fmla="*/ 184 h 18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15" h="184">
                <a:moveTo>
                  <a:pt x="315" y="34"/>
                </a:moveTo>
                <a:cubicBezTo>
                  <a:pt x="309" y="59"/>
                  <a:pt x="309" y="80"/>
                  <a:pt x="315" y="106"/>
                </a:cubicBezTo>
                <a:cubicBezTo>
                  <a:pt x="312" y="136"/>
                  <a:pt x="308" y="157"/>
                  <a:pt x="279" y="172"/>
                </a:cubicBezTo>
                <a:cubicBezTo>
                  <a:pt x="270" y="176"/>
                  <a:pt x="261" y="176"/>
                  <a:pt x="252" y="178"/>
                </a:cubicBezTo>
                <a:cubicBezTo>
                  <a:pt x="246" y="180"/>
                  <a:pt x="234" y="184"/>
                  <a:pt x="234" y="184"/>
                </a:cubicBezTo>
                <a:cubicBezTo>
                  <a:pt x="188" y="183"/>
                  <a:pt x="142" y="184"/>
                  <a:pt x="96" y="181"/>
                </a:cubicBezTo>
                <a:cubicBezTo>
                  <a:pt x="84" y="180"/>
                  <a:pt x="63" y="169"/>
                  <a:pt x="63" y="169"/>
                </a:cubicBezTo>
                <a:cubicBezTo>
                  <a:pt x="53" y="163"/>
                  <a:pt x="44" y="158"/>
                  <a:pt x="33" y="154"/>
                </a:cubicBezTo>
                <a:cubicBezTo>
                  <a:pt x="27" y="148"/>
                  <a:pt x="16" y="147"/>
                  <a:pt x="15" y="139"/>
                </a:cubicBezTo>
                <a:cubicBezTo>
                  <a:pt x="0" y="61"/>
                  <a:pt x="25" y="101"/>
                  <a:pt x="6" y="73"/>
                </a:cubicBezTo>
                <a:cubicBezTo>
                  <a:pt x="9" y="56"/>
                  <a:pt x="10" y="44"/>
                  <a:pt x="24" y="34"/>
                </a:cubicBezTo>
                <a:cubicBezTo>
                  <a:pt x="47" y="0"/>
                  <a:pt x="75" y="12"/>
                  <a:pt x="117" y="10"/>
                </a:cubicBezTo>
                <a:cubicBezTo>
                  <a:pt x="153" y="13"/>
                  <a:pt x="177" y="28"/>
                  <a:pt x="213" y="31"/>
                </a:cubicBezTo>
                <a:cubicBezTo>
                  <a:pt x="245" y="39"/>
                  <a:pt x="291" y="58"/>
                  <a:pt x="315" y="34"/>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92" name="Freeform 20"/>
          <p:cNvSpPr>
            <a:spLocks/>
          </p:cNvSpPr>
          <p:nvPr/>
        </p:nvSpPr>
        <p:spPr bwMode="auto">
          <a:xfrm>
            <a:off x="4994275" y="1458913"/>
            <a:ext cx="808038" cy="288925"/>
          </a:xfrm>
          <a:custGeom>
            <a:avLst/>
            <a:gdLst>
              <a:gd name="T0" fmla="*/ 744538 w 509"/>
              <a:gd name="T1" fmla="*/ 36512 h 182"/>
              <a:gd name="T2" fmla="*/ 758825 w 509"/>
              <a:gd name="T3" fmla="*/ 165100 h 182"/>
              <a:gd name="T4" fmla="*/ 796925 w 509"/>
              <a:gd name="T5" fmla="*/ 198437 h 182"/>
              <a:gd name="T6" fmla="*/ 796925 w 509"/>
              <a:gd name="T7" fmla="*/ 250825 h 182"/>
              <a:gd name="T8" fmla="*/ 739775 w 509"/>
              <a:gd name="T9" fmla="*/ 269875 h 182"/>
              <a:gd name="T10" fmla="*/ 558800 w 509"/>
              <a:gd name="T11" fmla="*/ 274638 h 182"/>
              <a:gd name="T12" fmla="*/ 39688 w 509"/>
              <a:gd name="T13" fmla="*/ 269875 h 182"/>
              <a:gd name="T14" fmla="*/ 30163 w 509"/>
              <a:gd name="T15" fmla="*/ 255588 h 182"/>
              <a:gd name="T16" fmla="*/ 15875 w 509"/>
              <a:gd name="T17" fmla="*/ 246063 h 182"/>
              <a:gd name="T18" fmla="*/ 53975 w 509"/>
              <a:gd name="T19" fmla="*/ 165100 h 182"/>
              <a:gd name="T20" fmla="*/ 34925 w 509"/>
              <a:gd name="T21" fmla="*/ 122238 h 182"/>
              <a:gd name="T22" fmla="*/ 96838 w 509"/>
              <a:gd name="T23" fmla="*/ 31750 h 182"/>
              <a:gd name="T24" fmla="*/ 187325 w 509"/>
              <a:gd name="T25" fmla="*/ 36512 h 182"/>
              <a:gd name="T26" fmla="*/ 215900 w 509"/>
              <a:gd name="T27" fmla="*/ 55563 h 182"/>
              <a:gd name="T28" fmla="*/ 249238 w 509"/>
              <a:gd name="T29" fmla="*/ 84137 h 182"/>
              <a:gd name="T30" fmla="*/ 487363 w 509"/>
              <a:gd name="T31" fmla="*/ 69850 h 182"/>
              <a:gd name="T32" fmla="*/ 496888 w 509"/>
              <a:gd name="T33" fmla="*/ 69850 h 182"/>
              <a:gd name="T34" fmla="*/ 568325 w 509"/>
              <a:gd name="T35" fmla="*/ 36512 h 182"/>
              <a:gd name="T36" fmla="*/ 687388 w 509"/>
              <a:gd name="T37" fmla="*/ 22225 h 182"/>
              <a:gd name="T38" fmla="*/ 744538 w 509"/>
              <a:gd name="T39" fmla="*/ 36512 h 18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509"/>
              <a:gd name="T61" fmla="*/ 0 h 182"/>
              <a:gd name="T62" fmla="*/ 509 w 509"/>
              <a:gd name="T63" fmla="*/ 182 h 18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509" h="182">
                <a:moveTo>
                  <a:pt x="469" y="23"/>
                </a:moveTo>
                <a:cubicBezTo>
                  <a:pt x="470" y="44"/>
                  <a:pt x="468" y="80"/>
                  <a:pt x="478" y="104"/>
                </a:cubicBezTo>
                <a:cubicBezTo>
                  <a:pt x="482" y="114"/>
                  <a:pt x="502" y="125"/>
                  <a:pt x="502" y="125"/>
                </a:cubicBezTo>
                <a:cubicBezTo>
                  <a:pt x="504" y="135"/>
                  <a:pt x="509" y="148"/>
                  <a:pt x="502" y="158"/>
                </a:cubicBezTo>
                <a:cubicBezTo>
                  <a:pt x="499" y="162"/>
                  <a:pt x="473" y="168"/>
                  <a:pt x="466" y="170"/>
                </a:cubicBezTo>
                <a:cubicBezTo>
                  <a:pt x="430" y="182"/>
                  <a:pt x="390" y="172"/>
                  <a:pt x="352" y="173"/>
                </a:cubicBezTo>
                <a:cubicBezTo>
                  <a:pt x="243" y="172"/>
                  <a:pt x="134" y="174"/>
                  <a:pt x="25" y="170"/>
                </a:cubicBezTo>
                <a:cubicBezTo>
                  <a:pt x="21" y="170"/>
                  <a:pt x="22" y="164"/>
                  <a:pt x="19" y="161"/>
                </a:cubicBezTo>
                <a:cubicBezTo>
                  <a:pt x="16" y="158"/>
                  <a:pt x="13" y="157"/>
                  <a:pt x="10" y="155"/>
                </a:cubicBezTo>
                <a:cubicBezTo>
                  <a:pt x="0" y="125"/>
                  <a:pt x="14" y="118"/>
                  <a:pt x="34" y="104"/>
                </a:cubicBezTo>
                <a:cubicBezTo>
                  <a:pt x="31" y="94"/>
                  <a:pt x="25" y="87"/>
                  <a:pt x="22" y="77"/>
                </a:cubicBezTo>
                <a:cubicBezTo>
                  <a:pt x="26" y="47"/>
                  <a:pt x="30" y="30"/>
                  <a:pt x="61" y="20"/>
                </a:cubicBezTo>
                <a:cubicBezTo>
                  <a:pt x="80" y="21"/>
                  <a:pt x="99" y="19"/>
                  <a:pt x="118" y="23"/>
                </a:cubicBezTo>
                <a:cubicBezTo>
                  <a:pt x="125" y="24"/>
                  <a:pt x="136" y="35"/>
                  <a:pt x="136" y="35"/>
                </a:cubicBezTo>
                <a:cubicBezTo>
                  <a:pt x="140" y="47"/>
                  <a:pt x="145" y="49"/>
                  <a:pt x="157" y="53"/>
                </a:cubicBezTo>
                <a:cubicBezTo>
                  <a:pt x="262" y="50"/>
                  <a:pt x="247" y="54"/>
                  <a:pt x="307" y="44"/>
                </a:cubicBezTo>
                <a:cubicBezTo>
                  <a:pt x="321" y="23"/>
                  <a:pt x="291" y="37"/>
                  <a:pt x="313" y="44"/>
                </a:cubicBezTo>
                <a:cubicBezTo>
                  <a:pt x="333" y="41"/>
                  <a:pt x="339" y="29"/>
                  <a:pt x="358" y="23"/>
                </a:cubicBezTo>
                <a:cubicBezTo>
                  <a:pt x="381" y="0"/>
                  <a:pt x="393" y="12"/>
                  <a:pt x="433" y="14"/>
                </a:cubicBezTo>
                <a:cubicBezTo>
                  <a:pt x="445" y="18"/>
                  <a:pt x="460" y="14"/>
                  <a:pt x="469" y="23"/>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93" name="Freeform 21"/>
          <p:cNvSpPr>
            <a:spLocks/>
          </p:cNvSpPr>
          <p:nvPr/>
        </p:nvSpPr>
        <p:spPr bwMode="auto">
          <a:xfrm>
            <a:off x="2809875" y="1452563"/>
            <a:ext cx="2162175" cy="371475"/>
          </a:xfrm>
          <a:custGeom>
            <a:avLst/>
            <a:gdLst>
              <a:gd name="T0" fmla="*/ 2128838 w 1362"/>
              <a:gd name="T1" fmla="*/ 57150 h 234"/>
              <a:gd name="T2" fmla="*/ 2095500 w 1362"/>
              <a:gd name="T3" fmla="*/ 185738 h 234"/>
              <a:gd name="T4" fmla="*/ 2133600 w 1362"/>
              <a:gd name="T5" fmla="*/ 214313 h 234"/>
              <a:gd name="T6" fmla="*/ 2162175 w 1362"/>
              <a:gd name="T7" fmla="*/ 257175 h 234"/>
              <a:gd name="T8" fmla="*/ 1952625 w 1362"/>
              <a:gd name="T9" fmla="*/ 300038 h 234"/>
              <a:gd name="T10" fmla="*/ 1871663 w 1362"/>
              <a:gd name="T11" fmla="*/ 333375 h 234"/>
              <a:gd name="T12" fmla="*/ 1833563 w 1362"/>
              <a:gd name="T13" fmla="*/ 361950 h 234"/>
              <a:gd name="T14" fmla="*/ 1804988 w 1362"/>
              <a:gd name="T15" fmla="*/ 371475 h 234"/>
              <a:gd name="T16" fmla="*/ 1676400 w 1362"/>
              <a:gd name="T17" fmla="*/ 366713 h 234"/>
              <a:gd name="T18" fmla="*/ 1609725 w 1362"/>
              <a:gd name="T19" fmla="*/ 338138 h 234"/>
              <a:gd name="T20" fmla="*/ 1443037 w 1362"/>
              <a:gd name="T21" fmla="*/ 319088 h 234"/>
              <a:gd name="T22" fmla="*/ 1057275 w 1362"/>
              <a:gd name="T23" fmla="*/ 314325 h 234"/>
              <a:gd name="T24" fmla="*/ 971550 w 1362"/>
              <a:gd name="T25" fmla="*/ 271463 h 234"/>
              <a:gd name="T26" fmla="*/ 847725 w 1362"/>
              <a:gd name="T27" fmla="*/ 290513 h 234"/>
              <a:gd name="T28" fmla="*/ 319087 w 1362"/>
              <a:gd name="T29" fmla="*/ 285750 h 234"/>
              <a:gd name="T30" fmla="*/ 80962 w 1362"/>
              <a:gd name="T31" fmla="*/ 280988 h 234"/>
              <a:gd name="T32" fmla="*/ 52388 w 1362"/>
              <a:gd name="T33" fmla="*/ 261938 h 234"/>
              <a:gd name="T34" fmla="*/ 33338 w 1362"/>
              <a:gd name="T35" fmla="*/ 219075 h 234"/>
              <a:gd name="T36" fmla="*/ 28575 w 1362"/>
              <a:gd name="T37" fmla="*/ 204788 h 234"/>
              <a:gd name="T38" fmla="*/ 33338 w 1362"/>
              <a:gd name="T39" fmla="*/ 104775 h 234"/>
              <a:gd name="T40" fmla="*/ 209550 w 1362"/>
              <a:gd name="T41" fmla="*/ 104775 h 234"/>
              <a:gd name="T42" fmla="*/ 228600 w 1362"/>
              <a:gd name="T43" fmla="*/ 80963 h 234"/>
              <a:gd name="T44" fmla="*/ 271462 w 1362"/>
              <a:gd name="T45" fmla="*/ 23812 h 234"/>
              <a:gd name="T46" fmla="*/ 338137 w 1362"/>
              <a:gd name="T47" fmla="*/ 42863 h 234"/>
              <a:gd name="T48" fmla="*/ 366712 w 1362"/>
              <a:gd name="T49" fmla="*/ 52388 h 234"/>
              <a:gd name="T50" fmla="*/ 409575 w 1362"/>
              <a:gd name="T51" fmla="*/ 38100 h 234"/>
              <a:gd name="T52" fmla="*/ 438150 w 1362"/>
              <a:gd name="T53" fmla="*/ 28575 h 234"/>
              <a:gd name="T54" fmla="*/ 528638 w 1362"/>
              <a:gd name="T55" fmla="*/ 14288 h 234"/>
              <a:gd name="T56" fmla="*/ 595312 w 1362"/>
              <a:gd name="T57" fmla="*/ 42863 h 234"/>
              <a:gd name="T58" fmla="*/ 747712 w 1362"/>
              <a:gd name="T59" fmla="*/ 38100 h 234"/>
              <a:gd name="T60" fmla="*/ 771525 w 1362"/>
              <a:gd name="T61" fmla="*/ 28575 h 234"/>
              <a:gd name="T62" fmla="*/ 795337 w 1362"/>
              <a:gd name="T63" fmla="*/ 52388 h 234"/>
              <a:gd name="T64" fmla="*/ 804862 w 1362"/>
              <a:gd name="T65" fmla="*/ 95250 h 234"/>
              <a:gd name="T66" fmla="*/ 881063 w 1362"/>
              <a:gd name="T67" fmla="*/ 104775 h 234"/>
              <a:gd name="T68" fmla="*/ 923925 w 1362"/>
              <a:gd name="T69" fmla="*/ 128588 h 234"/>
              <a:gd name="T70" fmla="*/ 947738 w 1362"/>
              <a:gd name="T71" fmla="*/ 57150 h 234"/>
              <a:gd name="T72" fmla="*/ 981075 w 1362"/>
              <a:gd name="T73" fmla="*/ 38100 h 234"/>
              <a:gd name="T74" fmla="*/ 1090612 w 1362"/>
              <a:gd name="T75" fmla="*/ 57150 h 234"/>
              <a:gd name="T76" fmla="*/ 1266825 w 1362"/>
              <a:gd name="T77" fmla="*/ 85725 h 234"/>
              <a:gd name="T78" fmla="*/ 1376362 w 1362"/>
              <a:gd name="T79" fmla="*/ 100012 h 234"/>
              <a:gd name="T80" fmla="*/ 1419225 w 1362"/>
              <a:gd name="T81" fmla="*/ 114300 h 234"/>
              <a:gd name="T82" fmla="*/ 1490662 w 1362"/>
              <a:gd name="T83" fmla="*/ 80963 h 234"/>
              <a:gd name="T84" fmla="*/ 1785938 w 1362"/>
              <a:gd name="T85" fmla="*/ 76200 h 234"/>
              <a:gd name="T86" fmla="*/ 1800225 w 1362"/>
              <a:gd name="T87" fmla="*/ 47625 h 234"/>
              <a:gd name="T88" fmla="*/ 1828800 w 1362"/>
              <a:gd name="T89" fmla="*/ 33338 h 234"/>
              <a:gd name="T90" fmla="*/ 1866900 w 1362"/>
              <a:gd name="T91" fmla="*/ 57150 h 234"/>
              <a:gd name="T92" fmla="*/ 1924050 w 1362"/>
              <a:gd name="T93" fmla="*/ 52388 h 234"/>
              <a:gd name="T94" fmla="*/ 1962150 w 1362"/>
              <a:gd name="T95" fmla="*/ 80963 h 234"/>
              <a:gd name="T96" fmla="*/ 2038350 w 1362"/>
              <a:gd name="T97" fmla="*/ 61913 h 234"/>
              <a:gd name="T98" fmla="*/ 2128838 w 1362"/>
              <a:gd name="T99" fmla="*/ 57150 h 23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362"/>
              <a:gd name="T151" fmla="*/ 0 h 234"/>
              <a:gd name="T152" fmla="*/ 1362 w 1362"/>
              <a:gd name="T153" fmla="*/ 234 h 23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362" h="234">
                <a:moveTo>
                  <a:pt x="1341" y="36"/>
                </a:moveTo>
                <a:cubicBezTo>
                  <a:pt x="1351" y="67"/>
                  <a:pt x="1356" y="105"/>
                  <a:pt x="1320" y="117"/>
                </a:cubicBezTo>
                <a:cubicBezTo>
                  <a:pt x="1327" y="128"/>
                  <a:pt x="1333" y="128"/>
                  <a:pt x="1344" y="135"/>
                </a:cubicBezTo>
                <a:cubicBezTo>
                  <a:pt x="1351" y="145"/>
                  <a:pt x="1358" y="151"/>
                  <a:pt x="1362" y="162"/>
                </a:cubicBezTo>
                <a:cubicBezTo>
                  <a:pt x="1354" y="187"/>
                  <a:pt x="1251" y="188"/>
                  <a:pt x="1230" y="189"/>
                </a:cubicBezTo>
                <a:cubicBezTo>
                  <a:pt x="1212" y="195"/>
                  <a:pt x="1196" y="202"/>
                  <a:pt x="1179" y="210"/>
                </a:cubicBezTo>
                <a:cubicBezTo>
                  <a:pt x="1173" y="219"/>
                  <a:pt x="1165" y="223"/>
                  <a:pt x="1155" y="228"/>
                </a:cubicBezTo>
                <a:cubicBezTo>
                  <a:pt x="1149" y="231"/>
                  <a:pt x="1137" y="234"/>
                  <a:pt x="1137" y="234"/>
                </a:cubicBezTo>
                <a:cubicBezTo>
                  <a:pt x="1110" y="233"/>
                  <a:pt x="1083" y="233"/>
                  <a:pt x="1056" y="231"/>
                </a:cubicBezTo>
                <a:cubicBezTo>
                  <a:pt x="1043" y="230"/>
                  <a:pt x="1027" y="217"/>
                  <a:pt x="1014" y="213"/>
                </a:cubicBezTo>
                <a:cubicBezTo>
                  <a:pt x="981" y="202"/>
                  <a:pt x="943" y="203"/>
                  <a:pt x="909" y="201"/>
                </a:cubicBezTo>
                <a:cubicBezTo>
                  <a:pt x="835" y="203"/>
                  <a:pt x="737" y="216"/>
                  <a:pt x="666" y="198"/>
                </a:cubicBezTo>
                <a:cubicBezTo>
                  <a:pt x="650" y="187"/>
                  <a:pt x="630" y="177"/>
                  <a:pt x="612" y="171"/>
                </a:cubicBezTo>
                <a:cubicBezTo>
                  <a:pt x="586" y="174"/>
                  <a:pt x="560" y="178"/>
                  <a:pt x="534" y="183"/>
                </a:cubicBezTo>
                <a:cubicBezTo>
                  <a:pt x="423" y="182"/>
                  <a:pt x="312" y="181"/>
                  <a:pt x="201" y="180"/>
                </a:cubicBezTo>
                <a:cubicBezTo>
                  <a:pt x="151" y="179"/>
                  <a:pt x="101" y="181"/>
                  <a:pt x="51" y="177"/>
                </a:cubicBezTo>
                <a:cubicBezTo>
                  <a:pt x="44" y="176"/>
                  <a:pt x="33" y="165"/>
                  <a:pt x="33" y="165"/>
                </a:cubicBezTo>
                <a:cubicBezTo>
                  <a:pt x="23" y="151"/>
                  <a:pt x="28" y="159"/>
                  <a:pt x="21" y="138"/>
                </a:cubicBezTo>
                <a:cubicBezTo>
                  <a:pt x="20" y="135"/>
                  <a:pt x="18" y="129"/>
                  <a:pt x="18" y="129"/>
                </a:cubicBezTo>
                <a:cubicBezTo>
                  <a:pt x="16" y="108"/>
                  <a:pt x="0" y="80"/>
                  <a:pt x="21" y="66"/>
                </a:cubicBezTo>
                <a:cubicBezTo>
                  <a:pt x="62" y="76"/>
                  <a:pt x="53" y="75"/>
                  <a:pt x="132" y="66"/>
                </a:cubicBezTo>
                <a:cubicBezTo>
                  <a:pt x="138" y="65"/>
                  <a:pt x="139" y="55"/>
                  <a:pt x="144" y="51"/>
                </a:cubicBezTo>
                <a:cubicBezTo>
                  <a:pt x="151" y="36"/>
                  <a:pt x="157" y="24"/>
                  <a:pt x="171" y="15"/>
                </a:cubicBezTo>
                <a:cubicBezTo>
                  <a:pt x="190" y="18"/>
                  <a:pt x="196" y="20"/>
                  <a:pt x="213" y="27"/>
                </a:cubicBezTo>
                <a:cubicBezTo>
                  <a:pt x="219" y="29"/>
                  <a:pt x="231" y="33"/>
                  <a:pt x="231" y="33"/>
                </a:cubicBezTo>
                <a:cubicBezTo>
                  <a:pt x="272" y="26"/>
                  <a:pt x="233" y="35"/>
                  <a:pt x="258" y="24"/>
                </a:cubicBezTo>
                <a:cubicBezTo>
                  <a:pt x="264" y="21"/>
                  <a:pt x="276" y="18"/>
                  <a:pt x="276" y="18"/>
                </a:cubicBezTo>
                <a:cubicBezTo>
                  <a:pt x="294" y="0"/>
                  <a:pt x="308" y="7"/>
                  <a:pt x="333" y="9"/>
                </a:cubicBezTo>
                <a:cubicBezTo>
                  <a:pt x="349" y="12"/>
                  <a:pt x="360" y="22"/>
                  <a:pt x="375" y="27"/>
                </a:cubicBezTo>
                <a:cubicBezTo>
                  <a:pt x="407" y="26"/>
                  <a:pt x="439" y="28"/>
                  <a:pt x="471" y="24"/>
                </a:cubicBezTo>
                <a:cubicBezTo>
                  <a:pt x="503" y="20"/>
                  <a:pt x="453" y="7"/>
                  <a:pt x="486" y="18"/>
                </a:cubicBezTo>
                <a:cubicBezTo>
                  <a:pt x="490" y="24"/>
                  <a:pt x="497" y="27"/>
                  <a:pt x="501" y="33"/>
                </a:cubicBezTo>
                <a:cubicBezTo>
                  <a:pt x="506" y="41"/>
                  <a:pt x="502" y="52"/>
                  <a:pt x="507" y="60"/>
                </a:cubicBezTo>
                <a:cubicBezTo>
                  <a:pt x="516" y="73"/>
                  <a:pt x="539" y="65"/>
                  <a:pt x="555" y="66"/>
                </a:cubicBezTo>
                <a:cubicBezTo>
                  <a:pt x="576" y="80"/>
                  <a:pt x="566" y="76"/>
                  <a:pt x="582" y="81"/>
                </a:cubicBezTo>
                <a:cubicBezTo>
                  <a:pt x="600" y="69"/>
                  <a:pt x="586" y="50"/>
                  <a:pt x="597" y="36"/>
                </a:cubicBezTo>
                <a:cubicBezTo>
                  <a:pt x="600" y="32"/>
                  <a:pt x="615" y="25"/>
                  <a:pt x="618" y="24"/>
                </a:cubicBezTo>
                <a:cubicBezTo>
                  <a:pt x="645" y="26"/>
                  <a:pt x="666" y="22"/>
                  <a:pt x="687" y="36"/>
                </a:cubicBezTo>
                <a:cubicBezTo>
                  <a:pt x="706" y="64"/>
                  <a:pt x="785" y="54"/>
                  <a:pt x="798" y="54"/>
                </a:cubicBezTo>
                <a:cubicBezTo>
                  <a:pt x="822" y="46"/>
                  <a:pt x="845" y="56"/>
                  <a:pt x="867" y="63"/>
                </a:cubicBezTo>
                <a:cubicBezTo>
                  <a:pt x="876" y="66"/>
                  <a:pt x="894" y="72"/>
                  <a:pt x="894" y="72"/>
                </a:cubicBezTo>
                <a:cubicBezTo>
                  <a:pt x="914" y="69"/>
                  <a:pt x="921" y="52"/>
                  <a:pt x="939" y="51"/>
                </a:cubicBezTo>
                <a:cubicBezTo>
                  <a:pt x="1001" y="49"/>
                  <a:pt x="1063" y="49"/>
                  <a:pt x="1125" y="48"/>
                </a:cubicBezTo>
                <a:cubicBezTo>
                  <a:pt x="1129" y="42"/>
                  <a:pt x="1129" y="35"/>
                  <a:pt x="1134" y="30"/>
                </a:cubicBezTo>
                <a:cubicBezTo>
                  <a:pt x="1139" y="25"/>
                  <a:pt x="1146" y="25"/>
                  <a:pt x="1152" y="21"/>
                </a:cubicBezTo>
                <a:cubicBezTo>
                  <a:pt x="1156" y="34"/>
                  <a:pt x="1164" y="32"/>
                  <a:pt x="1176" y="36"/>
                </a:cubicBezTo>
                <a:cubicBezTo>
                  <a:pt x="1186" y="21"/>
                  <a:pt x="1197" y="28"/>
                  <a:pt x="1212" y="33"/>
                </a:cubicBezTo>
                <a:cubicBezTo>
                  <a:pt x="1219" y="44"/>
                  <a:pt x="1225" y="44"/>
                  <a:pt x="1236" y="51"/>
                </a:cubicBezTo>
                <a:cubicBezTo>
                  <a:pt x="1253" y="45"/>
                  <a:pt x="1269" y="49"/>
                  <a:pt x="1284" y="39"/>
                </a:cubicBezTo>
                <a:cubicBezTo>
                  <a:pt x="1293" y="20"/>
                  <a:pt x="1332" y="9"/>
                  <a:pt x="1341" y="36"/>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94" name="Freeform 22"/>
          <p:cNvSpPr>
            <a:spLocks/>
          </p:cNvSpPr>
          <p:nvPr/>
        </p:nvSpPr>
        <p:spPr bwMode="auto">
          <a:xfrm>
            <a:off x="3132138" y="1179513"/>
            <a:ext cx="2058987" cy="342900"/>
          </a:xfrm>
          <a:custGeom>
            <a:avLst/>
            <a:gdLst>
              <a:gd name="T0" fmla="*/ 2001837 w 1297"/>
              <a:gd name="T1" fmla="*/ 30163 h 216"/>
              <a:gd name="T2" fmla="*/ 2039937 w 1297"/>
              <a:gd name="T3" fmla="*/ 92075 h 216"/>
              <a:gd name="T4" fmla="*/ 2054225 w 1297"/>
              <a:gd name="T5" fmla="*/ 134938 h 216"/>
              <a:gd name="T6" fmla="*/ 2058987 w 1297"/>
              <a:gd name="T7" fmla="*/ 149225 h 216"/>
              <a:gd name="T8" fmla="*/ 2001837 w 1297"/>
              <a:gd name="T9" fmla="*/ 206375 h 216"/>
              <a:gd name="T10" fmla="*/ 1954212 w 1297"/>
              <a:gd name="T11" fmla="*/ 244475 h 216"/>
              <a:gd name="T12" fmla="*/ 1901825 w 1297"/>
              <a:gd name="T13" fmla="*/ 225425 h 216"/>
              <a:gd name="T14" fmla="*/ 1825625 w 1297"/>
              <a:gd name="T15" fmla="*/ 249238 h 216"/>
              <a:gd name="T16" fmla="*/ 1201737 w 1297"/>
              <a:gd name="T17" fmla="*/ 258763 h 216"/>
              <a:gd name="T18" fmla="*/ 968375 w 1297"/>
              <a:gd name="T19" fmla="*/ 230188 h 216"/>
              <a:gd name="T20" fmla="*/ 696912 w 1297"/>
              <a:gd name="T21" fmla="*/ 234950 h 216"/>
              <a:gd name="T22" fmla="*/ 668337 w 1297"/>
              <a:gd name="T23" fmla="*/ 211138 h 216"/>
              <a:gd name="T24" fmla="*/ 639762 w 1297"/>
              <a:gd name="T25" fmla="*/ 201612 h 216"/>
              <a:gd name="T26" fmla="*/ 539750 w 1297"/>
              <a:gd name="T27" fmla="*/ 211138 h 216"/>
              <a:gd name="T28" fmla="*/ 511175 w 1297"/>
              <a:gd name="T29" fmla="*/ 230188 h 216"/>
              <a:gd name="T30" fmla="*/ 401637 w 1297"/>
              <a:gd name="T31" fmla="*/ 249238 h 216"/>
              <a:gd name="T32" fmla="*/ 153987 w 1297"/>
              <a:gd name="T33" fmla="*/ 230188 h 216"/>
              <a:gd name="T34" fmla="*/ 68262 w 1297"/>
              <a:gd name="T35" fmla="*/ 201612 h 216"/>
              <a:gd name="T36" fmla="*/ 87312 w 1297"/>
              <a:gd name="T37" fmla="*/ 234950 h 216"/>
              <a:gd name="T38" fmla="*/ 115887 w 1297"/>
              <a:gd name="T39" fmla="*/ 244475 h 216"/>
              <a:gd name="T40" fmla="*/ 101600 w 1297"/>
              <a:gd name="T41" fmla="*/ 220663 h 216"/>
              <a:gd name="T42" fmla="*/ 1587 w 1297"/>
              <a:gd name="T43" fmla="*/ 168275 h 216"/>
              <a:gd name="T44" fmla="*/ 6350 w 1297"/>
              <a:gd name="T45" fmla="*/ 77788 h 216"/>
              <a:gd name="T46" fmla="*/ 49212 w 1297"/>
              <a:gd name="T47" fmla="*/ 58738 h 216"/>
              <a:gd name="T48" fmla="*/ 411162 w 1297"/>
              <a:gd name="T49" fmla="*/ 49212 h 216"/>
              <a:gd name="T50" fmla="*/ 530225 w 1297"/>
              <a:gd name="T51" fmla="*/ 53975 h 216"/>
              <a:gd name="T52" fmla="*/ 534987 w 1297"/>
              <a:gd name="T53" fmla="*/ 68263 h 216"/>
              <a:gd name="T54" fmla="*/ 563562 w 1297"/>
              <a:gd name="T55" fmla="*/ 106363 h 216"/>
              <a:gd name="T56" fmla="*/ 606425 w 1297"/>
              <a:gd name="T57" fmla="*/ 153988 h 216"/>
              <a:gd name="T58" fmla="*/ 639762 w 1297"/>
              <a:gd name="T59" fmla="*/ 144463 h 216"/>
              <a:gd name="T60" fmla="*/ 663575 w 1297"/>
              <a:gd name="T61" fmla="*/ 73025 h 216"/>
              <a:gd name="T62" fmla="*/ 887412 w 1297"/>
              <a:gd name="T63" fmla="*/ 68263 h 216"/>
              <a:gd name="T64" fmla="*/ 1073150 w 1297"/>
              <a:gd name="T65" fmla="*/ 44450 h 216"/>
              <a:gd name="T66" fmla="*/ 1187450 w 1297"/>
              <a:gd name="T67" fmla="*/ 15875 h 216"/>
              <a:gd name="T68" fmla="*/ 1425575 w 1297"/>
              <a:gd name="T69" fmla="*/ 39688 h 216"/>
              <a:gd name="T70" fmla="*/ 1463674 w 1297"/>
              <a:gd name="T71" fmla="*/ 44450 h 216"/>
              <a:gd name="T72" fmla="*/ 1658937 w 1297"/>
              <a:gd name="T73" fmla="*/ 49212 h 216"/>
              <a:gd name="T74" fmla="*/ 1687512 w 1297"/>
              <a:gd name="T75" fmla="*/ 58738 h 216"/>
              <a:gd name="T76" fmla="*/ 1744662 w 1297"/>
              <a:gd name="T77" fmla="*/ 30163 h 216"/>
              <a:gd name="T78" fmla="*/ 1858962 w 1297"/>
              <a:gd name="T79" fmla="*/ 39688 h 216"/>
              <a:gd name="T80" fmla="*/ 1911350 w 1297"/>
              <a:gd name="T81" fmla="*/ 53975 h 216"/>
              <a:gd name="T82" fmla="*/ 1992312 w 1297"/>
              <a:gd name="T83" fmla="*/ 20638 h 216"/>
              <a:gd name="T84" fmla="*/ 2001837 w 1297"/>
              <a:gd name="T85" fmla="*/ 30163 h 21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297"/>
              <a:gd name="T130" fmla="*/ 0 h 216"/>
              <a:gd name="T131" fmla="*/ 1297 w 1297"/>
              <a:gd name="T132" fmla="*/ 216 h 21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297" h="216">
                <a:moveTo>
                  <a:pt x="1261" y="19"/>
                </a:moveTo>
                <a:cubicBezTo>
                  <a:pt x="1266" y="35"/>
                  <a:pt x="1273" y="46"/>
                  <a:pt x="1285" y="58"/>
                </a:cubicBezTo>
                <a:cubicBezTo>
                  <a:pt x="1288" y="67"/>
                  <a:pt x="1291" y="76"/>
                  <a:pt x="1294" y="85"/>
                </a:cubicBezTo>
                <a:cubicBezTo>
                  <a:pt x="1295" y="88"/>
                  <a:pt x="1297" y="94"/>
                  <a:pt x="1297" y="94"/>
                </a:cubicBezTo>
                <a:cubicBezTo>
                  <a:pt x="1292" y="117"/>
                  <a:pt x="1282" y="123"/>
                  <a:pt x="1261" y="130"/>
                </a:cubicBezTo>
                <a:cubicBezTo>
                  <a:pt x="1256" y="145"/>
                  <a:pt x="1244" y="150"/>
                  <a:pt x="1231" y="154"/>
                </a:cubicBezTo>
                <a:cubicBezTo>
                  <a:pt x="1218" y="151"/>
                  <a:pt x="1210" y="146"/>
                  <a:pt x="1198" y="142"/>
                </a:cubicBezTo>
                <a:cubicBezTo>
                  <a:pt x="1179" y="145"/>
                  <a:pt x="1166" y="149"/>
                  <a:pt x="1150" y="157"/>
                </a:cubicBezTo>
                <a:cubicBezTo>
                  <a:pt x="1033" y="216"/>
                  <a:pt x="888" y="162"/>
                  <a:pt x="757" y="163"/>
                </a:cubicBezTo>
                <a:cubicBezTo>
                  <a:pt x="718" y="162"/>
                  <a:pt x="650" y="172"/>
                  <a:pt x="610" y="145"/>
                </a:cubicBezTo>
                <a:cubicBezTo>
                  <a:pt x="550" y="154"/>
                  <a:pt x="507" y="150"/>
                  <a:pt x="439" y="148"/>
                </a:cubicBezTo>
                <a:cubicBezTo>
                  <a:pt x="433" y="144"/>
                  <a:pt x="428" y="137"/>
                  <a:pt x="421" y="133"/>
                </a:cubicBezTo>
                <a:cubicBezTo>
                  <a:pt x="415" y="130"/>
                  <a:pt x="403" y="127"/>
                  <a:pt x="403" y="127"/>
                </a:cubicBezTo>
                <a:cubicBezTo>
                  <a:pt x="382" y="129"/>
                  <a:pt x="360" y="126"/>
                  <a:pt x="340" y="133"/>
                </a:cubicBezTo>
                <a:cubicBezTo>
                  <a:pt x="333" y="135"/>
                  <a:pt x="322" y="145"/>
                  <a:pt x="322" y="145"/>
                </a:cubicBezTo>
                <a:cubicBezTo>
                  <a:pt x="304" y="172"/>
                  <a:pt x="292" y="160"/>
                  <a:pt x="253" y="157"/>
                </a:cubicBezTo>
                <a:cubicBezTo>
                  <a:pt x="201" y="154"/>
                  <a:pt x="149" y="148"/>
                  <a:pt x="97" y="145"/>
                </a:cubicBezTo>
                <a:cubicBezTo>
                  <a:pt x="78" y="142"/>
                  <a:pt x="59" y="138"/>
                  <a:pt x="43" y="127"/>
                </a:cubicBezTo>
                <a:cubicBezTo>
                  <a:pt x="46" y="141"/>
                  <a:pt x="42" y="142"/>
                  <a:pt x="55" y="148"/>
                </a:cubicBezTo>
                <a:cubicBezTo>
                  <a:pt x="61" y="151"/>
                  <a:pt x="73" y="154"/>
                  <a:pt x="73" y="154"/>
                </a:cubicBezTo>
                <a:cubicBezTo>
                  <a:pt x="77" y="143"/>
                  <a:pt x="79" y="134"/>
                  <a:pt x="64" y="139"/>
                </a:cubicBezTo>
                <a:cubicBezTo>
                  <a:pt x="29" y="136"/>
                  <a:pt x="12" y="139"/>
                  <a:pt x="1" y="106"/>
                </a:cubicBezTo>
                <a:cubicBezTo>
                  <a:pt x="2" y="87"/>
                  <a:pt x="0" y="68"/>
                  <a:pt x="4" y="49"/>
                </a:cubicBezTo>
                <a:cubicBezTo>
                  <a:pt x="6" y="39"/>
                  <a:pt x="31" y="37"/>
                  <a:pt x="31" y="37"/>
                </a:cubicBezTo>
                <a:cubicBezTo>
                  <a:pt x="108" y="40"/>
                  <a:pt x="183" y="38"/>
                  <a:pt x="259" y="31"/>
                </a:cubicBezTo>
                <a:cubicBezTo>
                  <a:pt x="284" y="32"/>
                  <a:pt x="309" y="30"/>
                  <a:pt x="334" y="34"/>
                </a:cubicBezTo>
                <a:cubicBezTo>
                  <a:pt x="337" y="34"/>
                  <a:pt x="336" y="40"/>
                  <a:pt x="337" y="43"/>
                </a:cubicBezTo>
                <a:cubicBezTo>
                  <a:pt x="342" y="53"/>
                  <a:pt x="345" y="61"/>
                  <a:pt x="355" y="67"/>
                </a:cubicBezTo>
                <a:cubicBezTo>
                  <a:pt x="364" y="81"/>
                  <a:pt x="367" y="92"/>
                  <a:pt x="382" y="97"/>
                </a:cubicBezTo>
                <a:cubicBezTo>
                  <a:pt x="389" y="95"/>
                  <a:pt x="398" y="97"/>
                  <a:pt x="403" y="91"/>
                </a:cubicBezTo>
                <a:cubicBezTo>
                  <a:pt x="409" y="84"/>
                  <a:pt x="409" y="47"/>
                  <a:pt x="418" y="46"/>
                </a:cubicBezTo>
                <a:cubicBezTo>
                  <a:pt x="465" y="42"/>
                  <a:pt x="512" y="44"/>
                  <a:pt x="559" y="43"/>
                </a:cubicBezTo>
                <a:cubicBezTo>
                  <a:pt x="598" y="30"/>
                  <a:pt x="641" y="51"/>
                  <a:pt x="676" y="28"/>
                </a:cubicBezTo>
                <a:cubicBezTo>
                  <a:pt x="691" y="6"/>
                  <a:pt x="724" y="13"/>
                  <a:pt x="748" y="10"/>
                </a:cubicBezTo>
                <a:cubicBezTo>
                  <a:pt x="811" y="19"/>
                  <a:pt x="813" y="23"/>
                  <a:pt x="898" y="25"/>
                </a:cubicBezTo>
                <a:cubicBezTo>
                  <a:pt x="906" y="26"/>
                  <a:pt x="914" y="28"/>
                  <a:pt x="922" y="28"/>
                </a:cubicBezTo>
                <a:cubicBezTo>
                  <a:pt x="963" y="30"/>
                  <a:pt x="1004" y="28"/>
                  <a:pt x="1045" y="31"/>
                </a:cubicBezTo>
                <a:cubicBezTo>
                  <a:pt x="1051" y="31"/>
                  <a:pt x="1063" y="37"/>
                  <a:pt x="1063" y="37"/>
                </a:cubicBezTo>
                <a:cubicBezTo>
                  <a:pt x="1081" y="34"/>
                  <a:pt x="1094" y="38"/>
                  <a:pt x="1099" y="19"/>
                </a:cubicBezTo>
                <a:cubicBezTo>
                  <a:pt x="1137" y="21"/>
                  <a:pt x="1142" y="20"/>
                  <a:pt x="1171" y="25"/>
                </a:cubicBezTo>
                <a:cubicBezTo>
                  <a:pt x="1182" y="27"/>
                  <a:pt x="1204" y="34"/>
                  <a:pt x="1204" y="34"/>
                </a:cubicBezTo>
                <a:cubicBezTo>
                  <a:pt x="1223" y="30"/>
                  <a:pt x="1237" y="19"/>
                  <a:pt x="1255" y="13"/>
                </a:cubicBezTo>
                <a:cubicBezTo>
                  <a:pt x="1264" y="0"/>
                  <a:pt x="1261" y="0"/>
                  <a:pt x="1261" y="19"/>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95" name="Freeform 23"/>
          <p:cNvSpPr>
            <a:spLocks/>
          </p:cNvSpPr>
          <p:nvPr/>
        </p:nvSpPr>
        <p:spPr bwMode="auto">
          <a:xfrm>
            <a:off x="1093788" y="1452563"/>
            <a:ext cx="1687512" cy="344487"/>
          </a:xfrm>
          <a:custGeom>
            <a:avLst/>
            <a:gdLst>
              <a:gd name="T0" fmla="*/ 68262 w 1063"/>
              <a:gd name="T1" fmla="*/ 28575 h 217"/>
              <a:gd name="T2" fmla="*/ 39687 w 1063"/>
              <a:gd name="T3" fmla="*/ 42862 h 217"/>
              <a:gd name="T4" fmla="*/ 15875 w 1063"/>
              <a:gd name="T5" fmla="*/ 71437 h 217"/>
              <a:gd name="T6" fmla="*/ 96837 w 1063"/>
              <a:gd name="T7" fmla="*/ 280987 h 217"/>
              <a:gd name="T8" fmla="*/ 530225 w 1063"/>
              <a:gd name="T9" fmla="*/ 247650 h 217"/>
              <a:gd name="T10" fmla="*/ 534987 w 1063"/>
              <a:gd name="T11" fmla="*/ 204787 h 217"/>
              <a:gd name="T12" fmla="*/ 587375 w 1063"/>
              <a:gd name="T13" fmla="*/ 209550 h 217"/>
              <a:gd name="T14" fmla="*/ 692150 w 1063"/>
              <a:gd name="T15" fmla="*/ 252412 h 217"/>
              <a:gd name="T16" fmla="*/ 873125 w 1063"/>
              <a:gd name="T17" fmla="*/ 266700 h 217"/>
              <a:gd name="T18" fmla="*/ 1220787 w 1063"/>
              <a:gd name="T19" fmla="*/ 280987 h 217"/>
              <a:gd name="T20" fmla="*/ 1625600 w 1063"/>
              <a:gd name="T21" fmla="*/ 285750 h 217"/>
              <a:gd name="T22" fmla="*/ 1687512 w 1063"/>
              <a:gd name="T23" fmla="*/ 247650 h 217"/>
              <a:gd name="T24" fmla="*/ 1654175 w 1063"/>
              <a:gd name="T25" fmla="*/ 176212 h 217"/>
              <a:gd name="T26" fmla="*/ 1644650 w 1063"/>
              <a:gd name="T27" fmla="*/ 123825 h 217"/>
              <a:gd name="T28" fmla="*/ 1635125 w 1063"/>
              <a:gd name="T29" fmla="*/ 95250 h 217"/>
              <a:gd name="T30" fmla="*/ 1606549 w 1063"/>
              <a:gd name="T31" fmla="*/ 76200 h 217"/>
              <a:gd name="T32" fmla="*/ 1468437 w 1063"/>
              <a:gd name="T33" fmla="*/ 100012 h 217"/>
              <a:gd name="T34" fmla="*/ 1406524 w 1063"/>
              <a:gd name="T35" fmla="*/ 95250 h 217"/>
              <a:gd name="T36" fmla="*/ 1392237 w 1063"/>
              <a:gd name="T37" fmla="*/ 80962 h 217"/>
              <a:gd name="T38" fmla="*/ 1344612 w 1063"/>
              <a:gd name="T39" fmla="*/ 66675 h 217"/>
              <a:gd name="T40" fmla="*/ 1101725 w 1063"/>
              <a:gd name="T41" fmla="*/ 95250 h 217"/>
              <a:gd name="T42" fmla="*/ 1035050 w 1063"/>
              <a:gd name="T43" fmla="*/ 109537 h 217"/>
              <a:gd name="T44" fmla="*/ 906462 w 1063"/>
              <a:gd name="T45" fmla="*/ 104775 h 217"/>
              <a:gd name="T46" fmla="*/ 849312 w 1063"/>
              <a:gd name="T47" fmla="*/ 66675 h 217"/>
              <a:gd name="T48" fmla="*/ 725487 w 1063"/>
              <a:gd name="T49" fmla="*/ 104775 h 217"/>
              <a:gd name="T50" fmla="*/ 492125 w 1063"/>
              <a:gd name="T51" fmla="*/ 95250 h 217"/>
              <a:gd name="T52" fmla="*/ 425450 w 1063"/>
              <a:gd name="T53" fmla="*/ 66675 h 217"/>
              <a:gd name="T54" fmla="*/ 396875 w 1063"/>
              <a:gd name="T55" fmla="*/ 57150 h 217"/>
              <a:gd name="T56" fmla="*/ 320675 w 1063"/>
              <a:gd name="T57" fmla="*/ 71437 h 217"/>
              <a:gd name="T58" fmla="*/ 258762 w 1063"/>
              <a:gd name="T59" fmla="*/ 19050 h 217"/>
              <a:gd name="T60" fmla="*/ 215900 w 1063"/>
              <a:gd name="T61" fmla="*/ 0 h 217"/>
              <a:gd name="T62" fmla="*/ 68262 w 1063"/>
              <a:gd name="T63" fmla="*/ 28575 h 21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063"/>
              <a:gd name="T97" fmla="*/ 0 h 217"/>
              <a:gd name="T98" fmla="*/ 1063 w 1063"/>
              <a:gd name="T99" fmla="*/ 217 h 21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063" h="217">
                <a:moveTo>
                  <a:pt x="43" y="18"/>
                </a:moveTo>
                <a:cubicBezTo>
                  <a:pt x="37" y="22"/>
                  <a:pt x="30" y="23"/>
                  <a:pt x="25" y="27"/>
                </a:cubicBezTo>
                <a:cubicBezTo>
                  <a:pt x="19" y="32"/>
                  <a:pt x="16" y="39"/>
                  <a:pt x="10" y="45"/>
                </a:cubicBezTo>
                <a:cubicBezTo>
                  <a:pt x="12" y="99"/>
                  <a:pt x="0" y="162"/>
                  <a:pt x="61" y="177"/>
                </a:cubicBezTo>
                <a:cubicBezTo>
                  <a:pt x="353" y="173"/>
                  <a:pt x="242" y="217"/>
                  <a:pt x="334" y="156"/>
                </a:cubicBezTo>
                <a:cubicBezTo>
                  <a:pt x="335" y="147"/>
                  <a:pt x="334" y="137"/>
                  <a:pt x="337" y="129"/>
                </a:cubicBezTo>
                <a:cubicBezTo>
                  <a:pt x="341" y="119"/>
                  <a:pt x="370" y="132"/>
                  <a:pt x="370" y="132"/>
                </a:cubicBezTo>
                <a:cubicBezTo>
                  <a:pt x="391" y="146"/>
                  <a:pt x="412" y="153"/>
                  <a:pt x="436" y="159"/>
                </a:cubicBezTo>
                <a:cubicBezTo>
                  <a:pt x="475" y="185"/>
                  <a:pt x="437" y="162"/>
                  <a:pt x="550" y="168"/>
                </a:cubicBezTo>
                <a:cubicBezTo>
                  <a:pt x="626" y="172"/>
                  <a:pt x="681" y="176"/>
                  <a:pt x="769" y="177"/>
                </a:cubicBezTo>
                <a:cubicBezTo>
                  <a:pt x="857" y="183"/>
                  <a:pt x="932" y="182"/>
                  <a:pt x="1024" y="180"/>
                </a:cubicBezTo>
                <a:cubicBezTo>
                  <a:pt x="1047" y="177"/>
                  <a:pt x="1056" y="178"/>
                  <a:pt x="1063" y="156"/>
                </a:cubicBezTo>
                <a:cubicBezTo>
                  <a:pt x="1060" y="135"/>
                  <a:pt x="1060" y="123"/>
                  <a:pt x="1042" y="111"/>
                </a:cubicBezTo>
                <a:cubicBezTo>
                  <a:pt x="1033" y="97"/>
                  <a:pt x="1033" y="95"/>
                  <a:pt x="1036" y="78"/>
                </a:cubicBezTo>
                <a:cubicBezTo>
                  <a:pt x="1034" y="72"/>
                  <a:pt x="1035" y="64"/>
                  <a:pt x="1030" y="60"/>
                </a:cubicBezTo>
                <a:cubicBezTo>
                  <a:pt x="1024" y="56"/>
                  <a:pt x="1012" y="48"/>
                  <a:pt x="1012" y="48"/>
                </a:cubicBezTo>
                <a:cubicBezTo>
                  <a:pt x="983" y="50"/>
                  <a:pt x="953" y="54"/>
                  <a:pt x="925" y="63"/>
                </a:cubicBezTo>
                <a:cubicBezTo>
                  <a:pt x="912" y="62"/>
                  <a:pt x="899" y="63"/>
                  <a:pt x="886" y="60"/>
                </a:cubicBezTo>
                <a:cubicBezTo>
                  <a:pt x="882" y="59"/>
                  <a:pt x="881" y="53"/>
                  <a:pt x="877" y="51"/>
                </a:cubicBezTo>
                <a:cubicBezTo>
                  <a:pt x="871" y="48"/>
                  <a:pt x="855" y="44"/>
                  <a:pt x="847" y="42"/>
                </a:cubicBezTo>
                <a:cubicBezTo>
                  <a:pt x="793" y="47"/>
                  <a:pt x="751" y="58"/>
                  <a:pt x="694" y="60"/>
                </a:cubicBezTo>
                <a:cubicBezTo>
                  <a:pt x="680" y="65"/>
                  <a:pt x="666" y="67"/>
                  <a:pt x="652" y="69"/>
                </a:cubicBezTo>
                <a:cubicBezTo>
                  <a:pt x="625" y="68"/>
                  <a:pt x="598" y="70"/>
                  <a:pt x="571" y="66"/>
                </a:cubicBezTo>
                <a:cubicBezTo>
                  <a:pt x="557" y="64"/>
                  <a:pt x="535" y="42"/>
                  <a:pt x="535" y="42"/>
                </a:cubicBezTo>
                <a:cubicBezTo>
                  <a:pt x="507" y="46"/>
                  <a:pt x="484" y="59"/>
                  <a:pt x="457" y="66"/>
                </a:cubicBezTo>
                <a:cubicBezTo>
                  <a:pt x="408" y="63"/>
                  <a:pt x="359" y="66"/>
                  <a:pt x="310" y="60"/>
                </a:cubicBezTo>
                <a:cubicBezTo>
                  <a:pt x="295" y="58"/>
                  <a:pt x="283" y="46"/>
                  <a:pt x="268" y="42"/>
                </a:cubicBezTo>
                <a:cubicBezTo>
                  <a:pt x="262" y="40"/>
                  <a:pt x="250" y="36"/>
                  <a:pt x="250" y="36"/>
                </a:cubicBezTo>
                <a:cubicBezTo>
                  <a:pt x="232" y="38"/>
                  <a:pt x="219" y="39"/>
                  <a:pt x="202" y="45"/>
                </a:cubicBezTo>
                <a:cubicBezTo>
                  <a:pt x="188" y="35"/>
                  <a:pt x="176" y="23"/>
                  <a:pt x="163" y="12"/>
                </a:cubicBezTo>
                <a:cubicBezTo>
                  <a:pt x="155" y="6"/>
                  <a:pt x="136" y="0"/>
                  <a:pt x="136" y="0"/>
                </a:cubicBezTo>
                <a:cubicBezTo>
                  <a:pt x="134" y="0"/>
                  <a:pt x="43" y="0"/>
                  <a:pt x="43" y="18"/>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96" name="Freeform 24"/>
          <p:cNvSpPr>
            <a:spLocks/>
          </p:cNvSpPr>
          <p:nvPr/>
        </p:nvSpPr>
        <p:spPr bwMode="auto">
          <a:xfrm>
            <a:off x="280988" y="1166813"/>
            <a:ext cx="2790825" cy="328612"/>
          </a:xfrm>
          <a:custGeom>
            <a:avLst/>
            <a:gdLst>
              <a:gd name="T0" fmla="*/ 2767013 w 1758"/>
              <a:gd name="T1" fmla="*/ 61912 h 207"/>
              <a:gd name="T2" fmla="*/ 2781300 w 1758"/>
              <a:gd name="T3" fmla="*/ 142875 h 207"/>
              <a:gd name="T4" fmla="*/ 2790825 w 1758"/>
              <a:gd name="T5" fmla="*/ 171450 h 207"/>
              <a:gd name="T6" fmla="*/ 2771775 w 1758"/>
              <a:gd name="T7" fmla="*/ 219075 h 207"/>
              <a:gd name="T8" fmla="*/ 2743200 w 1758"/>
              <a:gd name="T9" fmla="*/ 238125 h 207"/>
              <a:gd name="T10" fmla="*/ 2705100 w 1758"/>
              <a:gd name="T11" fmla="*/ 266700 h 207"/>
              <a:gd name="T12" fmla="*/ 2309813 w 1758"/>
              <a:gd name="T13" fmla="*/ 271462 h 207"/>
              <a:gd name="T14" fmla="*/ 2266950 w 1758"/>
              <a:gd name="T15" fmla="*/ 285750 h 207"/>
              <a:gd name="T16" fmla="*/ 2252663 w 1758"/>
              <a:gd name="T17" fmla="*/ 290512 h 207"/>
              <a:gd name="T18" fmla="*/ 1747838 w 1758"/>
              <a:gd name="T19" fmla="*/ 276225 h 207"/>
              <a:gd name="T20" fmla="*/ 1700213 w 1758"/>
              <a:gd name="T21" fmla="*/ 261937 h 207"/>
              <a:gd name="T22" fmla="*/ 942975 w 1758"/>
              <a:gd name="T23" fmla="*/ 266700 h 207"/>
              <a:gd name="T24" fmla="*/ 847725 w 1758"/>
              <a:gd name="T25" fmla="*/ 271462 h 207"/>
              <a:gd name="T26" fmla="*/ 819150 w 1758"/>
              <a:gd name="T27" fmla="*/ 261937 h 207"/>
              <a:gd name="T28" fmla="*/ 809625 w 1758"/>
              <a:gd name="T29" fmla="*/ 233362 h 207"/>
              <a:gd name="T30" fmla="*/ 795337 w 1758"/>
              <a:gd name="T31" fmla="*/ 228600 h 207"/>
              <a:gd name="T32" fmla="*/ 738187 w 1758"/>
              <a:gd name="T33" fmla="*/ 252412 h 207"/>
              <a:gd name="T34" fmla="*/ 690563 w 1758"/>
              <a:gd name="T35" fmla="*/ 266700 h 207"/>
              <a:gd name="T36" fmla="*/ 604838 w 1758"/>
              <a:gd name="T37" fmla="*/ 314325 h 207"/>
              <a:gd name="T38" fmla="*/ 461963 w 1758"/>
              <a:gd name="T39" fmla="*/ 309562 h 207"/>
              <a:gd name="T40" fmla="*/ 457200 w 1758"/>
              <a:gd name="T41" fmla="*/ 266700 h 207"/>
              <a:gd name="T42" fmla="*/ 381000 w 1758"/>
              <a:gd name="T43" fmla="*/ 223837 h 207"/>
              <a:gd name="T44" fmla="*/ 352425 w 1758"/>
              <a:gd name="T45" fmla="*/ 214312 h 207"/>
              <a:gd name="T46" fmla="*/ 285750 w 1758"/>
              <a:gd name="T47" fmla="*/ 238125 h 207"/>
              <a:gd name="T48" fmla="*/ 400050 w 1758"/>
              <a:gd name="T49" fmla="*/ 261937 h 207"/>
              <a:gd name="T50" fmla="*/ 247650 w 1758"/>
              <a:gd name="T51" fmla="*/ 261937 h 207"/>
              <a:gd name="T52" fmla="*/ 219075 w 1758"/>
              <a:gd name="T53" fmla="*/ 252412 h 207"/>
              <a:gd name="T54" fmla="*/ 57150 w 1758"/>
              <a:gd name="T55" fmla="*/ 247650 h 207"/>
              <a:gd name="T56" fmla="*/ 33338 w 1758"/>
              <a:gd name="T57" fmla="*/ 219075 h 207"/>
              <a:gd name="T58" fmla="*/ 4763 w 1758"/>
              <a:gd name="T59" fmla="*/ 204787 h 207"/>
              <a:gd name="T60" fmla="*/ 14288 w 1758"/>
              <a:gd name="T61" fmla="*/ 80962 h 207"/>
              <a:gd name="T62" fmla="*/ 52388 w 1758"/>
              <a:gd name="T63" fmla="*/ 76200 h 207"/>
              <a:gd name="T64" fmla="*/ 80963 w 1758"/>
              <a:gd name="T65" fmla="*/ 33337 h 207"/>
              <a:gd name="T66" fmla="*/ 85725 w 1758"/>
              <a:gd name="T67" fmla="*/ 19050 h 207"/>
              <a:gd name="T68" fmla="*/ 114300 w 1758"/>
              <a:gd name="T69" fmla="*/ 9525 h 207"/>
              <a:gd name="T70" fmla="*/ 195262 w 1758"/>
              <a:gd name="T71" fmla="*/ 66675 h 207"/>
              <a:gd name="T72" fmla="*/ 428625 w 1758"/>
              <a:gd name="T73" fmla="*/ 71437 h 207"/>
              <a:gd name="T74" fmla="*/ 1276350 w 1758"/>
              <a:gd name="T75" fmla="*/ 85725 h 207"/>
              <a:gd name="T76" fmla="*/ 1624012 w 1758"/>
              <a:gd name="T77" fmla="*/ 85725 h 207"/>
              <a:gd name="T78" fmla="*/ 1662113 w 1758"/>
              <a:gd name="T79" fmla="*/ 109537 h 207"/>
              <a:gd name="T80" fmla="*/ 1690688 w 1758"/>
              <a:gd name="T81" fmla="*/ 76200 h 207"/>
              <a:gd name="T82" fmla="*/ 1728788 w 1758"/>
              <a:gd name="T83" fmla="*/ 66675 h 207"/>
              <a:gd name="T84" fmla="*/ 1766888 w 1758"/>
              <a:gd name="T85" fmla="*/ 42862 h 207"/>
              <a:gd name="T86" fmla="*/ 1866900 w 1758"/>
              <a:gd name="T87" fmla="*/ 23812 h 207"/>
              <a:gd name="T88" fmla="*/ 1938338 w 1758"/>
              <a:gd name="T89" fmla="*/ 14287 h 207"/>
              <a:gd name="T90" fmla="*/ 1966913 w 1758"/>
              <a:gd name="T91" fmla="*/ 23812 h 207"/>
              <a:gd name="T92" fmla="*/ 1981200 w 1758"/>
              <a:gd name="T93" fmla="*/ 28575 h 207"/>
              <a:gd name="T94" fmla="*/ 2005013 w 1758"/>
              <a:gd name="T95" fmla="*/ 57150 h 207"/>
              <a:gd name="T96" fmla="*/ 2033588 w 1758"/>
              <a:gd name="T97" fmla="*/ 66675 h 207"/>
              <a:gd name="T98" fmla="*/ 2047875 w 1758"/>
              <a:gd name="T99" fmla="*/ 71437 h 207"/>
              <a:gd name="T100" fmla="*/ 2209800 w 1758"/>
              <a:gd name="T101" fmla="*/ 42862 h 207"/>
              <a:gd name="T102" fmla="*/ 2238375 w 1758"/>
              <a:gd name="T103" fmla="*/ 14287 h 207"/>
              <a:gd name="T104" fmla="*/ 2338388 w 1758"/>
              <a:gd name="T105" fmla="*/ 42862 h 207"/>
              <a:gd name="T106" fmla="*/ 2347913 w 1758"/>
              <a:gd name="T107" fmla="*/ 57150 h 207"/>
              <a:gd name="T108" fmla="*/ 2400300 w 1758"/>
              <a:gd name="T109" fmla="*/ 4762 h 207"/>
              <a:gd name="T110" fmla="*/ 2414588 w 1758"/>
              <a:gd name="T111" fmla="*/ 0 h 207"/>
              <a:gd name="T112" fmla="*/ 2533650 w 1758"/>
              <a:gd name="T113" fmla="*/ 33337 h 207"/>
              <a:gd name="T114" fmla="*/ 2562225 w 1758"/>
              <a:gd name="T115" fmla="*/ 71437 h 207"/>
              <a:gd name="T116" fmla="*/ 2747963 w 1758"/>
              <a:gd name="T117" fmla="*/ 66675 h 207"/>
              <a:gd name="T118" fmla="*/ 2767013 w 1758"/>
              <a:gd name="T119" fmla="*/ 61912 h 20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758"/>
              <a:gd name="T181" fmla="*/ 0 h 207"/>
              <a:gd name="T182" fmla="*/ 1758 w 1758"/>
              <a:gd name="T183" fmla="*/ 207 h 207"/>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758" h="207">
                <a:moveTo>
                  <a:pt x="1743" y="39"/>
                </a:moveTo>
                <a:cubicBezTo>
                  <a:pt x="1747" y="78"/>
                  <a:pt x="1743" y="62"/>
                  <a:pt x="1752" y="90"/>
                </a:cubicBezTo>
                <a:cubicBezTo>
                  <a:pt x="1754" y="96"/>
                  <a:pt x="1758" y="108"/>
                  <a:pt x="1758" y="108"/>
                </a:cubicBezTo>
                <a:cubicBezTo>
                  <a:pt x="1756" y="117"/>
                  <a:pt x="1754" y="131"/>
                  <a:pt x="1746" y="138"/>
                </a:cubicBezTo>
                <a:cubicBezTo>
                  <a:pt x="1741" y="143"/>
                  <a:pt x="1728" y="150"/>
                  <a:pt x="1728" y="150"/>
                </a:cubicBezTo>
                <a:cubicBezTo>
                  <a:pt x="1721" y="160"/>
                  <a:pt x="1716" y="164"/>
                  <a:pt x="1704" y="168"/>
                </a:cubicBezTo>
                <a:cubicBezTo>
                  <a:pt x="1621" y="165"/>
                  <a:pt x="1538" y="162"/>
                  <a:pt x="1455" y="171"/>
                </a:cubicBezTo>
                <a:cubicBezTo>
                  <a:pt x="1446" y="174"/>
                  <a:pt x="1437" y="177"/>
                  <a:pt x="1428" y="180"/>
                </a:cubicBezTo>
                <a:cubicBezTo>
                  <a:pt x="1425" y="181"/>
                  <a:pt x="1419" y="183"/>
                  <a:pt x="1419" y="183"/>
                </a:cubicBezTo>
                <a:cubicBezTo>
                  <a:pt x="1221" y="174"/>
                  <a:pt x="1327" y="178"/>
                  <a:pt x="1101" y="174"/>
                </a:cubicBezTo>
                <a:cubicBezTo>
                  <a:pt x="1091" y="171"/>
                  <a:pt x="1081" y="168"/>
                  <a:pt x="1071" y="165"/>
                </a:cubicBezTo>
                <a:cubicBezTo>
                  <a:pt x="912" y="166"/>
                  <a:pt x="748" y="207"/>
                  <a:pt x="594" y="168"/>
                </a:cubicBezTo>
                <a:cubicBezTo>
                  <a:pt x="573" y="175"/>
                  <a:pt x="557" y="173"/>
                  <a:pt x="534" y="171"/>
                </a:cubicBezTo>
                <a:cubicBezTo>
                  <a:pt x="528" y="169"/>
                  <a:pt x="522" y="167"/>
                  <a:pt x="516" y="165"/>
                </a:cubicBezTo>
                <a:cubicBezTo>
                  <a:pt x="510" y="163"/>
                  <a:pt x="512" y="153"/>
                  <a:pt x="510" y="147"/>
                </a:cubicBezTo>
                <a:cubicBezTo>
                  <a:pt x="509" y="144"/>
                  <a:pt x="504" y="145"/>
                  <a:pt x="501" y="144"/>
                </a:cubicBezTo>
                <a:cubicBezTo>
                  <a:pt x="472" y="148"/>
                  <a:pt x="483" y="145"/>
                  <a:pt x="465" y="159"/>
                </a:cubicBezTo>
                <a:cubicBezTo>
                  <a:pt x="457" y="165"/>
                  <a:pt x="444" y="163"/>
                  <a:pt x="435" y="168"/>
                </a:cubicBezTo>
                <a:cubicBezTo>
                  <a:pt x="417" y="178"/>
                  <a:pt x="398" y="187"/>
                  <a:pt x="381" y="198"/>
                </a:cubicBezTo>
                <a:cubicBezTo>
                  <a:pt x="351" y="197"/>
                  <a:pt x="320" y="204"/>
                  <a:pt x="291" y="195"/>
                </a:cubicBezTo>
                <a:cubicBezTo>
                  <a:pt x="282" y="192"/>
                  <a:pt x="291" y="176"/>
                  <a:pt x="288" y="168"/>
                </a:cubicBezTo>
                <a:cubicBezTo>
                  <a:pt x="287" y="167"/>
                  <a:pt x="245" y="142"/>
                  <a:pt x="240" y="141"/>
                </a:cubicBezTo>
                <a:cubicBezTo>
                  <a:pt x="234" y="139"/>
                  <a:pt x="222" y="135"/>
                  <a:pt x="222" y="135"/>
                </a:cubicBezTo>
                <a:cubicBezTo>
                  <a:pt x="201" y="137"/>
                  <a:pt x="191" y="134"/>
                  <a:pt x="180" y="150"/>
                </a:cubicBezTo>
                <a:cubicBezTo>
                  <a:pt x="198" y="162"/>
                  <a:pt x="231" y="163"/>
                  <a:pt x="252" y="165"/>
                </a:cubicBezTo>
                <a:cubicBezTo>
                  <a:pt x="296" y="176"/>
                  <a:pt x="296" y="175"/>
                  <a:pt x="156" y="165"/>
                </a:cubicBezTo>
                <a:cubicBezTo>
                  <a:pt x="150" y="165"/>
                  <a:pt x="138" y="159"/>
                  <a:pt x="138" y="159"/>
                </a:cubicBezTo>
                <a:cubicBezTo>
                  <a:pt x="105" y="162"/>
                  <a:pt x="69" y="167"/>
                  <a:pt x="36" y="156"/>
                </a:cubicBezTo>
                <a:cubicBezTo>
                  <a:pt x="30" y="150"/>
                  <a:pt x="27" y="143"/>
                  <a:pt x="21" y="138"/>
                </a:cubicBezTo>
                <a:cubicBezTo>
                  <a:pt x="16" y="134"/>
                  <a:pt x="9" y="133"/>
                  <a:pt x="3" y="129"/>
                </a:cubicBezTo>
                <a:cubicBezTo>
                  <a:pt x="0" y="120"/>
                  <a:pt x="7" y="53"/>
                  <a:pt x="9" y="51"/>
                </a:cubicBezTo>
                <a:cubicBezTo>
                  <a:pt x="14" y="45"/>
                  <a:pt x="25" y="49"/>
                  <a:pt x="33" y="48"/>
                </a:cubicBezTo>
                <a:cubicBezTo>
                  <a:pt x="39" y="39"/>
                  <a:pt x="45" y="30"/>
                  <a:pt x="51" y="21"/>
                </a:cubicBezTo>
                <a:cubicBezTo>
                  <a:pt x="53" y="18"/>
                  <a:pt x="51" y="14"/>
                  <a:pt x="54" y="12"/>
                </a:cubicBezTo>
                <a:cubicBezTo>
                  <a:pt x="59" y="8"/>
                  <a:pt x="72" y="6"/>
                  <a:pt x="72" y="6"/>
                </a:cubicBezTo>
                <a:cubicBezTo>
                  <a:pt x="92" y="13"/>
                  <a:pt x="97" y="41"/>
                  <a:pt x="123" y="42"/>
                </a:cubicBezTo>
                <a:cubicBezTo>
                  <a:pt x="172" y="44"/>
                  <a:pt x="221" y="44"/>
                  <a:pt x="270" y="45"/>
                </a:cubicBezTo>
                <a:cubicBezTo>
                  <a:pt x="448" y="53"/>
                  <a:pt x="626" y="47"/>
                  <a:pt x="804" y="54"/>
                </a:cubicBezTo>
                <a:cubicBezTo>
                  <a:pt x="905" y="52"/>
                  <a:pt x="940" y="49"/>
                  <a:pt x="1023" y="54"/>
                </a:cubicBezTo>
                <a:cubicBezTo>
                  <a:pt x="1035" y="58"/>
                  <a:pt x="1035" y="65"/>
                  <a:pt x="1047" y="69"/>
                </a:cubicBezTo>
                <a:cubicBezTo>
                  <a:pt x="1062" y="64"/>
                  <a:pt x="1054" y="57"/>
                  <a:pt x="1065" y="48"/>
                </a:cubicBezTo>
                <a:cubicBezTo>
                  <a:pt x="1068" y="46"/>
                  <a:pt x="1088" y="42"/>
                  <a:pt x="1089" y="42"/>
                </a:cubicBezTo>
                <a:cubicBezTo>
                  <a:pt x="1099" y="27"/>
                  <a:pt x="1092" y="23"/>
                  <a:pt x="1113" y="27"/>
                </a:cubicBezTo>
                <a:cubicBezTo>
                  <a:pt x="1138" y="24"/>
                  <a:pt x="1150" y="18"/>
                  <a:pt x="1176" y="15"/>
                </a:cubicBezTo>
                <a:cubicBezTo>
                  <a:pt x="1198" y="8"/>
                  <a:pt x="1190" y="6"/>
                  <a:pt x="1221" y="9"/>
                </a:cubicBezTo>
                <a:cubicBezTo>
                  <a:pt x="1227" y="11"/>
                  <a:pt x="1233" y="13"/>
                  <a:pt x="1239" y="15"/>
                </a:cubicBezTo>
                <a:cubicBezTo>
                  <a:pt x="1242" y="16"/>
                  <a:pt x="1248" y="18"/>
                  <a:pt x="1248" y="18"/>
                </a:cubicBezTo>
                <a:cubicBezTo>
                  <a:pt x="1252" y="24"/>
                  <a:pt x="1257" y="33"/>
                  <a:pt x="1263" y="36"/>
                </a:cubicBezTo>
                <a:cubicBezTo>
                  <a:pt x="1269" y="39"/>
                  <a:pt x="1275" y="40"/>
                  <a:pt x="1281" y="42"/>
                </a:cubicBezTo>
                <a:cubicBezTo>
                  <a:pt x="1284" y="43"/>
                  <a:pt x="1290" y="45"/>
                  <a:pt x="1290" y="45"/>
                </a:cubicBezTo>
                <a:cubicBezTo>
                  <a:pt x="1406" y="34"/>
                  <a:pt x="1366" y="63"/>
                  <a:pt x="1392" y="27"/>
                </a:cubicBezTo>
                <a:cubicBezTo>
                  <a:pt x="1402" y="13"/>
                  <a:pt x="1398" y="17"/>
                  <a:pt x="1410" y="9"/>
                </a:cubicBezTo>
                <a:cubicBezTo>
                  <a:pt x="1454" y="13"/>
                  <a:pt x="1442" y="17"/>
                  <a:pt x="1473" y="27"/>
                </a:cubicBezTo>
                <a:cubicBezTo>
                  <a:pt x="1475" y="30"/>
                  <a:pt x="1475" y="36"/>
                  <a:pt x="1479" y="36"/>
                </a:cubicBezTo>
                <a:cubicBezTo>
                  <a:pt x="1506" y="39"/>
                  <a:pt x="1498" y="14"/>
                  <a:pt x="1512" y="3"/>
                </a:cubicBezTo>
                <a:cubicBezTo>
                  <a:pt x="1514" y="1"/>
                  <a:pt x="1518" y="1"/>
                  <a:pt x="1521" y="0"/>
                </a:cubicBezTo>
                <a:cubicBezTo>
                  <a:pt x="1549" y="4"/>
                  <a:pt x="1570" y="12"/>
                  <a:pt x="1596" y="21"/>
                </a:cubicBezTo>
                <a:cubicBezTo>
                  <a:pt x="1603" y="32"/>
                  <a:pt x="1603" y="38"/>
                  <a:pt x="1614" y="45"/>
                </a:cubicBezTo>
                <a:cubicBezTo>
                  <a:pt x="1653" y="44"/>
                  <a:pt x="1692" y="42"/>
                  <a:pt x="1731" y="42"/>
                </a:cubicBezTo>
                <a:cubicBezTo>
                  <a:pt x="1745" y="42"/>
                  <a:pt x="1743" y="51"/>
                  <a:pt x="1743" y="39"/>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97" name="Freeform 25"/>
          <p:cNvSpPr>
            <a:spLocks/>
          </p:cNvSpPr>
          <p:nvPr/>
        </p:nvSpPr>
        <p:spPr bwMode="auto">
          <a:xfrm>
            <a:off x="6330950" y="1416050"/>
            <a:ext cx="1665288" cy="368300"/>
          </a:xfrm>
          <a:custGeom>
            <a:avLst/>
            <a:gdLst>
              <a:gd name="T0" fmla="*/ 1600200 w 1049"/>
              <a:gd name="T1" fmla="*/ 0 h 232"/>
              <a:gd name="T2" fmla="*/ 1562100 w 1049"/>
              <a:gd name="T3" fmla="*/ 101600 h 232"/>
              <a:gd name="T4" fmla="*/ 1568450 w 1049"/>
              <a:gd name="T5" fmla="*/ 177800 h 232"/>
              <a:gd name="T6" fmla="*/ 1625601 w 1049"/>
              <a:gd name="T7" fmla="*/ 190500 h 232"/>
              <a:gd name="T8" fmla="*/ 1663701 w 1049"/>
              <a:gd name="T9" fmla="*/ 260350 h 232"/>
              <a:gd name="T10" fmla="*/ 1657351 w 1049"/>
              <a:gd name="T11" fmla="*/ 292100 h 232"/>
              <a:gd name="T12" fmla="*/ 1511300 w 1049"/>
              <a:gd name="T13" fmla="*/ 317500 h 232"/>
              <a:gd name="T14" fmla="*/ 1174750 w 1049"/>
              <a:gd name="T15" fmla="*/ 342900 h 232"/>
              <a:gd name="T16" fmla="*/ 971550 w 1049"/>
              <a:gd name="T17" fmla="*/ 368300 h 232"/>
              <a:gd name="T18" fmla="*/ 596900 w 1049"/>
              <a:gd name="T19" fmla="*/ 361950 h 232"/>
              <a:gd name="T20" fmla="*/ 520700 w 1049"/>
              <a:gd name="T21" fmla="*/ 330200 h 232"/>
              <a:gd name="T22" fmla="*/ 107950 w 1049"/>
              <a:gd name="T23" fmla="*/ 323850 h 232"/>
              <a:gd name="T24" fmla="*/ 31750 w 1049"/>
              <a:gd name="T25" fmla="*/ 292100 h 232"/>
              <a:gd name="T26" fmla="*/ 0 w 1049"/>
              <a:gd name="T27" fmla="*/ 234950 h 232"/>
              <a:gd name="T28" fmla="*/ 38100 w 1049"/>
              <a:gd name="T29" fmla="*/ 171450 h 232"/>
              <a:gd name="T30" fmla="*/ 76200 w 1049"/>
              <a:gd name="T31" fmla="*/ 158750 h 232"/>
              <a:gd name="T32" fmla="*/ 146050 w 1049"/>
              <a:gd name="T33" fmla="*/ 133350 h 232"/>
              <a:gd name="T34" fmla="*/ 819150 w 1049"/>
              <a:gd name="T35" fmla="*/ 107950 h 232"/>
              <a:gd name="T36" fmla="*/ 882650 w 1049"/>
              <a:gd name="T37" fmla="*/ 101600 h 232"/>
              <a:gd name="T38" fmla="*/ 895350 w 1049"/>
              <a:gd name="T39" fmla="*/ 82550 h 232"/>
              <a:gd name="T40" fmla="*/ 996950 w 1049"/>
              <a:gd name="T41" fmla="*/ 50800 h 232"/>
              <a:gd name="T42" fmla="*/ 1568450 w 1049"/>
              <a:gd name="T43" fmla="*/ 44450 h 232"/>
              <a:gd name="T44" fmla="*/ 1600200 w 1049"/>
              <a:gd name="T45" fmla="*/ 0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49"/>
              <a:gd name="T70" fmla="*/ 0 h 232"/>
              <a:gd name="T71" fmla="*/ 1049 w 1049"/>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49" h="232">
                <a:moveTo>
                  <a:pt x="1008" y="0"/>
                </a:moveTo>
                <a:cubicBezTo>
                  <a:pt x="1005" y="37"/>
                  <a:pt x="1011" y="46"/>
                  <a:pt x="984" y="64"/>
                </a:cubicBezTo>
                <a:cubicBezTo>
                  <a:pt x="981" y="74"/>
                  <a:pt x="976" y="105"/>
                  <a:pt x="988" y="112"/>
                </a:cubicBezTo>
                <a:cubicBezTo>
                  <a:pt x="999" y="118"/>
                  <a:pt x="1012" y="116"/>
                  <a:pt x="1024" y="120"/>
                </a:cubicBezTo>
                <a:cubicBezTo>
                  <a:pt x="1036" y="138"/>
                  <a:pt x="1044" y="142"/>
                  <a:pt x="1048" y="164"/>
                </a:cubicBezTo>
                <a:cubicBezTo>
                  <a:pt x="1047" y="171"/>
                  <a:pt x="1049" y="179"/>
                  <a:pt x="1044" y="184"/>
                </a:cubicBezTo>
                <a:cubicBezTo>
                  <a:pt x="1029" y="199"/>
                  <a:pt x="959" y="199"/>
                  <a:pt x="952" y="200"/>
                </a:cubicBezTo>
                <a:cubicBezTo>
                  <a:pt x="878" y="225"/>
                  <a:pt x="843" y="214"/>
                  <a:pt x="740" y="216"/>
                </a:cubicBezTo>
                <a:cubicBezTo>
                  <a:pt x="697" y="220"/>
                  <a:pt x="655" y="228"/>
                  <a:pt x="612" y="232"/>
                </a:cubicBezTo>
                <a:cubicBezTo>
                  <a:pt x="533" y="231"/>
                  <a:pt x="455" y="232"/>
                  <a:pt x="376" y="228"/>
                </a:cubicBezTo>
                <a:cubicBezTo>
                  <a:pt x="361" y="227"/>
                  <a:pt x="341" y="209"/>
                  <a:pt x="328" y="208"/>
                </a:cubicBezTo>
                <a:cubicBezTo>
                  <a:pt x="241" y="204"/>
                  <a:pt x="155" y="205"/>
                  <a:pt x="68" y="204"/>
                </a:cubicBezTo>
                <a:cubicBezTo>
                  <a:pt x="51" y="196"/>
                  <a:pt x="35" y="194"/>
                  <a:pt x="20" y="184"/>
                </a:cubicBezTo>
                <a:cubicBezTo>
                  <a:pt x="2" y="156"/>
                  <a:pt x="7" y="169"/>
                  <a:pt x="0" y="148"/>
                </a:cubicBezTo>
                <a:cubicBezTo>
                  <a:pt x="4" y="133"/>
                  <a:pt x="9" y="116"/>
                  <a:pt x="24" y="108"/>
                </a:cubicBezTo>
                <a:cubicBezTo>
                  <a:pt x="31" y="104"/>
                  <a:pt x="48" y="100"/>
                  <a:pt x="48" y="100"/>
                </a:cubicBezTo>
                <a:cubicBezTo>
                  <a:pt x="61" y="80"/>
                  <a:pt x="69" y="79"/>
                  <a:pt x="92" y="84"/>
                </a:cubicBezTo>
                <a:cubicBezTo>
                  <a:pt x="228" y="67"/>
                  <a:pt x="377" y="72"/>
                  <a:pt x="516" y="68"/>
                </a:cubicBezTo>
                <a:cubicBezTo>
                  <a:pt x="529" y="67"/>
                  <a:pt x="543" y="68"/>
                  <a:pt x="556" y="64"/>
                </a:cubicBezTo>
                <a:cubicBezTo>
                  <a:pt x="561" y="62"/>
                  <a:pt x="560" y="55"/>
                  <a:pt x="564" y="52"/>
                </a:cubicBezTo>
                <a:cubicBezTo>
                  <a:pt x="581" y="39"/>
                  <a:pt x="608" y="35"/>
                  <a:pt x="628" y="32"/>
                </a:cubicBezTo>
                <a:cubicBezTo>
                  <a:pt x="754" y="36"/>
                  <a:pt x="862" y="32"/>
                  <a:pt x="988" y="28"/>
                </a:cubicBezTo>
                <a:cubicBezTo>
                  <a:pt x="993" y="14"/>
                  <a:pt x="1002" y="13"/>
                  <a:pt x="1008" y="0"/>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98" name="WordArt 27"/>
          <p:cNvSpPr>
            <a:spLocks noChangeArrowheads="1" noChangeShapeType="1" noTextEdit="1"/>
          </p:cNvSpPr>
          <p:nvPr/>
        </p:nvSpPr>
        <p:spPr bwMode="auto">
          <a:xfrm>
            <a:off x="1896898" y="554585"/>
            <a:ext cx="5670550" cy="1195387"/>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AU" sz="2400" kern="10" dirty="0">
                <a:ln w="9525">
                  <a:solidFill>
                    <a:srgbClr val="000000"/>
                  </a:solidFill>
                  <a:round/>
                  <a:headEnd/>
                  <a:tailEnd/>
                </a:ln>
                <a:solidFill>
                  <a:srgbClr val="FFFF00"/>
                </a:solidFill>
                <a:latin typeface="Arial Black"/>
              </a:rPr>
              <a:t>'And the Woman </a:t>
            </a:r>
          </a:p>
          <a:p>
            <a:pPr algn="ctr" fontAlgn="base">
              <a:spcBef>
                <a:spcPct val="0"/>
              </a:spcBef>
              <a:spcAft>
                <a:spcPct val="0"/>
              </a:spcAft>
            </a:pPr>
            <a:r>
              <a:rPr lang="en-AU" sz="2400" kern="10" dirty="0">
                <a:ln w="9525">
                  <a:solidFill>
                    <a:srgbClr val="000000"/>
                  </a:solidFill>
                  <a:round/>
                  <a:headEnd/>
                  <a:tailEnd/>
                </a:ln>
                <a:solidFill>
                  <a:srgbClr val="FFFF00"/>
                </a:solidFill>
                <a:latin typeface="Arial Black"/>
              </a:rPr>
              <a:t>Fled into the Wilderness'</a:t>
            </a:r>
          </a:p>
        </p:txBody>
      </p:sp>
      <p:sp>
        <p:nvSpPr>
          <p:cNvPr id="2" name="Text Box 10">
            <a:extLst>
              <a:ext uri="{FF2B5EF4-FFF2-40B4-BE49-F238E27FC236}">
                <a16:creationId xmlns:a16="http://schemas.microsoft.com/office/drawing/2014/main" id="{277301E8-BE76-47E1-8F7D-042AF71B1CD0}"/>
              </a:ext>
            </a:extLst>
          </p:cNvPr>
          <p:cNvSpPr txBox="1">
            <a:spLocks noChangeArrowheads="1"/>
          </p:cNvSpPr>
          <p:nvPr/>
        </p:nvSpPr>
        <p:spPr bwMode="auto">
          <a:xfrm>
            <a:off x="2373298" y="5912507"/>
            <a:ext cx="4562489" cy="461665"/>
          </a:xfrm>
          <a:prstGeom prst="rect">
            <a:avLst/>
          </a:prstGeom>
          <a:noFill/>
          <a:ln w="9525">
            <a:noFill/>
            <a:miter lim="800000"/>
            <a:headEnd/>
            <a:tailEnd/>
          </a:ln>
          <a:effectLst/>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lang="en-US" sz="2400" i="1" dirty="0">
                <a:solidFill>
                  <a:srgbClr val="FFFFFF"/>
                </a:solidFill>
                <a:latin typeface="Arial" pitchFamily="34" charset="0"/>
                <a:cs typeface="Arial" pitchFamily="34" charset="0"/>
              </a:rPr>
              <a:t>Manitoulin Family Camp</a:t>
            </a:r>
            <a:r>
              <a:rPr kumimoji="0" lang="en-US" sz="2400" b="0" i="1" u="none" strike="noStrike" kern="1200" cap="none" spc="0" normalizeH="0" baseline="0" noProof="0" dirty="0">
                <a:ln>
                  <a:noFill/>
                </a:ln>
                <a:solidFill>
                  <a:srgbClr val="FFFFFF"/>
                </a:solidFill>
                <a:effectLst/>
                <a:uLnTx/>
                <a:uFillTx/>
                <a:latin typeface="Arial" pitchFamily="34" charset="0"/>
                <a:ea typeface="+mn-ea"/>
                <a:cs typeface="Arial" pitchFamily="34" charset="0"/>
              </a:rPr>
              <a:t> 2024</a:t>
            </a:r>
          </a:p>
        </p:txBody>
      </p:sp>
    </p:spTree>
  </p:cSld>
  <p:clrMapOvr>
    <a:masterClrMapping/>
  </p:clrMapOvr>
  <p:transition spd="med">
    <p:dissolv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2403567"/>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02" name="Picture 2" descr="woman fled"/>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79875" name="Freeform 3"/>
          <p:cNvSpPr>
            <a:spLocks/>
          </p:cNvSpPr>
          <p:nvPr/>
        </p:nvSpPr>
        <p:spPr bwMode="auto">
          <a:xfrm>
            <a:off x="974725" y="254000"/>
            <a:ext cx="550863" cy="311150"/>
          </a:xfrm>
          <a:custGeom>
            <a:avLst/>
            <a:gdLst>
              <a:gd name="T0" fmla="*/ 523875 w 347"/>
              <a:gd name="T1" fmla="*/ 107950 h 196"/>
              <a:gd name="T2" fmla="*/ 517525 w 347"/>
              <a:gd name="T3" fmla="*/ 88900 h 196"/>
              <a:gd name="T4" fmla="*/ 479425 w 347"/>
              <a:gd name="T5" fmla="*/ 76200 h 196"/>
              <a:gd name="T6" fmla="*/ 346075 w 347"/>
              <a:gd name="T7" fmla="*/ 76200 h 196"/>
              <a:gd name="T8" fmla="*/ 288925 w 347"/>
              <a:gd name="T9" fmla="*/ 44450 h 196"/>
              <a:gd name="T10" fmla="*/ 257175 w 347"/>
              <a:gd name="T11" fmla="*/ 12700 h 196"/>
              <a:gd name="T12" fmla="*/ 219075 w 347"/>
              <a:gd name="T13" fmla="*/ 0 h 196"/>
              <a:gd name="T14" fmla="*/ 161925 w 347"/>
              <a:gd name="T15" fmla="*/ 44450 h 196"/>
              <a:gd name="T16" fmla="*/ 22225 w 347"/>
              <a:gd name="T17" fmla="*/ 50800 h 196"/>
              <a:gd name="T18" fmla="*/ 22225 w 347"/>
              <a:gd name="T19" fmla="*/ 152400 h 196"/>
              <a:gd name="T20" fmla="*/ 142875 w 347"/>
              <a:gd name="T21" fmla="*/ 266700 h 196"/>
              <a:gd name="T22" fmla="*/ 536575 w 347"/>
              <a:gd name="T23" fmla="*/ 234950 h 196"/>
              <a:gd name="T24" fmla="*/ 536575 w 347"/>
              <a:gd name="T25" fmla="*/ 120650 h 196"/>
              <a:gd name="T26" fmla="*/ 523875 w 347"/>
              <a:gd name="T27" fmla="*/ 107950 h 19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47"/>
              <a:gd name="T43" fmla="*/ 0 h 196"/>
              <a:gd name="T44" fmla="*/ 347 w 347"/>
              <a:gd name="T45" fmla="*/ 196 h 19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47" h="196">
                <a:moveTo>
                  <a:pt x="330" y="68"/>
                </a:moveTo>
                <a:cubicBezTo>
                  <a:pt x="329" y="64"/>
                  <a:pt x="329" y="58"/>
                  <a:pt x="326" y="56"/>
                </a:cubicBezTo>
                <a:cubicBezTo>
                  <a:pt x="319" y="51"/>
                  <a:pt x="302" y="48"/>
                  <a:pt x="302" y="48"/>
                </a:cubicBezTo>
                <a:cubicBezTo>
                  <a:pt x="258" y="52"/>
                  <a:pt x="261" y="55"/>
                  <a:pt x="218" y="48"/>
                </a:cubicBezTo>
                <a:cubicBezTo>
                  <a:pt x="204" y="46"/>
                  <a:pt x="182" y="28"/>
                  <a:pt x="182" y="28"/>
                </a:cubicBezTo>
                <a:cubicBezTo>
                  <a:pt x="175" y="17"/>
                  <a:pt x="175" y="14"/>
                  <a:pt x="162" y="8"/>
                </a:cubicBezTo>
                <a:cubicBezTo>
                  <a:pt x="154" y="5"/>
                  <a:pt x="138" y="0"/>
                  <a:pt x="138" y="0"/>
                </a:cubicBezTo>
                <a:cubicBezTo>
                  <a:pt x="109" y="19"/>
                  <a:pt x="121" y="9"/>
                  <a:pt x="102" y="28"/>
                </a:cubicBezTo>
                <a:cubicBezTo>
                  <a:pt x="72" y="22"/>
                  <a:pt x="43" y="22"/>
                  <a:pt x="14" y="32"/>
                </a:cubicBezTo>
                <a:cubicBezTo>
                  <a:pt x="0" y="53"/>
                  <a:pt x="6" y="73"/>
                  <a:pt x="14" y="96"/>
                </a:cubicBezTo>
                <a:cubicBezTo>
                  <a:pt x="19" y="176"/>
                  <a:pt x="10" y="163"/>
                  <a:pt x="90" y="168"/>
                </a:cubicBezTo>
                <a:cubicBezTo>
                  <a:pt x="176" y="182"/>
                  <a:pt x="266" y="196"/>
                  <a:pt x="338" y="148"/>
                </a:cubicBezTo>
                <a:cubicBezTo>
                  <a:pt x="347" y="120"/>
                  <a:pt x="347" y="127"/>
                  <a:pt x="338" y="76"/>
                </a:cubicBezTo>
                <a:cubicBezTo>
                  <a:pt x="337" y="72"/>
                  <a:pt x="330" y="64"/>
                  <a:pt x="330" y="68"/>
                </a:cubicBezTo>
                <a:close/>
              </a:path>
            </a:pathLst>
          </a:custGeom>
          <a:solidFill>
            <a:srgbClr val="000000"/>
          </a:solidFill>
          <a:ln w="9525">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79876" name="Freeform 4"/>
          <p:cNvSpPr>
            <a:spLocks/>
          </p:cNvSpPr>
          <p:nvPr/>
        </p:nvSpPr>
        <p:spPr bwMode="auto">
          <a:xfrm>
            <a:off x="222250" y="261938"/>
            <a:ext cx="723900" cy="295275"/>
          </a:xfrm>
          <a:custGeom>
            <a:avLst/>
            <a:gdLst>
              <a:gd name="T0" fmla="*/ 704850 w 456"/>
              <a:gd name="T1" fmla="*/ 74612 h 186"/>
              <a:gd name="T2" fmla="*/ 685800 w 456"/>
              <a:gd name="T3" fmla="*/ 36513 h 186"/>
              <a:gd name="T4" fmla="*/ 647700 w 456"/>
              <a:gd name="T5" fmla="*/ 23812 h 186"/>
              <a:gd name="T6" fmla="*/ 603250 w 456"/>
              <a:gd name="T7" fmla="*/ 36513 h 186"/>
              <a:gd name="T8" fmla="*/ 558800 w 456"/>
              <a:gd name="T9" fmla="*/ 87312 h 186"/>
              <a:gd name="T10" fmla="*/ 508000 w 456"/>
              <a:gd name="T11" fmla="*/ 74612 h 186"/>
              <a:gd name="T12" fmla="*/ 469900 w 456"/>
              <a:gd name="T13" fmla="*/ 49212 h 186"/>
              <a:gd name="T14" fmla="*/ 381000 w 456"/>
              <a:gd name="T15" fmla="*/ 55563 h 186"/>
              <a:gd name="T16" fmla="*/ 342900 w 456"/>
              <a:gd name="T17" fmla="*/ 68263 h 186"/>
              <a:gd name="T18" fmla="*/ 330200 w 456"/>
              <a:gd name="T19" fmla="*/ 87312 h 186"/>
              <a:gd name="T20" fmla="*/ 311150 w 456"/>
              <a:gd name="T21" fmla="*/ 80962 h 186"/>
              <a:gd name="T22" fmla="*/ 304800 w 456"/>
              <a:gd name="T23" fmla="*/ 61913 h 186"/>
              <a:gd name="T24" fmla="*/ 254000 w 456"/>
              <a:gd name="T25" fmla="*/ 11112 h 186"/>
              <a:gd name="T26" fmla="*/ 0 w 456"/>
              <a:gd name="T27" fmla="*/ 49212 h 186"/>
              <a:gd name="T28" fmla="*/ 31750 w 456"/>
              <a:gd name="T29" fmla="*/ 125413 h 186"/>
              <a:gd name="T30" fmla="*/ 95250 w 456"/>
              <a:gd name="T31" fmla="*/ 138113 h 186"/>
              <a:gd name="T32" fmla="*/ 95250 w 456"/>
              <a:gd name="T33" fmla="*/ 182562 h 186"/>
              <a:gd name="T34" fmla="*/ 82550 w 456"/>
              <a:gd name="T35" fmla="*/ 220663 h 186"/>
              <a:gd name="T36" fmla="*/ 184150 w 456"/>
              <a:gd name="T37" fmla="*/ 252413 h 186"/>
              <a:gd name="T38" fmla="*/ 647700 w 456"/>
              <a:gd name="T39" fmla="*/ 252413 h 186"/>
              <a:gd name="T40" fmla="*/ 698500 w 456"/>
              <a:gd name="T41" fmla="*/ 252413 h 186"/>
              <a:gd name="T42" fmla="*/ 723900 w 456"/>
              <a:gd name="T43" fmla="*/ 182562 h 186"/>
              <a:gd name="T44" fmla="*/ 717550 w 456"/>
              <a:gd name="T45" fmla="*/ 87312 h 186"/>
              <a:gd name="T46" fmla="*/ 704850 w 456"/>
              <a:gd name="T47" fmla="*/ 74612 h 18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56"/>
              <a:gd name="T73" fmla="*/ 0 h 186"/>
              <a:gd name="T74" fmla="*/ 456 w 456"/>
              <a:gd name="T75" fmla="*/ 186 h 18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56" h="186">
                <a:moveTo>
                  <a:pt x="444" y="47"/>
                </a:moveTo>
                <a:cubicBezTo>
                  <a:pt x="442" y="40"/>
                  <a:pt x="439" y="27"/>
                  <a:pt x="432" y="23"/>
                </a:cubicBezTo>
                <a:cubicBezTo>
                  <a:pt x="425" y="19"/>
                  <a:pt x="408" y="15"/>
                  <a:pt x="408" y="15"/>
                </a:cubicBezTo>
                <a:cubicBezTo>
                  <a:pt x="408" y="15"/>
                  <a:pt x="382" y="21"/>
                  <a:pt x="380" y="23"/>
                </a:cubicBezTo>
                <a:cubicBezTo>
                  <a:pt x="333" y="70"/>
                  <a:pt x="386" y="32"/>
                  <a:pt x="352" y="55"/>
                </a:cubicBezTo>
                <a:cubicBezTo>
                  <a:pt x="346" y="54"/>
                  <a:pt x="327" y="51"/>
                  <a:pt x="320" y="47"/>
                </a:cubicBezTo>
                <a:cubicBezTo>
                  <a:pt x="312" y="42"/>
                  <a:pt x="296" y="31"/>
                  <a:pt x="296" y="31"/>
                </a:cubicBezTo>
                <a:cubicBezTo>
                  <a:pt x="277" y="32"/>
                  <a:pt x="259" y="32"/>
                  <a:pt x="240" y="35"/>
                </a:cubicBezTo>
                <a:cubicBezTo>
                  <a:pt x="232" y="36"/>
                  <a:pt x="216" y="43"/>
                  <a:pt x="216" y="43"/>
                </a:cubicBezTo>
                <a:cubicBezTo>
                  <a:pt x="213" y="47"/>
                  <a:pt x="212" y="53"/>
                  <a:pt x="208" y="55"/>
                </a:cubicBezTo>
                <a:cubicBezTo>
                  <a:pt x="204" y="57"/>
                  <a:pt x="199" y="54"/>
                  <a:pt x="196" y="51"/>
                </a:cubicBezTo>
                <a:cubicBezTo>
                  <a:pt x="193" y="48"/>
                  <a:pt x="194" y="43"/>
                  <a:pt x="192" y="39"/>
                </a:cubicBezTo>
                <a:cubicBezTo>
                  <a:pt x="185" y="25"/>
                  <a:pt x="173" y="16"/>
                  <a:pt x="160" y="7"/>
                </a:cubicBezTo>
                <a:cubicBezTo>
                  <a:pt x="107" y="11"/>
                  <a:pt x="46" y="0"/>
                  <a:pt x="0" y="31"/>
                </a:cubicBezTo>
                <a:cubicBezTo>
                  <a:pt x="2" y="47"/>
                  <a:pt x="0" y="73"/>
                  <a:pt x="20" y="79"/>
                </a:cubicBezTo>
                <a:cubicBezTo>
                  <a:pt x="33" y="83"/>
                  <a:pt x="60" y="87"/>
                  <a:pt x="60" y="87"/>
                </a:cubicBezTo>
                <a:cubicBezTo>
                  <a:pt x="65" y="103"/>
                  <a:pt x="66" y="96"/>
                  <a:pt x="60" y="115"/>
                </a:cubicBezTo>
                <a:cubicBezTo>
                  <a:pt x="58" y="123"/>
                  <a:pt x="52" y="139"/>
                  <a:pt x="52" y="139"/>
                </a:cubicBezTo>
                <a:cubicBezTo>
                  <a:pt x="61" y="165"/>
                  <a:pt x="90" y="157"/>
                  <a:pt x="116" y="159"/>
                </a:cubicBezTo>
                <a:cubicBezTo>
                  <a:pt x="198" y="186"/>
                  <a:pt x="326" y="161"/>
                  <a:pt x="408" y="159"/>
                </a:cubicBezTo>
                <a:cubicBezTo>
                  <a:pt x="437" y="139"/>
                  <a:pt x="408" y="170"/>
                  <a:pt x="440" y="159"/>
                </a:cubicBezTo>
                <a:cubicBezTo>
                  <a:pt x="446" y="142"/>
                  <a:pt x="452" y="133"/>
                  <a:pt x="456" y="115"/>
                </a:cubicBezTo>
                <a:cubicBezTo>
                  <a:pt x="455" y="95"/>
                  <a:pt x="454" y="75"/>
                  <a:pt x="452" y="55"/>
                </a:cubicBezTo>
                <a:cubicBezTo>
                  <a:pt x="450" y="38"/>
                  <a:pt x="450" y="41"/>
                  <a:pt x="444" y="47"/>
                </a:cubicBezTo>
                <a:close/>
              </a:path>
            </a:pathLst>
          </a:custGeom>
          <a:solidFill>
            <a:srgbClr val="000000"/>
          </a:solidFill>
          <a:ln w="9525">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79877" name="Freeform 5"/>
          <p:cNvSpPr>
            <a:spLocks/>
          </p:cNvSpPr>
          <p:nvPr/>
        </p:nvSpPr>
        <p:spPr bwMode="auto">
          <a:xfrm>
            <a:off x="431800" y="577850"/>
            <a:ext cx="812800" cy="319088"/>
          </a:xfrm>
          <a:custGeom>
            <a:avLst/>
            <a:gdLst>
              <a:gd name="T0" fmla="*/ 781050 w 512"/>
              <a:gd name="T1" fmla="*/ 69850 h 201"/>
              <a:gd name="T2" fmla="*/ 787400 w 512"/>
              <a:gd name="T3" fmla="*/ 222250 h 201"/>
              <a:gd name="T4" fmla="*/ 704850 w 512"/>
              <a:gd name="T5" fmla="*/ 247650 h 201"/>
              <a:gd name="T6" fmla="*/ 647700 w 512"/>
              <a:gd name="T7" fmla="*/ 241300 h 201"/>
              <a:gd name="T8" fmla="*/ 609600 w 512"/>
              <a:gd name="T9" fmla="*/ 215900 h 201"/>
              <a:gd name="T10" fmla="*/ 590550 w 512"/>
              <a:gd name="T11" fmla="*/ 203200 h 201"/>
              <a:gd name="T12" fmla="*/ 488950 w 512"/>
              <a:gd name="T13" fmla="*/ 241300 h 201"/>
              <a:gd name="T14" fmla="*/ 450850 w 512"/>
              <a:gd name="T15" fmla="*/ 254000 h 201"/>
              <a:gd name="T16" fmla="*/ 431800 w 512"/>
              <a:gd name="T17" fmla="*/ 260350 h 201"/>
              <a:gd name="T18" fmla="*/ 400050 w 512"/>
              <a:gd name="T19" fmla="*/ 254000 h 201"/>
              <a:gd name="T20" fmla="*/ 361950 w 512"/>
              <a:gd name="T21" fmla="*/ 228600 h 201"/>
              <a:gd name="T22" fmla="*/ 177800 w 512"/>
              <a:gd name="T23" fmla="*/ 234950 h 201"/>
              <a:gd name="T24" fmla="*/ 165100 w 512"/>
              <a:gd name="T25" fmla="*/ 285750 h 201"/>
              <a:gd name="T26" fmla="*/ 82550 w 512"/>
              <a:gd name="T27" fmla="*/ 298450 h 201"/>
              <a:gd name="T28" fmla="*/ 25400 w 512"/>
              <a:gd name="T29" fmla="*/ 298450 h 201"/>
              <a:gd name="T30" fmla="*/ 0 w 512"/>
              <a:gd name="T31" fmla="*/ 241300 h 201"/>
              <a:gd name="T32" fmla="*/ 19050 w 512"/>
              <a:gd name="T33" fmla="*/ 82550 h 201"/>
              <a:gd name="T34" fmla="*/ 88900 w 512"/>
              <a:gd name="T35" fmla="*/ 69850 h 201"/>
              <a:gd name="T36" fmla="*/ 152400 w 512"/>
              <a:gd name="T37" fmla="*/ 63500 h 201"/>
              <a:gd name="T38" fmla="*/ 209550 w 512"/>
              <a:gd name="T39" fmla="*/ 0 h 201"/>
              <a:gd name="T40" fmla="*/ 330200 w 512"/>
              <a:gd name="T41" fmla="*/ 38100 h 201"/>
              <a:gd name="T42" fmla="*/ 387350 w 512"/>
              <a:gd name="T43" fmla="*/ 63500 h 201"/>
              <a:gd name="T44" fmla="*/ 781050 w 512"/>
              <a:gd name="T45" fmla="*/ 69850 h 20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12"/>
              <a:gd name="T70" fmla="*/ 0 h 201"/>
              <a:gd name="T71" fmla="*/ 512 w 512"/>
              <a:gd name="T72" fmla="*/ 201 h 20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12" h="201">
                <a:moveTo>
                  <a:pt x="492" y="44"/>
                </a:moveTo>
                <a:cubicBezTo>
                  <a:pt x="504" y="79"/>
                  <a:pt x="512" y="94"/>
                  <a:pt x="496" y="140"/>
                </a:cubicBezTo>
                <a:cubicBezTo>
                  <a:pt x="494" y="145"/>
                  <a:pt x="453" y="154"/>
                  <a:pt x="444" y="156"/>
                </a:cubicBezTo>
                <a:cubicBezTo>
                  <a:pt x="432" y="155"/>
                  <a:pt x="419" y="156"/>
                  <a:pt x="408" y="152"/>
                </a:cubicBezTo>
                <a:cubicBezTo>
                  <a:pt x="399" y="149"/>
                  <a:pt x="392" y="141"/>
                  <a:pt x="384" y="136"/>
                </a:cubicBezTo>
                <a:cubicBezTo>
                  <a:pt x="380" y="133"/>
                  <a:pt x="372" y="128"/>
                  <a:pt x="372" y="128"/>
                </a:cubicBezTo>
                <a:cubicBezTo>
                  <a:pt x="349" y="134"/>
                  <a:pt x="331" y="144"/>
                  <a:pt x="308" y="152"/>
                </a:cubicBezTo>
                <a:cubicBezTo>
                  <a:pt x="300" y="155"/>
                  <a:pt x="292" y="157"/>
                  <a:pt x="284" y="160"/>
                </a:cubicBezTo>
                <a:cubicBezTo>
                  <a:pt x="280" y="161"/>
                  <a:pt x="272" y="164"/>
                  <a:pt x="272" y="164"/>
                </a:cubicBezTo>
                <a:cubicBezTo>
                  <a:pt x="265" y="163"/>
                  <a:pt x="258" y="163"/>
                  <a:pt x="252" y="160"/>
                </a:cubicBezTo>
                <a:cubicBezTo>
                  <a:pt x="243" y="156"/>
                  <a:pt x="228" y="144"/>
                  <a:pt x="228" y="144"/>
                </a:cubicBezTo>
                <a:cubicBezTo>
                  <a:pt x="189" y="145"/>
                  <a:pt x="150" y="143"/>
                  <a:pt x="112" y="148"/>
                </a:cubicBezTo>
                <a:cubicBezTo>
                  <a:pt x="101" y="149"/>
                  <a:pt x="112" y="173"/>
                  <a:pt x="104" y="180"/>
                </a:cubicBezTo>
                <a:cubicBezTo>
                  <a:pt x="91" y="191"/>
                  <a:pt x="69" y="186"/>
                  <a:pt x="52" y="188"/>
                </a:cubicBezTo>
                <a:cubicBezTo>
                  <a:pt x="23" y="198"/>
                  <a:pt x="35" y="201"/>
                  <a:pt x="16" y="188"/>
                </a:cubicBezTo>
                <a:cubicBezTo>
                  <a:pt x="9" y="177"/>
                  <a:pt x="0" y="152"/>
                  <a:pt x="0" y="152"/>
                </a:cubicBezTo>
                <a:cubicBezTo>
                  <a:pt x="6" y="120"/>
                  <a:pt x="6" y="81"/>
                  <a:pt x="12" y="52"/>
                </a:cubicBezTo>
                <a:cubicBezTo>
                  <a:pt x="13" y="48"/>
                  <a:pt x="41" y="46"/>
                  <a:pt x="56" y="44"/>
                </a:cubicBezTo>
                <a:cubicBezTo>
                  <a:pt x="71" y="39"/>
                  <a:pt x="79" y="44"/>
                  <a:pt x="96" y="40"/>
                </a:cubicBezTo>
                <a:cubicBezTo>
                  <a:pt x="113" y="29"/>
                  <a:pt x="114" y="12"/>
                  <a:pt x="132" y="0"/>
                </a:cubicBezTo>
                <a:cubicBezTo>
                  <a:pt x="192" y="5"/>
                  <a:pt x="173" y="1"/>
                  <a:pt x="208" y="24"/>
                </a:cubicBezTo>
                <a:cubicBezTo>
                  <a:pt x="215" y="46"/>
                  <a:pt x="222" y="44"/>
                  <a:pt x="244" y="40"/>
                </a:cubicBezTo>
                <a:cubicBezTo>
                  <a:pt x="327" y="41"/>
                  <a:pt x="492" y="44"/>
                  <a:pt x="492" y="44"/>
                </a:cubicBezTo>
                <a:close/>
              </a:path>
            </a:pathLst>
          </a:custGeom>
          <a:solidFill>
            <a:srgbClr val="000000"/>
          </a:solidFill>
          <a:ln w="9525">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79878" name="Freeform 6"/>
          <p:cNvSpPr>
            <a:spLocks/>
          </p:cNvSpPr>
          <p:nvPr/>
        </p:nvSpPr>
        <p:spPr bwMode="auto">
          <a:xfrm>
            <a:off x="3041650" y="1812925"/>
            <a:ext cx="2819400" cy="296863"/>
          </a:xfrm>
          <a:custGeom>
            <a:avLst/>
            <a:gdLst>
              <a:gd name="T0" fmla="*/ 2781300 w 1776"/>
              <a:gd name="T1" fmla="*/ 15875 h 187"/>
              <a:gd name="T2" fmla="*/ 2806700 w 1776"/>
              <a:gd name="T3" fmla="*/ 53975 h 187"/>
              <a:gd name="T4" fmla="*/ 2813050 w 1776"/>
              <a:gd name="T5" fmla="*/ 123825 h 187"/>
              <a:gd name="T6" fmla="*/ 2819400 w 1776"/>
              <a:gd name="T7" fmla="*/ 142875 h 187"/>
              <a:gd name="T8" fmla="*/ 2813050 w 1776"/>
              <a:gd name="T9" fmla="*/ 187325 h 187"/>
              <a:gd name="T10" fmla="*/ 2692400 w 1776"/>
              <a:gd name="T11" fmla="*/ 219075 h 187"/>
              <a:gd name="T12" fmla="*/ 2533650 w 1776"/>
              <a:gd name="T13" fmla="*/ 225425 h 187"/>
              <a:gd name="T14" fmla="*/ 2362200 w 1776"/>
              <a:gd name="T15" fmla="*/ 269875 h 187"/>
              <a:gd name="T16" fmla="*/ 2235200 w 1776"/>
              <a:gd name="T17" fmla="*/ 263525 h 187"/>
              <a:gd name="T18" fmla="*/ 2095500 w 1776"/>
              <a:gd name="T19" fmla="*/ 193675 h 187"/>
              <a:gd name="T20" fmla="*/ 2012950 w 1776"/>
              <a:gd name="T21" fmla="*/ 219075 h 187"/>
              <a:gd name="T22" fmla="*/ 1974850 w 1776"/>
              <a:gd name="T23" fmla="*/ 231775 h 187"/>
              <a:gd name="T24" fmla="*/ 1841500 w 1776"/>
              <a:gd name="T25" fmla="*/ 193675 h 187"/>
              <a:gd name="T26" fmla="*/ 1797050 w 1776"/>
              <a:gd name="T27" fmla="*/ 219075 h 187"/>
              <a:gd name="T28" fmla="*/ 1428750 w 1776"/>
              <a:gd name="T29" fmla="*/ 238125 h 187"/>
              <a:gd name="T30" fmla="*/ 1295400 w 1776"/>
              <a:gd name="T31" fmla="*/ 231775 h 187"/>
              <a:gd name="T32" fmla="*/ 1257300 w 1776"/>
              <a:gd name="T33" fmla="*/ 206375 h 187"/>
              <a:gd name="T34" fmla="*/ 1219200 w 1776"/>
              <a:gd name="T35" fmla="*/ 193675 h 187"/>
              <a:gd name="T36" fmla="*/ 1143000 w 1776"/>
              <a:gd name="T37" fmla="*/ 212725 h 187"/>
              <a:gd name="T38" fmla="*/ 1104900 w 1776"/>
              <a:gd name="T39" fmla="*/ 225425 h 187"/>
              <a:gd name="T40" fmla="*/ 876300 w 1776"/>
              <a:gd name="T41" fmla="*/ 193675 h 187"/>
              <a:gd name="T42" fmla="*/ 635000 w 1776"/>
              <a:gd name="T43" fmla="*/ 212725 h 187"/>
              <a:gd name="T44" fmla="*/ 317500 w 1776"/>
              <a:gd name="T45" fmla="*/ 206375 h 187"/>
              <a:gd name="T46" fmla="*/ 222250 w 1776"/>
              <a:gd name="T47" fmla="*/ 142875 h 187"/>
              <a:gd name="T48" fmla="*/ 165100 w 1776"/>
              <a:gd name="T49" fmla="*/ 174625 h 187"/>
              <a:gd name="T50" fmla="*/ 12700 w 1776"/>
              <a:gd name="T51" fmla="*/ 168275 h 187"/>
              <a:gd name="T52" fmla="*/ 25400 w 1776"/>
              <a:gd name="T53" fmla="*/ 130175 h 187"/>
              <a:gd name="T54" fmla="*/ 63500 w 1776"/>
              <a:gd name="T55" fmla="*/ 104775 h 187"/>
              <a:gd name="T56" fmla="*/ 254000 w 1776"/>
              <a:gd name="T57" fmla="*/ 85725 h 187"/>
              <a:gd name="T58" fmla="*/ 292100 w 1776"/>
              <a:gd name="T59" fmla="*/ 66675 h 187"/>
              <a:gd name="T60" fmla="*/ 323850 w 1776"/>
              <a:gd name="T61" fmla="*/ 41275 h 187"/>
              <a:gd name="T62" fmla="*/ 336550 w 1776"/>
              <a:gd name="T63" fmla="*/ 22225 h 187"/>
              <a:gd name="T64" fmla="*/ 781050 w 1776"/>
              <a:gd name="T65" fmla="*/ 47625 h 187"/>
              <a:gd name="T66" fmla="*/ 889000 w 1776"/>
              <a:gd name="T67" fmla="*/ 41275 h 187"/>
              <a:gd name="T68" fmla="*/ 895350 w 1776"/>
              <a:gd name="T69" fmla="*/ 22225 h 187"/>
              <a:gd name="T70" fmla="*/ 933450 w 1776"/>
              <a:gd name="T71" fmla="*/ 3175 h 187"/>
              <a:gd name="T72" fmla="*/ 996950 w 1776"/>
              <a:gd name="T73" fmla="*/ 15875 h 187"/>
              <a:gd name="T74" fmla="*/ 1003300 w 1776"/>
              <a:gd name="T75" fmla="*/ 34925 h 187"/>
              <a:gd name="T76" fmla="*/ 1041400 w 1776"/>
              <a:gd name="T77" fmla="*/ 47625 h 187"/>
              <a:gd name="T78" fmla="*/ 1136650 w 1776"/>
              <a:gd name="T79" fmla="*/ 41275 h 187"/>
              <a:gd name="T80" fmla="*/ 1162050 w 1776"/>
              <a:gd name="T81" fmla="*/ 15875 h 187"/>
              <a:gd name="T82" fmla="*/ 1289050 w 1776"/>
              <a:gd name="T83" fmla="*/ 9525 h 187"/>
              <a:gd name="T84" fmla="*/ 1587500 w 1776"/>
              <a:gd name="T85" fmla="*/ 41275 h 187"/>
              <a:gd name="T86" fmla="*/ 1619250 w 1776"/>
              <a:gd name="T87" fmla="*/ 47625 h 187"/>
              <a:gd name="T88" fmla="*/ 1625600 w 1776"/>
              <a:gd name="T89" fmla="*/ 85725 h 187"/>
              <a:gd name="T90" fmla="*/ 1619250 w 1776"/>
              <a:gd name="T91" fmla="*/ 212725 h 187"/>
              <a:gd name="T92" fmla="*/ 1593850 w 1776"/>
              <a:gd name="T93" fmla="*/ 244475 h 18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776"/>
              <a:gd name="T142" fmla="*/ 0 h 187"/>
              <a:gd name="T143" fmla="*/ 1776 w 1776"/>
              <a:gd name="T144" fmla="*/ 187 h 18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776" h="187">
                <a:moveTo>
                  <a:pt x="1752" y="10"/>
                </a:moveTo>
                <a:cubicBezTo>
                  <a:pt x="1755" y="19"/>
                  <a:pt x="1765" y="25"/>
                  <a:pt x="1768" y="34"/>
                </a:cubicBezTo>
                <a:cubicBezTo>
                  <a:pt x="1772" y="48"/>
                  <a:pt x="1770" y="63"/>
                  <a:pt x="1772" y="78"/>
                </a:cubicBezTo>
                <a:cubicBezTo>
                  <a:pt x="1773" y="82"/>
                  <a:pt x="1775" y="86"/>
                  <a:pt x="1776" y="90"/>
                </a:cubicBezTo>
                <a:cubicBezTo>
                  <a:pt x="1775" y="99"/>
                  <a:pt x="1776" y="109"/>
                  <a:pt x="1772" y="118"/>
                </a:cubicBezTo>
                <a:cubicBezTo>
                  <a:pt x="1764" y="136"/>
                  <a:pt x="1708" y="137"/>
                  <a:pt x="1696" y="138"/>
                </a:cubicBezTo>
                <a:cubicBezTo>
                  <a:pt x="1663" y="140"/>
                  <a:pt x="1629" y="141"/>
                  <a:pt x="1596" y="142"/>
                </a:cubicBezTo>
                <a:cubicBezTo>
                  <a:pt x="1559" y="148"/>
                  <a:pt x="1523" y="158"/>
                  <a:pt x="1488" y="170"/>
                </a:cubicBezTo>
                <a:cubicBezTo>
                  <a:pt x="1461" y="169"/>
                  <a:pt x="1435" y="168"/>
                  <a:pt x="1408" y="166"/>
                </a:cubicBezTo>
                <a:cubicBezTo>
                  <a:pt x="1388" y="164"/>
                  <a:pt x="1343" y="130"/>
                  <a:pt x="1320" y="122"/>
                </a:cubicBezTo>
                <a:cubicBezTo>
                  <a:pt x="1302" y="126"/>
                  <a:pt x="1285" y="132"/>
                  <a:pt x="1268" y="138"/>
                </a:cubicBezTo>
                <a:cubicBezTo>
                  <a:pt x="1260" y="141"/>
                  <a:pt x="1244" y="146"/>
                  <a:pt x="1244" y="146"/>
                </a:cubicBezTo>
                <a:cubicBezTo>
                  <a:pt x="1206" y="143"/>
                  <a:pt x="1190" y="142"/>
                  <a:pt x="1160" y="122"/>
                </a:cubicBezTo>
                <a:cubicBezTo>
                  <a:pt x="1141" y="128"/>
                  <a:pt x="1153" y="123"/>
                  <a:pt x="1132" y="138"/>
                </a:cubicBezTo>
                <a:cubicBezTo>
                  <a:pt x="1064" y="187"/>
                  <a:pt x="1049" y="147"/>
                  <a:pt x="900" y="150"/>
                </a:cubicBezTo>
                <a:cubicBezTo>
                  <a:pt x="872" y="149"/>
                  <a:pt x="844" y="148"/>
                  <a:pt x="816" y="146"/>
                </a:cubicBezTo>
                <a:cubicBezTo>
                  <a:pt x="797" y="144"/>
                  <a:pt x="809" y="139"/>
                  <a:pt x="792" y="130"/>
                </a:cubicBezTo>
                <a:cubicBezTo>
                  <a:pt x="785" y="126"/>
                  <a:pt x="768" y="122"/>
                  <a:pt x="768" y="122"/>
                </a:cubicBezTo>
                <a:cubicBezTo>
                  <a:pt x="736" y="127"/>
                  <a:pt x="752" y="123"/>
                  <a:pt x="720" y="134"/>
                </a:cubicBezTo>
                <a:cubicBezTo>
                  <a:pt x="712" y="137"/>
                  <a:pt x="696" y="142"/>
                  <a:pt x="696" y="142"/>
                </a:cubicBezTo>
                <a:cubicBezTo>
                  <a:pt x="610" y="139"/>
                  <a:pt x="610" y="141"/>
                  <a:pt x="552" y="122"/>
                </a:cubicBezTo>
                <a:cubicBezTo>
                  <a:pt x="483" y="124"/>
                  <a:pt x="452" y="117"/>
                  <a:pt x="400" y="134"/>
                </a:cubicBezTo>
                <a:cubicBezTo>
                  <a:pt x="333" y="133"/>
                  <a:pt x="267" y="133"/>
                  <a:pt x="200" y="130"/>
                </a:cubicBezTo>
                <a:cubicBezTo>
                  <a:pt x="187" y="129"/>
                  <a:pt x="166" y="97"/>
                  <a:pt x="140" y="90"/>
                </a:cubicBezTo>
                <a:cubicBezTo>
                  <a:pt x="122" y="95"/>
                  <a:pt x="115" y="94"/>
                  <a:pt x="104" y="110"/>
                </a:cubicBezTo>
                <a:cubicBezTo>
                  <a:pt x="72" y="109"/>
                  <a:pt x="39" y="116"/>
                  <a:pt x="8" y="106"/>
                </a:cubicBezTo>
                <a:cubicBezTo>
                  <a:pt x="0" y="103"/>
                  <a:pt x="13" y="90"/>
                  <a:pt x="16" y="82"/>
                </a:cubicBezTo>
                <a:cubicBezTo>
                  <a:pt x="19" y="73"/>
                  <a:pt x="32" y="71"/>
                  <a:pt x="40" y="66"/>
                </a:cubicBezTo>
                <a:cubicBezTo>
                  <a:pt x="73" y="44"/>
                  <a:pt x="120" y="56"/>
                  <a:pt x="160" y="54"/>
                </a:cubicBezTo>
                <a:cubicBezTo>
                  <a:pt x="167" y="49"/>
                  <a:pt x="177" y="48"/>
                  <a:pt x="184" y="42"/>
                </a:cubicBezTo>
                <a:cubicBezTo>
                  <a:pt x="210" y="21"/>
                  <a:pt x="174" y="36"/>
                  <a:pt x="204" y="26"/>
                </a:cubicBezTo>
                <a:cubicBezTo>
                  <a:pt x="207" y="22"/>
                  <a:pt x="207" y="14"/>
                  <a:pt x="212" y="14"/>
                </a:cubicBezTo>
                <a:cubicBezTo>
                  <a:pt x="275" y="10"/>
                  <a:pt x="433" y="28"/>
                  <a:pt x="492" y="30"/>
                </a:cubicBezTo>
                <a:cubicBezTo>
                  <a:pt x="515" y="29"/>
                  <a:pt x="538" y="31"/>
                  <a:pt x="560" y="26"/>
                </a:cubicBezTo>
                <a:cubicBezTo>
                  <a:pt x="564" y="25"/>
                  <a:pt x="561" y="17"/>
                  <a:pt x="564" y="14"/>
                </a:cubicBezTo>
                <a:cubicBezTo>
                  <a:pt x="570" y="7"/>
                  <a:pt x="580" y="5"/>
                  <a:pt x="588" y="2"/>
                </a:cubicBezTo>
                <a:cubicBezTo>
                  <a:pt x="601" y="4"/>
                  <a:pt x="618" y="0"/>
                  <a:pt x="628" y="10"/>
                </a:cubicBezTo>
                <a:cubicBezTo>
                  <a:pt x="631" y="13"/>
                  <a:pt x="629" y="20"/>
                  <a:pt x="632" y="22"/>
                </a:cubicBezTo>
                <a:cubicBezTo>
                  <a:pt x="639" y="27"/>
                  <a:pt x="656" y="30"/>
                  <a:pt x="656" y="30"/>
                </a:cubicBezTo>
                <a:cubicBezTo>
                  <a:pt x="676" y="29"/>
                  <a:pt x="697" y="31"/>
                  <a:pt x="716" y="26"/>
                </a:cubicBezTo>
                <a:cubicBezTo>
                  <a:pt x="787" y="8"/>
                  <a:pt x="650" y="17"/>
                  <a:pt x="732" y="10"/>
                </a:cubicBezTo>
                <a:cubicBezTo>
                  <a:pt x="759" y="8"/>
                  <a:pt x="785" y="7"/>
                  <a:pt x="812" y="6"/>
                </a:cubicBezTo>
                <a:cubicBezTo>
                  <a:pt x="875" y="17"/>
                  <a:pt x="934" y="23"/>
                  <a:pt x="1000" y="26"/>
                </a:cubicBezTo>
                <a:cubicBezTo>
                  <a:pt x="1007" y="27"/>
                  <a:pt x="1016" y="25"/>
                  <a:pt x="1020" y="30"/>
                </a:cubicBezTo>
                <a:cubicBezTo>
                  <a:pt x="1025" y="36"/>
                  <a:pt x="1024" y="46"/>
                  <a:pt x="1024" y="54"/>
                </a:cubicBezTo>
                <a:cubicBezTo>
                  <a:pt x="1024" y="81"/>
                  <a:pt x="1022" y="107"/>
                  <a:pt x="1020" y="134"/>
                </a:cubicBezTo>
                <a:cubicBezTo>
                  <a:pt x="1018" y="152"/>
                  <a:pt x="1004" y="142"/>
                  <a:pt x="1004" y="154"/>
                </a:cubicBezTo>
              </a:path>
            </a:pathLst>
          </a:custGeom>
          <a:solidFill>
            <a:srgbClr val="000000"/>
          </a:solidFill>
          <a:ln w="9525">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79879" name="Freeform 7"/>
          <p:cNvSpPr>
            <a:spLocks/>
          </p:cNvSpPr>
          <p:nvPr/>
        </p:nvSpPr>
        <p:spPr bwMode="auto">
          <a:xfrm>
            <a:off x="4711700" y="1755775"/>
            <a:ext cx="952500" cy="279400"/>
          </a:xfrm>
          <a:custGeom>
            <a:avLst/>
            <a:gdLst>
              <a:gd name="T0" fmla="*/ 234950 w 600"/>
              <a:gd name="T1" fmla="*/ 66675 h 176"/>
              <a:gd name="T2" fmla="*/ 0 w 600"/>
              <a:gd name="T3" fmla="*/ 85725 h 176"/>
              <a:gd name="T4" fmla="*/ 63500 w 600"/>
              <a:gd name="T5" fmla="*/ 136525 h 176"/>
              <a:gd name="T6" fmla="*/ 63500 w 600"/>
              <a:gd name="T7" fmla="*/ 193675 h 176"/>
              <a:gd name="T8" fmla="*/ 50800 w 600"/>
              <a:gd name="T9" fmla="*/ 231775 h 176"/>
              <a:gd name="T10" fmla="*/ 44450 w 600"/>
              <a:gd name="T11" fmla="*/ 250825 h 176"/>
              <a:gd name="T12" fmla="*/ 95250 w 600"/>
              <a:gd name="T13" fmla="*/ 244475 h 176"/>
              <a:gd name="T14" fmla="*/ 133350 w 600"/>
              <a:gd name="T15" fmla="*/ 250825 h 176"/>
              <a:gd name="T16" fmla="*/ 171450 w 600"/>
              <a:gd name="T17" fmla="*/ 263525 h 176"/>
              <a:gd name="T18" fmla="*/ 476250 w 600"/>
              <a:gd name="T19" fmla="*/ 231775 h 176"/>
              <a:gd name="T20" fmla="*/ 508000 w 600"/>
              <a:gd name="T21" fmla="*/ 180975 h 176"/>
              <a:gd name="T22" fmla="*/ 603250 w 600"/>
              <a:gd name="T23" fmla="*/ 180975 h 176"/>
              <a:gd name="T24" fmla="*/ 527050 w 600"/>
              <a:gd name="T25" fmla="*/ 200025 h 176"/>
              <a:gd name="T26" fmla="*/ 539750 w 600"/>
              <a:gd name="T27" fmla="*/ 149225 h 176"/>
              <a:gd name="T28" fmla="*/ 673100 w 600"/>
              <a:gd name="T29" fmla="*/ 174625 h 176"/>
              <a:gd name="T30" fmla="*/ 939800 w 600"/>
              <a:gd name="T31" fmla="*/ 168275 h 176"/>
              <a:gd name="T32" fmla="*/ 952500 w 600"/>
              <a:gd name="T33" fmla="*/ 130175 h 176"/>
              <a:gd name="T34" fmla="*/ 895350 w 600"/>
              <a:gd name="T35" fmla="*/ 47625 h 176"/>
              <a:gd name="T36" fmla="*/ 647700 w 600"/>
              <a:gd name="T37" fmla="*/ 79375 h 176"/>
              <a:gd name="T38" fmla="*/ 558800 w 600"/>
              <a:gd name="T39" fmla="*/ 66675 h 176"/>
              <a:gd name="T40" fmla="*/ 457200 w 600"/>
              <a:gd name="T41" fmla="*/ 41275 h 176"/>
              <a:gd name="T42" fmla="*/ 374650 w 600"/>
              <a:gd name="T43" fmla="*/ 92075 h 176"/>
              <a:gd name="T44" fmla="*/ 317500 w 600"/>
              <a:gd name="T45" fmla="*/ 79375 h 176"/>
              <a:gd name="T46" fmla="*/ 279400 w 600"/>
              <a:gd name="T47" fmla="*/ 53975 h 176"/>
              <a:gd name="T48" fmla="*/ 260350 w 600"/>
              <a:gd name="T49" fmla="*/ 41275 h 176"/>
              <a:gd name="T50" fmla="*/ 234950 w 600"/>
              <a:gd name="T51" fmla="*/ 66675 h 17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600"/>
              <a:gd name="T79" fmla="*/ 0 h 176"/>
              <a:gd name="T80" fmla="*/ 600 w 600"/>
              <a:gd name="T81" fmla="*/ 176 h 17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600" h="176">
                <a:moveTo>
                  <a:pt x="148" y="42"/>
                </a:moveTo>
                <a:cubicBezTo>
                  <a:pt x="100" y="26"/>
                  <a:pt x="18" y="0"/>
                  <a:pt x="0" y="54"/>
                </a:cubicBezTo>
                <a:cubicBezTo>
                  <a:pt x="7" y="74"/>
                  <a:pt x="23" y="75"/>
                  <a:pt x="40" y="86"/>
                </a:cubicBezTo>
                <a:cubicBezTo>
                  <a:pt x="46" y="104"/>
                  <a:pt x="46" y="98"/>
                  <a:pt x="40" y="122"/>
                </a:cubicBezTo>
                <a:cubicBezTo>
                  <a:pt x="38" y="130"/>
                  <a:pt x="35" y="138"/>
                  <a:pt x="32" y="146"/>
                </a:cubicBezTo>
                <a:cubicBezTo>
                  <a:pt x="31" y="150"/>
                  <a:pt x="28" y="158"/>
                  <a:pt x="28" y="158"/>
                </a:cubicBezTo>
                <a:cubicBezTo>
                  <a:pt x="40" y="176"/>
                  <a:pt x="49" y="171"/>
                  <a:pt x="60" y="154"/>
                </a:cubicBezTo>
                <a:cubicBezTo>
                  <a:pt x="68" y="155"/>
                  <a:pt x="76" y="156"/>
                  <a:pt x="84" y="158"/>
                </a:cubicBezTo>
                <a:cubicBezTo>
                  <a:pt x="92" y="160"/>
                  <a:pt x="108" y="166"/>
                  <a:pt x="108" y="166"/>
                </a:cubicBezTo>
                <a:cubicBezTo>
                  <a:pt x="323" y="160"/>
                  <a:pt x="200" y="166"/>
                  <a:pt x="300" y="146"/>
                </a:cubicBezTo>
                <a:cubicBezTo>
                  <a:pt x="310" y="117"/>
                  <a:pt x="301" y="127"/>
                  <a:pt x="320" y="114"/>
                </a:cubicBezTo>
                <a:cubicBezTo>
                  <a:pt x="335" y="92"/>
                  <a:pt x="357" y="109"/>
                  <a:pt x="380" y="114"/>
                </a:cubicBezTo>
                <a:cubicBezTo>
                  <a:pt x="411" y="145"/>
                  <a:pt x="350" y="127"/>
                  <a:pt x="332" y="126"/>
                </a:cubicBezTo>
                <a:cubicBezTo>
                  <a:pt x="335" y="115"/>
                  <a:pt x="329" y="92"/>
                  <a:pt x="340" y="94"/>
                </a:cubicBezTo>
                <a:cubicBezTo>
                  <a:pt x="369" y="98"/>
                  <a:pt x="395" y="106"/>
                  <a:pt x="424" y="110"/>
                </a:cubicBezTo>
                <a:cubicBezTo>
                  <a:pt x="480" y="109"/>
                  <a:pt x="537" y="115"/>
                  <a:pt x="592" y="106"/>
                </a:cubicBezTo>
                <a:cubicBezTo>
                  <a:pt x="600" y="105"/>
                  <a:pt x="600" y="82"/>
                  <a:pt x="600" y="82"/>
                </a:cubicBezTo>
                <a:cubicBezTo>
                  <a:pt x="596" y="57"/>
                  <a:pt x="589" y="38"/>
                  <a:pt x="564" y="30"/>
                </a:cubicBezTo>
                <a:cubicBezTo>
                  <a:pt x="508" y="37"/>
                  <a:pt x="466" y="47"/>
                  <a:pt x="408" y="50"/>
                </a:cubicBezTo>
                <a:cubicBezTo>
                  <a:pt x="388" y="57"/>
                  <a:pt x="370" y="54"/>
                  <a:pt x="352" y="42"/>
                </a:cubicBezTo>
                <a:cubicBezTo>
                  <a:pt x="333" y="14"/>
                  <a:pt x="327" y="22"/>
                  <a:pt x="288" y="26"/>
                </a:cubicBezTo>
                <a:cubicBezTo>
                  <a:pt x="260" y="32"/>
                  <a:pt x="258" y="44"/>
                  <a:pt x="236" y="58"/>
                </a:cubicBezTo>
                <a:cubicBezTo>
                  <a:pt x="229" y="57"/>
                  <a:pt x="208" y="55"/>
                  <a:pt x="200" y="50"/>
                </a:cubicBezTo>
                <a:cubicBezTo>
                  <a:pt x="192" y="45"/>
                  <a:pt x="184" y="39"/>
                  <a:pt x="176" y="34"/>
                </a:cubicBezTo>
                <a:cubicBezTo>
                  <a:pt x="172" y="31"/>
                  <a:pt x="164" y="26"/>
                  <a:pt x="164" y="26"/>
                </a:cubicBezTo>
                <a:cubicBezTo>
                  <a:pt x="148" y="31"/>
                  <a:pt x="153" y="26"/>
                  <a:pt x="148" y="42"/>
                </a:cubicBezTo>
                <a:close/>
              </a:path>
            </a:pathLst>
          </a:custGeom>
          <a:solidFill>
            <a:srgbClr val="000000"/>
          </a:solidFill>
          <a:ln w="9525">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79880" name="Freeform 8"/>
          <p:cNvSpPr>
            <a:spLocks/>
          </p:cNvSpPr>
          <p:nvPr/>
        </p:nvSpPr>
        <p:spPr bwMode="auto">
          <a:xfrm>
            <a:off x="6280150" y="225425"/>
            <a:ext cx="2736850" cy="1160463"/>
          </a:xfrm>
          <a:custGeom>
            <a:avLst/>
            <a:gdLst>
              <a:gd name="T0" fmla="*/ 2590800 w 1724"/>
              <a:gd name="T1" fmla="*/ 282575 h 731"/>
              <a:gd name="T2" fmla="*/ 2552700 w 1724"/>
              <a:gd name="T3" fmla="*/ 219075 h 731"/>
              <a:gd name="T4" fmla="*/ 2489200 w 1724"/>
              <a:gd name="T5" fmla="*/ 85725 h 731"/>
              <a:gd name="T6" fmla="*/ 2355850 w 1724"/>
              <a:gd name="T7" fmla="*/ 136525 h 731"/>
              <a:gd name="T8" fmla="*/ 2305050 w 1724"/>
              <a:gd name="T9" fmla="*/ 98425 h 731"/>
              <a:gd name="T10" fmla="*/ 2292350 w 1724"/>
              <a:gd name="T11" fmla="*/ 79375 h 731"/>
              <a:gd name="T12" fmla="*/ 2254250 w 1724"/>
              <a:gd name="T13" fmla="*/ 66675 h 731"/>
              <a:gd name="T14" fmla="*/ 2235200 w 1724"/>
              <a:gd name="T15" fmla="*/ 79375 h 731"/>
              <a:gd name="T16" fmla="*/ 2178050 w 1724"/>
              <a:gd name="T17" fmla="*/ 41275 h 731"/>
              <a:gd name="T18" fmla="*/ 2044700 w 1724"/>
              <a:gd name="T19" fmla="*/ 3175 h 731"/>
              <a:gd name="T20" fmla="*/ 1968500 w 1724"/>
              <a:gd name="T21" fmla="*/ 15875 h 731"/>
              <a:gd name="T22" fmla="*/ 1936750 w 1724"/>
              <a:gd name="T23" fmla="*/ 41275 h 731"/>
              <a:gd name="T24" fmla="*/ 1892300 w 1724"/>
              <a:gd name="T25" fmla="*/ 85725 h 731"/>
              <a:gd name="T26" fmla="*/ 1689100 w 1724"/>
              <a:gd name="T27" fmla="*/ 22225 h 731"/>
              <a:gd name="T28" fmla="*/ 1606550 w 1724"/>
              <a:gd name="T29" fmla="*/ 34925 h 731"/>
              <a:gd name="T30" fmla="*/ 1504950 w 1724"/>
              <a:gd name="T31" fmla="*/ 85725 h 731"/>
              <a:gd name="T32" fmla="*/ 1270000 w 1724"/>
              <a:gd name="T33" fmla="*/ 41275 h 731"/>
              <a:gd name="T34" fmla="*/ 1149350 w 1724"/>
              <a:gd name="T35" fmla="*/ 47625 h 731"/>
              <a:gd name="T36" fmla="*/ 1092200 w 1724"/>
              <a:gd name="T37" fmla="*/ 66675 h 731"/>
              <a:gd name="T38" fmla="*/ 368300 w 1724"/>
              <a:gd name="T39" fmla="*/ 15875 h 731"/>
              <a:gd name="T40" fmla="*/ 152400 w 1724"/>
              <a:gd name="T41" fmla="*/ 47625 h 731"/>
              <a:gd name="T42" fmla="*/ 114300 w 1724"/>
              <a:gd name="T43" fmla="*/ 60325 h 731"/>
              <a:gd name="T44" fmla="*/ 95250 w 1724"/>
              <a:gd name="T45" fmla="*/ 66675 h 731"/>
              <a:gd name="T46" fmla="*/ 38100 w 1724"/>
              <a:gd name="T47" fmla="*/ 111125 h 731"/>
              <a:gd name="T48" fmla="*/ 50800 w 1724"/>
              <a:gd name="T49" fmla="*/ 288925 h 731"/>
              <a:gd name="T50" fmla="*/ 0 w 1724"/>
              <a:gd name="T51" fmla="*/ 454025 h 731"/>
              <a:gd name="T52" fmla="*/ 6350 w 1724"/>
              <a:gd name="T53" fmla="*/ 555625 h 731"/>
              <a:gd name="T54" fmla="*/ 95250 w 1724"/>
              <a:gd name="T55" fmla="*/ 619125 h 731"/>
              <a:gd name="T56" fmla="*/ 152400 w 1724"/>
              <a:gd name="T57" fmla="*/ 650875 h 731"/>
              <a:gd name="T58" fmla="*/ 304800 w 1724"/>
              <a:gd name="T59" fmla="*/ 676275 h 731"/>
              <a:gd name="T60" fmla="*/ 425450 w 1724"/>
              <a:gd name="T61" fmla="*/ 727075 h 731"/>
              <a:gd name="T62" fmla="*/ 501650 w 1724"/>
              <a:gd name="T63" fmla="*/ 790575 h 731"/>
              <a:gd name="T64" fmla="*/ 571500 w 1724"/>
              <a:gd name="T65" fmla="*/ 885825 h 731"/>
              <a:gd name="T66" fmla="*/ 622300 w 1724"/>
              <a:gd name="T67" fmla="*/ 923925 h 731"/>
              <a:gd name="T68" fmla="*/ 698500 w 1724"/>
              <a:gd name="T69" fmla="*/ 885825 h 731"/>
              <a:gd name="T70" fmla="*/ 889000 w 1724"/>
              <a:gd name="T71" fmla="*/ 911225 h 731"/>
              <a:gd name="T72" fmla="*/ 2692400 w 1724"/>
              <a:gd name="T73" fmla="*/ 892175 h 731"/>
              <a:gd name="T74" fmla="*/ 2711450 w 1724"/>
              <a:gd name="T75" fmla="*/ 885825 h 731"/>
              <a:gd name="T76" fmla="*/ 2736850 w 1724"/>
              <a:gd name="T77" fmla="*/ 790575 h 731"/>
              <a:gd name="T78" fmla="*/ 2705100 w 1724"/>
              <a:gd name="T79" fmla="*/ 727075 h 731"/>
              <a:gd name="T80" fmla="*/ 2647950 w 1724"/>
              <a:gd name="T81" fmla="*/ 676275 h 731"/>
              <a:gd name="T82" fmla="*/ 2552700 w 1724"/>
              <a:gd name="T83" fmla="*/ 600075 h 731"/>
              <a:gd name="T84" fmla="*/ 2425700 w 1724"/>
              <a:gd name="T85" fmla="*/ 574675 h 731"/>
              <a:gd name="T86" fmla="*/ 2406650 w 1724"/>
              <a:gd name="T87" fmla="*/ 561975 h 731"/>
              <a:gd name="T88" fmla="*/ 2393950 w 1724"/>
              <a:gd name="T89" fmla="*/ 523875 h 731"/>
              <a:gd name="T90" fmla="*/ 2451100 w 1724"/>
              <a:gd name="T91" fmla="*/ 396875 h 731"/>
              <a:gd name="T92" fmla="*/ 2527300 w 1724"/>
              <a:gd name="T93" fmla="*/ 339725 h 731"/>
              <a:gd name="T94" fmla="*/ 2609850 w 1724"/>
              <a:gd name="T95" fmla="*/ 301625 h 731"/>
              <a:gd name="T96" fmla="*/ 2590800 w 1724"/>
              <a:gd name="T97" fmla="*/ 282575 h 73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724"/>
              <a:gd name="T148" fmla="*/ 0 h 731"/>
              <a:gd name="T149" fmla="*/ 1724 w 1724"/>
              <a:gd name="T150" fmla="*/ 731 h 73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724" h="731">
                <a:moveTo>
                  <a:pt x="1632" y="178"/>
                </a:moveTo>
                <a:cubicBezTo>
                  <a:pt x="1628" y="157"/>
                  <a:pt x="1626" y="150"/>
                  <a:pt x="1608" y="138"/>
                </a:cubicBezTo>
                <a:cubicBezTo>
                  <a:pt x="1586" y="105"/>
                  <a:pt x="1610" y="68"/>
                  <a:pt x="1568" y="54"/>
                </a:cubicBezTo>
                <a:cubicBezTo>
                  <a:pt x="1539" y="64"/>
                  <a:pt x="1512" y="77"/>
                  <a:pt x="1484" y="86"/>
                </a:cubicBezTo>
                <a:cubicBezTo>
                  <a:pt x="1466" y="80"/>
                  <a:pt x="1470" y="68"/>
                  <a:pt x="1452" y="62"/>
                </a:cubicBezTo>
                <a:cubicBezTo>
                  <a:pt x="1449" y="58"/>
                  <a:pt x="1448" y="53"/>
                  <a:pt x="1444" y="50"/>
                </a:cubicBezTo>
                <a:cubicBezTo>
                  <a:pt x="1437" y="46"/>
                  <a:pt x="1420" y="42"/>
                  <a:pt x="1420" y="42"/>
                </a:cubicBezTo>
                <a:cubicBezTo>
                  <a:pt x="1416" y="45"/>
                  <a:pt x="1413" y="51"/>
                  <a:pt x="1408" y="50"/>
                </a:cubicBezTo>
                <a:cubicBezTo>
                  <a:pt x="1372" y="42"/>
                  <a:pt x="1396" y="34"/>
                  <a:pt x="1372" y="26"/>
                </a:cubicBezTo>
                <a:cubicBezTo>
                  <a:pt x="1344" y="17"/>
                  <a:pt x="1315" y="11"/>
                  <a:pt x="1288" y="2"/>
                </a:cubicBezTo>
                <a:cubicBezTo>
                  <a:pt x="1272" y="4"/>
                  <a:pt x="1253" y="0"/>
                  <a:pt x="1240" y="10"/>
                </a:cubicBezTo>
                <a:cubicBezTo>
                  <a:pt x="1214" y="31"/>
                  <a:pt x="1250" y="16"/>
                  <a:pt x="1220" y="26"/>
                </a:cubicBezTo>
                <a:cubicBezTo>
                  <a:pt x="1202" y="54"/>
                  <a:pt x="1213" y="47"/>
                  <a:pt x="1192" y="54"/>
                </a:cubicBezTo>
                <a:cubicBezTo>
                  <a:pt x="1108" y="49"/>
                  <a:pt x="1121" y="52"/>
                  <a:pt x="1064" y="14"/>
                </a:cubicBezTo>
                <a:cubicBezTo>
                  <a:pt x="1062" y="14"/>
                  <a:pt x="1022" y="17"/>
                  <a:pt x="1012" y="22"/>
                </a:cubicBezTo>
                <a:cubicBezTo>
                  <a:pt x="989" y="33"/>
                  <a:pt x="973" y="46"/>
                  <a:pt x="948" y="54"/>
                </a:cubicBezTo>
                <a:cubicBezTo>
                  <a:pt x="805" y="43"/>
                  <a:pt x="875" y="51"/>
                  <a:pt x="800" y="26"/>
                </a:cubicBezTo>
                <a:cubicBezTo>
                  <a:pt x="775" y="27"/>
                  <a:pt x="749" y="27"/>
                  <a:pt x="724" y="30"/>
                </a:cubicBezTo>
                <a:cubicBezTo>
                  <a:pt x="711" y="32"/>
                  <a:pt x="688" y="42"/>
                  <a:pt x="688" y="42"/>
                </a:cubicBezTo>
                <a:cubicBezTo>
                  <a:pt x="497" y="40"/>
                  <a:pt x="366" y="99"/>
                  <a:pt x="232" y="10"/>
                </a:cubicBezTo>
                <a:cubicBezTo>
                  <a:pt x="184" y="14"/>
                  <a:pt x="144" y="27"/>
                  <a:pt x="96" y="30"/>
                </a:cubicBezTo>
                <a:cubicBezTo>
                  <a:pt x="88" y="33"/>
                  <a:pt x="80" y="35"/>
                  <a:pt x="72" y="38"/>
                </a:cubicBezTo>
                <a:cubicBezTo>
                  <a:pt x="68" y="39"/>
                  <a:pt x="60" y="42"/>
                  <a:pt x="60" y="42"/>
                </a:cubicBezTo>
                <a:cubicBezTo>
                  <a:pt x="46" y="52"/>
                  <a:pt x="40" y="65"/>
                  <a:pt x="24" y="70"/>
                </a:cubicBezTo>
                <a:cubicBezTo>
                  <a:pt x="1" y="104"/>
                  <a:pt x="10" y="149"/>
                  <a:pt x="32" y="182"/>
                </a:cubicBezTo>
                <a:cubicBezTo>
                  <a:pt x="25" y="238"/>
                  <a:pt x="25" y="248"/>
                  <a:pt x="0" y="286"/>
                </a:cubicBezTo>
                <a:cubicBezTo>
                  <a:pt x="1" y="307"/>
                  <a:pt x="1" y="329"/>
                  <a:pt x="4" y="350"/>
                </a:cubicBezTo>
                <a:cubicBezTo>
                  <a:pt x="8" y="377"/>
                  <a:pt x="40" y="383"/>
                  <a:pt x="60" y="390"/>
                </a:cubicBezTo>
                <a:cubicBezTo>
                  <a:pt x="72" y="394"/>
                  <a:pt x="84" y="405"/>
                  <a:pt x="96" y="410"/>
                </a:cubicBezTo>
                <a:cubicBezTo>
                  <a:pt x="128" y="422"/>
                  <a:pt x="158" y="423"/>
                  <a:pt x="192" y="426"/>
                </a:cubicBezTo>
                <a:cubicBezTo>
                  <a:pt x="223" y="434"/>
                  <a:pt x="241" y="440"/>
                  <a:pt x="268" y="458"/>
                </a:cubicBezTo>
                <a:cubicBezTo>
                  <a:pt x="289" y="472"/>
                  <a:pt x="291" y="490"/>
                  <a:pt x="316" y="498"/>
                </a:cubicBezTo>
                <a:cubicBezTo>
                  <a:pt x="330" y="519"/>
                  <a:pt x="339" y="544"/>
                  <a:pt x="360" y="558"/>
                </a:cubicBezTo>
                <a:cubicBezTo>
                  <a:pt x="369" y="572"/>
                  <a:pt x="376" y="577"/>
                  <a:pt x="392" y="582"/>
                </a:cubicBezTo>
                <a:cubicBezTo>
                  <a:pt x="418" y="579"/>
                  <a:pt x="432" y="583"/>
                  <a:pt x="440" y="558"/>
                </a:cubicBezTo>
                <a:cubicBezTo>
                  <a:pt x="479" y="569"/>
                  <a:pt x="560" y="574"/>
                  <a:pt x="560" y="574"/>
                </a:cubicBezTo>
                <a:cubicBezTo>
                  <a:pt x="939" y="573"/>
                  <a:pt x="1357" y="731"/>
                  <a:pt x="1696" y="562"/>
                </a:cubicBezTo>
                <a:cubicBezTo>
                  <a:pt x="1700" y="560"/>
                  <a:pt x="1704" y="559"/>
                  <a:pt x="1708" y="558"/>
                </a:cubicBezTo>
                <a:cubicBezTo>
                  <a:pt x="1715" y="536"/>
                  <a:pt x="1720" y="520"/>
                  <a:pt x="1724" y="498"/>
                </a:cubicBezTo>
                <a:cubicBezTo>
                  <a:pt x="1720" y="478"/>
                  <a:pt x="1721" y="469"/>
                  <a:pt x="1704" y="458"/>
                </a:cubicBezTo>
                <a:cubicBezTo>
                  <a:pt x="1693" y="441"/>
                  <a:pt x="1683" y="438"/>
                  <a:pt x="1668" y="426"/>
                </a:cubicBezTo>
                <a:cubicBezTo>
                  <a:pt x="1649" y="411"/>
                  <a:pt x="1633" y="386"/>
                  <a:pt x="1608" y="378"/>
                </a:cubicBezTo>
                <a:cubicBezTo>
                  <a:pt x="1582" y="369"/>
                  <a:pt x="1528" y="362"/>
                  <a:pt x="1528" y="362"/>
                </a:cubicBezTo>
                <a:cubicBezTo>
                  <a:pt x="1524" y="359"/>
                  <a:pt x="1519" y="358"/>
                  <a:pt x="1516" y="354"/>
                </a:cubicBezTo>
                <a:cubicBezTo>
                  <a:pt x="1512" y="347"/>
                  <a:pt x="1508" y="330"/>
                  <a:pt x="1508" y="330"/>
                </a:cubicBezTo>
                <a:cubicBezTo>
                  <a:pt x="1512" y="301"/>
                  <a:pt x="1511" y="261"/>
                  <a:pt x="1544" y="250"/>
                </a:cubicBezTo>
                <a:cubicBezTo>
                  <a:pt x="1555" y="228"/>
                  <a:pt x="1569" y="220"/>
                  <a:pt x="1592" y="214"/>
                </a:cubicBezTo>
                <a:cubicBezTo>
                  <a:pt x="1607" y="204"/>
                  <a:pt x="1627" y="196"/>
                  <a:pt x="1644" y="190"/>
                </a:cubicBezTo>
                <a:cubicBezTo>
                  <a:pt x="1631" y="181"/>
                  <a:pt x="1632" y="187"/>
                  <a:pt x="1632" y="178"/>
                </a:cubicBezTo>
                <a:close/>
              </a:path>
            </a:pathLst>
          </a:custGeom>
          <a:solidFill>
            <a:srgbClr val="000000"/>
          </a:solidFill>
          <a:ln w="9525">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79881" name="Freeform 9"/>
          <p:cNvSpPr>
            <a:spLocks/>
          </p:cNvSpPr>
          <p:nvPr/>
        </p:nvSpPr>
        <p:spPr bwMode="auto">
          <a:xfrm>
            <a:off x="7200900" y="1155700"/>
            <a:ext cx="1657350" cy="373063"/>
          </a:xfrm>
          <a:custGeom>
            <a:avLst/>
            <a:gdLst>
              <a:gd name="T0" fmla="*/ 1625600 w 1044"/>
              <a:gd name="T1" fmla="*/ 19050 h 235"/>
              <a:gd name="T2" fmla="*/ 1631950 w 1044"/>
              <a:gd name="T3" fmla="*/ 184150 h 235"/>
              <a:gd name="T4" fmla="*/ 1631950 w 1044"/>
              <a:gd name="T5" fmla="*/ 266700 h 235"/>
              <a:gd name="T6" fmla="*/ 1536700 w 1044"/>
              <a:gd name="T7" fmla="*/ 279400 h 235"/>
              <a:gd name="T8" fmla="*/ 1435100 w 1044"/>
              <a:gd name="T9" fmla="*/ 311150 h 235"/>
              <a:gd name="T10" fmla="*/ 1035050 w 1044"/>
              <a:gd name="T11" fmla="*/ 304800 h 235"/>
              <a:gd name="T12" fmla="*/ 825500 w 1044"/>
              <a:gd name="T13" fmla="*/ 292100 h 235"/>
              <a:gd name="T14" fmla="*/ 215900 w 1044"/>
              <a:gd name="T15" fmla="*/ 285750 h 235"/>
              <a:gd name="T16" fmla="*/ 152400 w 1044"/>
              <a:gd name="T17" fmla="*/ 304800 h 235"/>
              <a:gd name="T18" fmla="*/ 114300 w 1044"/>
              <a:gd name="T19" fmla="*/ 317500 h 235"/>
              <a:gd name="T20" fmla="*/ 19050 w 1044"/>
              <a:gd name="T21" fmla="*/ 349250 h 235"/>
              <a:gd name="T22" fmla="*/ 19050 w 1044"/>
              <a:gd name="T23" fmla="*/ 215900 h 235"/>
              <a:gd name="T24" fmla="*/ 0 w 1044"/>
              <a:gd name="T25" fmla="*/ 152400 h 235"/>
              <a:gd name="T26" fmla="*/ 19050 w 1044"/>
              <a:gd name="T27" fmla="*/ 63500 h 235"/>
              <a:gd name="T28" fmla="*/ 57150 w 1044"/>
              <a:gd name="T29" fmla="*/ 38100 h 235"/>
              <a:gd name="T30" fmla="*/ 95250 w 1044"/>
              <a:gd name="T31" fmla="*/ 25400 h 235"/>
              <a:gd name="T32" fmla="*/ 438150 w 1044"/>
              <a:gd name="T33" fmla="*/ 57150 h 235"/>
              <a:gd name="T34" fmla="*/ 1435100 w 1044"/>
              <a:gd name="T35" fmla="*/ 50800 h 235"/>
              <a:gd name="T36" fmla="*/ 1581150 w 1044"/>
              <a:gd name="T37" fmla="*/ 0 h 235"/>
              <a:gd name="T38" fmla="*/ 1651000 w 1044"/>
              <a:gd name="T39" fmla="*/ 6350 h 235"/>
              <a:gd name="T40" fmla="*/ 1631950 w 1044"/>
              <a:gd name="T41" fmla="*/ 12700 h 235"/>
              <a:gd name="T42" fmla="*/ 1625600 w 1044"/>
              <a:gd name="T43" fmla="*/ 19050 h 23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44"/>
              <a:gd name="T67" fmla="*/ 0 h 235"/>
              <a:gd name="T68" fmla="*/ 1044 w 1044"/>
              <a:gd name="T69" fmla="*/ 235 h 23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44" h="235">
                <a:moveTo>
                  <a:pt x="1024" y="12"/>
                </a:moveTo>
                <a:cubicBezTo>
                  <a:pt x="1025" y="47"/>
                  <a:pt x="1026" y="81"/>
                  <a:pt x="1028" y="116"/>
                </a:cubicBezTo>
                <a:cubicBezTo>
                  <a:pt x="1030" y="139"/>
                  <a:pt x="1040" y="141"/>
                  <a:pt x="1028" y="168"/>
                </a:cubicBezTo>
                <a:cubicBezTo>
                  <a:pt x="1020" y="186"/>
                  <a:pt x="988" y="174"/>
                  <a:pt x="968" y="176"/>
                </a:cubicBezTo>
                <a:cubicBezTo>
                  <a:pt x="947" y="183"/>
                  <a:pt x="926" y="191"/>
                  <a:pt x="904" y="196"/>
                </a:cubicBezTo>
                <a:cubicBezTo>
                  <a:pt x="820" y="195"/>
                  <a:pt x="736" y="195"/>
                  <a:pt x="652" y="192"/>
                </a:cubicBezTo>
                <a:cubicBezTo>
                  <a:pt x="608" y="191"/>
                  <a:pt x="520" y="184"/>
                  <a:pt x="520" y="184"/>
                </a:cubicBezTo>
                <a:cubicBezTo>
                  <a:pt x="396" y="153"/>
                  <a:pt x="258" y="179"/>
                  <a:pt x="136" y="180"/>
                </a:cubicBezTo>
                <a:cubicBezTo>
                  <a:pt x="112" y="186"/>
                  <a:pt x="125" y="182"/>
                  <a:pt x="96" y="192"/>
                </a:cubicBezTo>
                <a:cubicBezTo>
                  <a:pt x="88" y="195"/>
                  <a:pt x="72" y="200"/>
                  <a:pt x="72" y="200"/>
                </a:cubicBezTo>
                <a:cubicBezTo>
                  <a:pt x="60" y="235"/>
                  <a:pt x="58" y="224"/>
                  <a:pt x="12" y="220"/>
                </a:cubicBezTo>
                <a:cubicBezTo>
                  <a:pt x="2" y="191"/>
                  <a:pt x="2" y="166"/>
                  <a:pt x="12" y="136"/>
                </a:cubicBezTo>
                <a:cubicBezTo>
                  <a:pt x="9" y="122"/>
                  <a:pt x="0" y="96"/>
                  <a:pt x="0" y="96"/>
                </a:cubicBezTo>
                <a:cubicBezTo>
                  <a:pt x="0" y="93"/>
                  <a:pt x="4" y="45"/>
                  <a:pt x="12" y="40"/>
                </a:cubicBezTo>
                <a:cubicBezTo>
                  <a:pt x="20" y="35"/>
                  <a:pt x="27" y="27"/>
                  <a:pt x="36" y="24"/>
                </a:cubicBezTo>
                <a:cubicBezTo>
                  <a:pt x="44" y="21"/>
                  <a:pt x="60" y="16"/>
                  <a:pt x="60" y="16"/>
                </a:cubicBezTo>
                <a:cubicBezTo>
                  <a:pt x="135" y="19"/>
                  <a:pt x="202" y="30"/>
                  <a:pt x="276" y="36"/>
                </a:cubicBezTo>
                <a:cubicBezTo>
                  <a:pt x="485" y="35"/>
                  <a:pt x="695" y="35"/>
                  <a:pt x="904" y="32"/>
                </a:cubicBezTo>
                <a:cubicBezTo>
                  <a:pt x="928" y="32"/>
                  <a:pt x="967" y="4"/>
                  <a:pt x="996" y="0"/>
                </a:cubicBezTo>
                <a:cubicBezTo>
                  <a:pt x="1011" y="1"/>
                  <a:pt x="1026" y="0"/>
                  <a:pt x="1040" y="4"/>
                </a:cubicBezTo>
                <a:cubicBezTo>
                  <a:pt x="1044" y="5"/>
                  <a:pt x="1031" y="5"/>
                  <a:pt x="1028" y="8"/>
                </a:cubicBezTo>
                <a:cubicBezTo>
                  <a:pt x="1023" y="13"/>
                  <a:pt x="1024" y="30"/>
                  <a:pt x="1024" y="12"/>
                </a:cubicBezTo>
                <a:close/>
              </a:path>
            </a:pathLst>
          </a:custGeom>
          <a:solidFill>
            <a:srgbClr val="000000"/>
          </a:solidFill>
          <a:ln w="9525">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79882" name="Freeform 10"/>
          <p:cNvSpPr>
            <a:spLocks/>
          </p:cNvSpPr>
          <p:nvPr/>
        </p:nvSpPr>
        <p:spPr bwMode="auto">
          <a:xfrm>
            <a:off x="6721475" y="1138238"/>
            <a:ext cx="428625" cy="312737"/>
          </a:xfrm>
          <a:custGeom>
            <a:avLst/>
            <a:gdLst>
              <a:gd name="T0" fmla="*/ 200025 w 270"/>
              <a:gd name="T1" fmla="*/ 17462 h 197"/>
              <a:gd name="T2" fmla="*/ 85725 w 270"/>
              <a:gd name="T3" fmla="*/ 23812 h 197"/>
              <a:gd name="T4" fmla="*/ 28575 w 270"/>
              <a:gd name="T5" fmla="*/ 61912 h 197"/>
              <a:gd name="T6" fmla="*/ 9525 w 270"/>
              <a:gd name="T7" fmla="*/ 74612 h 197"/>
              <a:gd name="T8" fmla="*/ 15875 w 270"/>
              <a:gd name="T9" fmla="*/ 163512 h 197"/>
              <a:gd name="T10" fmla="*/ 200025 w 270"/>
              <a:gd name="T11" fmla="*/ 284162 h 197"/>
              <a:gd name="T12" fmla="*/ 320675 w 270"/>
              <a:gd name="T13" fmla="*/ 290512 h 197"/>
              <a:gd name="T14" fmla="*/ 428625 w 270"/>
              <a:gd name="T15" fmla="*/ 246062 h 197"/>
              <a:gd name="T16" fmla="*/ 403225 w 270"/>
              <a:gd name="T17" fmla="*/ 176212 h 197"/>
              <a:gd name="T18" fmla="*/ 377825 w 270"/>
              <a:gd name="T19" fmla="*/ 138112 h 197"/>
              <a:gd name="T20" fmla="*/ 352425 w 270"/>
              <a:gd name="T21" fmla="*/ 80962 h 197"/>
              <a:gd name="T22" fmla="*/ 200025 w 270"/>
              <a:gd name="T23" fmla="*/ 23812 h 197"/>
              <a:gd name="T24" fmla="*/ 200025 w 270"/>
              <a:gd name="T25" fmla="*/ 17462 h 19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0"/>
              <a:gd name="T40" fmla="*/ 0 h 197"/>
              <a:gd name="T41" fmla="*/ 270 w 270"/>
              <a:gd name="T42" fmla="*/ 197 h 19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0" h="197">
                <a:moveTo>
                  <a:pt x="126" y="11"/>
                </a:moveTo>
                <a:cubicBezTo>
                  <a:pt x="103" y="3"/>
                  <a:pt x="75" y="3"/>
                  <a:pt x="54" y="15"/>
                </a:cubicBezTo>
                <a:cubicBezTo>
                  <a:pt x="41" y="22"/>
                  <a:pt x="30" y="31"/>
                  <a:pt x="18" y="39"/>
                </a:cubicBezTo>
                <a:cubicBezTo>
                  <a:pt x="14" y="42"/>
                  <a:pt x="6" y="47"/>
                  <a:pt x="6" y="47"/>
                </a:cubicBezTo>
                <a:cubicBezTo>
                  <a:pt x="0" y="66"/>
                  <a:pt x="4" y="84"/>
                  <a:pt x="10" y="103"/>
                </a:cubicBezTo>
                <a:cubicBezTo>
                  <a:pt x="17" y="197"/>
                  <a:pt x="22" y="174"/>
                  <a:pt x="126" y="179"/>
                </a:cubicBezTo>
                <a:cubicBezTo>
                  <a:pt x="151" y="180"/>
                  <a:pt x="177" y="182"/>
                  <a:pt x="202" y="183"/>
                </a:cubicBezTo>
                <a:cubicBezTo>
                  <a:pt x="241" y="180"/>
                  <a:pt x="258" y="190"/>
                  <a:pt x="270" y="155"/>
                </a:cubicBezTo>
                <a:cubicBezTo>
                  <a:pt x="265" y="141"/>
                  <a:pt x="260" y="124"/>
                  <a:pt x="254" y="111"/>
                </a:cubicBezTo>
                <a:cubicBezTo>
                  <a:pt x="250" y="102"/>
                  <a:pt x="241" y="96"/>
                  <a:pt x="238" y="87"/>
                </a:cubicBezTo>
                <a:cubicBezTo>
                  <a:pt x="234" y="75"/>
                  <a:pt x="232" y="61"/>
                  <a:pt x="222" y="51"/>
                </a:cubicBezTo>
                <a:cubicBezTo>
                  <a:pt x="205" y="34"/>
                  <a:pt x="149" y="19"/>
                  <a:pt x="126" y="15"/>
                </a:cubicBezTo>
                <a:cubicBezTo>
                  <a:pt x="116" y="0"/>
                  <a:pt x="115" y="0"/>
                  <a:pt x="126" y="11"/>
                </a:cubicBezTo>
                <a:close/>
              </a:path>
            </a:pathLst>
          </a:custGeom>
          <a:solidFill>
            <a:srgbClr val="000000"/>
          </a:solidFill>
          <a:ln w="9525">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79883" name="Freeform 11"/>
          <p:cNvSpPr>
            <a:spLocks/>
          </p:cNvSpPr>
          <p:nvPr/>
        </p:nvSpPr>
        <p:spPr bwMode="auto">
          <a:xfrm>
            <a:off x="5226050" y="1162050"/>
            <a:ext cx="1503363" cy="328613"/>
          </a:xfrm>
          <a:custGeom>
            <a:avLst/>
            <a:gdLst>
              <a:gd name="T0" fmla="*/ 1422400 w 947"/>
              <a:gd name="T1" fmla="*/ 44450 h 207"/>
              <a:gd name="T2" fmla="*/ 1485900 w 947"/>
              <a:gd name="T3" fmla="*/ 152400 h 207"/>
              <a:gd name="T4" fmla="*/ 1454150 w 947"/>
              <a:gd name="T5" fmla="*/ 285750 h 207"/>
              <a:gd name="T6" fmla="*/ 1371600 w 947"/>
              <a:gd name="T7" fmla="*/ 323850 h 207"/>
              <a:gd name="T8" fmla="*/ 1295400 w 947"/>
              <a:gd name="T9" fmla="*/ 311150 h 207"/>
              <a:gd name="T10" fmla="*/ 1289050 w 947"/>
              <a:gd name="T11" fmla="*/ 292100 h 207"/>
              <a:gd name="T12" fmla="*/ 1231900 w 947"/>
              <a:gd name="T13" fmla="*/ 266700 h 207"/>
              <a:gd name="T14" fmla="*/ 1174750 w 947"/>
              <a:gd name="T15" fmla="*/ 279400 h 207"/>
              <a:gd name="T16" fmla="*/ 1136650 w 947"/>
              <a:gd name="T17" fmla="*/ 292100 h 207"/>
              <a:gd name="T18" fmla="*/ 330200 w 947"/>
              <a:gd name="T19" fmla="*/ 266700 h 207"/>
              <a:gd name="T20" fmla="*/ 38100 w 947"/>
              <a:gd name="T21" fmla="*/ 241300 h 207"/>
              <a:gd name="T22" fmla="*/ 0 w 947"/>
              <a:gd name="T23" fmla="*/ 165100 h 207"/>
              <a:gd name="T24" fmla="*/ 31750 w 947"/>
              <a:gd name="T25" fmla="*/ 82550 h 207"/>
              <a:gd name="T26" fmla="*/ 38100 w 947"/>
              <a:gd name="T27" fmla="*/ 25400 h 207"/>
              <a:gd name="T28" fmla="*/ 76200 w 947"/>
              <a:gd name="T29" fmla="*/ 12700 h 207"/>
              <a:gd name="T30" fmla="*/ 247650 w 947"/>
              <a:gd name="T31" fmla="*/ 19050 h 207"/>
              <a:gd name="T32" fmla="*/ 279400 w 947"/>
              <a:gd name="T33" fmla="*/ 50800 h 207"/>
              <a:gd name="T34" fmla="*/ 336550 w 947"/>
              <a:gd name="T35" fmla="*/ 69850 h 207"/>
              <a:gd name="T36" fmla="*/ 1022350 w 947"/>
              <a:gd name="T37" fmla="*/ 57150 h 207"/>
              <a:gd name="T38" fmla="*/ 1028700 w 947"/>
              <a:gd name="T39" fmla="*/ 38100 h 207"/>
              <a:gd name="T40" fmla="*/ 1111250 w 947"/>
              <a:gd name="T41" fmla="*/ 0 h 207"/>
              <a:gd name="T42" fmla="*/ 1181100 w 947"/>
              <a:gd name="T43" fmla="*/ 25400 h 207"/>
              <a:gd name="T44" fmla="*/ 1301750 w 947"/>
              <a:gd name="T45" fmla="*/ 12700 h 207"/>
              <a:gd name="T46" fmla="*/ 1346200 w 947"/>
              <a:gd name="T47" fmla="*/ 31750 h 207"/>
              <a:gd name="T48" fmla="*/ 1422400 w 947"/>
              <a:gd name="T49" fmla="*/ 44450 h 20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47"/>
              <a:gd name="T76" fmla="*/ 0 h 207"/>
              <a:gd name="T77" fmla="*/ 947 w 947"/>
              <a:gd name="T78" fmla="*/ 207 h 20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47" h="207">
                <a:moveTo>
                  <a:pt x="896" y="28"/>
                </a:moveTo>
                <a:cubicBezTo>
                  <a:pt x="908" y="52"/>
                  <a:pt x="928" y="71"/>
                  <a:pt x="936" y="96"/>
                </a:cubicBezTo>
                <a:cubicBezTo>
                  <a:pt x="934" y="123"/>
                  <a:pt x="947" y="170"/>
                  <a:pt x="916" y="180"/>
                </a:cubicBezTo>
                <a:cubicBezTo>
                  <a:pt x="907" y="206"/>
                  <a:pt x="891" y="201"/>
                  <a:pt x="864" y="204"/>
                </a:cubicBezTo>
                <a:cubicBezTo>
                  <a:pt x="848" y="202"/>
                  <a:pt x="827" y="207"/>
                  <a:pt x="816" y="196"/>
                </a:cubicBezTo>
                <a:cubicBezTo>
                  <a:pt x="813" y="193"/>
                  <a:pt x="815" y="186"/>
                  <a:pt x="812" y="184"/>
                </a:cubicBezTo>
                <a:cubicBezTo>
                  <a:pt x="801" y="176"/>
                  <a:pt x="787" y="175"/>
                  <a:pt x="776" y="168"/>
                </a:cubicBezTo>
                <a:cubicBezTo>
                  <a:pt x="765" y="170"/>
                  <a:pt x="751" y="173"/>
                  <a:pt x="740" y="176"/>
                </a:cubicBezTo>
                <a:cubicBezTo>
                  <a:pt x="732" y="178"/>
                  <a:pt x="716" y="184"/>
                  <a:pt x="716" y="184"/>
                </a:cubicBezTo>
                <a:cubicBezTo>
                  <a:pt x="545" y="182"/>
                  <a:pt x="378" y="174"/>
                  <a:pt x="208" y="168"/>
                </a:cubicBezTo>
                <a:cubicBezTo>
                  <a:pt x="147" y="159"/>
                  <a:pt x="76" y="187"/>
                  <a:pt x="24" y="152"/>
                </a:cubicBezTo>
                <a:cubicBezTo>
                  <a:pt x="18" y="134"/>
                  <a:pt x="6" y="122"/>
                  <a:pt x="0" y="104"/>
                </a:cubicBezTo>
                <a:cubicBezTo>
                  <a:pt x="5" y="85"/>
                  <a:pt x="9" y="68"/>
                  <a:pt x="20" y="52"/>
                </a:cubicBezTo>
                <a:cubicBezTo>
                  <a:pt x="21" y="40"/>
                  <a:pt x="18" y="26"/>
                  <a:pt x="24" y="16"/>
                </a:cubicBezTo>
                <a:cubicBezTo>
                  <a:pt x="29" y="9"/>
                  <a:pt x="48" y="8"/>
                  <a:pt x="48" y="8"/>
                </a:cubicBezTo>
                <a:cubicBezTo>
                  <a:pt x="84" y="9"/>
                  <a:pt x="120" y="8"/>
                  <a:pt x="156" y="12"/>
                </a:cubicBezTo>
                <a:cubicBezTo>
                  <a:pt x="173" y="14"/>
                  <a:pt x="165" y="25"/>
                  <a:pt x="176" y="32"/>
                </a:cubicBezTo>
                <a:cubicBezTo>
                  <a:pt x="187" y="39"/>
                  <a:pt x="212" y="44"/>
                  <a:pt x="212" y="44"/>
                </a:cubicBezTo>
                <a:cubicBezTo>
                  <a:pt x="356" y="37"/>
                  <a:pt x="500" y="43"/>
                  <a:pt x="644" y="36"/>
                </a:cubicBezTo>
                <a:cubicBezTo>
                  <a:pt x="648" y="36"/>
                  <a:pt x="645" y="27"/>
                  <a:pt x="648" y="24"/>
                </a:cubicBezTo>
                <a:cubicBezTo>
                  <a:pt x="658" y="14"/>
                  <a:pt x="687" y="4"/>
                  <a:pt x="700" y="0"/>
                </a:cubicBezTo>
                <a:cubicBezTo>
                  <a:pt x="718" y="4"/>
                  <a:pt x="727" y="10"/>
                  <a:pt x="744" y="16"/>
                </a:cubicBezTo>
                <a:cubicBezTo>
                  <a:pt x="782" y="8"/>
                  <a:pt x="771" y="4"/>
                  <a:pt x="820" y="8"/>
                </a:cubicBezTo>
                <a:cubicBezTo>
                  <a:pt x="830" y="10"/>
                  <a:pt x="838" y="18"/>
                  <a:pt x="848" y="20"/>
                </a:cubicBezTo>
                <a:cubicBezTo>
                  <a:pt x="901" y="31"/>
                  <a:pt x="881" y="13"/>
                  <a:pt x="896" y="28"/>
                </a:cubicBezTo>
                <a:close/>
              </a:path>
            </a:pathLst>
          </a:custGeom>
          <a:solidFill>
            <a:srgbClr val="000000"/>
          </a:solidFill>
          <a:ln w="9525">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79884" name="Freeform 12"/>
          <p:cNvSpPr>
            <a:spLocks/>
          </p:cNvSpPr>
          <p:nvPr/>
        </p:nvSpPr>
        <p:spPr bwMode="auto">
          <a:xfrm>
            <a:off x="1550988" y="254000"/>
            <a:ext cx="3021012" cy="425450"/>
          </a:xfrm>
          <a:custGeom>
            <a:avLst/>
            <a:gdLst>
              <a:gd name="T0" fmla="*/ 4762 w 1903"/>
              <a:gd name="T1" fmla="*/ 76200 h 268"/>
              <a:gd name="T2" fmla="*/ 55563 w 1903"/>
              <a:gd name="T3" fmla="*/ 209550 h 268"/>
              <a:gd name="T4" fmla="*/ 68262 w 1903"/>
              <a:gd name="T5" fmla="*/ 247650 h 268"/>
              <a:gd name="T6" fmla="*/ 106363 w 1903"/>
              <a:gd name="T7" fmla="*/ 273050 h 268"/>
              <a:gd name="T8" fmla="*/ 461962 w 1903"/>
              <a:gd name="T9" fmla="*/ 279400 h 268"/>
              <a:gd name="T10" fmla="*/ 2589212 w 1903"/>
              <a:gd name="T11" fmla="*/ 266700 h 268"/>
              <a:gd name="T12" fmla="*/ 2982912 w 1903"/>
              <a:gd name="T13" fmla="*/ 273050 h 268"/>
              <a:gd name="T14" fmla="*/ 3021012 w 1903"/>
              <a:gd name="T15" fmla="*/ 165100 h 268"/>
              <a:gd name="T16" fmla="*/ 2976562 w 1903"/>
              <a:gd name="T17" fmla="*/ 88900 h 268"/>
              <a:gd name="T18" fmla="*/ 2938462 w 1903"/>
              <a:gd name="T19" fmla="*/ 63500 h 268"/>
              <a:gd name="T20" fmla="*/ 2786062 w 1903"/>
              <a:gd name="T21" fmla="*/ 69850 h 268"/>
              <a:gd name="T22" fmla="*/ 2697162 w 1903"/>
              <a:gd name="T23" fmla="*/ 0 h 268"/>
              <a:gd name="T24" fmla="*/ 2449512 w 1903"/>
              <a:gd name="T25" fmla="*/ 44450 h 268"/>
              <a:gd name="T26" fmla="*/ 2417762 w 1903"/>
              <a:gd name="T27" fmla="*/ 114300 h 268"/>
              <a:gd name="T28" fmla="*/ 2239962 w 1903"/>
              <a:gd name="T29" fmla="*/ 69850 h 268"/>
              <a:gd name="T30" fmla="*/ 2170112 w 1903"/>
              <a:gd name="T31" fmla="*/ 19050 h 268"/>
              <a:gd name="T32" fmla="*/ 2087562 w 1903"/>
              <a:gd name="T33" fmla="*/ 50800 h 268"/>
              <a:gd name="T34" fmla="*/ 1947862 w 1903"/>
              <a:gd name="T35" fmla="*/ 76200 h 268"/>
              <a:gd name="T36" fmla="*/ 1922462 w 1903"/>
              <a:gd name="T37" fmla="*/ 63500 h 268"/>
              <a:gd name="T38" fmla="*/ 1916112 w 1903"/>
              <a:gd name="T39" fmla="*/ 44450 h 268"/>
              <a:gd name="T40" fmla="*/ 1871662 w 1903"/>
              <a:gd name="T41" fmla="*/ 25400 h 268"/>
              <a:gd name="T42" fmla="*/ 1795463 w 1903"/>
              <a:gd name="T43" fmla="*/ 57150 h 268"/>
              <a:gd name="T44" fmla="*/ 1700213 w 1903"/>
              <a:gd name="T45" fmla="*/ 6350 h 268"/>
              <a:gd name="T46" fmla="*/ 1630363 w 1903"/>
              <a:gd name="T47" fmla="*/ 12700 h 268"/>
              <a:gd name="T48" fmla="*/ 1592262 w 1903"/>
              <a:gd name="T49" fmla="*/ 25400 h 268"/>
              <a:gd name="T50" fmla="*/ 1382712 w 1903"/>
              <a:gd name="T51" fmla="*/ 57150 h 268"/>
              <a:gd name="T52" fmla="*/ 1287462 w 1903"/>
              <a:gd name="T53" fmla="*/ 25400 h 268"/>
              <a:gd name="T54" fmla="*/ 1141412 w 1903"/>
              <a:gd name="T55" fmla="*/ 57150 h 268"/>
              <a:gd name="T56" fmla="*/ 1052512 w 1903"/>
              <a:gd name="T57" fmla="*/ 82550 h 268"/>
              <a:gd name="T58" fmla="*/ 989012 w 1903"/>
              <a:gd name="T59" fmla="*/ 63500 h 268"/>
              <a:gd name="T60" fmla="*/ 950912 w 1903"/>
              <a:gd name="T61" fmla="*/ 38100 h 268"/>
              <a:gd name="T62" fmla="*/ 912813 w 1903"/>
              <a:gd name="T63" fmla="*/ 25400 h 268"/>
              <a:gd name="T64" fmla="*/ 601662 w 1903"/>
              <a:gd name="T65" fmla="*/ 63500 h 268"/>
              <a:gd name="T66" fmla="*/ 468312 w 1903"/>
              <a:gd name="T67" fmla="*/ 82550 h 268"/>
              <a:gd name="T68" fmla="*/ 373062 w 1903"/>
              <a:gd name="T69" fmla="*/ 76200 h 268"/>
              <a:gd name="T70" fmla="*/ 163512 w 1903"/>
              <a:gd name="T71" fmla="*/ 69850 h 268"/>
              <a:gd name="T72" fmla="*/ 42862 w 1903"/>
              <a:gd name="T73" fmla="*/ 57150 h 268"/>
              <a:gd name="T74" fmla="*/ 4762 w 1903"/>
              <a:gd name="T75" fmla="*/ 76200 h 26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903"/>
              <a:gd name="T115" fmla="*/ 0 h 268"/>
              <a:gd name="T116" fmla="*/ 1903 w 1903"/>
              <a:gd name="T117" fmla="*/ 268 h 26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903" h="268">
                <a:moveTo>
                  <a:pt x="3" y="48"/>
                </a:moveTo>
                <a:cubicBezTo>
                  <a:pt x="6" y="93"/>
                  <a:pt x="0" y="109"/>
                  <a:pt x="35" y="132"/>
                </a:cubicBezTo>
                <a:cubicBezTo>
                  <a:pt x="38" y="140"/>
                  <a:pt x="36" y="151"/>
                  <a:pt x="43" y="156"/>
                </a:cubicBezTo>
                <a:cubicBezTo>
                  <a:pt x="51" y="161"/>
                  <a:pt x="67" y="172"/>
                  <a:pt x="67" y="172"/>
                </a:cubicBezTo>
                <a:cubicBezTo>
                  <a:pt x="142" y="166"/>
                  <a:pt x="216" y="168"/>
                  <a:pt x="291" y="176"/>
                </a:cubicBezTo>
                <a:cubicBezTo>
                  <a:pt x="566" y="268"/>
                  <a:pt x="1224" y="180"/>
                  <a:pt x="1631" y="168"/>
                </a:cubicBezTo>
                <a:cubicBezTo>
                  <a:pt x="1731" y="170"/>
                  <a:pt x="1789" y="177"/>
                  <a:pt x="1879" y="172"/>
                </a:cubicBezTo>
                <a:cubicBezTo>
                  <a:pt x="1903" y="156"/>
                  <a:pt x="1894" y="130"/>
                  <a:pt x="1903" y="104"/>
                </a:cubicBezTo>
                <a:cubicBezTo>
                  <a:pt x="1898" y="97"/>
                  <a:pt x="1883" y="63"/>
                  <a:pt x="1875" y="56"/>
                </a:cubicBezTo>
                <a:cubicBezTo>
                  <a:pt x="1868" y="50"/>
                  <a:pt x="1851" y="40"/>
                  <a:pt x="1851" y="40"/>
                </a:cubicBezTo>
                <a:cubicBezTo>
                  <a:pt x="1811" y="43"/>
                  <a:pt x="1792" y="49"/>
                  <a:pt x="1755" y="44"/>
                </a:cubicBezTo>
                <a:cubicBezTo>
                  <a:pt x="1736" y="32"/>
                  <a:pt x="1718" y="6"/>
                  <a:pt x="1699" y="0"/>
                </a:cubicBezTo>
                <a:cubicBezTo>
                  <a:pt x="1645" y="7"/>
                  <a:pt x="1598" y="24"/>
                  <a:pt x="1543" y="28"/>
                </a:cubicBezTo>
                <a:cubicBezTo>
                  <a:pt x="1528" y="43"/>
                  <a:pt x="1527" y="50"/>
                  <a:pt x="1523" y="72"/>
                </a:cubicBezTo>
                <a:cubicBezTo>
                  <a:pt x="1474" y="60"/>
                  <a:pt x="1467" y="49"/>
                  <a:pt x="1411" y="44"/>
                </a:cubicBezTo>
                <a:cubicBezTo>
                  <a:pt x="1400" y="27"/>
                  <a:pt x="1386" y="18"/>
                  <a:pt x="1367" y="12"/>
                </a:cubicBezTo>
                <a:cubicBezTo>
                  <a:pt x="1349" y="18"/>
                  <a:pt x="1334" y="27"/>
                  <a:pt x="1315" y="32"/>
                </a:cubicBezTo>
                <a:cubicBezTo>
                  <a:pt x="1282" y="65"/>
                  <a:pt x="1286" y="56"/>
                  <a:pt x="1227" y="48"/>
                </a:cubicBezTo>
                <a:cubicBezTo>
                  <a:pt x="1222" y="45"/>
                  <a:pt x="1215" y="44"/>
                  <a:pt x="1211" y="40"/>
                </a:cubicBezTo>
                <a:cubicBezTo>
                  <a:pt x="1208" y="37"/>
                  <a:pt x="1210" y="31"/>
                  <a:pt x="1207" y="28"/>
                </a:cubicBezTo>
                <a:cubicBezTo>
                  <a:pt x="1202" y="23"/>
                  <a:pt x="1186" y="18"/>
                  <a:pt x="1179" y="16"/>
                </a:cubicBezTo>
                <a:cubicBezTo>
                  <a:pt x="1160" y="22"/>
                  <a:pt x="1147" y="26"/>
                  <a:pt x="1131" y="36"/>
                </a:cubicBezTo>
                <a:cubicBezTo>
                  <a:pt x="1087" y="31"/>
                  <a:pt x="1098" y="31"/>
                  <a:pt x="1071" y="4"/>
                </a:cubicBezTo>
                <a:cubicBezTo>
                  <a:pt x="1056" y="5"/>
                  <a:pt x="1042" y="5"/>
                  <a:pt x="1027" y="8"/>
                </a:cubicBezTo>
                <a:cubicBezTo>
                  <a:pt x="1019" y="9"/>
                  <a:pt x="1003" y="16"/>
                  <a:pt x="1003" y="16"/>
                </a:cubicBezTo>
                <a:cubicBezTo>
                  <a:pt x="975" y="58"/>
                  <a:pt x="916" y="25"/>
                  <a:pt x="871" y="36"/>
                </a:cubicBezTo>
                <a:cubicBezTo>
                  <a:pt x="849" y="29"/>
                  <a:pt x="835" y="20"/>
                  <a:pt x="811" y="16"/>
                </a:cubicBezTo>
                <a:cubicBezTo>
                  <a:pt x="774" y="19"/>
                  <a:pt x="748" y="17"/>
                  <a:pt x="719" y="36"/>
                </a:cubicBezTo>
                <a:cubicBezTo>
                  <a:pt x="702" y="62"/>
                  <a:pt x="697" y="56"/>
                  <a:pt x="663" y="52"/>
                </a:cubicBezTo>
                <a:cubicBezTo>
                  <a:pt x="650" y="48"/>
                  <a:pt x="635" y="46"/>
                  <a:pt x="623" y="40"/>
                </a:cubicBezTo>
                <a:cubicBezTo>
                  <a:pt x="615" y="35"/>
                  <a:pt x="608" y="27"/>
                  <a:pt x="599" y="24"/>
                </a:cubicBezTo>
                <a:cubicBezTo>
                  <a:pt x="591" y="21"/>
                  <a:pt x="575" y="16"/>
                  <a:pt x="575" y="16"/>
                </a:cubicBezTo>
                <a:cubicBezTo>
                  <a:pt x="509" y="25"/>
                  <a:pt x="446" y="36"/>
                  <a:pt x="379" y="40"/>
                </a:cubicBezTo>
                <a:cubicBezTo>
                  <a:pt x="352" y="49"/>
                  <a:pt x="322" y="43"/>
                  <a:pt x="295" y="52"/>
                </a:cubicBezTo>
                <a:cubicBezTo>
                  <a:pt x="283" y="89"/>
                  <a:pt x="252" y="50"/>
                  <a:pt x="235" y="48"/>
                </a:cubicBezTo>
                <a:cubicBezTo>
                  <a:pt x="191" y="43"/>
                  <a:pt x="147" y="45"/>
                  <a:pt x="103" y="44"/>
                </a:cubicBezTo>
                <a:cubicBezTo>
                  <a:pt x="65" y="34"/>
                  <a:pt x="82" y="31"/>
                  <a:pt x="27" y="36"/>
                </a:cubicBezTo>
                <a:cubicBezTo>
                  <a:pt x="7" y="43"/>
                  <a:pt x="3" y="68"/>
                  <a:pt x="3" y="48"/>
                </a:cubicBezTo>
                <a:close/>
              </a:path>
            </a:pathLst>
          </a:custGeom>
          <a:solidFill>
            <a:srgbClr val="000000"/>
          </a:solidFill>
          <a:ln w="9525">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79885" name="Freeform 13"/>
          <p:cNvSpPr>
            <a:spLocks/>
          </p:cNvSpPr>
          <p:nvPr/>
        </p:nvSpPr>
        <p:spPr bwMode="auto">
          <a:xfrm>
            <a:off x="4589463" y="266700"/>
            <a:ext cx="1677987" cy="301625"/>
          </a:xfrm>
          <a:custGeom>
            <a:avLst/>
            <a:gdLst>
              <a:gd name="T0" fmla="*/ 1592262 w 1057"/>
              <a:gd name="T1" fmla="*/ 66675 h 190"/>
              <a:gd name="T2" fmla="*/ 1577974 w 1057"/>
              <a:gd name="T3" fmla="*/ 133350 h 190"/>
              <a:gd name="T4" fmla="*/ 1635125 w 1057"/>
              <a:gd name="T5" fmla="*/ 176212 h 190"/>
              <a:gd name="T6" fmla="*/ 1649412 w 1057"/>
              <a:gd name="T7" fmla="*/ 185737 h 190"/>
              <a:gd name="T8" fmla="*/ 1663700 w 1057"/>
              <a:gd name="T9" fmla="*/ 261938 h 190"/>
              <a:gd name="T10" fmla="*/ 1644650 w 1057"/>
              <a:gd name="T11" fmla="*/ 290513 h 190"/>
              <a:gd name="T12" fmla="*/ 1601787 w 1057"/>
              <a:gd name="T13" fmla="*/ 300038 h 190"/>
              <a:gd name="T14" fmla="*/ 1492249 w 1057"/>
              <a:gd name="T15" fmla="*/ 276225 h 190"/>
              <a:gd name="T16" fmla="*/ 839787 w 1057"/>
              <a:gd name="T17" fmla="*/ 271463 h 190"/>
              <a:gd name="T18" fmla="*/ 782637 w 1057"/>
              <a:gd name="T19" fmla="*/ 228600 h 190"/>
              <a:gd name="T20" fmla="*/ 706437 w 1057"/>
              <a:gd name="T21" fmla="*/ 252413 h 190"/>
              <a:gd name="T22" fmla="*/ 668337 w 1057"/>
              <a:gd name="T23" fmla="*/ 247650 h 190"/>
              <a:gd name="T24" fmla="*/ 639762 w 1057"/>
              <a:gd name="T25" fmla="*/ 238125 h 190"/>
              <a:gd name="T26" fmla="*/ 511175 w 1057"/>
              <a:gd name="T27" fmla="*/ 252413 h 190"/>
              <a:gd name="T28" fmla="*/ 87312 w 1057"/>
              <a:gd name="T29" fmla="*/ 223838 h 190"/>
              <a:gd name="T30" fmla="*/ 39687 w 1057"/>
              <a:gd name="T31" fmla="*/ 176212 h 190"/>
              <a:gd name="T32" fmla="*/ 11112 w 1057"/>
              <a:gd name="T33" fmla="*/ 166687 h 190"/>
              <a:gd name="T34" fmla="*/ 34925 w 1057"/>
              <a:gd name="T35" fmla="*/ 52388 h 190"/>
              <a:gd name="T36" fmla="*/ 239712 w 1057"/>
              <a:gd name="T37" fmla="*/ 57150 h 190"/>
              <a:gd name="T38" fmla="*/ 263525 w 1057"/>
              <a:gd name="T39" fmla="*/ 14288 h 190"/>
              <a:gd name="T40" fmla="*/ 292100 w 1057"/>
              <a:gd name="T41" fmla="*/ 0 h 190"/>
              <a:gd name="T42" fmla="*/ 315912 w 1057"/>
              <a:gd name="T43" fmla="*/ 4762 h 190"/>
              <a:gd name="T44" fmla="*/ 458787 w 1057"/>
              <a:gd name="T45" fmla="*/ 9525 h 190"/>
              <a:gd name="T46" fmla="*/ 477837 w 1057"/>
              <a:gd name="T47" fmla="*/ 33338 h 190"/>
              <a:gd name="T48" fmla="*/ 592137 w 1057"/>
              <a:gd name="T49" fmla="*/ 14288 h 190"/>
              <a:gd name="T50" fmla="*/ 644525 w 1057"/>
              <a:gd name="T51" fmla="*/ 57150 h 190"/>
              <a:gd name="T52" fmla="*/ 1568449 w 1057"/>
              <a:gd name="T53" fmla="*/ 66675 h 190"/>
              <a:gd name="T54" fmla="*/ 1592262 w 1057"/>
              <a:gd name="T55" fmla="*/ 66675 h 19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057"/>
              <a:gd name="T85" fmla="*/ 0 h 190"/>
              <a:gd name="T86" fmla="*/ 1057 w 1057"/>
              <a:gd name="T87" fmla="*/ 190 h 19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057" h="190">
                <a:moveTo>
                  <a:pt x="1003" y="42"/>
                </a:moveTo>
                <a:cubicBezTo>
                  <a:pt x="999" y="62"/>
                  <a:pt x="984" y="61"/>
                  <a:pt x="994" y="84"/>
                </a:cubicBezTo>
                <a:cubicBezTo>
                  <a:pt x="997" y="91"/>
                  <a:pt x="1025" y="108"/>
                  <a:pt x="1030" y="111"/>
                </a:cubicBezTo>
                <a:cubicBezTo>
                  <a:pt x="1033" y="113"/>
                  <a:pt x="1039" y="117"/>
                  <a:pt x="1039" y="117"/>
                </a:cubicBezTo>
                <a:cubicBezTo>
                  <a:pt x="1053" y="138"/>
                  <a:pt x="1057" y="136"/>
                  <a:pt x="1048" y="165"/>
                </a:cubicBezTo>
                <a:cubicBezTo>
                  <a:pt x="1046" y="172"/>
                  <a:pt x="1043" y="182"/>
                  <a:pt x="1036" y="183"/>
                </a:cubicBezTo>
                <a:cubicBezTo>
                  <a:pt x="1017" y="187"/>
                  <a:pt x="1026" y="185"/>
                  <a:pt x="1009" y="189"/>
                </a:cubicBezTo>
                <a:cubicBezTo>
                  <a:pt x="974" y="186"/>
                  <a:pt x="968" y="181"/>
                  <a:pt x="940" y="174"/>
                </a:cubicBezTo>
                <a:cubicBezTo>
                  <a:pt x="803" y="180"/>
                  <a:pt x="667" y="173"/>
                  <a:pt x="529" y="171"/>
                </a:cubicBezTo>
                <a:cubicBezTo>
                  <a:pt x="514" y="166"/>
                  <a:pt x="506" y="153"/>
                  <a:pt x="493" y="144"/>
                </a:cubicBezTo>
                <a:cubicBezTo>
                  <a:pt x="472" y="148"/>
                  <a:pt x="461" y="148"/>
                  <a:pt x="445" y="159"/>
                </a:cubicBezTo>
                <a:cubicBezTo>
                  <a:pt x="437" y="158"/>
                  <a:pt x="429" y="158"/>
                  <a:pt x="421" y="156"/>
                </a:cubicBezTo>
                <a:cubicBezTo>
                  <a:pt x="415" y="155"/>
                  <a:pt x="403" y="150"/>
                  <a:pt x="403" y="150"/>
                </a:cubicBezTo>
                <a:cubicBezTo>
                  <a:pt x="377" y="152"/>
                  <a:pt x="347" y="151"/>
                  <a:pt x="322" y="159"/>
                </a:cubicBezTo>
                <a:cubicBezTo>
                  <a:pt x="233" y="158"/>
                  <a:pt x="129" y="190"/>
                  <a:pt x="55" y="141"/>
                </a:cubicBezTo>
                <a:cubicBezTo>
                  <a:pt x="49" y="131"/>
                  <a:pt x="36" y="116"/>
                  <a:pt x="25" y="111"/>
                </a:cubicBezTo>
                <a:cubicBezTo>
                  <a:pt x="19" y="108"/>
                  <a:pt x="7" y="105"/>
                  <a:pt x="7" y="105"/>
                </a:cubicBezTo>
                <a:cubicBezTo>
                  <a:pt x="0" y="85"/>
                  <a:pt x="3" y="46"/>
                  <a:pt x="22" y="33"/>
                </a:cubicBezTo>
                <a:cubicBezTo>
                  <a:pt x="71" y="35"/>
                  <a:pt x="105" y="40"/>
                  <a:pt x="151" y="36"/>
                </a:cubicBezTo>
                <a:cubicBezTo>
                  <a:pt x="157" y="27"/>
                  <a:pt x="159" y="16"/>
                  <a:pt x="166" y="9"/>
                </a:cubicBezTo>
                <a:cubicBezTo>
                  <a:pt x="171" y="4"/>
                  <a:pt x="178" y="4"/>
                  <a:pt x="184" y="0"/>
                </a:cubicBezTo>
                <a:cubicBezTo>
                  <a:pt x="189" y="1"/>
                  <a:pt x="194" y="3"/>
                  <a:pt x="199" y="3"/>
                </a:cubicBezTo>
                <a:cubicBezTo>
                  <a:pt x="229" y="5"/>
                  <a:pt x="259" y="1"/>
                  <a:pt x="289" y="6"/>
                </a:cubicBezTo>
                <a:cubicBezTo>
                  <a:pt x="295" y="7"/>
                  <a:pt x="295" y="19"/>
                  <a:pt x="301" y="21"/>
                </a:cubicBezTo>
                <a:cubicBezTo>
                  <a:pt x="362" y="18"/>
                  <a:pt x="340" y="20"/>
                  <a:pt x="373" y="9"/>
                </a:cubicBezTo>
                <a:cubicBezTo>
                  <a:pt x="394" y="13"/>
                  <a:pt x="387" y="33"/>
                  <a:pt x="406" y="36"/>
                </a:cubicBezTo>
                <a:cubicBezTo>
                  <a:pt x="597" y="72"/>
                  <a:pt x="794" y="41"/>
                  <a:pt x="988" y="42"/>
                </a:cubicBezTo>
                <a:cubicBezTo>
                  <a:pt x="999" y="46"/>
                  <a:pt x="994" y="46"/>
                  <a:pt x="1003" y="42"/>
                </a:cubicBezTo>
                <a:close/>
              </a:path>
            </a:pathLst>
          </a:custGeom>
          <a:solidFill>
            <a:srgbClr val="000000"/>
          </a:solidFill>
          <a:ln w="9525">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79886" name="Freeform 14"/>
          <p:cNvSpPr>
            <a:spLocks/>
          </p:cNvSpPr>
          <p:nvPr/>
        </p:nvSpPr>
        <p:spPr bwMode="auto">
          <a:xfrm>
            <a:off x="3784600" y="547688"/>
            <a:ext cx="2489200" cy="347662"/>
          </a:xfrm>
          <a:custGeom>
            <a:avLst/>
            <a:gdLst>
              <a:gd name="T0" fmla="*/ 2478088 w 1568"/>
              <a:gd name="T1" fmla="*/ 28575 h 219"/>
              <a:gd name="T2" fmla="*/ 2478088 w 1568"/>
              <a:gd name="T3" fmla="*/ 280987 h 219"/>
              <a:gd name="T4" fmla="*/ 2401888 w 1568"/>
              <a:gd name="T5" fmla="*/ 314325 h 219"/>
              <a:gd name="T6" fmla="*/ 2316163 w 1568"/>
              <a:gd name="T7" fmla="*/ 309562 h 219"/>
              <a:gd name="T8" fmla="*/ 2287588 w 1568"/>
              <a:gd name="T9" fmla="*/ 300037 h 219"/>
              <a:gd name="T10" fmla="*/ 2259013 w 1568"/>
              <a:gd name="T11" fmla="*/ 280987 h 219"/>
              <a:gd name="T12" fmla="*/ 2154238 w 1568"/>
              <a:gd name="T13" fmla="*/ 271462 h 219"/>
              <a:gd name="T14" fmla="*/ 2125663 w 1568"/>
              <a:gd name="T15" fmla="*/ 261937 h 219"/>
              <a:gd name="T16" fmla="*/ 2111375 w 1568"/>
              <a:gd name="T17" fmla="*/ 257175 h 219"/>
              <a:gd name="T18" fmla="*/ 1954213 w 1568"/>
              <a:gd name="T19" fmla="*/ 290512 h 219"/>
              <a:gd name="T20" fmla="*/ 1839913 w 1568"/>
              <a:gd name="T21" fmla="*/ 300037 h 219"/>
              <a:gd name="T22" fmla="*/ 1682750 w 1568"/>
              <a:gd name="T23" fmla="*/ 295275 h 219"/>
              <a:gd name="T24" fmla="*/ 1654175 w 1568"/>
              <a:gd name="T25" fmla="*/ 276225 h 219"/>
              <a:gd name="T26" fmla="*/ 1625600 w 1568"/>
              <a:gd name="T27" fmla="*/ 247650 h 219"/>
              <a:gd name="T28" fmla="*/ 1549400 w 1568"/>
              <a:gd name="T29" fmla="*/ 271462 h 219"/>
              <a:gd name="T30" fmla="*/ 1397000 w 1568"/>
              <a:gd name="T31" fmla="*/ 280987 h 219"/>
              <a:gd name="T32" fmla="*/ 1339850 w 1568"/>
              <a:gd name="T33" fmla="*/ 314325 h 219"/>
              <a:gd name="T34" fmla="*/ 1316037 w 1568"/>
              <a:gd name="T35" fmla="*/ 338137 h 219"/>
              <a:gd name="T36" fmla="*/ 1287462 w 1568"/>
              <a:gd name="T37" fmla="*/ 347662 h 219"/>
              <a:gd name="T38" fmla="*/ 1182688 w 1568"/>
              <a:gd name="T39" fmla="*/ 333375 h 219"/>
              <a:gd name="T40" fmla="*/ 1096963 w 1568"/>
              <a:gd name="T41" fmla="*/ 295275 h 219"/>
              <a:gd name="T42" fmla="*/ 473075 w 1568"/>
              <a:gd name="T43" fmla="*/ 290512 h 219"/>
              <a:gd name="T44" fmla="*/ 182562 w 1568"/>
              <a:gd name="T45" fmla="*/ 271462 h 219"/>
              <a:gd name="T46" fmla="*/ 53975 w 1568"/>
              <a:gd name="T47" fmla="*/ 247650 h 219"/>
              <a:gd name="T48" fmla="*/ 20637 w 1568"/>
              <a:gd name="T49" fmla="*/ 195262 h 219"/>
              <a:gd name="T50" fmla="*/ 15875 w 1568"/>
              <a:gd name="T51" fmla="*/ 138112 h 219"/>
              <a:gd name="T52" fmla="*/ 6350 w 1568"/>
              <a:gd name="T53" fmla="*/ 123825 h 219"/>
              <a:gd name="T54" fmla="*/ 92075 w 1568"/>
              <a:gd name="T55" fmla="*/ 19050 h 219"/>
              <a:gd name="T56" fmla="*/ 134938 w 1568"/>
              <a:gd name="T57" fmla="*/ 0 h 219"/>
              <a:gd name="T58" fmla="*/ 244475 w 1568"/>
              <a:gd name="T59" fmla="*/ 19050 h 219"/>
              <a:gd name="T60" fmla="*/ 292100 w 1568"/>
              <a:gd name="T61" fmla="*/ 47625 h 219"/>
              <a:gd name="T62" fmla="*/ 644525 w 1568"/>
              <a:gd name="T63" fmla="*/ 52387 h 219"/>
              <a:gd name="T64" fmla="*/ 673100 w 1568"/>
              <a:gd name="T65" fmla="*/ 61912 h 219"/>
              <a:gd name="T66" fmla="*/ 687387 w 1568"/>
              <a:gd name="T67" fmla="*/ 66675 h 219"/>
              <a:gd name="T68" fmla="*/ 796925 w 1568"/>
              <a:gd name="T69" fmla="*/ 23812 h 219"/>
              <a:gd name="T70" fmla="*/ 901700 w 1568"/>
              <a:gd name="T71" fmla="*/ 19050 h 219"/>
              <a:gd name="T72" fmla="*/ 1049338 w 1568"/>
              <a:gd name="T73" fmla="*/ 47625 h 219"/>
              <a:gd name="T74" fmla="*/ 1125538 w 1568"/>
              <a:gd name="T75" fmla="*/ 80962 h 219"/>
              <a:gd name="T76" fmla="*/ 1373187 w 1568"/>
              <a:gd name="T77" fmla="*/ 85725 h 219"/>
              <a:gd name="T78" fmla="*/ 1439862 w 1568"/>
              <a:gd name="T79" fmla="*/ 128587 h 219"/>
              <a:gd name="T80" fmla="*/ 1497012 w 1568"/>
              <a:gd name="T81" fmla="*/ 100012 h 219"/>
              <a:gd name="T82" fmla="*/ 1558925 w 1568"/>
              <a:gd name="T83" fmla="*/ 71437 h 219"/>
              <a:gd name="T84" fmla="*/ 1616075 w 1568"/>
              <a:gd name="T85" fmla="*/ 14287 h 219"/>
              <a:gd name="T86" fmla="*/ 1773238 w 1568"/>
              <a:gd name="T87" fmla="*/ 38100 h 219"/>
              <a:gd name="T88" fmla="*/ 1830388 w 1568"/>
              <a:gd name="T89" fmla="*/ 80962 h 219"/>
              <a:gd name="T90" fmla="*/ 2139950 w 1568"/>
              <a:gd name="T91" fmla="*/ 33337 h 219"/>
              <a:gd name="T92" fmla="*/ 2178050 w 1568"/>
              <a:gd name="T93" fmla="*/ 9525 h 219"/>
              <a:gd name="T94" fmla="*/ 2192338 w 1568"/>
              <a:gd name="T95" fmla="*/ 4762 h 219"/>
              <a:gd name="T96" fmla="*/ 2311400 w 1568"/>
              <a:gd name="T97" fmla="*/ 52387 h 219"/>
              <a:gd name="T98" fmla="*/ 2359025 w 1568"/>
              <a:gd name="T99" fmla="*/ 9525 h 219"/>
              <a:gd name="T100" fmla="*/ 2468563 w 1568"/>
              <a:gd name="T101" fmla="*/ 14287 h 219"/>
              <a:gd name="T102" fmla="*/ 2473325 w 1568"/>
              <a:gd name="T103" fmla="*/ 28575 h 219"/>
              <a:gd name="T104" fmla="*/ 2478088 w 1568"/>
              <a:gd name="T105" fmla="*/ 28575 h 21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568"/>
              <a:gd name="T160" fmla="*/ 0 h 219"/>
              <a:gd name="T161" fmla="*/ 1568 w 1568"/>
              <a:gd name="T162" fmla="*/ 219 h 21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568" h="219">
                <a:moveTo>
                  <a:pt x="1561" y="18"/>
                </a:moveTo>
                <a:cubicBezTo>
                  <a:pt x="1562" y="40"/>
                  <a:pt x="1568" y="150"/>
                  <a:pt x="1561" y="177"/>
                </a:cubicBezTo>
                <a:cubicBezTo>
                  <a:pt x="1558" y="190"/>
                  <a:pt x="1524" y="195"/>
                  <a:pt x="1513" y="198"/>
                </a:cubicBezTo>
                <a:cubicBezTo>
                  <a:pt x="1495" y="197"/>
                  <a:pt x="1477" y="197"/>
                  <a:pt x="1459" y="195"/>
                </a:cubicBezTo>
                <a:cubicBezTo>
                  <a:pt x="1453" y="194"/>
                  <a:pt x="1446" y="193"/>
                  <a:pt x="1441" y="189"/>
                </a:cubicBezTo>
                <a:cubicBezTo>
                  <a:pt x="1435" y="185"/>
                  <a:pt x="1430" y="178"/>
                  <a:pt x="1423" y="177"/>
                </a:cubicBezTo>
                <a:cubicBezTo>
                  <a:pt x="1387" y="172"/>
                  <a:pt x="1409" y="174"/>
                  <a:pt x="1357" y="171"/>
                </a:cubicBezTo>
                <a:cubicBezTo>
                  <a:pt x="1351" y="169"/>
                  <a:pt x="1345" y="167"/>
                  <a:pt x="1339" y="165"/>
                </a:cubicBezTo>
                <a:cubicBezTo>
                  <a:pt x="1336" y="164"/>
                  <a:pt x="1330" y="162"/>
                  <a:pt x="1330" y="162"/>
                </a:cubicBezTo>
                <a:cubicBezTo>
                  <a:pt x="1285" y="165"/>
                  <a:pt x="1269" y="170"/>
                  <a:pt x="1231" y="183"/>
                </a:cubicBezTo>
                <a:cubicBezTo>
                  <a:pt x="1208" y="191"/>
                  <a:pt x="1183" y="187"/>
                  <a:pt x="1159" y="189"/>
                </a:cubicBezTo>
                <a:cubicBezTo>
                  <a:pt x="1126" y="194"/>
                  <a:pt x="1093" y="194"/>
                  <a:pt x="1060" y="186"/>
                </a:cubicBezTo>
                <a:cubicBezTo>
                  <a:pt x="1054" y="182"/>
                  <a:pt x="1047" y="179"/>
                  <a:pt x="1042" y="174"/>
                </a:cubicBezTo>
                <a:cubicBezTo>
                  <a:pt x="1036" y="168"/>
                  <a:pt x="1024" y="156"/>
                  <a:pt x="1024" y="156"/>
                </a:cubicBezTo>
                <a:cubicBezTo>
                  <a:pt x="1006" y="159"/>
                  <a:pt x="992" y="167"/>
                  <a:pt x="976" y="171"/>
                </a:cubicBezTo>
                <a:cubicBezTo>
                  <a:pt x="945" y="179"/>
                  <a:pt x="912" y="176"/>
                  <a:pt x="880" y="177"/>
                </a:cubicBezTo>
                <a:cubicBezTo>
                  <a:pt x="862" y="183"/>
                  <a:pt x="859" y="188"/>
                  <a:pt x="844" y="198"/>
                </a:cubicBezTo>
                <a:cubicBezTo>
                  <a:pt x="839" y="206"/>
                  <a:pt x="838" y="209"/>
                  <a:pt x="829" y="213"/>
                </a:cubicBezTo>
                <a:cubicBezTo>
                  <a:pt x="823" y="216"/>
                  <a:pt x="811" y="219"/>
                  <a:pt x="811" y="219"/>
                </a:cubicBezTo>
                <a:cubicBezTo>
                  <a:pt x="789" y="217"/>
                  <a:pt x="767" y="215"/>
                  <a:pt x="745" y="210"/>
                </a:cubicBezTo>
                <a:cubicBezTo>
                  <a:pt x="724" y="196"/>
                  <a:pt x="716" y="191"/>
                  <a:pt x="691" y="186"/>
                </a:cubicBezTo>
                <a:cubicBezTo>
                  <a:pt x="560" y="191"/>
                  <a:pt x="429" y="188"/>
                  <a:pt x="298" y="183"/>
                </a:cubicBezTo>
                <a:cubicBezTo>
                  <a:pt x="234" y="177"/>
                  <a:pt x="182" y="173"/>
                  <a:pt x="115" y="171"/>
                </a:cubicBezTo>
                <a:cubicBezTo>
                  <a:pt x="88" y="169"/>
                  <a:pt x="57" y="171"/>
                  <a:pt x="34" y="156"/>
                </a:cubicBezTo>
                <a:cubicBezTo>
                  <a:pt x="30" y="143"/>
                  <a:pt x="18" y="138"/>
                  <a:pt x="13" y="123"/>
                </a:cubicBezTo>
                <a:cubicBezTo>
                  <a:pt x="12" y="111"/>
                  <a:pt x="12" y="99"/>
                  <a:pt x="10" y="87"/>
                </a:cubicBezTo>
                <a:cubicBezTo>
                  <a:pt x="9" y="83"/>
                  <a:pt x="5" y="82"/>
                  <a:pt x="4" y="78"/>
                </a:cubicBezTo>
                <a:cubicBezTo>
                  <a:pt x="0" y="47"/>
                  <a:pt x="32" y="18"/>
                  <a:pt x="58" y="12"/>
                </a:cubicBezTo>
                <a:cubicBezTo>
                  <a:pt x="66" y="7"/>
                  <a:pt x="85" y="0"/>
                  <a:pt x="85" y="0"/>
                </a:cubicBezTo>
                <a:cubicBezTo>
                  <a:pt x="106" y="2"/>
                  <a:pt x="134" y="2"/>
                  <a:pt x="154" y="12"/>
                </a:cubicBezTo>
                <a:cubicBezTo>
                  <a:pt x="162" y="16"/>
                  <a:pt x="176" y="30"/>
                  <a:pt x="184" y="30"/>
                </a:cubicBezTo>
                <a:cubicBezTo>
                  <a:pt x="258" y="33"/>
                  <a:pt x="332" y="32"/>
                  <a:pt x="406" y="33"/>
                </a:cubicBezTo>
                <a:cubicBezTo>
                  <a:pt x="412" y="35"/>
                  <a:pt x="418" y="37"/>
                  <a:pt x="424" y="39"/>
                </a:cubicBezTo>
                <a:cubicBezTo>
                  <a:pt x="427" y="40"/>
                  <a:pt x="433" y="42"/>
                  <a:pt x="433" y="42"/>
                </a:cubicBezTo>
                <a:cubicBezTo>
                  <a:pt x="454" y="37"/>
                  <a:pt x="482" y="16"/>
                  <a:pt x="502" y="15"/>
                </a:cubicBezTo>
                <a:cubicBezTo>
                  <a:pt x="524" y="14"/>
                  <a:pt x="546" y="13"/>
                  <a:pt x="568" y="12"/>
                </a:cubicBezTo>
                <a:cubicBezTo>
                  <a:pt x="598" y="14"/>
                  <a:pt x="634" y="12"/>
                  <a:pt x="661" y="30"/>
                </a:cubicBezTo>
                <a:cubicBezTo>
                  <a:pt x="670" y="44"/>
                  <a:pt x="692" y="50"/>
                  <a:pt x="709" y="51"/>
                </a:cubicBezTo>
                <a:cubicBezTo>
                  <a:pt x="761" y="53"/>
                  <a:pt x="813" y="53"/>
                  <a:pt x="865" y="54"/>
                </a:cubicBezTo>
                <a:cubicBezTo>
                  <a:pt x="891" y="58"/>
                  <a:pt x="887" y="68"/>
                  <a:pt x="907" y="81"/>
                </a:cubicBezTo>
                <a:cubicBezTo>
                  <a:pt x="943" y="77"/>
                  <a:pt x="922" y="77"/>
                  <a:pt x="943" y="63"/>
                </a:cubicBezTo>
                <a:cubicBezTo>
                  <a:pt x="950" y="43"/>
                  <a:pt x="961" y="47"/>
                  <a:pt x="982" y="45"/>
                </a:cubicBezTo>
                <a:cubicBezTo>
                  <a:pt x="998" y="34"/>
                  <a:pt x="998" y="16"/>
                  <a:pt x="1018" y="9"/>
                </a:cubicBezTo>
                <a:cubicBezTo>
                  <a:pt x="1052" y="14"/>
                  <a:pt x="1083" y="21"/>
                  <a:pt x="1117" y="24"/>
                </a:cubicBezTo>
                <a:cubicBezTo>
                  <a:pt x="1130" y="37"/>
                  <a:pt x="1136" y="45"/>
                  <a:pt x="1153" y="51"/>
                </a:cubicBezTo>
                <a:cubicBezTo>
                  <a:pt x="1219" y="47"/>
                  <a:pt x="1291" y="59"/>
                  <a:pt x="1348" y="21"/>
                </a:cubicBezTo>
                <a:cubicBezTo>
                  <a:pt x="1358" y="7"/>
                  <a:pt x="1351" y="13"/>
                  <a:pt x="1372" y="6"/>
                </a:cubicBezTo>
                <a:cubicBezTo>
                  <a:pt x="1375" y="5"/>
                  <a:pt x="1381" y="3"/>
                  <a:pt x="1381" y="3"/>
                </a:cubicBezTo>
                <a:cubicBezTo>
                  <a:pt x="1422" y="6"/>
                  <a:pt x="1435" y="2"/>
                  <a:pt x="1456" y="33"/>
                </a:cubicBezTo>
                <a:cubicBezTo>
                  <a:pt x="1470" y="28"/>
                  <a:pt x="1474" y="14"/>
                  <a:pt x="1486" y="6"/>
                </a:cubicBezTo>
                <a:cubicBezTo>
                  <a:pt x="1509" y="7"/>
                  <a:pt x="1532" y="5"/>
                  <a:pt x="1555" y="9"/>
                </a:cubicBezTo>
                <a:cubicBezTo>
                  <a:pt x="1558" y="10"/>
                  <a:pt x="1556" y="15"/>
                  <a:pt x="1558" y="18"/>
                </a:cubicBezTo>
                <a:cubicBezTo>
                  <a:pt x="1559" y="19"/>
                  <a:pt x="1560" y="18"/>
                  <a:pt x="1561" y="18"/>
                </a:cubicBezTo>
                <a:close/>
              </a:path>
            </a:pathLst>
          </a:custGeom>
          <a:solidFill>
            <a:srgbClr val="000000"/>
          </a:solidFill>
          <a:ln w="9525">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79887" name="Freeform 15"/>
          <p:cNvSpPr>
            <a:spLocks/>
          </p:cNvSpPr>
          <p:nvPr/>
        </p:nvSpPr>
        <p:spPr bwMode="auto">
          <a:xfrm>
            <a:off x="1258888" y="533400"/>
            <a:ext cx="2484437" cy="357188"/>
          </a:xfrm>
          <a:custGeom>
            <a:avLst/>
            <a:gdLst>
              <a:gd name="T0" fmla="*/ 31750 w 1565"/>
              <a:gd name="T1" fmla="*/ 90488 h 225"/>
              <a:gd name="T2" fmla="*/ 31750 w 1565"/>
              <a:gd name="T3" fmla="*/ 257175 h 225"/>
              <a:gd name="T4" fmla="*/ 98425 w 1565"/>
              <a:gd name="T5" fmla="*/ 347663 h 225"/>
              <a:gd name="T6" fmla="*/ 117475 w 1565"/>
              <a:gd name="T7" fmla="*/ 352425 h 225"/>
              <a:gd name="T8" fmla="*/ 160337 w 1565"/>
              <a:gd name="T9" fmla="*/ 347663 h 225"/>
              <a:gd name="T10" fmla="*/ 193675 w 1565"/>
              <a:gd name="T11" fmla="*/ 295275 h 225"/>
              <a:gd name="T12" fmla="*/ 236537 w 1565"/>
              <a:gd name="T13" fmla="*/ 300038 h 225"/>
              <a:gd name="T14" fmla="*/ 484187 w 1565"/>
              <a:gd name="T15" fmla="*/ 304800 h 225"/>
              <a:gd name="T16" fmla="*/ 503237 w 1565"/>
              <a:gd name="T17" fmla="*/ 323850 h 225"/>
              <a:gd name="T18" fmla="*/ 550862 w 1565"/>
              <a:gd name="T19" fmla="*/ 338138 h 225"/>
              <a:gd name="T20" fmla="*/ 712787 w 1565"/>
              <a:gd name="T21" fmla="*/ 333375 h 225"/>
              <a:gd name="T22" fmla="*/ 755650 w 1565"/>
              <a:gd name="T23" fmla="*/ 319088 h 225"/>
              <a:gd name="T24" fmla="*/ 798512 w 1565"/>
              <a:gd name="T25" fmla="*/ 295275 h 225"/>
              <a:gd name="T26" fmla="*/ 2284412 w 1565"/>
              <a:gd name="T27" fmla="*/ 323850 h 225"/>
              <a:gd name="T28" fmla="*/ 2332037 w 1565"/>
              <a:gd name="T29" fmla="*/ 342900 h 225"/>
              <a:gd name="T30" fmla="*/ 2360612 w 1565"/>
              <a:gd name="T31" fmla="*/ 352425 h 225"/>
              <a:gd name="T32" fmla="*/ 2374900 w 1565"/>
              <a:gd name="T33" fmla="*/ 357188 h 225"/>
              <a:gd name="T34" fmla="*/ 2413000 w 1565"/>
              <a:gd name="T35" fmla="*/ 347663 h 225"/>
              <a:gd name="T36" fmla="*/ 2432050 w 1565"/>
              <a:gd name="T37" fmla="*/ 328613 h 225"/>
              <a:gd name="T38" fmla="*/ 2436812 w 1565"/>
              <a:gd name="T39" fmla="*/ 314325 h 225"/>
              <a:gd name="T40" fmla="*/ 2451100 w 1565"/>
              <a:gd name="T41" fmla="*/ 309563 h 225"/>
              <a:gd name="T42" fmla="*/ 2460625 w 1565"/>
              <a:gd name="T43" fmla="*/ 280988 h 225"/>
              <a:gd name="T44" fmla="*/ 2484437 w 1565"/>
              <a:gd name="T45" fmla="*/ 238125 h 225"/>
              <a:gd name="T46" fmla="*/ 2389187 w 1565"/>
              <a:gd name="T47" fmla="*/ 200025 h 225"/>
              <a:gd name="T48" fmla="*/ 2351087 w 1565"/>
              <a:gd name="T49" fmla="*/ 142875 h 225"/>
              <a:gd name="T50" fmla="*/ 2341562 w 1565"/>
              <a:gd name="T51" fmla="*/ 52388 h 225"/>
              <a:gd name="T52" fmla="*/ 2312987 w 1565"/>
              <a:gd name="T53" fmla="*/ 42863 h 225"/>
              <a:gd name="T54" fmla="*/ 2189162 w 1565"/>
              <a:gd name="T55" fmla="*/ 90488 h 225"/>
              <a:gd name="T56" fmla="*/ 2084387 w 1565"/>
              <a:gd name="T57" fmla="*/ 66675 h 225"/>
              <a:gd name="T58" fmla="*/ 2022475 w 1565"/>
              <a:gd name="T59" fmla="*/ 33338 h 225"/>
              <a:gd name="T60" fmla="*/ 1917700 w 1565"/>
              <a:gd name="T61" fmla="*/ 23813 h 225"/>
              <a:gd name="T62" fmla="*/ 1851025 w 1565"/>
              <a:gd name="T63" fmla="*/ 42863 h 225"/>
              <a:gd name="T64" fmla="*/ 1746250 w 1565"/>
              <a:gd name="T65" fmla="*/ 14288 h 225"/>
              <a:gd name="T66" fmla="*/ 1584325 w 1565"/>
              <a:gd name="T67" fmla="*/ 33338 h 225"/>
              <a:gd name="T68" fmla="*/ 1536700 w 1565"/>
              <a:gd name="T69" fmla="*/ 61913 h 225"/>
              <a:gd name="T70" fmla="*/ 1498600 w 1565"/>
              <a:gd name="T71" fmla="*/ 71438 h 225"/>
              <a:gd name="T72" fmla="*/ 1279525 w 1565"/>
              <a:gd name="T73" fmla="*/ 57150 h 225"/>
              <a:gd name="T74" fmla="*/ 1241425 w 1565"/>
              <a:gd name="T75" fmla="*/ 28575 h 225"/>
              <a:gd name="T76" fmla="*/ 1203325 w 1565"/>
              <a:gd name="T77" fmla="*/ 14288 h 225"/>
              <a:gd name="T78" fmla="*/ 979487 w 1565"/>
              <a:gd name="T79" fmla="*/ 71438 h 225"/>
              <a:gd name="T80" fmla="*/ 836612 w 1565"/>
              <a:gd name="T81" fmla="*/ 85725 h 225"/>
              <a:gd name="T82" fmla="*/ 750887 w 1565"/>
              <a:gd name="T83" fmla="*/ 109538 h 225"/>
              <a:gd name="T84" fmla="*/ 569912 w 1565"/>
              <a:gd name="T85" fmla="*/ 95250 h 225"/>
              <a:gd name="T86" fmla="*/ 527050 w 1565"/>
              <a:gd name="T87" fmla="*/ 80963 h 225"/>
              <a:gd name="T88" fmla="*/ 512762 w 1565"/>
              <a:gd name="T89" fmla="*/ 76200 h 225"/>
              <a:gd name="T90" fmla="*/ 288925 w 1565"/>
              <a:gd name="T91" fmla="*/ 104775 h 225"/>
              <a:gd name="T92" fmla="*/ 55562 w 1565"/>
              <a:gd name="T93" fmla="*/ 85725 h 225"/>
              <a:gd name="T94" fmla="*/ 31750 w 1565"/>
              <a:gd name="T95" fmla="*/ 90488 h 22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565"/>
              <a:gd name="T145" fmla="*/ 0 h 225"/>
              <a:gd name="T146" fmla="*/ 1565 w 1565"/>
              <a:gd name="T147" fmla="*/ 225 h 22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565" h="225">
                <a:moveTo>
                  <a:pt x="20" y="57"/>
                </a:moveTo>
                <a:cubicBezTo>
                  <a:pt x="0" y="88"/>
                  <a:pt x="13" y="128"/>
                  <a:pt x="20" y="162"/>
                </a:cubicBezTo>
                <a:cubicBezTo>
                  <a:pt x="16" y="213"/>
                  <a:pt x="12" y="214"/>
                  <a:pt x="62" y="219"/>
                </a:cubicBezTo>
                <a:cubicBezTo>
                  <a:pt x="66" y="220"/>
                  <a:pt x="70" y="222"/>
                  <a:pt x="74" y="222"/>
                </a:cubicBezTo>
                <a:cubicBezTo>
                  <a:pt x="83" y="222"/>
                  <a:pt x="92" y="222"/>
                  <a:pt x="101" y="219"/>
                </a:cubicBezTo>
                <a:cubicBezTo>
                  <a:pt x="111" y="215"/>
                  <a:pt x="110" y="194"/>
                  <a:pt x="122" y="186"/>
                </a:cubicBezTo>
                <a:cubicBezTo>
                  <a:pt x="131" y="187"/>
                  <a:pt x="140" y="189"/>
                  <a:pt x="149" y="189"/>
                </a:cubicBezTo>
                <a:cubicBezTo>
                  <a:pt x="201" y="191"/>
                  <a:pt x="253" y="188"/>
                  <a:pt x="305" y="192"/>
                </a:cubicBezTo>
                <a:cubicBezTo>
                  <a:pt x="311" y="192"/>
                  <a:pt x="312" y="202"/>
                  <a:pt x="317" y="204"/>
                </a:cubicBezTo>
                <a:cubicBezTo>
                  <a:pt x="327" y="207"/>
                  <a:pt x="347" y="213"/>
                  <a:pt x="347" y="213"/>
                </a:cubicBezTo>
                <a:cubicBezTo>
                  <a:pt x="381" y="212"/>
                  <a:pt x="415" y="213"/>
                  <a:pt x="449" y="210"/>
                </a:cubicBezTo>
                <a:cubicBezTo>
                  <a:pt x="458" y="209"/>
                  <a:pt x="476" y="201"/>
                  <a:pt x="476" y="201"/>
                </a:cubicBezTo>
                <a:cubicBezTo>
                  <a:pt x="483" y="194"/>
                  <a:pt x="503" y="186"/>
                  <a:pt x="503" y="186"/>
                </a:cubicBezTo>
                <a:cubicBezTo>
                  <a:pt x="802" y="207"/>
                  <a:pt x="1132" y="200"/>
                  <a:pt x="1439" y="204"/>
                </a:cubicBezTo>
                <a:cubicBezTo>
                  <a:pt x="1451" y="207"/>
                  <a:pt x="1458" y="211"/>
                  <a:pt x="1469" y="216"/>
                </a:cubicBezTo>
                <a:cubicBezTo>
                  <a:pt x="1475" y="219"/>
                  <a:pt x="1481" y="220"/>
                  <a:pt x="1487" y="222"/>
                </a:cubicBezTo>
                <a:cubicBezTo>
                  <a:pt x="1490" y="223"/>
                  <a:pt x="1496" y="225"/>
                  <a:pt x="1496" y="225"/>
                </a:cubicBezTo>
                <a:cubicBezTo>
                  <a:pt x="1504" y="223"/>
                  <a:pt x="1514" y="225"/>
                  <a:pt x="1520" y="219"/>
                </a:cubicBezTo>
                <a:cubicBezTo>
                  <a:pt x="1536" y="203"/>
                  <a:pt x="1508" y="215"/>
                  <a:pt x="1532" y="207"/>
                </a:cubicBezTo>
                <a:cubicBezTo>
                  <a:pt x="1533" y="204"/>
                  <a:pt x="1533" y="200"/>
                  <a:pt x="1535" y="198"/>
                </a:cubicBezTo>
                <a:cubicBezTo>
                  <a:pt x="1537" y="196"/>
                  <a:pt x="1542" y="198"/>
                  <a:pt x="1544" y="195"/>
                </a:cubicBezTo>
                <a:cubicBezTo>
                  <a:pt x="1548" y="190"/>
                  <a:pt x="1546" y="182"/>
                  <a:pt x="1550" y="177"/>
                </a:cubicBezTo>
                <a:cubicBezTo>
                  <a:pt x="1564" y="156"/>
                  <a:pt x="1560" y="166"/>
                  <a:pt x="1565" y="150"/>
                </a:cubicBezTo>
                <a:cubicBezTo>
                  <a:pt x="1558" y="122"/>
                  <a:pt x="1530" y="128"/>
                  <a:pt x="1505" y="126"/>
                </a:cubicBezTo>
                <a:cubicBezTo>
                  <a:pt x="1496" y="113"/>
                  <a:pt x="1486" y="105"/>
                  <a:pt x="1481" y="90"/>
                </a:cubicBezTo>
                <a:cubicBezTo>
                  <a:pt x="1479" y="71"/>
                  <a:pt x="1482" y="51"/>
                  <a:pt x="1475" y="33"/>
                </a:cubicBezTo>
                <a:cubicBezTo>
                  <a:pt x="1473" y="27"/>
                  <a:pt x="1457" y="27"/>
                  <a:pt x="1457" y="27"/>
                </a:cubicBezTo>
                <a:cubicBezTo>
                  <a:pt x="1427" y="35"/>
                  <a:pt x="1407" y="48"/>
                  <a:pt x="1379" y="57"/>
                </a:cubicBezTo>
                <a:cubicBezTo>
                  <a:pt x="1354" y="55"/>
                  <a:pt x="1335" y="54"/>
                  <a:pt x="1313" y="42"/>
                </a:cubicBezTo>
                <a:cubicBezTo>
                  <a:pt x="1297" y="33"/>
                  <a:pt x="1291" y="25"/>
                  <a:pt x="1274" y="21"/>
                </a:cubicBezTo>
                <a:cubicBezTo>
                  <a:pt x="1251" y="5"/>
                  <a:pt x="1244" y="13"/>
                  <a:pt x="1208" y="15"/>
                </a:cubicBezTo>
                <a:cubicBezTo>
                  <a:pt x="1194" y="19"/>
                  <a:pt x="1180" y="22"/>
                  <a:pt x="1166" y="27"/>
                </a:cubicBezTo>
                <a:cubicBezTo>
                  <a:pt x="1121" y="24"/>
                  <a:pt x="1128" y="27"/>
                  <a:pt x="1100" y="9"/>
                </a:cubicBezTo>
                <a:cubicBezTo>
                  <a:pt x="1063" y="10"/>
                  <a:pt x="1028" y="0"/>
                  <a:pt x="998" y="21"/>
                </a:cubicBezTo>
                <a:cubicBezTo>
                  <a:pt x="989" y="27"/>
                  <a:pt x="978" y="35"/>
                  <a:pt x="968" y="39"/>
                </a:cubicBezTo>
                <a:cubicBezTo>
                  <a:pt x="960" y="42"/>
                  <a:pt x="944" y="45"/>
                  <a:pt x="944" y="45"/>
                </a:cubicBezTo>
                <a:cubicBezTo>
                  <a:pt x="897" y="44"/>
                  <a:pt x="850" y="51"/>
                  <a:pt x="806" y="36"/>
                </a:cubicBezTo>
                <a:cubicBezTo>
                  <a:pt x="799" y="25"/>
                  <a:pt x="793" y="25"/>
                  <a:pt x="782" y="18"/>
                </a:cubicBezTo>
                <a:cubicBezTo>
                  <a:pt x="774" y="7"/>
                  <a:pt x="771" y="5"/>
                  <a:pt x="758" y="9"/>
                </a:cubicBezTo>
                <a:cubicBezTo>
                  <a:pt x="722" y="45"/>
                  <a:pt x="663" y="43"/>
                  <a:pt x="617" y="45"/>
                </a:cubicBezTo>
                <a:cubicBezTo>
                  <a:pt x="587" y="49"/>
                  <a:pt x="557" y="52"/>
                  <a:pt x="527" y="54"/>
                </a:cubicBezTo>
                <a:cubicBezTo>
                  <a:pt x="508" y="60"/>
                  <a:pt x="492" y="66"/>
                  <a:pt x="473" y="69"/>
                </a:cubicBezTo>
                <a:cubicBezTo>
                  <a:pt x="434" y="67"/>
                  <a:pt x="398" y="62"/>
                  <a:pt x="359" y="60"/>
                </a:cubicBezTo>
                <a:cubicBezTo>
                  <a:pt x="350" y="57"/>
                  <a:pt x="341" y="54"/>
                  <a:pt x="332" y="51"/>
                </a:cubicBezTo>
                <a:cubicBezTo>
                  <a:pt x="329" y="50"/>
                  <a:pt x="323" y="48"/>
                  <a:pt x="323" y="48"/>
                </a:cubicBezTo>
                <a:cubicBezTo>
                  <a:pt x="273" y="50"/>
                  <a:pt x="230" y="56"/>
                  <a:pt x="182" y="66"/>
                </a:cubicBezTo>
                <a:cubicBezTo>
                  <a:pt x="128" y="62"/>
                  <a:pt x="93" y="56"/>
                  <a:pt x="35" y="54"/>
                </a:cubicBezTo>
                <a:cubicBezTo>
                  <a:pt x="12" y="57"/>
                  <a:pt x="7" y="57"/>
                  <a:pt x="20" y="57"/>
                </a:cubicBezTo>
                <a:close/>
              </a:path>
            </a:pathLst>
          </a:custGeom>
          <a:solidFill>
            <a:srgbClr val="000000"/>
          </a:solidFill>
          <a:ln w="9525">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79888" name="Freeform 16"/>
          <p:cNvSpPr>
            <a:spLocks/>
          </p:cNvSpPr>
          <p:nvPr/>
        </p:nvSpPr>
        <p:spPr bwMode="auto">
          <a:xfrm>
            <a:off x="138113" y="833438"/>
            <a:ext cx="3308350" cy="365125"/>
          </a:xfrm>
          <a:custGeom>
            <a:avLst/>
            <a:gdLst>
              <a:gd name="T0" fmla="*/ 23812 w 2084"/>
              <a:gd name="T1" fmla="*/ 52388 h 230"/>
              <a:gd name="T2" fmla="*/ 9525 w 2084"/>
              <a:gd name="T3" fmla="*/ 80963 h 230"/>
              <a:gd name="T4" fmla="*/ 0 w 2084"/>
              <a:gd name="T5" fmla="*/ 138113 h 230"/>
              <a:gd name="T6" fmla="*/ 4762 w 2084"/>
              <a:gd name="T7" fmla="*/ 252413 h 230"/>
              <a:gd name="T8" fmla="*/ 47625 w 2084"/>
              <a:gd name="T9" fmla="*/ 290513 h 230"/>
              <a:gd name="T10" fmla="*/ 166687 w 2084"/>
              <a:gd name="T11" fmla="*/ 285750 h 230"/>
              <a:gd name="T12" fmla="*/ 442912 w 2084"/>
              <a:gd name="T13" fmla="*/ 290513 h 230"/>
              <a:gd name="T14" fmla="*/ 676275 w 2084"/>
              <a:gd name="T15" fmla="*/ 290513 h 230"/>
              <a:gd name="T16" fmla="*/ 742950 w 2084"/>
              <a:gd name="T17" fmla="*/ 309563 h 230"/>
              <a:gd name="T18" fmla="*/ 819150 w 2084"/>
              <a:gd name="T19" fmla="*/ 285750 h 230"/>
              <a:gd name="T20" fmla="*/ 1114425 w 2084"/>
              <a:gd name="T21" fmla="*/ 314325 h 230"/>
              <a:gd name="T22" fmla="*/ 1371600 w 2084"/>
              <a:gd name="T23" fmla="*/ 304800 h 230"/>
              <a:gd name="T24" fmla="*/ 1390650 w 2084"/>
              <a:gd name="T25" fmla="*/ 285750 h 230"/>
              <a:gd name="T26" fmla="*/ 1490662 w 2084"/>
              <a:gd name="T27" fmla="*/ 271463 h 230"/>
              <a:gd name="T28" fmla="*/ 1519237 w 2084"/>
              <a:gd name="T29" fmla="*/ 280988 h 230"/>
              <a:gd name="T30" fmla="*/ 1547812 w 2084"/>
              <a:gd name="T31" fmla="*/ 309563 h 230"/>
              <a:gd name="T32" fmla="*/ 1828800 w 2084"/>
              <a:gd name="T33" fmla="*/ 295275 h 230"/>
              <a:gd name="T34" fmla="*/ 1876425 w 2084"/>
              <a:gd name="T35" fmla="*/ 276225 h 230"/>
              <a:gd name="T36" fmla="*/ 1971675 w 2084"/>
              <a:gd name="T37" fmla="*/ 280988 h 230"/>
              <a:gd name="T38" fmla="*/ 2152650 w 2084"/>
              <a:gd name="T39" fmla="*/ 295275 h 230"/>
              <a:gd name="T40" fmla="*/ 3233737 w 2084"/>
              <a:gd name="T41" fmla="*/ 290513 h 230"/>
              <a:gd name="T42" fmla="*/ 3290888 w 2084"/>
              <a:gd name="T43" fmla="*/ 242888 h 230"/>
              <a:gd name="T44" fmla="*/ 3295650 w 2084"/>
              <a:gd name="T45" fmla="*/ 195262 h 230"/>
              <a:gd name="T46" fmla="*/ 3305175 w 2084"/>
              <a:gd name="T47" fmla="*/ 166688 h 230"/>
              <a:gd name="T48" fmla="*/ 3262313 w 2084"/>
              <a:gd name="T49" fmla="*/ 9525 h 230"/>
              <a:gd name="T50" fmla="*/ 3176587 w 2084"/>
              <a:gd name="T51" fmla="*/ 23812 h 230"/>
              <a:gd name="T52" fmla="*/ 3100387 w 2084"/>
              <a:gd name="T53" fmla="*/ 61913 h 230"/>
              <a:gd name="T54" fmla="*/ 3005137 w 2084"/>
              <a:gd name="T55" fmla="*/ 90488 h 230"/>
              <a:gd name="T56" fmla="*/ 2838449 w 2084"/>
              <a:gd name="T57" fmla="*/ 80963 h 230"/>
              <a:gd name="T58" fmla="*/ 2800349 w 2084"/>
              <a:gd name="T59" fmla="*/ 42863 h 230"/>
              <a:gd name="T60" fmla="*/ 2700337 w 2084"/>
              <a:gd name="T61" fmla="*/ 23812 h 230"/>
              <a:gd name="T62" fmla="*/ 2624137 w 2084"/>
              <a:gd name="T63" fmla="*/ 76200 h 230"/>
              <a:gd name="T64" fmla="*/ 2524125 w 2084"/>
              <a:gd name="T65" fmla="*/ 95250 h 230"/>
              <a:gd name="T66" fmla="*/ 2366962 w 2084"/>
              <a:gd name="T67" fmla="*/ 85725 h 230"/>
              <a:gd name="T68" fmla="*/ 2295525 w 2084"/>
              <a:gd name="T69" fmla="*/ 61913 h 230"/>
              <a:gd name="T70" fmla="*/ 2190750 w 2084"/>
              <a:gd name="T71" fmla="*/ 57150 h 230"/>
              <a:gd name="T72" fmla="*/ 2095500 w 2084"/>
              <a:gd name="T73" fmla="*/ 42863 h 230"/>
              <a:gd name="T74" fmla="*/ 2057400 w 2084"/>
              <a:gd name="T75" fmla="*/ 66675 h 230"/>
              <a:gd name="T76" fmla="*/ 2033587 w 2084"/>
              <a:gd name="T77" fmla="*/ 133350 h 230"/>
              <a:gd name="T78" fmla="*/ 1938337 w 2084"/>
              <a:gd name="T79" fmla="*/ 109538 h 230"/>
              <a:gd name="T80" fmla="*/ 1895475 w 2084"/>
              <a:gd name="T81" fmla="*/ 90488 h 230"/>
              <a:gd name="T82" fmla="*/ 1881187 w 2084"/>
              <a:gd name="T83" fmla="*/ 85725 h 230"/>
              <a:gd name="T84" fmla="*/ 1528762 w 2084"/>
              <a:gd name="T85" fmla="*/ 85725 h 230"/>
              <a:gd name="T86" fmla="*/ 1443037 w 2084"/>
              <a:gd name="T87" fmla="*/ 52388 h 230"/>
              <a:gd name="T88" fmla="*/ 1404937 w 2084"/>
              <a:gd name="T89" fmla="*/ 90488 h 230"/>
              <a:gd name="T90" fmla="*/ 1366837 w 2084"/>
              <a:gd name="T91" fmla="*/ 100012 h 230"/>
              <a:gd name="T92" fmla="*/ 1309687 w 2084"/>
              <a:gd name="T93" fmla="*/ 42863 h 230"/>
              <a:gd name="T94" fmla="*/ 1243012 w 2084"/>
              <a:gd name="T95" fmla="*/ 61913 h 230"/>
              <a:gd name="T96" fmla="*/ 1223962 w 2084"/>
              <a:gd name="T97" fmla="*/ 109538 h 230"/>
              <a:gd name="T98" fmla="*/ 1195387 w 2084"/>
              <a:gd name="T99" fmla="*/ 119063 h 230"/>
              <a:gd name="T100" fmla="*/ 1100137 w 2084"/>
              <a:gd name="T101" fmla="*/ 104775 h 230"/>
              <a:gd name="T102" fmla="*/ 1057275 w 2084"/>
              <a:gd name="T103" fmla="*/ 90488 h 230"/>
              <a:gd name="T104" fmla="*/ 1004887 w 2084"/>
              <a:gd name="T105" fmla="*/ 104775 h 230"/>
              <a:gd name="T106" fmla="*/ 771525 w 2084"/>
              <a:gd name="T107" fmla="*/ 100012 h 230"/>
              <a:gd name="T108" fmla="*/ 695325 w 2084"/>
              <a:gd name="T109" fmla="*/ 85725 h 230"/>
              <a:gd name="T110" fmla="*/ 666750 w 2084"/>
              <a:gd name="T111" fmla="*/ 76200 h 230"/>
              <a:gd name="T112" fmla="*/ 352425 w 2084"/>
              <a:gd name="T113" fmla="*/ 100012 h 230"/>
              <a:gd name="T114" fmla="*/ 223837 w 2084"/>
              <a:gd name="T115" fmla="*/ 61913 h 230"/>
              <a:gd name="T116" fmla="*/ 161925 w 2084"/>
              <a:gd name="T117" fmla="*/ 19050 h 230"/>
              <a:gd name="T118" fmla="*/ 28575 w 2084"/>
              <a:gd name="T119" fmla="*/ 47625 h 230"/>
              <a:gd name="T120" fmla="*/ 23812 w 2084"/>
              <a:gd name="T121" fmla="*/ 52388 h 23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084"/>
              <a:gd name="T184" fmla="*/ 0 h 230"/>
              <a:gd name="T185" fmla="*/ 2084 w 2084"/>
              <a:gd name="T186" fmla="*/ 230 h 23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084" h="230">
                <a:moveTo>
                  <a:pt x="15" y="33"/>
                </a:moveTo>
                <a:cubicBezTo>
                  <a:pt x="13" y="39"/>
                  <a:pt x="8" y="45"/>
                  <a:pt x="6" y="51"/>
                </a:cubicBezTo>
                <a:cubicBezTo>
                  <a:pt x="3" y="63"/>
                  <a:pt x="0" y="87"/>
                  <a:pt x="0" y="87"/>
                </a:cubicBezTo>
                <a:cubicBezTo>
                  <a:pt x="1" y="111"/>
                  <a:pt x="1" y="135"/>
                  <a:pt x="3" y="159"/>
                </a:cubicBezTo>
                <a:cubicBezTo>
                  <a:pt x="4" y="171"/>
                  <a:pt x="30" y="183"/>
                  <a:pt x="30" y="183"/>
                </a:cubicBezTo>
                <a:cubicBezTo>
                  <a:pt x="61" y="181"/>
                  <a:pt x="76" y="176"/>
                  <a:pt x="105" y="180"/>
                </a:cubicBezTo>
                <a:cubicBezTo>
                  <a:pt x="149" y="195"/>
                  <a:pt x="237" y="184"/>
                  <a:pt x="279" y="183"/>
                </a:cubicBezTo>
                <a:cubicBezTo>
                  <a:pt x="315" y="159"/>
                  <a:pt x="386" y="179"/>
                  <a:pt x="426" y="183"/>
                </a:cubicBezTo>
                <a:cubicBezTo>
                  <a:pt x="440" y="187"/>
                  <a:pt x="454" y="191"/>
                  <a:pt x="468" y="195"/>
                </a:cubicBezTo>
                <a:cubicBezTo>
                  <a:pt x="488" y="192"/>
                  <a:pt x="498" y="186"/>
                  <a:pt x="516" y="180"/>
                </a:cubicBezTo>
                <a:cubicBezTo>
                  <a:pt x="579" y="183"/>
                  <a:pt x="638" y="195"/>
                  <a:pt x="702" y="198"/>
                </a:cubicBezTo>
                <a:cubicBezTo>
                  <a:pt x="756" y="197"/>
                  <a:pt x="826" y="230"/>
                  <a:pt x="864" y="192"/>
                </a:cubicBezTo>
                <a:cubicBezTo>
                  <a:pt x="880" y="176"/>
                  <a:pt x="852" y="188"/>
                  <a:pt x="876" y="180"/>
                </a:cubicBezTo>
                <a:cubicBezTo>
                  <a:pt x="891" y="158"/>
                  <a:pt x="910" y="169"/>
                  <a:pt x="939" y="171"/>
                </a:cubicBezTo>
                <a:cubicBezTo>
                  <a:pt x="945" y="173"/>
                  <a:pt x="953" y="173"/>
                  <a:pt x="957" y="177"/>
                </a:cubicBezTo>
                <a:cubicBezTo>
                  <a:pt x="963" y="183"/>
                  <a:pt x="975" y="195"/>
                  <a:pt x="975" y="195"/>
                </a:cubicBezTo>
                <a:cubicBezTo>
                  <a:pt x="1026" y="182"/>
                  <a:pt x="1109" y="187"/>
                  <a:pt x="1152" y="186"/>
                </a:cubicBezTo>
                <a:cubicBezTo>
                  <a:pt x="1162" y="179"/>
                  <a:pt x="1170" y="177"/>
                  <a:pt x="1182" y="174"/>
                </a:cubicBezTo>
                <a:cubicBezTo>
                  <a:pt x="1218" y="183"/>
                  <a:pt x="1198" y="181"/>
                  <a:pt x="1242" y="177"/>
                </a:cubicBezTo>
                <a:cubicBezTo>
                  <a:pt x="1280" y="180"/>
                  <a:pt x="1320" y="177"/>
                  <a:pt x="1356" y="186"/>
                </a:cubicBezTo>
                <a:cubicBezTo>
                  <a:pt x="1583" y="185"/>
                  <a:pt x="1810" y="185"/>
                  <a:pt x="2037" y="183"/>
                </a:cubicBezTo>
                <a:cubicBezTo>
                  <a:pt x="2063" y="183"/>
                  <a:pt x="2066" y="175"/>
                  <a:pt x="2073" y="153"/>
                </a:cubicBezTo>
                <a:cubicBezTo>
                  <a:pt x="2074" y="143"/>
                  <a:pt x="2074" y="133"/>
                  <a:pt x="2076" y="123"/>
                </a:cubicBezTo>
                <a:cubicBezTo>
                  <a:pt x="2077" y="117"/>
                  <a:pt x="2082" y="105"/>
                  <a:pt x="2082" y="105"/>
                </a:cubicBezTo>
                <a:cubicBezTo>
                  <a:pt x="2080" y="76"/>
                  <a:pt x="2084" y="25"/>
                  <a:pt x="2055" y="6"/>
                </a:cubicBezTo>
                <a:cubicBezTo>
                  <a:pt x="2037" y="10"/>
                  <a:pt x="2019" y="12"/>
                  <a:pt x="2001" y="15"/>
                </a:cubicBezTo>
                <a:cubicBezTo>
                  <a:pt x="1983" y="21"/>
                  <a:pt x="1969" y="28"/>
                  <a:pt x="1953" y="39"/>
                </a:cubicBezTo>
                <a:cubicBezTo>
                  <a:pt x="1939" y="49"/>
                  <a:pt x="1911" y="53"/>
                  <a:pt x="1893" y="57"/>
                </a:cubicBezTo>
                <a:cubicBezTo>
                  <a:pt x="1858" y="56"/>
                  <a:pt x="1821" y="64"/>
                  <a:pt x="1788" y="51"/>
                </a:cubicBezTo>
                <a:cubicBezTo>
                  <a:pt x="1779" y="47"/>
                  <a:pt x="1773" y="33"/>
                  <a:pt x="1764" y="27"/>
                </a:cubicBezTo>
                <a:cubicBezTo>
                  <a:pt x="1751" y="0"/>
                  <a:pt x="1735" y="13"/>
                  <a:pt x="1701" y="15"/>
                </a:cubicBezTo>
                <a:cubicBezTo>
                  <a:pt x="1682" y="20"/>
                  <a:pt x="1672" y="40"/>
                  <a:pt x="1653" y="48"/>
                </a:cubicBezTo>
                <a:cubicBezTo>
                  <a:pt x="1633" y="57"/>
                  <a:pt x="1612" y="58"/>
                  <a:pt x="1590" y="60"/>
                </a:cubicBezTo>
                <a:cubicBezTo>
                  <a:pt x="1557" y="58"/>
                  <a:pt x="1524" y="57"/>
                  <a:pt x="1491" y="54"/>
                </a:cubicBezTo>
                <a:cubicBezTo>
                  <a:pt x="1475" y="53"/>
                  <a:pt x="1460" y="41"/>
                  <a:pt x="1446" y="39"/>
                </a:cubicBezTo>
                <a:cubicBezTo>
                  <a:pt x="1424" y="36"/>
                  <a:pt x="1402" y="37"/>
                  <a:pt x="1380" y="36"/>
                </a:cubicBezTo>
                <a:cubicBezTo>
                  <a:pt x="1360" y="16"/>
                  <a:pt x="1353" y="25"/>
                  <a:pt x="1320" y="27"/>
                </a:cubicBezTo>
                <a:cubicBezTo>
                  <a:pt x="1308" y="31"/>
                  <a:pt x="1308" y="38"/>
                  <a:pt x="1296" y="42"/>
                </a:cubicBezTo>
                <a:cubicBezTo>
                  <a:pt x="1289" y="63"/>
                  <a:pt x="1304" y="72"/>
                  <a:pt x="1281" y="84"/>
                </a:cubicBezTo>
                <a:cubicBezTo>
                  <a:pt x="1243" y="81"/>
                  <a:pt x="1243" y="87"/>
                  <a:pt x="1221" y="69"/>
                </a:cubicBezTo>
                <a:cubicBezTo>
                  <a:pt x="1211" y="61"/>
                  <a:pt x="1207" y="61"/>
                  <a:pt x="1194" y="57"/>
                </a:cubicBezTo>
                <a:cubicBezTo>
                  <a:pt x="1191" y="56"/>
                  <a:pt x="1185" y="54"/>
                  <a:pt x="1185" y="54"/>
                </a:cubicBezTo>
                <a:cubicBezTo>
                  <a:pt x="1079" y="57"/>
                  <a:pt x="1073" y="59"/>
                  <a:pt x="963" y="54"/>
                </a:cubicBezTo>
                <a:cubicBezTo>
                  <a:pt x="944" y="53"/>
                  <a:pt x="927" y="39"/>
                  <a:pt x="909" y="33"/>
                </a:cubicBezTo>
                <a:cubicBezTo>
                  <a:pt x="895" y="55"/>
                  <a:pt x="903" y="48"/>
                  <a:pt x="885" y="57"/>
                </a:cubicBezTo>
                <a:cubicBezTo>
                  <a:pt x="877" y="69"/>
                  <a:pt x="874" y="71"/>
                  <a:pt x="861" y="63"/>
                </a:cubicBezTo>
                <a:cubicBezTo>
                  <a:pt x="846" y="40"/>
                  <a:pt x="845" y="40"/>
                  <a:pt x="825" y="27"/>
                </a:cubicBezTo>
                <a:cubicBezTo>
                  <a:pt x="807" y="30"/>
                  <a:pt x="799" y="31"/>
                  <a:pt x="783" y="39"/>
                </a:cubicBezTo>
                <a:cubicBezTo>
                  <a:pt x="781" y="44"/>
                  <a:pt x="773" y="67"/>
                  <a:pt x="771" y="69"/>
                </a:cubicBezTo>
                <a:cubicBezTo>
                  <a:pt x="766" y="73"/>
                  <a:pt x="753" y="75"/>
                  <a:pt x="753" y="75"/>
                </a:cubicBezTo>
                <a:cubicBezTo>
                  <a:pt x="733" y="73"/>
                  <a:pt x="713" y="71"/>
                  <a:pt x="693" y="66"/>
                </a:cubicBezTo>
                <a:cubicBezTo>
                  <a:pt x="684" y="64"/>
                  <a:pt x="666" y="57"/>
                  <a:pt x="666" y="57"/>
                </a:cubicBezTo>
                <a:cubicBezTo>
                  <a:pt x="639" y="64"/>
                  <a:pt x="650" y="60"/>
                  <a:pt x="633" y="66"/>
                </a:cubicBezTo>
                <a:cubicBezTo>
                  <a:pt x="584" y="65"/>
                  <a:pt x="535" y="65"/>
                  <a:pt x="486" y="63"/>
                </a:cubicBezTo>
                <a:cubicBezTo>
                  <a:pt x="458" y="62"/>
                  <a:pt x="460" y="61"/>
                  <a:pt x="438" y="54"/>
                </a:cubicBezTo>
                <a:cubicBezTo>
                  <a:pt x="432" y="52"/>
                  <a:pt x="420" y="48"/>
                  <a:pt x="420" y="48"/>
                </a:cubicBezTo>
                <a:cubicBezTo>
                  <a:pt x="324" y="58"/>
                  <a:pt x="408" y="59"/>
                  <a:pt x="222" y="63"/>
                </a:cubicBezTo>
                <a:cubicBezTo>
                  <a:pt x="147" y="59"/>
                  <a:pt x="179" y="64"/>
                  <a:pt x="141" y="39"/>
                </a:cubicBezTo>
                <a:cubicBezTo>
                  <a:pt x="136" y="24"/>
                  <a:pt x="115" y="21"/>
                  <a:pt x="102" y="12"/>
                </a:cubicBezTo>
                <a:cubicBezTo>
                  <a:pt x="71" y="15"/>
                  <a:pt x="47" y="23"/>
                  <a:pt x="18" y="30"/>
                </a:cubicBezTo>
                <a:cubicBezTo>
                  <a:pt x="7" y="37"/>
                  <a:pt x="6" y="38"/>
                  <a:pt x="15" y="33"/>
                </a:cubicBezTo>
                <a:close/>
              </a:path>
            </a:pathLst>
          </a:custGeom>
          <a:solidFill>
            <a:srgbClr val="000000"/>
          </a:solidFill>
          <a:ln w="9525">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79889" name="Freeform 17"/>
          <p:cNvSpPr>
            <a:spLocks/>
          </p:cNvSpPr>
          <p:nvPr/>
        </p:nvSpPr>
        <p:spPr bwMode="auto">
          <a:xfrm>
            <a:off x="3465513" y="885825"/>
            <a:ext cx="658812" cy="269875"/>
          </a:xfrm>
          <a:custGeom>
            <a:avLst/>
            <a:gdLst>
              <a:gd name="T0" fmla="*/ 44450 w 415"/>
              <a:gd name="T1" fmla="*/ 52388 h 170"/>
              <a:gd name="T2" fmla="*/ 39687 w 415"/>
              <a:gd name="T3" fmla="*/ 214313 h 170"/>
              <a:gd name="T4" fmla="*/ 68262 w 415"/>
              <a:gd name="T5" fmla="*/ 238125 h 170"/>
              <a:gd name="T6" fmla="*/ 358775 w 415"/>
              <a:gd name="T7" fmla="*/ 242888 h 170"/>
              <a:gd name="T8" fmla="*/ 387350 w 415"/>
              <a:gd name="T9" fmla="*/ 247650 h 170"/>
              <a:gd name="T10" fmla="*/ 615950 w 415"/>
              <a:gd name="T11" fmla="*/ 242888 h 170"/>
              <a:gd name="T12" fmla="*/ 582612 w 415"/>
              <a:gd name="T13" fmla="*/ 104775 h 170"/>
              <a:gd name="T14" fmla="*/ 530225 w 415"/>
              <a:gd name="T15" fmla="*/ 0 h 170"/>
              <a:gd name="T16" fmla="*/ 387350 w 415"/>
              <a:gd name="T17" fmla="*/ 38100 h 170"/>
              <a:gd name="T18" fmla="*/ 87312 w 415"/>
              <a:gd name="T19" fmla="*/ 52388 h 170"/>
              <a:gd name="T20" fmla="*/ 44450 w 415"/>
              <a:gd name="T21" fmla="*/ 52388 h 1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15"/>
              <a:gd name="T34" fmla="*/ 0 h 170"/>
              <a:gd name="T35" fmla="*/ 415 w 415"/>
              <a:gd name="T36" fmla="*/ 170 h 17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15" h="170">
                <a:moveTo>
                  <a:pt x="28" y="33"/>
                </a:moveTo>
                <a:cubicBezTo>
                  <a:pt x="6" y="67"/>
                  <a:pt x="15" y="49"/>
                  <a:pt x="25" y="135"/>
                </a:cubicBezTo>
                <a:cubicBezTo>
                  <a:pt x="25" y="137"/>
                  <a:pt x="40" y="150"/>
                  <a:pt x="43" y="150"/>
                </a:cubicBezTo>
                <a:cubicBezTo>
                  <a:pt x="104" y="153"/>
                  <a:pt x="165" y="152"/>
                  <a:pt x="226" y="153"/>
                </a:cubicBezTo>
                <a:cubicBezTo>
                  <a:pt x="232" y="154"/>
                  <a:pt x="238" y="156"/>
                  <a:pt x="244" y="156"/>
                </a:cubicBezTo>
                <a:cubicBezTo>
                  <a:pt x="292" y="156"/>
                  <a:pt x="343" y="170"/>
                  <a:pt x="388" y="153"/>
                </a:cubicBezTo>
                <a:cubicBezTo>
                  <a:pt x="415" y="143"/>
                  <a:pt x="372" y="81"/>
                  <a:pt x="367" y="66"/>
                </a:cubicBezTo>
                <a:cubicBezTo>
                  <a:pt x="365" y="48"/>
                  <a:pt x="350" y="11"/>
                  <a:pt x="334" y="0"/>
                </a:cubicBezTo>
                <a:cubicBezTo>
                  <a:pt x="301" y="4"/>
                  <a:pt x="274" y="14"/>
                  <a:pt x="244" y="24"/>
                </a:cubicBezTo>
                <a:cubicBezTo>
                  <a:pt x="198" y="58"/>
                  <a:pt x="108" y="35"/>
                  <a:pt x="55" y="33"/>
                </a:cubicBezTo>
                <a:cubicBezTo>
                  <a:pt x="43" y="29"/>
                  <a:pt x="0" y="40"/>
                  <a:pt x="28" y="33"/>
                </a:cubicBezTo>
                <a:close/>
              </a:path>
            </a:pathLst>
          </a:custGeom>
          <a:solidFill>
            <a:srgbClr val="000000"/>
          </a:solidFill>
          <a:ln w="9525">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79890" name="Freeform 18"/>
          <p:cNvSpPr>
            <a:spLocks/>
          </p:cNvSpPr>
          <p:nvPr/>
        </p:nvSpPr>
        <p:spPr bwMode="auto">
          <a:xfrm>
            <a:off x="4116388" y="817563"/>
            <a:ext cx="2665412" cy="377825"/>
          </a:xfrm>
          <a:custGeom>
            <a:avLst/>
            <a:gdLst>
              <a:gd name="T0" fmla="*/ 136525 w 1679"/>
              <a:gd name="T1" fmla="*/ 25400 h 238"/>
              <a:gd name="T2" fmla="*/ 50800 w 1679"/>
              <a:gd name="T3" fmla="*/ 63500 h 238"/>
              <a:gd name="T4" fmla="*/ 26987 w 1679"/>
              <a:gd name="T5" fmla="*/ 106363 h 238"/>
              <a:gd name="T6" fmla="*/ 22225 w 1679"/>
              <a:gd name="T7" fmla="*/ 134938 h 238"/>
              <a:gd name="T8" fmla="*/ 7937 w 1679"/>
              <a:gd name="T9" fmla="*/ 144463 h 238"/>
              <a:gd name="T10" fmla="*/ 36512 w 1679"/>
              <a:gd name="T11" fmla="*/ 173038 h 238"/>
              <a:gd name="T12" fmla="*/ 31750 w 1679"/>
              <a:gd name="T13" fmla="*/ 277813 h 238"/>
              <a:gd name="T14" fmla="*/ 193675 w 1679"/>
              <a:gd name="T15" fmla="*/ 306388 h 238"/>
              <a:gd name="T16" fmla="*/ 517525 w 1679"/>
              <a:gd name="T17" fmla="*/ 311150 h 238"/>
              <a:gd name="T18" fmla="*/ 693737 w 1679"/>
              <a:gd name="T19" fmla="*/ 315913 h 238"/>
              <a:gd name="T20" fmla="*/ 793750 w 1679"/>
              <a:gd name="T21" fmla="*/ 334963 h 238"/>
              <a:gd name="T22" fmla="*/ 1546225 w 1679"/>
              <a:gd name="T23" fmla="*/ 315913 h 238"/>
              <a:gd name="T24" fmla="*/ 1660525 w 1679"/>
              <a:gd name="T25" fmla="*/ 311150 h 238"/>
              <a:gd name="T26" fmla="*/ 1884362 w 1679"/>
              <a:gd name="T27" fmla="*/ 363538 h 238"/>
              <a:gd name="T28" fmla="*/ 2055812 w 1679"/>
              <a:gd name="T29" fmla="*/ 368300 h 238"/>
              <a:gd name="T30" fmla="*/ 2484437 w 1679"/>
              <a:gd name="T31" fmla="*/ 354013 h 238"/>
              <a:gd name="T32" fmla="*/ 2603500 w 1679"/>
              <a:gd name="T33" fmla="*/ 306388 h 238"/>
              <a:gd name="T34" fmla="*/ 2636837 w 1679"/>
              <a:gd name="T35" fmla="*/ 292100 h 238"/>
              <a:gd name="T36" fmla="*/ 2665412 w 1679"/>
              <a:gd name="T37" fmla="*/ 273050 h 238"/>
              <a:gd name="T38" fmla="*/ 2489200 w 1679"/>
              <a:gd name="T39" fmla="*/ 220663 h 238"/>
              <a:gd name="T40" fmla="*/ 2355850 w 1679"/>
              <a:gd name="T41" fmla="*/ 196850 h 238"/>
              <a:gd name="T42" fmla="*/ 2212975 w 1679"/>
              <a:gd name="T43" fmla="*/ 92075 h 238"/>
              <a:gd name="T44" fmla="*/ 1965325 w 1679"/>
              <a:gd name="T45" fmla="*/ 115888 h 238"/>
              <a:gd name="T46" fmla="*/ 1865312 w 1679"/>
              <a:gd name="T47" fmla="*/ 130175 h 238"/>
              <a:gd name="T48" fmla="*/ 1789112 w 1679"/>
              <a:gd name="T49" fmla="*/ 77788 h 238"/>
              <a:gd name="T50" fmla="*/ 1684337 w 1679"/>
              <a:gd name="T51" fmla="*/ 82550 h 238"/>
              <a:gd name="T52" fmla="*/ 1593850 w 1679"/>
              <a:gd name="T53" fmla="*/ 134938 h 238"/>
              <a:gd name="T54" fmla="*/ 1512887 w 1679"/>
              <a:gd name="T55" fmla="*/ 120650 h 238"/>
              <a:gd name="T56" fmla="*/ 1355725 w 1679"/>
              <a:gd name="T57" fmla="*/ 87313 h 238"/>
              <a:gd name="T58" fmla="*/ 1260475 w 1679"/>
              <a:gd name="T59" fmla="*/ 106363 h 238"/>
              <a:gd name="T60" fmla="*/ 684212 w 1679"/>
              <a:gd name="T61" fmla="*/ 101600 h 238"/>
              <a:gd name="T62" fmla="*/ 622300 w 1679"/>
              <a:gd name="T63" fmla="*/ 106363 h 238"/>
              <a:gd name="T64" fmla="*/ 608012 w 1679"/>
              <a:gd name="T65" fmla="*/ 101600 h 238"/>
              <a:gd name="T66" fmla="*/ 550862 w 1679"/>
              <a:gd name="T67" fmla="*/ 115888 h 238"/>
              <a:gd name="T68" fmla="*/ 469900 w 1679"/>
              <a:gd name="T69" fmla="*/ 92075 h 238"/>
              <a:gd name="T70" fmla="*/ 393700 w 1679"/>
              <a:gd name="T71" fmla="*/ 77788 h 238"/>
              <a:gd name="T72" fmla="*/ 312737 w 1679"/>
              <a:gd name="T73" fmla="*/ 63500 h 238"/>
              <a:gd name="T74" fmla="*/ 212725 w 1679"/>
              <a:gd name="T75" fmla="*/ 15875 h 238"/>
              <a:gd name="T76" fmla="*/ 146050 w 1679"/>
              <a:gd name="T77" fmla="*/ 25400 h 238"/>
              <a:gd name="T78" fmla="*/ 136525 w 1679"/>
              <a:gd name="T79" fmla="*/ 25400 h 23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79"/>
              <a:gd name="T121" fmla="*/ 0 h 238"/>
              <a:gd name="T122" fmla="*/ 1679 w 1679"/>
              <a:gd name="T123" fmla="*/ 238 h 23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79" h="238">
                <a:moveTo>
                  <a:pt x="86" y="16"/>
                </a:moveTo>
                <a:cubicBezTo>
                  <a:pt x="63" y="8"/>
                  <a:pt x="52" y="33"/>
                  <a:pt x="32" y="40"/>
                </a:cubicBezTo>
                <a:cubicBezTo>
                  <a:pt x="24" y="52"/>
                  <a:pt x="20" y="55"/>
                  <a:pt x="17" y="67"/>
                </a:cubicBezTo>
                <a:cubicBezTo>
                  <a:pt x="16" y="73"/>
                  <a:pt x="17" y="80"/>
                  <a:pt x="14" y="85"/>
                </a:cubicBezTo>
                <a:cubicBezTo>
                  <a:pt x="12" y="88"/>
                  <a:pt x="8" y="89"/>
                  <a:pt x="5" y="91"/>
                </a:cubicBezTo>
                <a:cubicBezTo>
                  <a:pt x="0" y="106"/>
                  <a:pt x="10" y="106"/>
                  <a:pt x="23" y="109"/>
                </a:cubicBezTo>
                <a:cubicBezTo>
                  <a:pt x="21" y="130"/>
                  <a:pt x="13" y="154"/>
                  <a:pt x="20" y="175"/>
                </a:cubicBezTo>
                <a:cubicBezTo>
                  <a:pt x="26" y="193"/>
                  <a:pt x="122" y="193"/>
                  <a:pt x="122" y="193"/>
                </a:cubicBezTo>
                <a:cubicBezTo>
                  <a:pt x="190" y="195"/>
                  <a:pt x="258" y="195"/>
                  <a:pt x="326" y="196"/>
                </a:cubicBezTo>
                <a:cubicBezTo>
                  <a:pt x="363" y="197"/>
                  <a:pt x="400" y="198"/>
                  <a:pt x="437" y="199"/>
                </a:cubicBezTo>
                <a:cubicBezTo>
                  <a:pt x="458" y="202"/>
                  <a:pt x="479" y="207"/>
                  <a:pt x="500" y="211"/>
                </a:cubicBezTo>
                <a:cubicBezTo>
                  <a:pt x="658" y="207"/>
                  <a:pt x="817" y="208"/>
                  <a:pt x="974" y="199"/>
                </a:cubicBezTo>
                <a:cubicBezTo>
                  <a:pt x="1002" y="190"/>
                  <a:pt x="1009" y="194"/>
                  <a:pt x="1046" y="196"/>
                </a:cubicBezTo>
                <a:cubicBezTo>
                  <a:pt x="1088" y="206"/>
                  <a:pt x="1145" y="227"/>
                  <a:pt x="1187" y="229"/>
                </a:cubicBezTo>
                <a:cubicBezTo>
                  <a:pt x="1223" y="231"/>
                  <a:pt x="1259" y="231"/>
                  <a:pt x="1295" y="232"/>
                </a:cubicBezTo>
                <a:cubicBezTo>
                  <a:pt x="1360" y="231"/>
                  <a:pt x="1489" y="238"/>
                  <a:pt x="1565" y="223"/>
                </a:cubicBezTo>
                <a:cubicBezTo>
                  <a:pt x="1590" y="211"/>
                  <a:pt x="1615" y="204"/>
                  <a:pt x="1640" y="193"/>
                </a:cubicBezTo>
                <a:cubicBezTo>
                  <a:pt x="1647" y="190"/>
                  <a:pt x="1654" y="188"/>
                  <a:pt x="1661" y="184"/>
                </a:cubicBezTo>
                <a:cubicBezTo>
                  <a:pt x="1667" y="180"/>
                  <a:pt x="1679" y="172"/>
                  <a:pt x="1679" y="172"/>
                </a:cubicBezTo>
                <a:cubicBezTo>
                  <a:pt x="1670" y="127"/>
                  <a:pt x="1602" y="141"/>
                  <a:pt x="1568" y="139"/>
                </a:cubicBezTo>
                <a:cubicBezTo>
                  <a:pt x="1541" y="121"/>
                  <a:pt x="1519" y="126"/>
                  <a:pt x="1484" y="124"/>
                </a:cubicBezTo>
                <a:cubicBezTo>
                  <a:pt x="1451" y="102"/>
                  <a:pt x="1433" y="71"/>
                  <a:pt x="1394" y="58"/>
                </a:cubicBezTo>
                <a:cubicBezTo>
                  <a:pt x="1340" y="69"/>
                  <a:pt x="1297" y="71"/>
                  <a:pt x="1238" y="73"/>
                </a:cubicBezTo>
                <a:cubicBezTo>
                  <a:pt x="1216" y="75"/>
                  <a:pt x="1196" y="78"/>
                  <a:pt x="1175" y="82"/>
                </a:cubicBezTo>
                <a:cubicBezTo>
                  <a:pt x="1146" y="72"/>
                  <a:pt x="1154" y="58"/>
                  <a:pt x="1127" y="49"/>
                </a:cubicBezTo>
                <a:cubicBezTo>
                  <a:pt x="1105" y="50"/>
                  <a:pt x="1083" y="50"/>
                  <a:pt x="1061" y="52"/>
                </a:cubicBezTo>
                <a:cubicBezTo>
                  <a:pt x="1040" y="54"/>
                  <a:pt x="1026" y="80"/>
                  <a:pt x="1004" y="85"/>
                </a:cubicBezTo>
                <a:cubicBezTo>
                  <a:pt x="987" y="83"/>
                  <a:pt x="970" y="82"/>
                  <a:pt x="953" y="76"/>
                </a:cubicBezTo>
                <a:cubicBezTo>
                  <a:pt x="929" y="52"/>
                  <a:pt x="885" y="57"/>
                  <a:pt x="854" y="55"/>
                </a:cubicBezTo>
                <a:cubicBezTo>
                  <a:pt x="834" y="60"/>
                  <a:pt x="814" y="63"/>
                  <a:pt x="794" y="67"/>
                </a:cubicBezTo>
                <a:cubicBezTo>
                  <a:pt x="669" y="64"/>
                  <a:pt x="558" y="62"/>
                  <a:pt x="431" y="64"/>
                </a:cubicBezTo>
                <a:cubicBezTo>
                  <a:pt x="418" y="65"/>
                  <a:pt x="405" y="67"/>
                  <a:pt x="392" y="67"/>
                </a:cubicBezTo>
                <a:cubicBezTo>
                  <a:pt x="389" y="67"/>
                  <a:pt x="386" y="64"/>
                  <a:pt x="383" y="64"/>
                </a:cubicBezTo>
                <a:cubicBezTo>
                  <a:pt x="371" y="64"/>
                  <a:pt x="347" y="73"/>
                  <a:pt x="347" y="73"/>
                </a:cubicBezTo>
                <a:cubicBezTo>
                  <a:pt x="327" y="70"/>
                  <a:pt x="315" y="63"/>
                  <a:pt x="296" y="58"/>
                </a:cubicBezTo>
                <a:cubicBezTo>
                  <a:pt x="270" y="40"/>
                  <a:pt x="285" y="45"/>
                  <a:pt x="248" y="49"/>
                </a:cubicBezTo>
                <a:cubicBezTo>
                  <a:pt x="231" y="46"/>
                  <a:pt x="213" y="47"/>
                  <a:pt x="197" y="40"/>
                </a:cubicBezTo>
                <a:cubicBezTo>
                  <a:pt x="172" y="29"/>
                  <a:pt x="164" y="16"/>
                  <a:pt x="134" y="10"/>
                </a:cubicBezTo>
                <a:cubicBezTo>
                  <a:pt x="115" y="0"/>
                  <a:pt x="110" y="10"/>
                  <a:pt x="92" y="16"/>
                </a:cubicBezTo>
                <a:cubicBezTo>
                  <a:pt x="78" y="12"/>
                  <a:pt x="76" y="11"/>
                  <a:pt x="86" y="16"/>
                </a:cubicBezTo>
                <a:close/>
              </a:path>
            </a:pathLst>
          </a:custGeom>
          <a:solidFill>
            <a:srgbClr val="000000"/>
          </a:solidFill>
          <a:ln w="9525">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79891" name="Freeform 19"/>
          <p:cNvSpPr>
            <a:spLocks/>
          </p:cNvSpPr>
          <p:nvPr/>
        </p:nvSpPr>
        <p:spPr bwMode="auto">
          <a:xfrm>
            <a:off x="5834063" y="1465263"/>
            <a:ext cx="500062" cy="292100"/>
          </a:xfrm>
          <a:custGeom>
            <a:avLst/>
            <a:gdLst>
              <a:gd name="T0" fmla="*/ 500062 w 315"/>
              <a:gd name="T1" fmla="*/ 53975 h 184"/>
              <a:gd name="T2" fmla="*/ 500062 w 315"/>
              <a:gd name="T3" fmla="*/ 168275 h 184"/>
              <a:gd name="T4" fmla="*/ 442912 w 315"/>
              <a:gd name="T5" fmla="*/ 273050 h 184"/>
              <a:gd name="T6" fmla="*/ 400050 w 315"/>
              <a:gd name="T7" fmla="*/ 282575 h 184"/>
              <a:gd name="T8" fmla="*/ 371475 w 315"/>
              <a:gd name="T9" fmla="*/ 292100 h 184"/>
              <a:gd name="T10" fmla="*/ 152400 w 315"/>
              <a:gd name="T11" fmla="*/ 287338 h 184"/>
              <a:gd name="T12" fmla="*/ 100012 w 315"/>
              <a:gd name="T13" fmla="*/ 268288 h 184"/>
              <a:gd name="T14" fmla="*/ 52387 w 315"/>
              <a:gd name="T15" fmla="*/ 244475 h 184"/>
              <a:gd name="T16" fmla="*/ 23812 w 315"/>
              <a:gd name="T17" fmla="*/ 220663 h 184"/>
              <a:gd name="T18" fmla="*/ 9525 w 315"/>
              <a:gd name="T19" fmla="*/ 115888 h 184"/>
              <a:gd name="T20" fmla="*/ 38100 w 315"/>
              <a:gd name="T21" fmla="*/ 53975 h 184"/>
              <a:gd name="T22" fmla="*/ 185737 w 315"/>
              <a:gd name="T23" fmla="*/ 15875 h 184"/>
              <a:gd name="T24" fmla="*/ 338137 w 315"/>
              <a:gd name="T25" fmla="*/ 49212 h 184"/>
              <a:gd name="T26" fmla="*/ 500062 w 315"/>
              <a:gd name="T27" fmla="*/ 53975 h 18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15"/>
              <a:gd name="T43" fmla="*/ 0 h 184"/>
              <a:gd name="T44" fmla="*/ 315 w 315"/>
              <a:gd name="T45" fmla="*/ 184 h 18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15" h="184">
                <a:moveTo>
                  <a:pt x="315" y="34"/>
                </a:moveTo>
                <a:cubicBezTo>
                  <a:pt x="309" y="59"/>
                  <a:pt x="309" y="80"/>
                  <a:pt x="315" y="106"/>
                </a:cubicBezTo>
                <a:cubicBezTo>
                  <a:pt x="312" y="136"/>
                  <a:pt x="308" y="157"/>
                  <a:pt x="279" y="172"/>
                </a:cubicBezTo>
                <a:cubicBezTo>
                  <a:pt x="270" y="176"/>
                  <a:pt x="261" y="176"/>
                  <a:pt x="252" y="178"/>
                </a:cubicBezTo>
                <a:cubicBezTo>
                  <a:pt x="246" y="180"/>
                  <a:pt x="234" y="184"/>
                  <a:pt x="234" y="184"/>
                </a:cubicBezTo>
                <a:cubicBezTo>
                  <a:pt x="188" y="183"/>
                  <a:pt x="142" y="184"/>
                  <a:pt x="96" y="181"/>
                </a:cubicBezTo>
                <a:cubicBezTo>
                  <a:pt x="84" y="180"/>
                  <a:pt x="63" y="169"/>
                  <a:pt x="63" y="169"/>
                </a:cubicBezTo>
                <a:cubicBezTo>
                  <a:pt x="53" y="163"/>
                  <a:pt x="44" y="158"/>
                  <a:pt x="33" y="154"/>
                </a:cubicBezTo>
                <a:cubicBezTo>
                  <a:pt x="27" y="148"/>
                  <a:pt x="16" y="147"/>
                  <a:pt x="15" y="139"/>
                </a:cubicBezTo>
                <a:cubicBezTo>
                  <a:pt x="0" y="61"/>
                  <a:pt x="25" y="101"/>
                  <a:pt x="6" y="73"/>
                </a:cubicBezTo>
                <a:cubicBezTo>
                  <a:pt x="9" y="56"/>
                  <a:pt x="10" y="44"/>
                  <a:pt x="24" y="34"/>
                </a:cubicBezTo>
                <a:cubicBezTo>
                  <a:pt x="47" y="0"/>
                  <a:pt x="75" y="12"/>
                  <a:pt x="117" y="10"/>
                </a:cubicBezTo>
                <a:cubicBezTo>
                  <a:pt x="153" y="13"/>
                  <a:pt x="177" y="28"/>
                  <a:pt x="213" y="31"/>
                </a:cubicBezTo>
                <a:cubicBezTo>
                  <a:pt x="245" y="39"/>
                  <a:pt x="291" y="58"/>
                  <a:pt x="315" y="34"/>
                </a:cubicBezTo>
                <a:close/>
              </a:path>
            </a:pathLst>
          </a:custGeom>
          <a:solidFill>
            <a:srgbClr val="000000"/>
          </a:solidFill>
          <a:ln w="9525">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79892" name="Freeform 20"/>
          <p:cNvSpPr>
            <a:spLocks/>
          </p:cNvSpPr>
          <p:nvPr/>
        </p:nvSpPr>
        <p:spPr bwMode="auto">
          <a:xfrm>
            <a:off x="4994275" y="1458913"/>
            <a:ext cx="808038" cy="288925"/>
          </a:xfrm>
          <a:custGeom>
            <a:avLst/>
            <a:gdLst>
              <a:gd name="T0" fmla="*/ 744538 w 509"/>
              <a:gd name="T1" fmla="*/ 36512 h 182"/>
              <a:gd name="T2" fmla="*/ 758825 w 509"/>
              <a:gd name="T3" fmla="*/ 165100 h 182"/>
              <a:gd name="T4" fmla="*/ 796925 w 509"/>
              <a:gd name="T5" fmla="*/ 198437 h 182"/>
              <a:gd name="T6" fmla="*/ 796925 w 509"/>
              <a:gd name="T7" fmla="*/ 250825 h 182"/>
              <a:gd name="T8" fmla="*/ 739775 w 509"/>
              <a:gd name="T9" fmla="*/ 269875 h 182"/>
              <a:gd name="T10" fmla="*/ 558800 w 509"/>
              <a:gd name="T11" fmla="*/ 274638 h 182"/>
              <a:gd name="T12" fmla="*/ 39688 w 509"/>
              <a:gd name="T13" fmla="*/ 269875 h 182"/>
              <a:gd name="T14" fmla="*/ 30163 w 509"/>
              <a:gd name="T15" fmla="*/ 255588 h 182"/>
              <a:gd name="T16" fmla="*/ 15875 w 509"/>
              <a:gd name="T17" fmla="*/ 246063 h 182"/>
              <a:gd name="T18" fmla="*/ 53975 w 509"/>
              <a:gd name="T19" fmla="*/ 165100 h 182"/>
              <a:gd name="T20" fmla="*/ 34925 w 509"/>
              <a:gd name="T21" fmla="*/ 122238 h 182"/>
              <a:gd name="T22" fmla="*/ 96838 w 509"/>
              <a:gd name="T23" fmla="*/ 31750 h 182"/>
              <a:gd name="T24" fmla="*/ 187325 w 509"/>
              <a:gd name="T25" fmla="*/ 36512 h 182"/>
              <a:gd name="T26" fmla="*/ 215900 w 509"/>
              <a:gd name="T27" fmla="*/ 55563 h 182"/>
              <a:gd name="T28" fmla="*/ 249238 w 509"/>
              <a:gd name="T29" fmla="*/ 84137 h 182"/>
              <a:gd name="T30" fmla="*/ 487363 w 509"/>
              <a:gd name="T31" fmla="*/ 69850 h 182"/>
              <a:gd name="T32" fmla="*/ 496888 w 509"/>
              <a:gd name="T33" fmla="*/ 69850 h 182"/>
              <a:gd name="T34" fmla="*/ 568325 w 509"/>
              <a:gd name="T35" fmla="*/ 36512 h 182"/>
              <a:gd name="T36" fmla="*/ 687388 w 509"/>
              <a:gd name="T37" fmla="*/ 22225 h 182"/>
              <a:gd name="T38" fmla="*/ 744538 w 509"/>
              <a:gd name="T39" fmla="*/ 36512 h 18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509"/>
              <a:gd name="T61" fmla="*/ 0 h 182"/>
              <a:gd name="T62" fmla="*/ 509 w 509"/>
              <a:gd name="T63" fmla="*/ 182 h 18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509" h="182">
                <a:moveTo>
                  <a:pt x="469" y="23"/>
                </a:moveTo>
                <a:cubicBezTo>
                  <a:pt x="470" y="44"/>
                  <a:pt x="468" y="80"/>
                  <a:pt x="478" y="104"/>
                </a:cubicBezTo>
                <a:cubicBezTo>
                  <a:pt x="482" y="114"/>
                  <a:pt x="502" y="125"/>
                  <a:pt x="502" y="125"/>
                </a:cubicBezTo>
                <a:cubicBezTo>
                  <a:pt x="504" y="135"/>
                  <a:pt x="509" y="148"/>
                  <a:pt x="502" y="158"/>
                </a:cubicBezTo>
                <a:cubicBezTo>
                  <a:pt x="499" y="162"/>
                  <a:pt x="473" y="168"/>
                  <a:pt x="466" y="170"/>
                </a:cubicBezTo>
                <a:cubicBezTo>
                  <a:pt x="430" y="182"/>
                  <a:pt x="390" y="172"/>
                  <a:pt x="352" y="173"/>
                </a:cubicBezTo>
                <a:cubicBezTo>
                  <a:pt x="243" y="172"/>
                  <a:pt x="134" y="174"/>
                  <a:pt x="25" y="170"/>
                </a:cubicBezTo>
                <a:cubicBezTo>
                  <a:pt x="21" y="170"/>
                  <a:pt x="22" y="164"/>
                  <a:pt x="19" y="161"/>
                </a:cubicBezTo>
                <a:cubicBezTo>
                  <a:pt x="16" y="158"/>
                  <a:pt x="13" y="157"/>
                  <a:pt x="10" y="155"/>
                </a:cubicBezTo>
                <a:cubicBezTo>
                  <a:pt x="0" y="125"/>
                  <a:pt x="14" y="118"/>
                  <a:pt x="34" y="104"/>
                </a:cubicBezTo>
                <a:cubicBezTo>
                  <a:pt x="31" y="94"/>
                  <a:pt x="25" y="87"/>
                  <a:pt x="22" y="77"/>
                </a:cubicBezTo>
                <a:cubicBezTo>
                  <a:pt x="26" y="47"/>
                  <a:pt x="30" y="30"/>
                  <a:pt x="61" y="20"/>
                </a:cubicBezTo>
                <a:cubicBezTo>
                  <a:pt x="80" y="21"/>
                  <a:pt x="99" y="19"/>
                  <a:pt x="118" y="23"/>
                </a:cubicBezTo>
                <a:cubicBezTo>
                  <a:pt x="125" y="24"/>
                  <a:pt x="136" y="35"/>
                  <a:pt x="136" y="35"/>
                </a:cubicBezTo>
                <a:cubicBezTo>
                  <a:pt x="140" y="47"/>
                  <a:pt x="145" y="49"/>
                  <a:pt x="157" y="53"/>
                </a:cubicBezTo>
                <a:cubicBezTo>
                  <a:pt x="262" y="50"/>
                  <a:pt x="247" y="54"/>
                  <a:pt x="307" y="44"/>
                </a:cubicBezTo>
                <a:cubicBezTo>
                  <a:pt x="321" y="23"/>
                  <a:pt x="291" y="37"/>
                  <a:pt x="313" y="44"/>
                </a:cubicBezTo>
                <a:cubicBezTo>
                  <a:pt x="333" y="41"/>
                  <a:pt x="339" y="29"/>
                  <a:pt x="358" y="23"/>
                </a:cubicBezTo>
                <a:cubicBezTo>
                  <a:pt x="381" y="0"/>
                  <a:pt x="393" y="12"/>
                  <a:pt x="433" y="14"/>
                </a:cubicBezTo>
                <a:cubicBezTo>
                  <a:pt x="445" y="18"/>
                  <a:pt x="460" y="14"/>
                  <a:pt x="469" y="23"/>
                </a:cubicBezTo>
                <a:close/>
              </a:path>
            </a:pathLst>
          </a:custGeom>
          <a:solidFill>
            <a:srgbClr val="000000"/>
          </a:solidFill>
          <a:ln w="9525">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79893" name="Freeform 21"/>
          <p:cNvSpPr>
            <a:spLocks/>
          </p:cNvSpPr>
          <p:nvPr/>
        </p:nvSpPr>
        <p:spPr bwMode="auto">
          <a:xfrm>
            <a:off x="2809875" y="1452563"/>
            <a:ext cx="2162175" cy="371475"/>
          </a:xfrm>
          <a:custGeom>
            <a:avLst/>
            <a:gdLst>
              <a:gd name="T0" fmla="*/ 2128838 w 1362"/>
              <a:gd name="T1" fmla="*/ 57150 h 234"/>
              <a:gd name="T2" fmla="*/ 2095500 w 1362"/>
              <a:gd name="T3" fmla="*/ 185738 h 234"/>
              <a:gd name="T4" fmla="*/ 2133600 w 1362"/>
              <a:gd name="T5" fmla="*/ 214313 h 234"/>
              <a:gd name="T6" fmla="*/ 2162175 w 1362"/>
              <a:gd name="T7" fmla="*/ 257175 h 234"/>
              <a:gd name="T8" fmla="*/ 1952625 w 1362"/>
              <a:gd name="T9" fmla="*/ 300038 h 234"/>
              <a:gd name="T10" fmla="*/ 1871663 w 1362"/>
              <a:gd name="T11" fmla="*/ 333375 h 234"/>
              <a:gd name="T12" fmla="*/ 1833563 w 1362"/>
              <a:gd name="T13" fmla="*/ 361950 h 234"/>
              <a:gd name="T14" fmla="*/ 1804988 w 1362"/>
              <a:gd name="T15" fmla="*/ 371475 h 234"/>
              <a:gd name="T16" fmla="*/ 1676400 w 1362"/>
              <a:gd name="T17" fmla="*/ 366713 h 234"/>
              <a:gd name="T18" fmla="*/ 1609725 w 1362"/>
              <a:gd name="T19" fmla="*/ 338138 h 234"/>
              <a:gd name="T20" fmla="*/ 1443037 w 1362"/>
              <a:gd name="T21" fmla="*/ 319088 h 234"/>
              <a:gd name="T22" fmla="*/ 1057275 w 1362"/>
              <a:gd name="T23" fmla="*/ 314325 h 234"/>
              <a:gd name="T24" fmla="*/ 971550 w 1362"/>
              <a:gd name="T25" fmla="*/ 271463 h 234"/>
              <a:gd name="T26" fmla="*/ 847725 w 1362"/>
              <a:gd name="T27" fmla="*/ 290513 h 234"/>
              <a:gd name="T28" fmla="*/ 319087 w 1362"/>
              <a:gd name="T29" fmla="*/ 285750 h 234"/>
              <a:gd name="T30" fmla="*/ 80962 w 1362"/>
              <a:gd name="T31" fmla="*/ 280988 h 234"/>
              <a:gd name="T32" fmla="*/ 52388 w 1362"/>
              <a:gd name="T33" fmla="*/ 261938 h 234"/>
              <a:gd name="T34" fmla="*/ 33338 w 1362"/>
              <a:gd name="T35" fmla="*/ 219075 h 234"/>
              <a:gd name="T36" fmla="*/ 28575 w 1362"/>
              <a:gd name="T37" fmla="*/ 204788 h 234"/>
              <a:gd name="T38" fmla="*/ 33338 w 1362"/>
              <a:gd name="T39" fmla="*/ 104775 h 234"/>
              <a:gd name="T40" fmla="*/ 209550 w 1362"/>
              <a:gd name="T41" fmla="*/ 104775 h 234"/>
              <a:gd name="T42" fmla="*/ 228600 w 1362"/>
              <a:gd name="T43" fmla="*/ 80963 h 234"/>
              <a:gd name="T44" fmla="*/ 271462 w 1362"/>
              <a:gd name="T45" fmla="*/ 23812 h 234"/>
              <a:gd name="T46" fmla="*/ 338137 w 1362"/>
              <a:gd name="T47" fmla="*/ 42863 h 234"/>
              <a:gd name="T48" fmla="*/ 366712 w 1362"/>
              <a:gd name="T49" fmla="*/ 52388 h 234"/>
              <a:gd name="T50" fmla="*/ 409575 w 1362"/>
              <a:gd name="T51" fmla="*/ 38100 h 234"/>
              <a:gd name="T52" fmla="*/ 438150 w 1362"/>
              <a:gd name="T53" fmla="*/ 28575 h 234"/>
              <a:gd name="T54" fmla="*/ 528638 w 1362"/>
              <a:gd name="T55" fmla="*/ 14288 h 234"/>
              <a:gd name="T56" fmla="*/ 595312 w 1362"/>
              <a:gd name="T57" fmla="*/ 42863 h 234"/>
              <a:gd name="T58" fmla="*/ 747712 w 1362"/>
              <a:gd name="T59" fmla="*/ 38100 h 234"/>
              <a:gd name="T60" fmla="*/ 771525 w 1362"/>
              <a:gd name="T61" fmla="*/ 28575 h 234"/>
              <a:gd name="T62" fmla="*/ 795337 w 1362"/>
              <a:gd name="T63" fmla="*/ 52388 h 234"/>
              <a:gd name="T64" fmla="*/ 804862 w 1362"/>
              <a:gd name="T65" fmla="*/ 95250 h 234"/>
              <a:gd name="T66" fmla="*/ 881063 w 1362"/>
              <a:gd name="T67" fmla="*/ 104775 h 234"/>
              <a:gd name="T68" fmla="*/ 923925 w 1362"/>
              <a:gd name="T69" fmla="*/ 128588 h 234"/>
              <a:gd name="T70" fmla="*/ 947738 w 1362"/>
              <a:gd name="T71" fmla="*/ 57150 h 234"/>
              <a:gd name="T72" fmla="*/ 981075 w 1362"/>
              <a:gd name="T73" fmla="*/ 38100 h 234"/>
              <a:gd name="T74" fmla="*/ 1090612 w 1362"/>
              <a:gd name="T75" fmla="*/ 57150 h 234"/>
              <a:gd name="T76" fmla="*/ 1266825 w 1362"/>
              <a:gd name="T77" fmla="*/ 85725 h 234"/>
              <a:gd name="T78" fmla="*/ 1376362 w 1362"/>
              <a:gd name="T79" fmla="*/ 100012 h 234"/>
              <a:gd name="T80" fmla="*/ 1419225 w 1362"/>
              <a:gd name="T81" fmla="*/ 114300 h 234"/>
              <a:gd name="T82" fmla="*/ 1490662 w 1362"/>
              <a:gd name="T83" fmla="*/ 80963 h 234"/>
              <a:gd name="T84" fmla="*/ 1785938 w 1362"/>
              <a:gd name="T85" fmla="*/ 76200 h 234"/>
              <a:gd name="T86" fmla="*/ 1800225 w 1362"/>
              <a:gd name="T87" fmla="*/ 47625 h 234"/>
              <a:gd name="T88" fmla="*/ 1828800 w 1362"/>
              <a:gd name="T89" fmla="*/ 33338 h 234"/>
              <a:gd name="T90" fmla="*/ 1866900 w 1362"/>
              <a:gd name="T91" fmla="*/ 57150 h 234"/>
              <a:gd name="T92" fmla="*/ 1924050 w 1362"/>
              <a:gd name="T93" fmla="*/ 52388 h 234"/>
              <a:gd name="T94" fmla="*/ 1962150 w 1362"/>
              <a:gd name="T95" fmla="*/ 80963 h 234"/>
              <a:gd name="T96" fmla="*/ 2038350 w 1362"/>
              <a:gd name="T97" fmla="*/ 61913 h 234"/>
              <a:gd name="T98" fmla="*/ 2128838 w 1362"/>
              <a:gd name="T99" fmla="*/ 57150 h 23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362"/>
              <a:gd name="T151" fmla="*/ 0 h 234"/>
              <a:gd name="T152" fmla="*/ 1362 w 1362"/>
              <a:gd name="T153" fmla="*/ 234 h 23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362" h="234">
                <a:moveTo>
                  <a:pt x="1341" y="36"/>
                </a:moveTo>
                <a:cubicBezTo>
                  <a:pt x="1351" y="67"/>
                  <a:pt x="1356" y="105"/>
                  <a:pt x="1320" y="117"/>
                </a:cubicBezTo>
                <a:cubicBezTo>
                  <a:pt x="1327" y="128"/>
                  <a:pt x="1333" y="128"/>
                  <a:pt x="1344" y="135"/>
                </a:cubicBezTo>
                <a:cubicBezTo>
                  <a:pt x="1351" y="145"/>
                  <a:pt x="1358" y="151"/>
                  <a:pt x="1362" y="162"/>
                </a:cubicBezTo>
                <a:cubicBezTo>
                  <a:pt x="1354" y="187"/>
                  <a:pt x="1251" y="188"/>
                  <a:pt x="1230" y="189"/>
                </a:cubicBezTo>
                <a:cubicBezTo>
                  <a:pt x="1212" y="195"/>
                  <a:pt x="1196" y="202"/>
                  <a:pt x="1179" y="210"/>
                </a:cubicBezTo>
                <a:cubicBezTo>
                  <a:pt x="1173" y="219"/>
                  <a:pt x="1165" y="223"/>
                  <a:pt x="1155" y="228"/>
                </a:cubicBezTo>
                <a:cubicBezTo>
                  <a:pt x="1149" y="231"/>
                  <a:pt x="1137" y="234"/>
                  <a:pt x="1137" y="234"/>
                </a:cubicBezTo>
                <a:cubicBezTo>
                  <a:pt x="1110" y="233"/>
                  <a:pt x="1083" y="233"/>
                  <a:pt x="1056" y="231"/>
                </a:cubicBezTo>
                <a:cubicBezTo>
                  <a:pt x="1043" y="230"/>
                  <a:pt x="1027" y="217"/>
                  <a:pt x="1014" y="213"/>
                </a:cubicBezTo>
                <a:cubicBezTo>
                  <a:pt x="981" y="202"/>
                  <a:pt x="943" y="203"/>
                  <a:pt x="909" y="201"/>
                </a:cubicBezTo>
                <a:cubicBezTo>
                  <a:pt x="835" y="203"/>
                  <a:pt x="737" y="216"/>
                  <a:pt x="666" y="198"/>
                </a:cubicBezTo>
                <a:cubicBezTo>
                  <a:pt x="650" y="187"/>
                  <a:pt x="630" y="177"/>
                  <a:pt x="612" y="171"/>
                </a:cubicBezTo>
                <a:cubicBezTo>
                  <a:pt x="586" y="174"/>
                  <a:pt x="560" y="178"/>
                  <a:pt x="534" y="183"/>
                </a:cubicBezTo>
                <a:cubicBezTo>
                  <a:pt x="423" y="182"/>
                  <a:pt x="312" y="181"/>
                  <a:pt x="201" y="180"/>
                </a:cubicBezTo>
                <a:cubicBezTo>
                  <a:pt x="151" y="179"/>
                  <a:pt x="101" y="181"/>
                  <a:pt x="51" y="177"/>
                </a:cubicBezTo>
                <a:cubicBezTo>
                  <a:pt x="44" y="176"/>
                  <a:pt x="33" y="165"/>
                  <a:pt x="33" y="165"/>
                </a:cubicBezTo>
                <a:cubicBezTo>
                  <a:pt x="23" y="151"/>
                  <a:pt x="28" y="159"/>
                  <a:pt x="21" y="138"/>
                </a:cubicBezTo>
                <a:cubicBezTo>
                  <a:pt x="20" y="135"/>
                  <a:pt x="18" y="129"/>
                  <a:pt x="18" y="129"/>
                </a:cubicBezTo>
                <a:cubicBezTo>
                  <a:pt x="16" y="108"/>
                  <a:pt x="0" y="80"/>
                  <a:pt x="21" y="66"/>
                </a:cubicBezTo>
                <a:cubicBezTo>
                  <a:pt x="62" y="76"/>
                  <a:pt x="53" y="75"/>
                  <a:pt x="132" y="66"/>
                </a:cubicBezTo>
                <a:cubicBezTo>
                  <a:pt x="138" y="65"/>
                  <a:pt x="139" y="55"/>
                  <a:pt x="144" y="51"/>
                </a:cubicBezTo>
                <a:cubicBezTo>
                  <a:pt x="151" y="36"/>
                  <a:pt x="157" y="24"/>
                  <a:pt x="171" y="15"/>
                </a:cubicBezTo>
                <a:cubicBezTo>
                  <a:pt x="190" y="18"/>
                  <a:pt x="196" y="20"/>
                  <a:pt x="213" y="27"/>
                </a:cubicBezTo>
                <a:cubicBezTo>
                  <a:pt x="219" y="29"/>
                  <a:pt x="231" y="33"/>
                  <a:pt x="231" y="33"/>
                </a:cubicBezTo>
                <a:cubicBezTo>
                  <a:pt x="272" y="26"/>
                  <a:pt x="233" y="35"/>
                  <a:pt x="258" y="24"/>
                </a:cubicBezTo>
                <a:cubicBezTo>
                  <a:pt x="264" y="21"/>
                  <a:pt x="276" y="18"/>
                  <a:pt x="276" y="18"/>
                </a:cubicBezTo>
                <a:cubicBezTo>
                  <a:pt x="294" y="0"/>
                  <a:pt x="308" y="7"/>
                  <a:pt x="333" y="9"/>
                </a:cubicBezTo>
                <a:cubicBezTo>
                  <a:pt x="349" y="12"/>
                  <a:pt x="360" y="22"/>
                  <a:pt x="375" y="27"/>
                </a:cubicBezTo>
                <a:cubicBezTo>
                  <a:pt x="407" y="26"/>
                  <a:pt x="439" y="28"/>
                  <a:pt x="471" y="24"/>
                </a:cubicBezTo>
                <a:cubicBezTo>
                  <a:pt x="503" y="20"/>
                  <a:pt x="453" y="7"/>
                  <a:pt x="486" y="18"/>
                </a:cubicBezTo>
                <a:cubicBezTo>
                  <a:pt x="490" y="24"/>
                  <a:pt x="497" y="27"/>
                  <a:pt x="501" y="33"/>
                </a:cubicBezTo>
                <a:cubicBezTo>
                  <a:pt x="506" y="41"/>
                  <a:pt x="502" y="52"/>
                  <a:pt x="507" y="60"/>
                </a:cubicBezTo>
                <a:cubicBezTo>
                  <a:pt x="516" y="73"/>
                  <a:pt x="539" y="65"/>
                  <a:pt x="555" y="66"/>
                </a:cubicBezTo>
                <a:cubicBezTo>
                  <a:pt x="576" y="80"/>
                  <a:pt x="566" y="76"/>
                  <a:pt x="582" y="81"/>
                </a:cubicBezTo>
                <a:cubicBezTo>
                  <a:pt x="600" y="69"/>
                  <a:pt x="586" y="50"/>
                  <a:pt x="597" y="36"/>
                </a:cubicBezTo>
                <a:cubicBezTo>
                  <a:pt x="600" y="32"/>
                  <a:pt x="615" y="25"/>
                  <a:pt x="618" y="24"/>
                </a:cubicBezTo>
                <a:cubicBezTo>
                  <a:pt x="645" y="26"/>
                  <a:pt x="666" y="22"/>
                  <a:pt x="687" y="36"/>
                </a:cubicBezTo>
                <a:cubicBezTo>
                  <a:pt x="706" y="64"/>
                  <a:pt x="785" y="54"/>
                  <a:pt x="798" y="54"/>
                </a:cubicBezTo>
                <a:cubicBezTo>
                  <a:pt x="822" y="46"/>
                  <a:pt x="845" y="56"/>
                  <a:pt x="867" y="63"/>
                </a:cubicBezTo>
                <a:cubicBezTo>
                  <a:pt x="876" y="66"/>
                  <a:pt x="894" y="72"/>
                  <a:pt x="894" y="72"/>
                </a:cubicBezTo>
                <a:cubicBezTo>
                  <a:pt x="914" y="69"/>
                  <a:pt x="921" y="52"/>
                  <a:pt x="939" y="51"/>
                </a:cubicBezTo>
                <a:cubicBezTo>
                  <a:pt x="1001" y="49"/>
                  <a:pt x="1063" y="49"/>
                  <a:pt x="1125" y="48"/>
                </a:cubicBezTo>
                <a:cubicBezTo>
                  <a:pt x="1129" y="42"/>
                  <a:pt x="1129" y="35"/>
                  <a:pt x="1134" y="30"/>
                </a:cubicBezTo>
                <a:cubicBezTo>
                  <a:pt x="1139" y="25"/>
                  <a:pt x="1146" y="25"/>
                  <a:pt x="1152" y="21"/>
                </a:cubicBezTo>
                <a:cubicBezTo>
                  <a:pt x="1156" y="34"/>
                  <a:pt x="1164" y="32"/>
                  <a:pt x="1176" y="36"/>
                </a:cubicBezTo>
                <a:cubicBezTo>
                  <a:pt x="1186" y="21"/>
                  <a:pt x="1197" y="28"/>
                  <a:pt x="1212" y="33"/>
                </a:cubicBezTo>
                <a:cubicBezTo>
                  <a:pt x="1219" y="44"/>
                  <a:pt x="1225" y="44"/>
                  <a:pt x="1236" y="51"/>
                </a:cubicBezTo>
                <a:cubicBezTo>
                  <a:pt x="1253" y="45"/>
                  <a:pt x="1269" y="49"/>
                  <a:pt x="1284" y="39"/>
                </a:cubicBezTo>
                <a:cubicBezTo>
                  <a:pt x="1293" y="20"/>
                  <a:pt x="1332" y="9"/>
                  <a:pt x="1341" y="36"/>
                </a:cubicBezTo>
                <a:close/>
              </a:path>
            </a:pathLst>
          </a:custGeom>
          <a:solidFill>
            <a:srgbClr val="000000"/>
          </a:solidFill>
          <a:ln w="9525">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79894" name="Freeform 22"/>
          <p:cNvSpPr>
            <a:spLocks/>
          </p:cNvSpPr>
          <p:nvPr/>
        </p:nvSpPr>
        <p:spPr bwMode="auto">
          <a:xfrm>
            <a:off x="3132138" y="1179513"/>
            <a:ext cx="2058987" cy="342900"/>
          </a:xfrm>
          <a:custGeom>
            <a:avLst/>
            <a:gdLst>
              <a:gd name="T0" fmla="*/ 2001837 w 1297"/>
              <a:gd name="T1" fmla="*/ 30163 h 216"/>
              <a:gd name="T2" fmla="*/ 2039937 w 1297"/>
              <a:gd name="T3" fmla="*/ 92075 h 216"/>
              <a:gd name="T4" fmla="*/ 2054225 w 1297"/>
              <a:gd name="T5" fmla="*/ 134938 h 216"/>
              <a:gd name="T6" fmla="*/ 2058987 w 1297"/>
              <a:gd name="T7" fmla="*/ 149225 h 216"/>
              <a:gd name="T8" fmla="*/ 2001837 w 1297"/>
              <a:gd name="T9" fmla="*/ 206375 h 216"/>
              <a:gd name="T10" fmla="*/ 1954212 w 1297"/>
              <a:gd name="T11" fmla="*/ 244475 h 216"/>
              <a:gd name="T12" fmla="*/ 1901825 w 1297"/>
              <a:gd name="T13" fmla="*/ 225425 h 216"/>
              <a:gd name="T14" fmla="*/ 1825625 w 1297"/>
              <a:gd name="T15" fmla="*/ 249238 h 216"/>
              <a:gd name="T16" fmla="*/ 1201737 w 1297"/>
              <a:gd name="T17" fmla="*/ 258763 h 216"/>
              <a:gd name="T18" fmla="*/ 968375 w 1297"/>
              <a:gd name="T19" fmla="*/ 230188 h 216"/>
              <a:gd name="T20" fmla="*/ 696912 w 1297"/>
              <a:gd name="T21" fmla="*/ 234950 h 216"/>
              <a:gd name="T22" fmla="*/ 668337 w 1297"/>
              <a:gd name="T23" fmla="*/ 211138 h 216"/>
              <a:gd name="T24" fmla="*/ 639762 w 1297"/>
              <a:gd name="T25" fmla="*/ 201612 h 216"/>
              <a:gd name="T26" fmla="*/ 539750 w 1297"/>
              <a:gd name="T27" fmla="*/ 211138 h 216"/>
              <a:gd name="T28" fmla="*/ 511175 w 1297"/>
              <a:gd name="T29" fmla="*/ 230188 h 216"/>
              <a:gd name="T30" fmla="*/ 401637 w 1297"/>
              <a:gd name="T31" fmla="*/ 249238 h 216"/>
              <a:gd name="T32" fmla="*/ 153987 w 1297"/>
              <a:gd name="T33" fmla="*/ 230188 h 216"/>
              <a:gd name="T34" fmla="*/ 68262 w 1297"/>
              <a:gd name="T35" fmla="*/ 201612 h 216"/>
              <a:gd name="T36" fmla="*/ 87312 w 1297"/>
              <a:gd name="T37" fmla="*/ 234950 h 216"/>
              <a:gd name="T38" fmla="*/ 115887 w 1297"/>
              <a:gd name="T39" fmla="*/ 244475 h 216"/>
              <a:gd name="T40" fmla="*/ 101600 w 1297"/>
              <a:gd name="T41" fmla="*/ 220663 h 216"/>
              <a:gd name="T42" fmla="*/ 1587 w 1297"/>
              <a:gd name="T43" fmla="*/ 168275 h 216"/>
              <a:gd name="T44" fmla="*/ 6350 w 1297"/>
              <a:gd name="T45" fmla="*/ 77788 h 216"/>
              <a:gd name="T46" fmla="*/ 49212 w 1297"/>
              <a:gd name="T47" fmla="*/ 58738 h 216"/>
              <a:gd name="T48" fmla="*/ 411162 w 1297"/>
              <a:gd name="T49" fmla="*/ 49212 h 216"/>
              <a:gd name="T50" fmla="*/ 530225 w 1297"/>
              <a:gd name="T51" fmla="*/ 53975 h 216"/>
              <a:gd name="T52" fmla="*/ 534987 w 1297"/>
              <a:gd name="T53" fmla="*/ 68263 h 216"/>
              <a:gd name="T54" fmla="*/ 563562 w 1297"/>
              <a:gd name="T55" fmla="*/ 106363 h 216"/>
              <a:gd name="T56" fmla="*/ 606425 w 1297"/>
              <a:gd name="T57" fmla="*/ 153988 h 216"/>
              <a:gd name="T58" fmla="*/ 639762 w 1297"/>
              <a:gd name="T59" fmla="*/ 144463 h 216"/>
              <a:gd name="T60" fmla="*/ 663575 w 1297"/>
              <a:gd name="T61" fmla="*/ 73025 h 216"/>
              <a:gd name="T62" fmla="*/ 887412 w 1297"/>
              <a:gd name="T63" fmla="*/ 68263 h 216"/>
              <a:gd name="T64" fmla="*/ 1073150 w 1297"/>
              <a:gd name="T65" fmla="*/ 44450 h 216"/>
              <a:gd name="T66" fmla="*/ 1187450 w 1297"/>
              <a:gd name="T67" fmla="*/ 15875 h 216"/>
              <a:gd name="T68" fmla="*/ 1425575 w 1297"/>
              <a:gd name="T69" fmla="*/ 39688 h 216"/>
              <a:gd name="T70" fmla="*/ 1463674 w 1297"/>
              <a:gd name="T71" fmla="*/ 44450 h 216"/>
              <a:gd name="T72" fmla="*/ 1658937 w 1297"/>
              <a:gd name="T73" fmla="*/ 49212 h 216"/>
              <a:gd name="T74" fmla="*/ 1687512 w 1297"/>
              <a:gd name="T75" fmla="*/ 58738 h 216"/>
              <a:gd name="T76" fmla="*/ 1744662 w 1297"/>
              <a:gd name="T77" fmla="*/ 30163 h 216"/>
              <a:gd name="T78" fmla="*/ 1858962 w 1297"/>
              <a:gd name="T79" fmla="*/ 39688 h 216"/>
              <a:gd name="T80" fmla="*/ 1911350 w 1297"/>
              <a:gd name="T81" fmla="*/ 53975 h 216"/>
              <a:gd name="T82" fmla="*/ 1992312 w 1297"/>
              <a:gd name="T83" fmla="*/ 20638 h 216"/>
              <a:gd name="T84" fmla="*/ 2001837 w 1297"/>
              <a:gd name="T85" fmla="*/ 30163 h 21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297"/>
              <a:gd name="T130" fmla="*/ 0 h 216"/>
              <a:gd name="T131" fmla="*/ 1297 w 1297"/>
              <a:gd name="T132" fmla="*/ 216 h 21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297" h="216">
                <a:moveTo>
                  <a:pt x="1261" y="19"/>
                </a:moveTo>
                <a:cubicBezTo>
                  <a:pt x="1266" y="35"/>
                  <a:pt x="1273" y="46"/>
                  <a:pt x="1285" y="58"/>
                </a:cubicBezTo>
                <a:cubicBezTo>
                  <a:pt x="1288" y="67"/>
                  <a:pt x="1291" y="76"/>
                  <a:pt x="1294" y="85"/>
                </a:cubicBezTo>
                <a:cubicBezTo>
                  <a:pt x="1295" y="88"/>
                  <a:pt x="1297" y="94"/>
                  <a:pt x="1297" y="94"/>
                </a:cubicBezTo>
                <a:cubicBezTo>
                  <a:pt x="1292" y="117"/>
                  <a:pt x="1282" y="123"/>
                  <a:pt x="1261" y="130"/>
                </a:cubicBezTo>
                <a:cubicBezTo>
                  <a:pt x="1256" y="145"/>
                  <a:pt x="1244" y="150"/>
                  <a:pt x="1231" y="154"/>
                </a:cubicBezTo>
                <a:cubicBezTo>
                  <a:pt x="1218" y="151"/>
                  <a:pt x="1210" y="146"/>
                  <a:pt x="1198" y="142"/>
                </a:cubicBezTo>
                <a:cubicBezTo>
                  <a:pt x="1179" y="145"/>
                  <a:pt x="1166" y="149"/>
                  <a:pt x="1150" y="157"/>
                </a:cubicBezTo>
                <a:cubicBezTo>
                  <a:pt x="1033" y="216"/>
                  <a:pt x="888" y="162"/>
                  <a:pt x="757" y="163"/>
                </a:cubicBezTo>
                <a:cubicBezTo>
                  <a:pt x="718" y="162"/>
                  <a:pt x="650" y="172"/>
                  <a:pt x="610" y="145"/>
                </a:cubicBezTo>
                <a:cubicBezTo>
                  <a:pt x="550" y="154"/>
                  <a:pt x="507" y="150"/>
                  <a:pt x="439" y="148"/>
                </a:cubicBezTo>
                <a:cubicBezTo>
                  <a:pt x="433" y="144"/>
                  <a:pt x="428" y="137"/>
                  <a:pt x="421" y="133"/>
                </a:cubicBezTo>
                <a:cubicBezTo>
                  <a:pt x="415" y="130"/>
                  <a:pt x="403" y="127"/>
                  <a:pt x="403" y="127"/>
                </a:cubicBezTo>
                <a:cubicBezTo>
                  <a:pt x="382" y="129"/>
                  <a:pt x="360" y="126"/>
                  <a:pt x="340" y="133"/>
                </a:cubicBezTo>
                <a:cubicBezTo>
                  <a:pt x="333" y="135"/>
                  <a:pt x="322" y="145"/>
                  <a:pt x="322" y="145"/>
                </a:cubicBezTo>
                <a:cubicBezTo>
                  <a:pt x="304" y="172"/>
                  <a:pt x="292" y="160"/>
                  <a:pt x="253" y="157"/>
                </a:cubicBezTo>
                <a:cubicBezTo>
                  <a:pt x="201" y="154"/>
                  <a:pt x="149" y="148"/>
                  <a:pt x="97" y="145"/>
                </a:cubicBezTo>
                <a:cubicBezTo>
                  <a:pt x="78" y="142"/>
                  <a:pt x="59" y="138"/>
                  <a:pt x="43" y="127"/>
                </a:cubicBezTo>
                <a:cubicBezTo>
                  <a:pt x="46" y="141"/>
                  <a:pt x="42" y="142"/>
                  <a:pt x="55" y="148"/>
                </a:cubicBezTo>
                <a:cubicBezTo>
                  <a:pt x="61" y="151"/>
                  <a:pt x="73" y="154"/>
                  <a:pt x="73" y="154"/>
                </a:cubicBezTo>
                <a:cubicBezTo>
                  <a:pt x="77" y="143"/>
                  <a:pt x="79" y="134"/>
                  <a:pt x="64" y="139"/>
                </a:cubicBezTo>
                <a:cubicBezTo>
                  <a:pt x="29" y="136"/>
                  <a:pt x="12" y="139"/>
                  <a:pt x="1" y="106"/>
                </a:cubicBezTo>
                <a:cubicBezTo>
                  <a:pt x="2" y="87"/>
                  <a:pt x="0" y="68"/>
                  <a:pt x="4" y="49"/>
                </a:cubicBezTo>
                <a:cubicBezTo>
                  <a:pt x="6" y="39"/>
                  <a:pt x="31" y="37"/>
                  <a:pt x="31" y="37"/>
                </a:cubicBezTo>
                <a:cubicBezTo>
                  <a:pt x="108" y="40"/>
                  <a:pt x="183" y="38"/>
                  <a:pt x="259" y="31"/>
                </a:cubicBezTo>
                <a:cubicBezTo>
                  <a:pt x="284" y="32"/>
                  <a:pt x="309" y="30"/>
                  <a:pt x="334" y="34"/>
                </a:cubicBezTo>
                <a:cubicBezTo>
                  <a:pt x="337" y="34"/>
                  <a:pt x="336" y="40"/>
                  <a:pt x="337" y="43"/>
                </a:cubicBezTo>
                <a:cubicBezTo>
                  <a:pt x="342" y="53"/>
                  <a:pt x="345" y="61"/>
                  <a:pt x="355" y="67"/>
                </a:cubicBezTo>
                <a:cubicBezTo>
                  <a:pt x="364" y="81"/>
                  <a:pt x="367" y="92"/>
                  <a:pt x="382" y="97"/>
                </a:cubicBezTo>
                <a:cubicBezTo>
                  <a:pt x="389" y="95"/>
                  <a:pt x="398" y="97"/>
                  <a:pt x="403" y="91"/>
                </a:cubicBezTo>
                <a:cubicBezTo>
                  <a:pt x="409" y="84"/>
                  <a:pt x="409" y="47"/>
                  <a:pt x="418" y="46"/>
                </a:cubicBezTo>
                <a:cubicBezTo>
                  <a:pt x="465" y="42"/>
                  <a:pt x="512" y="44"/>
                  <a:pt x="559" y="43"/>
                </a:cubicBezTo>
                <a:cubicBezTo>
                  <a:pt x="598" y="30"/>
                  <a:pt x="641" y="51"/>
                  <a:pt x="676" y="28"/>
                </a:cubicBezTo>
                <a:cubicBezTo>
                  <a:pt x="691" y="6"/>
                  <a:pt x="724" y="13"/>
                  <a:pt x="748" y="10"/>
                </a:cubicBezTo>
                <a:cubicBezTo>
                  <a:pt x="811" y="19"/>
                  <a:pt x="813" y="23"/>
                  <a:pt x="898" y="25"/>
                </a:cubicBezTo>
                <a:cubicBezTo>
                  <a:pt x="906" y="26"/>
                  <a:pt x="914" y="28"/>
                  <a:pt x="922" y="28"/>
                </a:cubicBezTo>
                <a:cubicBezTo>
                  <a:pt x="963" y="30"/>
                  <a:pt x="1004" y="28"/>
                  <a:pt x="1045" y="31"/>
                </a:cubicBezTo>
                <a:cubicBezTo>
                  <a:pt x="1051" y="31"/>
                  <a:pt x="1063" y="37"/>
                  <a:pt x="1063" y="37"/>
                </a:cubicBezTo>
                <a:cubicBezTo>
                  <a:pt x="1081" y="34"/>
                  <a:pt x="1094" y="38"/>
                  <a:pt x="1099" y="19"/>
                </a:cubicBezTo>
                <a:cubicBezTo>
                  <a:pt x="1137" y="21"/>
                  <a:pt x="1142" y="20"/>
                  <a:pt x="1171" y="25"/>
                </a:cubicBezTo>
                <a:cubicBezTo>
                  <a:pt x="1182" y="27"/>
                  <a:pt x="1204" y="34"/>
                  <a:pt x="1204" y="34"/>
                </a:cubicBezTo>
                <a:cubicBezTo>
                  <a:pt x="1223" y="30"/>
                  <a:pt x="1237" y="19"/>
                  <a:pt x="1255" y="13"/>
                </a:cubicBezTo>
                <a:cubicBezTo>
                  <a:pt x="1264" y="0"/>
                  <a:pt x="1261" y="0"/>
                  <a:pt x="1261" y="19"/>
                </a:cubicBezTo>
                <a:close/>
              </a:path>
            </a:pathLst>
          </a:custGeom>
          <a:solidFill>
            <a:srgbClr val="000000"/>
          </a:solidFill>
          <a:ln w="9525">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79895" name="Freeform 23"/>
          <p:cNvSpPr>
            <a:spLocks/>
          </p:cNvSpPr>
          <p:nvPr/>
        </p:nvSpPr>
        <p:spPr bwMode="auto">
          <a:xfrm>
            <a:off x="1093788" y="1452563"/>
            <a:ext cx="1687512" cy="344487"/>
          </a:xfrm>
          <a:custGeom>
            <a:avLst/>
            <a:gdLst>
              <a:gd name="T0" fmla="*/ 68262 w 1063"/>
              <a:gd name="T1" fmla="*/ 28575 h 217"/>
              <a:gd name="T2" fmla="*/ 39687 w 1063"/>
              <a:gd name="T3" fmla="*/ 42862 h 217"/>
              <a:gd name="T4" fmla="*/ 15875 w 1063"/>
              <a:gd name="T5" fmla="*/ 71437 h 217"/>
              <a:gd name="T6" fmla="*/ 96837 w 1063"/>
              <a:gd name="T7" fmla="*/ 280987 h 217"/>
              <a:gd name="T8" fmla="*/ 530225 w 1063"/>
              <a:gd name="T9" fmla="*/ 247650 h 217"/>
              <a:gd name="T10" fmla="*/ 534987 w 1063"/>
              <a:gd name="T11" fmla="*/ 204787 h 217"/>
              <a:gd name="T12" fmla="*/ 587375 w 1063"/>
              <a:gd name="T13" fmla="*/ 209550 h 217"/>
              <a:gd name="T14" fmla="*/ 692150 w 1063"/>
              <a:gd name="T15" fmla="*/ 252412 h 217"/>
              <a:gd name="T16" fmla="*/ 873125 w 1063"/>
              <a:gd name="T17" fmla="*/ 266700 h 217"/>
              <a:gd name="T18" fmla="*/ 1220787 w 1063"/>
              <a:gd name="T19" fmla="*/ 280987 h 217"/>
              <a:gd name="T20" fmla="*/ 1625600 w 1063"/>
              <a:gd name="T21" fmla="*/ 285750 h 217"/>
              <a:gd name="T22" fmla="*/ 1687512 w 1063"/>
              <a:gd name="T23" fmla="*/ 247650 h 217"/>
              <a:gd name="T24" fmla="*/ 1654175 w 1063"/>
              <a:gd name="T25" fmla="*/ 176212 h 217"/>
              <a:gd name="T26" fmla="*/ 1644650 w 1063"/>
              <a:gd name="T27" fmla="*/ 123825 h 217"/>
              <a:gd name="T28" fmla="*/ 1635125 w 1063"/>
              <a:gd name="T29" fmla="*/ 95250 h 217"/>
              <a:gd name="T30" fmla="*/ 1606549 w 1063"/>
              <a:gd name="T31" fmla="*/ 76200 h 217"/>
              <a:gd name="T32" fmla="*/ 1468437 w 1063"/>
              <a:gd name="T33" fmla="*/ 100012 h 217"/>
              <a:gd name="T34" fmla="*/ 1406524 w 1063"/>
              <a:gd name="T35" fmla="*/ 95250 h 217"/>
              <a:gd name="T36" fmla="*/ 1392237 w 1063"/>
              <a:gd name="T37" fmla="*/ 80962 h 217"/>
              <a:gd name="T38" fmla="*/ 1344612 w 1063"/>
              <a:gd name="T39" fmla="*/ 66675 h 217"/>
              <a:gd name="T40" fmla="*/ 1101725 w 1063"/>
              <a:gd name="T41" fmla="*/ 95250 h 217"/>
              <a:gd name="T42" fmla="*/ 1035050 w 1063"/>
              <a:gd name="T43" fmla="*/ 109537 h 217"/>
              <a:gd name="T44" fmla="*/ 906462 w 1063"/>
              <a:gd name="T45" fmla="*/ 104775 h 217"/>
              <a:gd name="T46" fmla="*/ 849312 w 1063"/>
              <a:gd name="T47" fmla="*/ 66675 h 217"/>
              <a:gd name="T48" fmla="*/ 725487 w 1063"/>
              <a:gd name="T49" fmla="*/ 104775 h 217"/>
              <a:gd name="T50" fmla="*/ 492125 w 1063"/>
              <a:gd name="T51" fmla="*/ 95250 h 217"/>
              <a:gd name="T52" fmla="*/ 425450 w 1063"/>
              <a:gd name="T53" fmla="*/ 66675 h 217"/>
              <a:gd name="T54" fmla="*/ 396875 w 1063"/>
              <a:gd name="T55" fmla="*/ 57150 h 217"/>
              <a:gd name="T56" fmla="*/ 320675 w 1063"/>
              <a:gd name="T57" fmla="*/ 71437 h 217"/>
              <a:gd name="T58" fmla="*/ 258762 w 1063"/>
              <a:gd name="T59" fmla="*/ 19050 h 217"/>
              <a:gd name="T60" fmla="*/ 215900 w 1063"/>
              <a:gd name="T61" fmla="*/ 0 h 217"/>
              <a:gd name="T62" fmla="*/ 68262 w 1063"/>
              <a:gd name="T63" fmla="*/ 28575 h 21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063"/>
              <a:gd name="T97" fmla="*/ 0 h 217"/>
              <a:gd name="T98" fmla="*/ 1063 w 1063"/>
              <a:gd name="T99" fmla="*/ 217 h 21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063" h="217">
                <a:moveTo>
                  <a:pt x="43" y="18"/>
                </a:moveTo>
                <a:cubicBezTo>
                  <a:pt x="37" y="22"/>
                  <a:pt x="30" y="23"/>
                  <a:pt x="25" y="27"/>
                </a:cubicBezTo>
                <a:cubicBezTo>
                  <a:pt x="19" y="32"/>
                  <a:pt x="16" y="39"/>
                  <a:pt x="10" y="45"/>
                </a:cubicBezTo>
                <a:cubicBezTo>
                  <a:pt x="12" y="99"/>
                  <a:pt x="0" y="162"/>
                  <a:pt x="61" y="177"/>
                </a:cubicBezTo>
                <a:cubicBezTo>
                  <a:pt x="353" y="173"/>
                  <a:pt x="242" y="217"/>
                  <a:pt x="334" y="156"/>
                </a:cubicBezTo>
                <a:cubicBezTo>
                  <a:pt x="335" y="147"/>
                  <a:pt x="334" y="137"/>
                  <a:pt x="337" y="129"/>
                </a:cubicBezTo>
                <a:cubicBezTo>
                  <a:pt x="341" y="119"/>
                  <a:pt x="370" y="132"/>
                  <a:pt x="370" y="132"/>
                </a:cubicBezTo>
                <a:cubicBezTo>
                  <a:pt x="391" y="146"/>
                  <a:pt x="412" y="153"/>
                  <a:pt x="436" y="159"/>
                </a:cubicBezTo>
                <a:cubicBezTo>
                  <a:pt x="475" y="185"/>
                  <a:pt x="437" y="162"/>
                  <a:pt x="550" y="168"/>
                </a:cubicBezTo>
                <a:cubicBezTo>
                  <a:pt x="626" y="172"/>
                  <a:pt x="681" y="176"/>
                  <a:pt x="769" y="177"/>
                </a:cubicBezTo>
                <a:cubicBezTo>
                  <a:pt x="857" y="183"/>
                  <a:pt x="932" y="182"/>
                  <a:pt x="1024" y="180"/>
                </a:cubicBezTo>
                <a:cubicBezTo>
                  <a:pt x="1047" y="177"/>
                  <a:pt x="1056" y="178"/>
                  <a:pt x="1063" y="156"/>
                </a:cubicBezTo>
                <a:cubicBezTo>
                  <a:pt x="1060" y="135"/>
                  <a:pt x="1060" y="123"/>
                  <a:pt x="1042" y="111"/>
                </a:cubicBezTo>
                <a:cubicBezTo>
                  <a:pt x="1033" y="97"/>
                  <a:pt x="1033" y="95"/>
                  <a:pt x="1036" y="78"/>
                </a:cubicBezTo>
                <a:cubicBezTo>
                  <a:pt x="1034" y="72"/>
                  <a:pt x="1035" y="64"/>
                  <a:pt x="1030" y="60"/>
                </a:cubicBezTo>
                <a:cubicBezTo>
                  <a:pt x="1024" y="56"/>
                  <a:pt x="1012" y="48"/>
                  <a:pt x="1012" y="48"/>
                </a:cubicBezTo>
                <a:cubicBezTo>
                  <a:pt x="983" y="50"/>
                  <a:pt x="953" y="54"/>
                  <a:pt x="925" y="63"/>
                </a:cubicBezTo>
                <a:cubicBezTo>
                  <a:pt x="912" y="62"/>
                  <a:pt x="899" y="63"/>
                  <a:pt x="886" y="60"/>
                </a:cubicBezTo>
                <a:cubicBezTo>
                  <a:pt x="882" y="59"/>
                  <a:pt x="881" y="53"/>
                  <a:pt x="877" y="51"/>
                </a:cubicBezTo>
                <a:cubicBezTo>
                  <a:pt x="871" y="48"/>
                  <a:pt x="855" y="44"/>
                  <a:pt x="847" y="42"/>
                </a:cubicBezTo>
                <a:cubicBezTo>
                  <a:pt x="793" y="47"/>
                  <a:pt x="751" y="58"/>
                  <a:pt x="694" y="60"/>
                </a:cubicBezTo>
                <a:cubicBezTo>
                  <a:pt x="680" y="65"/>
                  <a:pt x="666" y="67"/>
                  <a:pt x="652" y="69"/>
                </a:cubicBezTo>
                <a:cubicBezTo>
                  <a:pt x="625" y="68"/>
                  <a:pt x="598" y="70"/>
                  <a:pt x="571" y="66"/>
                </a:cubicBezTo>
                <a:cubicBezTo>
                  <a:pt x="557" y="64"/>
                  <a:pt x="535" y="42"/>
                  <a:pt x="535" y="42"/>
                </a:cubicBezTo>
                <a:cubicBezTo>
                  <a:pt x="507" y="46"/>
                  <a:pt x="484" y="59"/>
                  <a:pt x="457" y="66"/>
                </a:cubicBezTo>
                <a:cubicBezTo>
                  <a:pt x="408" y="63"/>
                  <a:pt x="359" y="66"/>
                  <a:pt x="310" y="60"/>
                </a:cubicBezTo>
                <a:cubicBezTo>
                  <a:pt x="295" y="58"/>
                  <a:pt x="283" y="46"/>
                  <a:pt x="268" y="42"/>
                </a:cubicBezTo>
                <a:cubicBezTo>
                  <a:pt x="262" y="40"/>
                  <a:pt x="250" y="36"/>
                  <a:pt x="250" y="36"/>
                </a:cubicBezTo>
                <a:cubicBezTo>
                  <a:pt x="232" y="38"/>
                  <a:pt x="219" y="39"/>
                  <a:pt x="202" y="45"/>
                </a:cubicBezTo>
                <a:cubicBezTo>
                  <a:pt x="188" y="35"/>
                  <a:pt x="176" y="23"/>
                  <a:pt x="163" y="12"/>
                </a:cubicBezTo>
                <a:cubicBezTo>
                  <a:pt x="155" y="6"/>
                  <a:pt x="136" y="0"/>
                  <a:pt x="136" y="0"/>
                </a:cubicBezTo>
                <a:cubicBezTo>
                  <a:pt x="134" y="0"/>
                  <a:pt x="43" y="0"/>
                  <a:pt x="43" y="18"/>
                </a:cubicBezTo>
                <a:close/>
              </a:path>
            </a:pathLst>
          </a:custGeom>
          <a:solidFill>
            <a:srgbClr val="000000"/>
          </a:solidFill>
          <a:ln w="9525">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79896" name="Freeform 24"/>
          <p:cNvSpPr>
            <a:spLocks/>
          </p:cNvSpPr>
          <p:nvPr/>
        </p:nvSpPr>
        <p:spPr bwMode="auto">
          <a:xfrm>
            <a:off x="280988" y="1166813"/>
            <a:ext cx="2790825" cy="328612"/>
          </a:xfrm>
          <a:custGeom>
            <a:avLst/>
            <a:gdLst>
              <a:gd name="T0" fmla="*/ 2767013 w 1758"/>
              <a:gd name="T1" fmla="*/ 61912 h 207"/>
              <a:gd name="T2" fmla="*/ 2781300 w 1758"/>
              <a:gd name="T3" fmla="*/ 142875 h 207"/>
              <a:gd name="T4" fmla="*/ 2790825 w 1758"/>
              <a:gd name="T5" fmla="*/ 171450 h 207"/>
              <a:gd name="T6" fmla="*/ 2771775 w 1758"/>
              <a:gd name="T7" fmla="*/ 219075 h 207"/>
              <a:gd name="T8" fmla="*/ 2743200 w 1758"/>
              <a:gd name="T9" fmla="*/ 238125 h 207"/>
              <a:gd name="T10" fmla="*/ 2705100 w 1758"/>
              <a:gd name="T11" fmla="*/ 266700 h 207"/>
              <a:gd name="T12" fmla="*/ 2309813 w 1758"/>
              <a:gd name="T13" fmla="*/ 271462 h 207"/>
              <a:gd name="T14" fmla="*/ 2266950 w 1758"/>
              <a:gd name="T15" fmla="*/ 285750 h 207"/>
              <a:gd name="T16" fmla="*/ 2252663 w 1758"/>
              <a:gd name="T17" fmla="*/ 290512 h 207"/>
              <a:gd name="T18" fmla="*/ 1747838 w 1758"/>
              <a:gd name="T19" fmla="*/ 276225 h 207"/>
              <a:gd name="T20" fmla="*/ 1700213 w 1758"/>
              <a:gd name="T21" fmla="*/ 261937 h 207"/>
              <a:gd name="T22" fmla="*/ 942975 w 1758"/>
              <a:gd name="T23" fmla="*/ 266700 h 207"/>
              <a:gd name="T24" fmla="*/ 847725 w 1758"/>
              <a:gd name="T25" fmla="*/ 271462 h 207"/>
              <a:gd name="T26" fmla="*/ 819150 w 1758"/>
              <a:gd name="T27" fmla="*/ 261937 h 207"/>
              <a:gd name="T28" fmla="*/ 809625 w 1758"/>
              <a:gd name="T29" fmla="*/ 233362 h 207"/>
              <a:gd name="T30" fmla="*/ 795337 w 1758"/>
              <a:gd name="T31" fmla="*/ 228600 h 207"/>
              <a:gd name="T32" fmla="*/ 738187 w 1758"/>
              <a:gd name="T33" fmla="*/ 252412 h 207"/>
              <a:gd name="T34" fmla="*/ 690563 w 1758"/>
              <a:gd name="T35" fmla="*/ 266700 h 207"/>
              <a:gd name="T36" fmla="*/ 604838 w 1758"/>
              <a:gd name="T37" fmla="*/ 314325 h 207"/>
              <a:gd name="T38" fmla="*/ 461963 w 1758"/>
              <a:gd name="T39" fmla="*/ 309562 h 207"/>
              <a:gd name="T40" fmla="*/ 457200 w 1758"/>
              <a:gd name="T41" fmla="*/ 266700 h 207"/>
              <a:gd name="T42" fmla="*/ 381000 w 1758"/>
              <a:gd name="T43" fmla="*/ 223837 h 207"/>
              <a:gd name="T44" fmla="*/ 352425 w 1758"/>
              <a:gd name="T45" fmla="*/ 214312 h 207"/>
              <a:gd name="T46" fmla="*/ 285750 w 1758"/>
              <a:gd name="T47" fmla="*/ 238125 h 207"/>
              <a:gd name="T48" fmla="*/ 400050 w 1758"/>
              <a:gd name="T49" fmla="*/ 261937 h 207"/>
              <a:gd name="T50" fmla="*/ 247650 w 1758"/>
              <a:gd name="T51" fmla="*/ 261937 h 207"/>
              <a:gd name="T52" fmla="*/ 219075 w 1758"/>
              <a:gd name="T53" fmla="*/ 252412 h 207"/>
              <a:gd name="T54" fmla="*/ 57150 w 1758"/>
              <a:gd name="T55" fmla="*/ 247650 h 207"/>
              <a:gd name="T56" fmla="*/ 33338 w 1758"/>
              <a:gd name="T57" fmla="*/ 219075 h 207"/>
              <a:gd name="T58" fmla="*/ 4763 w 1758"/>
              <a:gd name="T59" fmla="*/ 204787 h 207"/>
              <a:gd name="T60" fmla="*/ 14288 w 1758"/>
              <a:gd name="T61" fmla="*/ 80962 h 207"/>
              <a:gd name="T62" fmla="*/ 52388 w 1758"/>
              <a:gd name="T63" fmla="*/ 76200 h 207"/>
              <a:gd name="T64" fmla="*/ 80963 w 1758"/>
              <a:gd name="T65" fmla="*/ 33337 h 207"/>
              <a:gd name="T66" fmla="*/ 85725 w 1758"/>
              <a:gd name="T67" fmla="*/ 19050 h 207"/>
              <a:gd name="T68" fmla="*/ 114300 w 1758"/>
              <a:gd name="T69" fmla="*/ 9525 h 207"/>
              <a:gd name="T70" fmla="*/ 195262 w 1758"/>
              <a:gd name="T71" fmla="*/ 66675 h 207"/>
              <a:gd name="T72" fmla="*/ 428625 w 1758"/>
              <a:gd name="T73" fmla="*/ 71437 h 207"/>
              <a:gd name="T74" fmla="*/ 1276350 w 1758"/>
              <a:gd name="T75" fmla="*/ 85725 h 207"/>
              <a:gd name="T76" fmla="*/ 1624012 w 1758"/>
              <a:gd name="T77" fmla="*/ 85725 h 207"/>
              <a:gd name="T78" fmla="*/ 1662113 w 1758"/>
              <a:gd name="T79" fmla="*/ 109537 h 207"/>
              <a:gd name="T80" fmla="*/ 1690688 w 1758"/>
              <a:gd name="T81" fmla="*/ 76200 h 207"/>
              <a:gd name="T82" fmla="*/ 1728788 w 1758"/>
              <a:gd name="T83" fmla="*/ 66675 h 207"/>
              <a:gd name="T84" fmla="*/ 1766888 w 1758"/>
              <a:gd name="T85" fmla="*/ 42862 h 207"/>
              <a:gd name="T86" fmla="*/ 1866900 w 1758"/>
              <a:gd name="T87" fmla="*/ 23812 h 207"/>
              <a:gd name="T88" fmla="*/ 1938338 w 1758"/>
              <a:gd name="T89" fmla="*/ 14287 h 207"/>
              <a:gd name="T90" fmla="*/ 1966913 w 1758"/>
              <a:gd name="T91" fmla="*/ 23812 h 207"/>
              <a:gd name="T92" fmla="*/ 1981200 w 1758"/>
              <a:gd name="T93" fmla="*/ 28575 h 207"/>
              <a:gd name="T94" fmla="*/ 2005013 w 1758"/>
              <a:gd name="T95" fmla="*/ 57150 h 207"/>
              <a:gd name="T96" fmla="*/ 2033588 w 1758"/>
              <a:gd name="T97" fmla="*/ 66675 h 207"/>
              <a:gd name="T98" fmla="*/ 2047875 w 1758"/>
              <a:gd name="T99" fmla="*/ 71437 h 207"/>
              <a:gd name="T100" fmla="*/ 2209800 w 1758"/>
              <a:gd name="T101" fmla="*/ 42862 h 207"/>
              <a:gd name="T102" fmla="*/ 2238375 w 1758"/>
              <a:gd name="T103" fmla="*/ 14287 h 207"/>
              <a:gd name="T104" fmla="*/ 2338388 w 1758"/>
              <a:gd name="T105" fmla="*/ 42862 h 207"/>
              <a:gd name="T106" fmla="*/ 2347913 w 1758"/>
              <a:gd name="T107" fmla="*/ 57150 h 207"/>
              <a:gd name="T108" fmla="*/ 2400300 w 1758"/>
              <a:gd name="T109" fmla="*/ 4762 h 207"/>
              <a:gd name="T110" fmla="*/ 2414588 w 1758"/>
              <a:gd name="T111" fmla="*/ 0 h 207"/>
              <a:gd name="T112" fmla="*/ 2533650 w 1758"/>
              <a:gd name="T113" fmla="*/ 33337 h 207"/>
              <a:gd name="T114" fmla="*/ 2562225 w 1758"/>
              <a:gd name="T115" fmla="*/ 71437 h 207"/>
              <a:gd name="T116" fmla="*/ 2747963 w 1758"/>
              <a:gd name="T117" fmla="*/ 66675 h 207"/>
              <a:gd name="T118" fmla="*/ 2767013 w 1758"/>
              <a:gd name="T119" fmla="*/ 61912 h 20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758"/>
              <a:gd name="T181" fmla="*/ 0 h 207"/>
              <a:gd name="T182" fmla="*/ 1758 w 1758"/>
              <a:gd name="T183" fmla="*/ 207 h 207"/>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758" h="207">
                <a:moveTo>
                  <a:pt x="1743" y="39"/>
                </a:moveTo>
                <a:cubicBezTo>
                  <a:pt x="1747" y="78"/>
                  <a:pt x="1743" y="62"/>
                  <a:pt x="1752" y="90"/>
                </a:cubicBezTo>
                <a:cubicBezTo>
                  <a:pt x="1754" y="96"/>
                  <a:pt x="1758" y="108"/>
                  <a:pt x="1758" y="108"/>
                </a:cubicBezTo>
                <a:cubicBezTo>
                  <a:pt x="1756" y="117"/>
                  <a:pt x="1754" y="131"/>
                  <a:pt x="1746" y="138"/>
                </a:cubicBezTo>
                <a:cubicBezTo>
                  <a:pt x="1741" y="143"/>
                  <a:pt x="1728" y="150"/>
                  <a:pt x="1728" y="150"/>
                </a:cubicBezTo>
                <a:cubicBezTo>
                  <a:pt x="1721" y="160"/>
                  <a:pt x="1716" y="164"/>
                  <a:pt x="1704" y="168"/>
                </a:cubicBezTo>
                <a:cubicBezTo>
                  <a:pt x="1621" y="165"/>
                  <a:pt x="1538" y="162"/>
                  <a:pt x="1455" y="171"/>
                </a:cubicBezTo>
                <a:cubicBezTo>
                  <a:pt x="1446" y="174"/>
                  <a:pt x="1437" y="177"/>
                  <a:pt x="1428" y="180"/>
                </a:cubicBezTo>
                <a:cubicBezTo>
                  <a:pt x="1425" y="181"/>
                  <a:pt x="1419" y="183"/>
                  <a:pt x="1419" y="183"/>
                </a:cubicBezTo>
                <a:cubicBezTo>
                  <a:pt x="1221" y="174"/>
                  <a:pt x="1327" y="178"/>
                  <a:pt x="1101" y="174"/>
                </a:cubicBezTo>
                <a:cubicBezTo>
                  <a:pt x="1091" y="171"/>
                  <a:pt x="1081" y="168"/>
                  <a:pt x="1071" y="165"/>
                </a:cubicBezTo>
                <a:cubicBezTo>
                  <a:pt x="912" y="166"/>
                  <a:pt x="748" y="207"/>
                  <a:pt x="594" y="168"/>
                </a:cubicBezTo>
                <a:cubicBezTo>
                  <a:pt x="573" y="175"/>
                  <a:pt x="557" y="173"/>
                  <a:pt x="534" y="171"/>
                </a:cubicBezTo>
                <a:cubicBezTo>
                  <a:pt x="528" y="169"/>
                  <a:pt x="522" y="167"/>
                  <a:pt x="516" y="165"/>
                </a:cubicBezTo>
                <a:cubicBezTo>
                  <a:pt x="510" y="163"/>
                  <a:pt x="512" y="153"/>
                  <a:pt x="510" y="147"/>
                </a:cubicBezTo>
                <a:cubicBezTo>
                  <a:pt x="509" y="144"/>
                  <a:pt x="504" y="145"/>
                  <a:pt x="501" y="144"/>
                </a:cubicBezTo>
                <a:cubicBezTo>
                  <a:pt x="472" y="148"/>
                  <a:pt x="483" y="145"/>
                  <a:pt x="465" y="159"/>
                </a:cubicBezTo>
                <a:cubicBezTo>
                  <a:pt x="457" y="165"/>
                  <a:pt x="444" y="163"/>
                  <a:pt x="435" y="168"/>
                </a:cubicBezTo>
                <a:cubicBezTo>
                  <a:pt x="417" y="178"/>
                  <a:pt x="398" y="187"/>
                  <a:pt x="381" y="198"/>
                </a:cubicBezTo>
                <a:cubicBezTo>
                  <a:pt x="351" y="197"/>
                  <a:pt x="320" y="204"/>
                  <a:pt x="291" y="195"/>
                </a:cubicBezTo>
                <a:cubicBezTo>
                  <a:pt x="282" y="192"/>
                  <a:pt x="291" y="176"/>
                  <a:pt x="288" y="168"/>
                </a:cubicBezTo>
                <a:cubicBezTo>
                  <a:pt x="287" y="167"/>
                  <a:pt x="245" y="142"/>
                  <a:pt x="240" y="141"/>
                </a:cubicBezTo>
                <a:cubicBezTo>
                  <a:pt x="234" y="139"/>
                  <a:pt x="222" y="135"/>
                  <a:pt x="222" y="135"/>
                </a:cubicBezTo>
                <a:cubicBezTo>
                  <a:pt x="201" y="137"/>
                  <a:pt x="191" y="134"/>
                  <a:pt x="180" y="150"/>
                </a:cubicBezTo>
                <a:cubicBezTo>
                  <a:pt x="198" y="162"/>
                  <a:pt x="231" y="163"/>
                  <a:pt x="252" y="165"/>
                </a:cubicBezTo>
                <a:cubicBezTo>
                  <a:pt x="296" y="176"/>
                  <a:pt x="296" y="175"/>
                  <a:pt x="156" y="165"/>
                </a:cubicBezTo>
                <a:cubicBezTo>
                  <a:pt x="150" y="165"/>
                  <a:pt x="138" y="159"/>
                  <a:pt x="138" y="159"/>
                </a:cubicBezTo>
                <a:cubicBezTo>
                  <a:pt x="105" y="162"/>
                  <a:pt x="69" y="167"/>
                  <a:pt x="36" y="156"/>
                </a:cubicBezTo>
                <a:cubicBezTo>
                  <a:pt x="30" y="150"/>
                  <a:pt x="27" y="143"/>
                  <a:pt x="21" y="138"/>
                </a:cubicBezTo>
                <a:cubicBezTo>
                  <a:pt x="16" y="134"/>
                  <a:pt x="9" y="133"/>
                  <a:pt x="3" y="129"/>
                </a:cubicBezTo>
                <a:cubicBezTo>
                  <a:pt x="0" y="120"/>
                  <a:pt x="7" y="53"/>
                  <a:pt x="9" y="51"/>
                </a:cubicBezTo>
                <a:cubicBezTo>
                  <a:pt x="14" y="45"/>
                  <a:pt x="25" y="49"/>
                  <a:pt x="33" y="48"/>
                </a:cubicBezTo>
                <a:cubicBezTo>
                  <a:pt x="39" y="39"/>
                  <a:pt x="45" y="30"/>
                  <a:pt x="51" y="21"/>
                </a:cubicBezTo>
                <a:cubicBezTo>
                  <a:pt x="53" y="18"/>
                  <a:pt x="51" y="14"/>
                  <a:pt x="54" y="12"/>
                </a:cubicBezTo>
                <a:cubicBezTo>
                  <a:pt x="59" y="8"/>
                  <a:pt x="72" y="6"/>
                  <a:pt x="72" y="6"/>
                </a:cubicBezTo>
                <a:cubicBezTo>
                  <a:pt x="92" y="13"/>
                  <a:pt x="97" y="41"/>
                  <a:pt x="123" y="42"/>
                </a:cubicBezTo>
                <a:cubicBezTo>
                  <a:pt x="172" y="44"/>
                  <a:pt x="221" y="44"/>
                  <a:pt x="270" y="45"/>
                </a:cubicBezTo>
                <a:cubicBezTo>
                  <a:pt x="448" y="53"/>
                  <a:pt x="626" y="47"/>
                  <a:pt x="804" y="54"/>
                </a:cubicBezTo>
                <a:cubicBezTo>
                  <a:pt x="905" y="52"/>
                  <a:pt x="940" y="49"/>
                  <a:pt x="1023" y="54"/>
                </a:cubicBezTo>
                <a:cubicBezTo>
                  <a:pt x="1035" y="58"/>
                  <a:pt x="1035" y="65"/>
                  <a:pt x="1047" y="69"/>
                </a:cubicBezTo>
                <a:cubicBezTo>
                  <a:pt x="1062" y="64"/>
                  <a:pt x="1054" y="57"/>
                  <a:pt x="1065" y="48"/>
                </a:cubicBezTo>
                <a:cubicBezTo>
                  <a:pt x="1068" y="46"/>
                  <a:pt x="1088" y="42"/>
                  <a:pt x="1089" y="42"/>
                </a:cubicBezTo>
                <a:cubicBezTo>
                  <a:pt x="1099" y="27"/>
                  <a:pt x="1092" y="23"/>
                  <a:pt x="1113" y="27"/>
                </a:cubicBezTo>
                <a:cubicBezTo>
                  <a:pt x="1138" y="24"/>
                  <a:pt x="1150" y="18"/>
                  <a:pt x="1176" y="15"/>
                </a:cubicBezTo>
                <a:cubicBezTo>
                  <a:pt x="1198" y="8"/>
                  <a:pt x="1190" y="6"/>
                  <a:pt x="1221" y="9"/>
                </a:cubicBezTo>
                <a:cubicBezTo>
                  <a:pt x="1227" y="11"/>
                  <a:pt x="1233" y="13"/>
                  <a:pt x="1239" y="15"/>
                </a:cubicBezTo>
                <a:cubicBezTo>
                  <a:pt x="1242" y="16"/>
                  <a:pt x="1248" y="18"/>
                  <a:pt x="1248" y="18"/>
                </a:cubicBezTo>
                <a:cubicBezTo>
                  <a:pt x="1252" y="24"/>
                  <a:pt x="1257" y="33"/>
                  <a:pt x="1263" y="36"/>
                </a:cubicBezTo>
                <a:cubicBezTo>
                  <a:pt x="1269" y="39"/>
                  <a:pt x="1275" y="40"/>
                  <a:pt x="1281" y="42"/>
                </a:cubicBezTo>
                <a:cubicBezTo>
                  <a:pt x="1284" y="43"/>
                  <a:pt x="1290" y="45"/>
                  <a:pt x="1290" y="45"/>
                </a:cubicBezTo>
                <a:cubicBezTo>
                  <a:pt x="1406" y="34"/>
                  <a:pt x="1366" y="63"/>
                  <a:pt x="1392" y="27"/>
                </a:cubicBezTo>
                <a:cubicBezTo>
                  <a:pt x="1402" y="13"/>
                  <a:pt x="1398" y="17"/>
                  <a:pt x="1410" y="9"/>
                </a:cubicBezTo>
                <a:cubicBezTo>
                  <a:pt x="1454" y="13"/>
                  <a:pt x="1442" y="17"/>
                  <a:pt x="1473" y="27"/>
                </a:cubicBezTo>
                <a:cubicBezTo>
                  <a:pt x="1475" y="30"/>
                  <a:pt x="1475" y="36"/>
                  <a:pt x="1479" y="36"/>
                </a:cubicBezTo>
                <a:cubicBezTo>
                  <a:pt x="1506" y="39"/>
                  <a:pt x="1498" y="14"/>
                  <a:pt x="1512" y="3"/>
                </a:cubicBezTo>
                <a:cubicBezTo>
                  <a:pt x="1514" y="1"/>
                  <a:pt x="1518" y="1"/>
                  <a:pt x="1521" y="0"/>
                </a:cubicBezTo>
                <a:cubicBezTo>
                  <a:pt x="1549" y="4"/>
                  <a:pt x="1570" y="12"/>
                  <a:pt x="1596" y="21"/>
                </a:cubicBezTo>
                <a:cubicBezTo>
                  <a:pt x="1603" y="32"/>
                  <a:pt x="1603" y="38"/>
                  <a:pt x="1614" y="45"/>
                </a:cubicBezTo>
                <a:cubicBezTo>
                  <a:pt x="1653" y="44"/>
                  <a:pt x="1692" y="42"/>
                  <a:pt x="1731" y="42"/>
                </a:cubicBezTo>
                <a:cubicBezTo>
                  <a:pt x="1745" y="42"/>
                  <a:pt x="1743" y="51"/>
                  <a:pt x="1743" y="39"/>
                </a:cubicBezTo>
                <a:close/>
              </a:path>
            </a:pathLst>
          </a:custGeom>
          <a:solidFill>
            <a:srgbClr val="000000"/>
          </a:solidFill>
          <a:ln w="9525">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79897" name="Freeform 25"/>
          <p:cNvSpPr>
            <a:spLocks/>
          </p:cNvSpPr>
          <p:nvPr/>
        </p:nvSpPr>
        <p:spPr bwMode="auto">
          <a:xfrm>
            <a:off x="6330950" y="1416050"/>
            <a:ext cx="1665288" cy="368300"/>
          </a:xfrm>
          <a:custGeom>
            <a:avLst/>
            <a:gdLst>
              <a:gd name="T0" fmla="*/ 1600200 w 1049"/>
              <a:gd name="T1" fmla="*/ 0 h 232"/>
              <a:gd name="T2" fmla="*/ 1562100 w 1049"/>
              <a:gd name="T3" fmla="*/ 101600 h 232"/>
              <a:gd name="T4" fmla="*/ 1568450 w 1049"/>
              <a:gd name="T5" fmla="*/ 177800 h 232"/>
              <a:gd name="T6" fmla="*/ 1625601 w 1049"/>
              <a:gd name="T7" fmla="*/ 190500 h 232"/>
              <a:gd name="T8" fmla="*/ 1663701 w 1049"/>
              <a:gd name="T9" fmla="*/ 260350 h 232"/>
              <a:gd name="T10" fmla="*/ 1657351 w 1049"/>
              <a:gd name="T11" fmla="*/ 292100 h 232"/>
              <a:gd name="T12" fmla="*/ 1511300 w 1049"/>
              <a:gd name="T13" fmla="*/ 317500 h 232"/>
              <a:gd name="T14" fmla="*/ 1174750 w 1049"/>
              <a:gd name="T15" fmla="*/ 342900 h 232"/>
              <a:gd name="T16" fmla="*/ 971550 w 1049"/>
              <a:gd name="T17" fmla="*/ 368300 h 232"/>
              <a:gd name="T18" fmla="*/ 596900 w 1049"/>
              <a:gd name="T19" fmla="*/ 361950 h 232"/>
              <a:gd name="T20" fmla="*/ 520700 w 1049"/>
              <a:gd name="T21" fmla="*/ 330200 h 232"/>
              <a:gd name="T22" fmla="*/ 107950 w 1049"/>
              <a:gd name="T23" fmla="*/ 323850 h 232"/>
              <a:gd name="T24" fmla="*/ 31750 w 1049"/>
              <a:gd name="T25" fmla="*/ 292100 h 232"/>
              <a:gd name="T26" fmla="*/ 0 w 1049"/>
              <a:gd name="T27" fmla="*/ 234950 h 232"/>
              <a:gd name="T28" fmla="*/ 38100 w 1049"/>
              <a:gd name="T29" fmla="*/ 171450 h 232"/>
              <a:gd name="T30" fmla="*/ 76200 w 1049"/>
              <a:gd name="T31" fmla="*/ 158750 h 232"/>
              <a:gd name="T32" fmla="*/ 146050 w 1049"/>
              <a:gd name="T33" fmla="*/ 133350 h 232"/>
              <a:gd name="T34" fmla="*/ 819150 w 1049"/>
              <a:gd name="T35" fmla="*/ 107950 h 232"/>
              <a:gd name="T36" fmla="*/ 882650 w 1049"/>
              <a:gd name="T37" fmla="*/ 101600 h 232"/>
              <a:gd name="T38" fmla="*/ 895350 w 1049"/>
              <a:gd name="T39" fmla="*/ 82550 h 232"/>
              <a:gd name="T40" fmla="*/ 996950 w 1049"/>
              <a:gd name="T41" fmla="*/ 50800 h 232"/>
              <a:gd name="T42" fmla="*/ 1568450 w 1049"/>
              <a:gd name="T43" fmla="*/ 44450 h 232"/>
              <a:gd name="T44" fmla="*/ 1600200 w 1049"/>
              <a:gd name="T45" fmla="*/ 0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49"/>
              <a:gd name="T70" fmla="*/ 0 h 232"/>
              <a:gd name="T71" fmla="*/ 1049 w 1049"/>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49" h="232">
                <a:moveTo>
                  <a:pt x="1008" y="0"/>
                </a:moveTo>
                <a:cubicBezTo>
                  <a:pt x="1005" y="37"/>
                  <a:pt x="1011" y="46"/>
                  <a:pt x="984" y="64"/>
                </a:cubicBezTo>
                <a:cubicBezTo>
                  <a:pt x="981" y="74"/>
                  <a:pt x="976" y="105"/>
                  <a:pt x="988" y="112"/>
                </a:cubicBezTo>
                <a:cubicBezTo>
                  <a:pt x="999" y="118"/>
                  <a:pt x="1012" y="116"/>
                  <a:pt x="1024" y="120"/>
                </a:cubicBezTo>
                <a:cubicBezTo>
                  <a:pt x="1036" y="138"/>
                  <a:pt x="1044" y="142"/>
                  <a:pt x="1048" y="164"/>
                </a:cubicBezTo>
                <a:cubicBezTo>
                  <a:pt x="1047" y="171"/>
                  <a:pt x="1049" y="179"/>
                  <a:pt x="1044" y="184"/>
                </a:cubicBezTo>
                <a:cubicBezTo>
                  <a:pt x="1029" y="199"/>
                  <a:pt x="959" y="199"/>
                  <a:pt x="952" y="200"/>
                </a:cubicBezTo>
                <a:cubicBezTo>
                  <a:pt x="878" y="225"/>
                  <a:pt x="843" y="214"/>
                  <a:pt x="740" y="216"/>
                </a:cubicBezTo>
                <a:cubicBezTo>
                  <a:pt x="697" y="220"/>
                  <a:pt x="655" y="228"/>
                  <a:pt x="612" y="232"/>
                </a:cubicBezTo>
                <a:cubicBezTo>
                  <a:pt x="533" y="231"/>
                  <a:pt x="455" y="232"/>
                  <a:pt x="376" y="228"/>
                </a:cubicBezTo>
                <a:cubicBezTo>
                  <a:pt x="361" y="227"/>
                  <a:pt x="341" y="209"/>
                  <a:pt x="328" y="208"/>
                </a:cubicBezTo>
                <a:cubicBezTo>
                  <a:pt x="241" y="204"/>
                  <a:pt x="155" y="205"/>
                  <a:pt x="68" y="204"/>
                </a:cubicBezTo>
                <a:cubicBezTo>
                  <a:pt x="51" y="196"/>
                  <a:pt x="35" y="194"/>
                  <a:pt x="20" y="184"/>
                </a:cubicBezTo>
                <a:cubicBezTo>
                  <a:pt x="2" y="156"/>
                  <a:pt x="7" y="169"/>
                  <a:pt x="0" y="148"/>
                </a:cubicBezTo>
                <a:cubicBezTo>
                  <a:pt x="4" y="133"/>
                  <a:pt x="9" y="116"/>
                  <a:pt x="24" y="108"/>
                </a:cubicBezTo>
                <a:cubicBezTo>
                  <a:pt x="31" y="104"/>
                  <a:pt x="48" y="100"/>
                  <a:pt x="48" y="100"/>
                </a:cubicBezTo>
                <a:cubicBezTo>
                  <a:pt x="61" y="80"/>
                  <a:pt x="69" y="79"/>
                  <a:pt x="92" y="84"/>
                </a:cubicBezTo>
                <a:cubicBezTo>
                  <a:pt x="228" y="67"/>
                  <a:pt x="377" y="72"/>
                  <a:pt x="516" y="68"/>
                </a:cubicBezTo>
                <a:cubicBezTo>
                  <a:pt x="529" y="67"/>
                  <a:pt x="543" y="68"/>
                  <a:pt x="556" y="64"/>
                </a:cubicBezTo>
                <a:cubicBezTo>
                  <a:pt x="561" y="62"/>
                  <a:pt x="560" y="55"/>
                  <a:pt x="564" y="52"/>
                </a:cubicBezTo>
                <a:cubicBezTo>
                  <a:pt x="581" y="39"/>
                  <a:pt x="608" y="35"/>
                  <a:pt x="628" y="32"/>
                </a:cubicBezTo>
                <a:cubicBezTo>
                  <a:pt x="754" y="36"/>
                  <a:pt x="862" y="32"/>
                  <a:pt x="988" y="28"/>
                </a:cubicBezTo>
                <a:cubicBezTo>
                  <a:pt x="993" y="14"/>
                  <a:pt x="1002" y="13"/>
                  <a:pt x="1008" y="0"/>
                </a:cubicBezTo>
                <a:close/>
              </a:path>
            </a:pathLst>
          </a:custGeom>
          <a:solidFill>
            <a:srgbClr val="000000"/>
          </a:solidFill>
          <a:ln w="9525">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79898" name="WordArt 27"/>
          <p:cNvSpPr>
            <a:spLocks noChangeArrowheads="1" noChangeShapeType="1" noTextEdit="1"/>
          </p:cNvSpPr>
          <p:nvPr/>
        </p:nvSpPr>
        <p:spPr bwMode="auto">
          <a:xfrm>
            <a:off x="1896898" y="554585"/>
            <a:ext cx="5670550" cy="1195387"/>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2400" b="0" i="0" u="none" strike="noStrike" kern="10" cap="none" spc="0" normalizeH="0" baseline="0" noProof="0" dirty="0">
                <a:ln w="9525">
                  <a:solidFill>
                    <a:srgbClr val="000000"/>
                  </a:solidFill>
                  <a:round/>
                  <a:headEnd/>
                  <a:tailEnd/>
                </a:ln>
                <a:solidFill>
                  <a:srgbClr val="FFFF00"/>
                </a:solidFill>
                <a:effectLst/>
                <a:uLnTx/>
                <a:uFillTx/>
                <a:latin typeface="Arial Black"/>
                <a:ea typeface="+mn-ea"/>
                <a:cs typeface="Arial"/>
              </a:rPr>
              <a:t>'And the Woman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2400" b="0" i="0" u="none" strike="noStrike" kern="10" cap="none" spc="0" normalizeH="0" baseline="0" noProof="0" dirty="0">
                <a:ln w="9525">
                  <a:solidFill>
                    <a:srgbClr val="000000"/>
                  </a:solidFill>
                  <a:round/>
                  <a:headEnd/>
                  <a:tailEnd/>
                </a:ln>
                <a:solidFill>
                  <a:srgbClr val="FFFF00"/>
                </a:solidFill>
                <a:effectLst/>
                <a:uLnTx/>
                <a:uFillTx/>
                <a:latin typeface="Arial Black"/>
                <a:ea typeface="+mn-ea"/>
                <a:cs typeface="Arial"/>
              </a:rPr>
              <a:t>Fled into the Wilderness'</a:t>
            </a:r>
          </a:p>
        </p:txBody>
      </p:sp>
    </p:spTree>
    <p:extLst>
      <p:ext uri="{BB962C8B-B14F-4D97-AF65-F5344CB8AC3E}">
        <p14:creationId xmlns:p14="http://schemas.microsoft.com/office/powerpoint/2010/main" val="2831079006"/>
      </p:ext>
    </p:extLst>
  </p:cSld>
  <p:clrMapOvr>
    <a:masterClrMapping/>
  </p:clrMapOvr>
  <p:transition spd="med">
    <p:dissolv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v.12 001.jpg"/>
          <p:cNvPicPr>
            <a:picLocks noChangeAspect="1"/>
          </p:cNvPicPr>
          <p:nvPr/>
        </p:nvPicPr>
        <p:blipFill>
          <a:blip r:embed="rId3" cstate="print"/>
          <a:stretch>
            <a:fillRect/>
          </a:stretch>
        </p:blipFill>
        <p:spPr>
          <a:xfrm>
            <a:off x="500063" y="63500"/>
            <a:ext cx="4781550" cy="6729413"/>
          </a:xfrm>
          <a:prstGeom prst="rect">
            <a:avLst/>
          </a:prstGeom>
          <a:ln w="3175">
            <a:solidFill>
              <a:schemeClr val="tx1"/>
            </a:solidFill>
          </a:ln>
          <a:effectLst>
            <a:outerShdw blurRad="292100" dist="139700" dir="2700000" algn="tl" rotWithShape="0">
              <a:srgbClr val="333333">
                <a:alpha val="65000"/>
              </a:srgbClr>
            </a:outerShdw>
          </a:effectLst>
        </p:spPr>
      </p:pic>
      <p:pic>
        <p:nvPicPr>
          <p:cNvPr id="3" name="Picture 2" descr="Rev13 001.jpg"/>
          <p:cNvPicPr>
            <a:picLocks noChangeAspect="1"/>
          </p:cNvPicPr>
          <p:nvPr/>
        </p:nvPicPr>
        <p:blipFill rotWithShape="1">
          <a:blip r:embed="rId4" cstate="print"/>
          <a:srcRect r="56656" b="43597"/>
          <a:stretch/>
        </p:blipFill>
        <p:spPr>
          <a:xfrm>
            <a:off x="6767767" y="63500"/>
            <a:ext cx="2097087" cy="3792883"/>
          </a:xfrm>
          <a:prstGeom prst="rect">
            <a:avLst/>
          </a:prstGeom>
          <a:ln w="19050">
            <a:solidFill>
              <a:schemeClr val="tx1"/>
            </a:solidFill>
          </a:ln>
          <a:effectLst>
            <a:outerShdw blurRad="292100" dist="139700" dir="2700000" algn="tl" rotWithShape="0">
              <a:srgbClr val="333333">
                <a:alpha val="65000"/>
              </a:srgbClr>
            </a:outerShdw>
          </a:effectLst>
        </p:spPr>
      </p:pic>
      <p:sp>
        <p:nvSpPr>
          <p:cNvPr id="11" name="Text Box 40"/>
          <p:cNvSpPr txBox="1">
            <a:spLocks noChangeArrowheads="1"/>
          </p:cNvSpPr>
          <p:nvPr/>
        </p:nvSpPr>
        <p:spPr bwMode="auto">
          <a:xfrm>
            <a:off x="1260475" y="1787525"/>
            <a:ext cx="1143000" cy="641350"/>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Tahoma" pitchFamily="34" charset="0"/>
                <a:ea typeface="+mn-ea"/>
                <a:cs typeface="Arial"/>
              </a:rPr>
              <a:t>Pagan Dragon</a:t>
            </a:r>
          </a:p>
        </p:txBody>
      </p:sp>
      <p:pic>
        <p:nvPicPr>
          <p:cNvPr id="35" name="Picture 66" descr="stars cast down"/>
          <p:cNvPicPr>
            <a:picLocks noChangeAspect="1" noChangeArrowheads="1"/>
          </p:cNvPicPr>
          <p:nvPr/>
        </p:nvPicPr>
        <p:blipFill rotWithShape="1">
          <a:blip r:embed="rId5" cstate="print"/>
          <a:srcRect t="2826" r="69806" b="19150"/>
          <a:stretch/>
        </p:blipFill>
        <p:spPr bwMode="auto">
          <a:xfrm>
            <a:off x="95250" y="-163153"/>
            <a:ext cx="2914639" cy="5778141"/>
          </a:xfrm>
          <a:prstGeom prst="rect">
            <a:avLst/>
          </a:prstGeom>
          <a:ln>
            <a:noFill/>
          </a:ln>
          <a:effectLst>
            <a:softEdge rad="635000"/>
          </a:effectLst>
        </p:spPr>
      </p:pic>
      <p:sp>
        <p:nvSpPr>
          <p:cNvPr id="37" name="Rectangle 48"/>
          <p:cNvSpPr>
            <a:spLocks noChangeArrowheads="1"/>
          </p:cNvSpPr>
          <p:nvPr/>
        </p:nvSpPr>
        <p:spPr bwMode="auto">
          <a:xfrm>
            <a:off x="2303463" y="5578475"/>
            <a:ext cx="250825" cy="114300"/>
          </a:xfrm>
          <a:prstGeom prst="rect">
            <a:avLst/>
          </a:prstGeom>
          <a:solidFill>
            <a:srgbClr val="CC6600">
              <a:alpha val="30196"/>
            </a:srgbClr>
          </a:solidFill>
          <a:ln w="28575">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38" name="Rectangle 49"/>
          <p:cNvSpPr>
            <a:spLocks noChangeArrowheads="1"/>
          </p:cNvSpPr>
          <p:nvPr/>
        </p:nvSpPr>
        <p:spPr bwMode="auto">
          <a:xfrm>
            <a:off x="550863" y="5680075"/>
            <a:ext cx="323850" cy="142875"/>
          </a:xfrm>
          <a:prstGeom prst="rect">
            <a:avLst/>
          </a:prstGeom>
          <a:solidFill>
            <a:srgbClr val="CC6600">
              <a:alpha val="30196"/>
            </a:srgbClr>
          </a:solidFill>
          <a:ln w="28575">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39" name="Rectangle 50"/>
          <p:cNvSpPr>
            <a:spLocks noChangeArrowheads="1"/>
          </p:cNvSpPr>
          <p:nvPr/>
        </p:nvSpPr>
        <p:spPr bwMode="auto">
          <a:xfrm>
            <a:off x="1709738" y="5800725"/>
            <a:ext cx="287337" cy="142875"/>
          </a:xfrm>
          <a:prstGeom prst="rect">
            <a:avLst/>
          </a:prstGeom>
          <a:solidFill>
            <a:srgbClr val="CC6600">
              <a:alpha val="30196"/>
            </a:srgbClr>
          </a:solidFill>
          <a:ln w="28575">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40" name="Rectangle 51"/>
          <p:cNvSpPr>
            <a:spLocks noChangeArrowheads="1"/>
          </p:cNvSpPr>
          <p:nvPr/>
        </p:nvSpPr>
        <p:spPr bwMode="auto">
          <a:xfrm>
            <a:off x="963613" y="5911850"/>
            <a:ext cx="250825" cy="142875"/>
          </a:xfrm>
          <a:prstGeom prst="rect">
            <a:avLst/>
          </a:prstGeom>
          <a:solidFill>
            <a:srgbClr val="CC6600">
              <a:alpha val="30196"/>
            </a:srgbClr>
          </a:solidFill>
          <a:ln w="28575">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41" name="Rectangle 52"/>
          <p:cNvSpPr>
            <a:spLocks noChangeArrowheads="1"/>
          </p:cNvSpPr>
          <p:nvPr/>
        </p:nvSpPr>
        <p:spPr bwMode="auto">
          <a:xfrm>
            <a:off x="1147763" y="6153150"/>
            <a:ext cx="287337" cy="142875"/>
          </a:xfrm>
          <a:prstGeom prst="rect">
            <a:avLst/>
          </a:prstGeom>
          <a:solidFill>
            <a:srgbClr val="CC6600">
              <a:alpha val="30196"/>
            </a:srgbClr>
          </a:solidFill>
          <a:ln w="28575">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42" name="Rectangle 47"/>
          <p:cNvSpPr>
            <a:spLocks noChangeArrowheads="1"/>
          </p:cNvSpPr>
          <p:nvPr/>
        </p:nvSpPr>
        <p:spPr bwMode="auto">
          <a:xfrm>
            <a:off x="3525838" y="1187450"/>
            <a:ext cx="503237" cy="144463"/>
          </a:xfrm>
          <a:prstGeom prst="rect">
            <a:avLst/>
          </a:prstGeom>
          <a:solidFill>
            <a:srgbClr val="CC6600">
              <a:alpha val="30196"/>
            </a:srgbClr>
          </a:solidFill>
          <a:ln w="28575">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43" name="Rectangle 53"/>
          <p:cNvSpPr>
            <a:spLocks noChangeArrowheads="1"/>
          </p:cNvSpPr>
          <p:nvPr/>
        </p:nvSpPr>
        <p:spPr bwMode="auto">
          <a:xfrm>
            <a:off x="3236913" y="1419225"/>
            <a:ext cx="252412" cy="144463"/>
          </a:xfrm>
          <a:prstGeom prst="rect">
            <a:avLst/>
          </a:prstGeom>
          <a:solidFill>
            <a:srgbClr val="CC6600">
              <a:alpha val="30196"/>
            </a:srgbClr>
          </a:solidFill>
          <a:ln w="28575">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44" name="Rectangle 54"/>
          <p:cNvSpPr>
            <a:spLocks noChangeArrowheads="1"/>
          </p:cNvSpPr>
          <p:nvPr/>
        </p:nvSpPr>
        <p:spPr bwMode="auto">
          <a:xfrm>
            <a:off x="3849688" y="1543050"/>
            <a:ext cx="252412" cy="144463"/>
          </a:xfrm>
          <a:prstGeom prst="rect">
            <a:avLst/>
          </a:prstGeom>
          <a:solidFill>
            <a:srgbClr val="CC6600">
              <a:alpha val="30196"/>
            </a:srgbClr>
          </a:solidFill>
          <a:ln w="28575">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45" name="Rectangle 55"/>
          <p:cNvSpPr>
            <a:spLocks noChangeArrowheads="1"/>
          </p:cNvSpPr>
          <p:nvPr/>
        </p:nvSpPr>
        <p:spPr bwMode="auto">
          <a:xfrm>
            <a:off x="3236913" y="1882775"/>
            <a:ext cx="252412" cy="144463"/>
          </a:xfrm>
          <a:prstGeom prst="rect">
            <a:avLst/>
          </a:prstGeom>
          <a:solidFill>
            <a:srgbClr val="CC6600">
              <a:alpha val="30196"/>
            </a:srgbClr>
          </a:solidFill>
          <a:ln w="28575">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51" name="Rectangle 47"/>
          <p:cNvSpPr>
            <a:spLocks noChangeArrowheads="1"/>
          </p:cNvSpPr>
          <p:nvPr/>
        </p:nvSpPr>
        <p:spPr bwMode="auto">
          <a:xfrm>
            <a:off x="7947279" y="860425"/>
            <a:ext cx="468313" cy="142875"/>
          </a:xfrm>
          <a:prstGeom prst="rect">
            <a:avLst/>
          </a:prstGeom>
          <a:solidFill>
            <a:srgbClr val="CC6600">
              <a:alpha val="30196"/>
            </a:srgbClr>
          </a:solidFill>
          <a:ln w="28575">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16" name="Rectangle 15"/>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pic>
        <p:nvPicPr>
          <p:cNvPr id="17" name="Picture 16" descr="Picture1.png"/>
          <p:cNvPicPr>
            <a:picLocks noChangeAspect="1"/>
          </p:cNvPicPr>
          <p:nvPr/>
        </p:nvPicPr>
        <p:blipFill>
          <a:blip r:embed="rId6" cstate="print"/>
          <a:srcRect l="32375" t="26647" r="236" b="25787"/>
          <a:stretch>
            <a:fillRect/>
          </a:stretch>
        </p:blipFill>
        <p:spPr>
          <a:xfrm>
            <a:off x="646385" y="1292771"/>
            <a:ext cx="2081049" cy="2727435"/>
          </a:xfrm>
          <a:prstGeom prst="rect">
            <a:avLst/>
          </a:prstGeom>
          <a:ln>
            <a:noFill/>
          </a:ln>
          <a:effectLst>
            <a:softEdge rad="635000"/>
          </a:effectLst>
        </p:spPr>
      </p:pic>
      <p:sp>
        <p:nvSpPr>
          <p:cNvPr id="18" name="Rectangle 56"/>
          <p:cNvSpPr>
            <a:spLocks noChangeArrowheads="1"/>
          </p:cNvSpPr>
          <p:nvPr/>
        </p:nvSpPr>
        <p:spPr bwMode="auto">
          <a:xfrm>
            <a:off x="3968750" y="2135188"/>
            <a:ext cx="503238" cy="142875"/>
          </a:xfrm>
          <a:prstGeom prst="rect">
            <a:avLst/>
          </a:prstGeom>
          <a:solidFill>
            <a:srgbClr val="008000">
              <a:alpha val="30196"/>
            </a:srgbClr>
          </a:solidFill>
          <a:ln w="28575">
            <a:solidFill>
              <a:srgbClr val="0099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19" name="Rectangle 57"/>
          <p:cNvSpPr>
            <a:spLocks noChangeArrowheads="1"/>
          </p:cNvSpPr>
          <p:nvPr/>
        </p:nvSpPr>
        <p:spPr bwMode="auto">
          <a:xfrm>
            <a:off x="7956804" y="1104900"/>
            <a:ext cx="468313" cy="142875"/>
          </a:xfrm>
          <a:prstGeom prst="rect">
            <a:avLst/>
          </a:prstGeom>
          <a:solidFill>
            <a:srgbClr val="008000">
              <a:alpha val="30196"/>
            </a:srgbClr>
          </a:solidFill>
          <a:ln w="28575">
            <a:solidFill>
              <a:srgbClr val="0099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20" name="Rectangle 60"/>
          <p:cNvSpPr>
            <a:spLocks noChangeArrowheads="1"/>
          </p:cNvSpPr>
          <p:nvPr/>
        </p:nvSpPr>
        <p:spPr bwMode="auto">
          <a:xfrm>
            <a:off x="7398004" y="2162175"/>
            <a:ext cx="468313" cy="142875"/>
          </a:xfrm>
          <a:prstGeom prst="rect">
            <a:avLst/>
          </a:prstGeom>
          <a:solidFill>
            <a:srgbClr val="008000">
              <a:alpha val="30196"/>
            </a:srgbClr>
          </a:solidFill>
          <a:ln w="28575">
            <a:solidFill>
              <a:srgbClr val="0099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21" name="Rectangle 58"/>
          <p:cNvSpPr>
            <a:spLocks noChangeArrowheads="1"/>
          </p:cNvSpPr>
          <p:nvPr/>
        </p:nvSpPr>
        <p:spPr bwMode="auto">
          <a:xfrm>
            <a:off x="6804279" y="2635250"/>
            <a:ext cx="503238" cy="142875"/>
          </a:xfrm>
          <a:prstGeom prst="rect">
            <a:avLst/>
          </a:prstGeom>
          <a:solidFill>
            <a:srgbClr val="008000">
              <a:alpha val="30196"/>
            </a:srgbClr>
          </a:solidFill>
          <a:ln w="28575">
            <a:solidFill>
              <a:srgbClr val="0099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22" name="Rectangle 59"/>
          <p:cNvSpPr>
            <a:spLocks noChangeArrowheads="1"/>
          </p:cNvSpPr>
          <p:nvPr/>
        </p:nvSpPr>
        <p:spPr bwMode="auto">
          <a:xfrm>
            <a:off x="7388479" y="3225800"/>
            <a:ext cx="503238" cy="142875"/>
          </a:xfrm>
          <a:prstGeom prst="rect">
            <a:avLst/>
          </a:prstGeom>
          <a:solidFill>
            <a:srgbClr val="008000">
              <a:alpha val="30196"/>
            </a:srgbClr>
          </a:solidFill>
          <a:ln w="28575">
            <a:solidFill>
              <a:srgbClr val="0099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23" name="Rectangle 59"/>
          <p:cNvSpPr>
            <a:spLocks noChangeArrowheads="1"/>
          </p:cNvSpPr>
          <p:nvPr/>
        </p:nvSpPr>
        <p:spPr bwMode="auto">
          <a:xfrm>
            <a:off x="8100997" y="3332678"/>
            <a:ext cx="720000" cy="142875"/>
          </a:xfrm>
          <a:prstGeom prst="rect">
            <a:avLst/>
          </a:prstGeom>
          <a:solidFill>
            <a:srgbClr val="FFCC00">
              <a:alpha val="30196"/>
            </a:srgbClr>
          </a:solidFill>
          <a:ln w="28575">
            <a:solidFill>
              <a:srgbClr val="FF99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24" name="Rectangle 59"/>
          <p:cNvSpPr>
            <a:spLocks noChangeArrowheads="1"/>
          </p:cNvSpPr>
          <p:nvPr/>
        </p:nvSpPr>
        <p:spPr bwMode="auto">
          <a:xfrm>
            <a:off x="6806587" y="3451432"/>
            <a:ext cx="612000" cy="142875"/>
          </a:xfrm>
          <a:prstGeom prst="rect">
            <a:avLst/>
          </a:prstGeom>
          <a:solidFill>
            <a:srgbClr val="FFCC00">
              <a:alpha val="29804"/>
            </a:srgbClr>
          </a:solidFill>
          <a:ln w="28575">
            <a:solidFill>
              <a:srgbClr val="FF99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grpSp>
        <p:nvGrpSpPr>
          <p:cNvPr id="27" name="Group 26"/>
          <p:cNvGrpSpPr/>
          <p:nvPr/>
        </p:nvGrpSpPr>
        <p:grpSpPr>
          <a:xfrm>
            <a:off x="4229101" y="1562100"/>
            <a:ext cx="3088164" cy="5734051"/>
            <a:chOff x="4076701" y="1562100"/>
            <a:chExt cx="3088164" cy="5734051"/>
          </a:xfrm>
        </p:grpSpPr>
        <p:pic>
          <p:nvPicPr>
            <p:cNvPr id="28" name="Picture 27" descr="Picture1.png"/>
            <p:cNvPicPr>
              <a:picLocks noChangeAspect="1"/>
            </p:cNvPicPr>
            <p:nvPr/>
          </p:nvPicPr>
          <p:blipFill>
            <a:blip r:embed="rId6" cstate="print"/>
            <a:stretch>
              <a:fillRect/>
            </a:stretch>
          </p:blipFill>
          <p:spPr>
            <a:xfrm>
              <a:off x="4076701" y="1562100"/>
              <a:ext cx="3088164" cy="5734051"/>
            </a:xfrm>
            <a:prstGeom prst="rect">
              <a:avLst/>
            </a:prstGeom>
            <a:ln>
              <a:noFill/>
            </a:ln>
            <a:effectLst>
              <a:softEdge rad="635000"/>
            </a:effectLst>
          </p:spPr>
        </p:pic>
        <p:sp>
          <p:nvSpPr>
            <p:cNvPr id="29" name="Freeform 28"/>
            <p:cNvSpPr/>
            <p:nvPr/>
          </p:nvSpPr>
          <p:spPr bwMode="auto">
            <a:xfrm>
              <a:off x="6016551" y="3613814"/>
              <a:ext cx="309822" cy="1521712"/>
            </a:xfrm>
            <a:custGeom>
              <a:avLst/>
              <a:gdLst>
                <a:gd name="connsiteX0" fmla="*/ 309822 w 309822"/>
                <a:gd name="connsiteY0" fmla="*/ 192641 h 1447283"/>
                <a:gd name="connsiteX1" fmla="*/ 299189 w 309822"/>
                <a:gd name="connsiteY1" fmla="*/ 107581 h 1447283"/>
                <a:gd name="connsiteX2" fmla="*/ 277924 w 309822"/>
                <a:gd name="connsiteY2" fmla="*/ 75683 h 1447283"/>
                <a:gd name="connsiteX3" fmla="*/ 267291 w 309822"/>
                <a:gd name="connsiteY3" fmla="*/ 11888 h 1447283"/>
                <a:gd name="connsiteX4" fmla="*/ 214129 w 309822"/>
                <a:gd name="connsiteY4" fmla="*/ 43786 h 1447283"/>
                <a:gd name="connsiteX5" fmla="*/ 182231 w 309822"/>
                <a:gd name="connsiteY5" fmla="*/ 54418 h 1447283"/>
                <a:gd name="connsiteX6" fmla="*/ 139701 w 309822"/>
                <a:gd name="connsiteY6" fmla="*/ 43786 h 1447283"/>
                <a:gd name="connsiteX7" fmla="*/ 107803 w 309822"/>
                <a:gd name="connsiteY7" fmla="*/ 33153 h 1447283"/>
                <a:gd name="connsiteX8" fmla="*/ 75905 w 309822"/>
                <a:gd name="connsiteY8" fmla="*/ 43786 h 1447283"/>
                <a:gd name="connsiteX9" fmla="*/ 44008 w 309822"/>
                <a:gd name="connsiteY9" fmla="*/ 75683 h 1447283"/>
                <a:gd name="connsiteX10" fmla="*/ 33375 w 309822"/>
                <a:gd name="connsiteY10" fmla="*/ 107581 h 1447283"/>
                <a:gd name="connsiteX11" fmla="*/ 12110 w 309822"/>
                <a:gd name="connsiteY11" fmla="*/ 139479 h 1447283"/>
                <a:gd name="connsiteX12" fmla="*/ 44008 w 309822"/>
                <a:gd name="connsiteY12" fmla="*/ 267069 h 1447283"/>
                <a:gd name="connsiteX13" fmla="*/ 86538 w 309822"/>
                <a:gd name="connsiteY13" fmla="*/ 277702 h 1447283"/>
                <a:gd name="connsiteX14" fmla="*/ 107803 w 309822"/>
                <a:gd name="connsiteY14" fmla="*/ 352130 h 1447283"/>
                <a:gd name="connsiteX15" fmla="*/ 129068 w 309822"/>
                <a:gd name="connsiteY15" fmla="*/ 490353 h 1447283"/>
                <a:gd name="connsiteX16" fmla="*/ 118435 w 309822"/>
                <a:gd name="connsiteY16" fmla="*/ 543516 h 1447283"/>
                <a:gd name="connsiteX17" fmla="*/ 97170 w 309822"/>
                <a:gd name="connsiteY17" fmla="*/ 607311 h 1447283"/>
                <a:gd name="connsiteX18" fmla="*/ 107803 w 309822"/>
                <a:gd name="connsiteY18" fmla="*/ 936920 h 1447283"/>
                <a:gd name="connsiteX19" fmla="*/ 129068 w 309822"/>
                <a:gd name="connsiteY19" fmla="*/ 968818 h 1447283"/>
                <a:gd name="connsiteX20" fmla="*/ 107803 w 309822"/>
                <a:gd name="connsiteY20" fmla="*/ 1138939 h 1447283"/>
                <a:gd name="connsiteX21" fmla="*/ 118435 w 309822"/>
                <a:gd name="connsiteY21" fmla="*/ 1234632 h 1447283"/>
                <a:gd name="connsiteX22" fmla="*/ 129068 w 309822"/>
                <a:gd name="connsiteY22" fmla="*/ 1266530 h 1447283"/>
                <a:gd name="connsiteX23" fmla="*/ 139701 w 309822"/>
                <a:gd name="connsiteY23" fmla="*/ 1447283 h 1447283"/>
                <a:gd name="connsiteX24" fmla="*/ 192863 w 309822"/>
                <a:gd name="connsiteY24" fmla="*/ 1436651 h 1447283"/>
                <a:gd name="connsiteX25" fmla="*/ 203496 w 309822"/>
                <a:gd name="connsiteY25" fmla="*/ 1404753 h 1447283"/>
                <a:gd name="connsiteX26" fmla="*/ 224761 w 309822"/>
                <a:gd name="connsiteY26" fmla="*/ 1372855 h 1447283"/>
                <a:gd name="connsiteX27" fmla="*/ 214129 w 309822"/>
                <a:gd name="connsiteY27" fmla="*/ 1340958 h 1447283"/>
                <a:gd name="connsiteX28" fmla="*/ 256659 w 309822"/>
                <a:gd name="connsiteY28" fmla="*/ 1298427 h 1447283"/>
                <a:gd name="connsiteX29" fmla="*/ 288556 w 309822"/>
                <a:gd name="connsiteY29" fmla="*/ 1277162 h 1447283"/>
                <a:gd name="connsiteX30" fmla="*/ 309822 w 309822"/>
                <a:gd name="connsiteY30" fmla="*/ 1192102 h 1447283"/>
                <a:gd name="connsiteX31" fmla="*/ 299189 w 309822"/>
                <a:gd name="connsiteY31" fmla="*/ 1075144 h 1447283"/>
                <a:gd name="connsiteX32" fmla="*/ 288556 w 309822"/>
                <a:gd name="connsiteY32" fmla="*/ 1043246 h 1447283"/>
                <a:gd name="connsiteX33" fmla="*/ 256659 w 309822"/>
                <a:gd name="connsiteY33" fmla="*/ 1011348 h 1447283"/>
                <a:gd name="connsiteX34" fmla="*/ 256659 w 309822"/>
                <a:gd name="connsiteY34" fmla="*/ 809330 h 1447283"/>
                <a:gd name="connsiteX35" fmla="*/ 277924 w 309822"/>
                <a:gd name="connsiteY35" fmla="*/ 777432 h 1447283"/>
                <a:gd name="connsiteX36" fmla="*/ 288556 w 309822"/>
                <a:gd name="connsiteY36" fmla="*/ 703004 h 1447283"/>
                <a:gd name="connsiteX37" fmla="*/ 299189 w 309822"/>
                <a:gd name="connsiteY37" fmla="*/ 639209 h 1447283"/>
                <a:gd name="connsiteX38" fmla="*/ 288556 w 309822"/>
                <a:gd name="connsiteY38" fmla="*/ 575413 h 1447283"/>
                <a:gd name="connsiteX39" fmla="*/ 277924 w 309822"/>
                <a:gd name="connsiteY39" fmla="*/ 447823 h 1447283"/>
                <a:gd name="connsiteX40" fmla="*/ 267291 w 309822"/>
                <a:gd name="connsiteY40" fmla="*/ 415925 h 1447283"/>
                <a:gd name="connsiteX41" fmla="*/ 246026 w 309822"/>
                <a:gd name="connsiteY41" fmla="*/ 330865 h 1447283"/>
                <a:gd name="connsiteX42" fmla="*/ 224761 w 309822"/>
                <a:gd name="connsiteY42" fmla="*/ 245804 h 1447283"/>
                <a:gd name="connsiteX43" fmla="*/ 235394 w 309822"/>
                <a:gd name="connsiteY43" fmla="*/ 203274 h 1447283"/>
                <a:gd name="connsiteX44" fmla="*/ 277924 w 309822"/>
                <a:gd name="connsiteY44" fmla="*/ 192641 h 1447283"/>
                <a:gd name="connsiteX45" fmla="*/ 309822 w 309822"/>
                <a:gd name="connsiteY45" fmla="*/ 160744 h 1447283"/>
                <a:gd name="connsiteX46" fmla="*/ 267291 w 309822"/>
                <a:gd name="connsiteY46" fmla="*/ 65051 h 1447283"/>
                <a:gd name="connsiteX47" fmla="*/ 224761 w 309822"/>
                <a:gd name="connsiteY47" fmla="*/ 54418 h 144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9822" h="1447283">
                  <a:moveTo>
                    <a:pt x="309822" y="192641"/>
                  </a:moveTo>
                  <a:cubicBezTo>
                    <a:pt x="306278" y="164288"/>
                    <a:pt x="306707" y="135148"/>
                    <a:pt x="299189" y="107581"/>
                  </a:cubicBezTo>
                  <a:cubicBezTo>
                    <a:pt x="295827" y="95252"/>
                    <a:pt x="281965" y="87806"/>
                    <a:pt x="277924" y="75683"/>
                  </a:cubicBezTo>
                  <a:cubicBezTo>
                    <a:pt x="271107" y="55231"/>
                    <a:pt x="270835" y="33153"/>
                    <a:pt x="267291" y="11888"/>
                  </a:cubicBezTo>
                  <a:cubicBezTo>
                    <a:pt x="176931" y="42007"/>
                    <a:pt x="287106" y="0"/>
                    <a:pt x="214129" y="43786"/>
                  </a:cubicBezTo>
                  <a:cubicBezTo>
                    <a:pt x="204518" y="49552"/>
                    <a:pt x="192864" y="50874"/>
                    <a:pt x="182231" y="54418"/>
                  </a:cubicBezTo>
                  <a:cubicBezTo>
                    <a:pt x="168054" y="50874"/>
                    <a:pt x="153752" y="47800"/>
                    <a:pt x="139701" y="43786"/>
                  </a:cubicBezTo>
                  <a:cubicBezTo>
                    <a:pt x="128924" y="40707"/>
                    <a:pt x="119011" y="33153"/>
                    <a:pt x="107803" y="33153"/>
                  </a:cubicBezTo>
                  <a:cubicBezTo>
                    <a:pt x="96595" y="33153"/>
                    <a:pt x="86538" y="40242"/>
                    <a:pt x="75905" y="43786"/>
                  </a:cubicBezTo>
                  <a:cubicBezTo>
                    <a:pt x="65273" y="54418"/>
                    <a:pt x="52349" y="63172"/>
                    <a:pt x="44008" y="75683"/>
                  </a:cubicBezTo>
                  <a:cubicBezTo>
                    <a:pt x="37791" y="85008"/>
                    <a:pt x="38387" y="97556"/>
                    <a:pt x="33375" y="107581"/>
                  </a:cubicBezTo>
                  <a:cubicBezTo>
                    <a:pt x="27660" y="119011"/>
                    <a:pt x="19198" y="128846"/>
                    <a:pt x="12110" y="139479"/>
                  </a:cubicBezTo>
                  <a:cubicBezTo>
                    <a:pt x="15054" y="168919"/>
                    <a:pt x="0" y="245065"/>
                    <a:pt x="44008" y="267069"/>
                  </a:cubicBezTo>
                  <a:cubicBezTo>
                    <a:pt x="57078" y="273604"/>
                    <a:pt x="72361" y="274158"/>
                    <a:pt x="86538" y="277702"/>
                  </a:cubicBezTo>
                  <a:cubicBezTo>
                    <a:pt x="94110" y="300419"/>
                    <a:pt x="104466" y="328773"/>
                    <a:pt x="107803" y="352130"/>
                  </a:cubicBezTo>
                  <a:cubicBezTo>
                    <a:pt x="128362" y="496041"/>
                    <a:pt x="104398" y="416347"/>
                    <a:pt x="129068" y="490353"/>
                  </a:cubicBezTo>
                  <a:cubicBezTo>
                    <a:pt x="125524" y="508074"/>
                    <a:pt x="123190" y="526081"/>
                    <a:pt x="118435" y="543516"/>
                  </a:cubicBezTo>
                  <a:cubicBezTo>
                    <a:pt x="112537" y="565141"/>
                    <a:pt x="97170" y="607311"/>
                    <a:pt x="97170" y="607311"/>
                  </a:cubicBezTo>
                  <a:cubicBezTo>
                    <a:pt x="100714" y="717181"/>
                    <a:pt x="98141" y="827419"/>
                    <a:pt x="107803" y="936920"/>
                  </a:cubicBezTo>
                  <a:cubicBezTo>
                    <a:pt x="108926" y="949649"/>
                    <a:pt x="128088" y="956077"/>
                    <a:pt x="129068" y="968818"/>
                  </a:cubicBezTo>
                  <a:cubicBezTo>
                    <a:pt x="131758" y="1003784"/>
                    <a:pt x="114929" y="1096184"/>
                    <a:pt x="107803" y="1138939"/>
                  </a:cubicBezTo>
                  <a:cubicBezTo>
                    <a:pt x="111347" y="1170837"/>
                    <a:pt x="113159" y="1202975"/>
                    <a:pt x="118435" y="1234632"/>
                  </a:cubicBezTo>
                  <a:cubicBezTo>
                    <a:pt x="120278" y="1245687"/>
                    <a:pt x="127953" y="1255378"/>
                    <a:pt x="129068" y="1266530"/>
                  </a:cubicBezTo>
                  <a:cubicBezTo>
                    <a:pt x="135074" y="1326586"/>
                    <a:pt x="136157" y="1387032"/>
                    <a:pt x="139701" y="1447283"/>
                  </a:cubicBezTo>
                  <a:cubicBezTo>
                    <a:pt x="157422" y="1443739"/>
                    <a:pt x="177827" y="1446675"/>
                    <a:pt x="192863" y="1436651"/>
                  </a:cubicBezTo>
                  <a:cubicBezTo>
                    <a:pt x="202188" y="1430434"/>
                    <a:pt x="198484" y="1414778"/>
                    <a:pt x="203496" y="1404753"/>
                  </a:cubicBezTo>
                  <a:cubicBezTo>
                    <a:pt x="209211" y="1393323"/>
                    <a:pt x="217673" y="1383488"/>
                    <a:pt x="224761" y="1372855"/>
                  </a:cubicBezTo>
                  <a:cubicBezTo>
                    <a:pt x="221217" y="1362223"/>
                    <a:pt x="214129" y="1352165"/>
                    <a:pt x="214129" y="1340958"/>
                  </a:cubicBezTo>
                  <a:cubicBezTo>
                    <a:pt x="214129" y="1298427"/>
                    <a:pt x="228305" y="1312604"/>
                    <a:pt x="256659" y="1298427"/>
                  </a:cubicBezTo>
                  <a:cubicBezTo>
                    <a:pt x="268088" y="1292712"/>
                    <a:pt x="277924" y="1284250"/>
                    <a:pt x="288556" y="1277162"/>
                  </a:cubicBezTo>
                  <a:cubicBezTo>
                    <a:pt x="296947" y="1251991"/>
                    <a:pt x="309822" y="1217764"/>
                    <a:pt x="309822" y="1192102"/>
                  </a:cubicBezTo>
                  <a:cubicBezTo>
                    <a:pt x="309822" y="1152955"/>
                    <a:pt x="304725" y="1113897"/>
                    <a:pt x="299189" y="1075144"/>
                  </a:cubicBezTo>
                  <a:cubicBezTo>
                    <a:pt x="297604" y="1064049"/>
                    <a:pt x="294773" y="1052572"/>
                    <a:pt x="288556" y="1043246"/>
                  </a:cubicBezTo>
                  <a:cubicBezTo>
                    <a:pt x="280215" y="1030735"/>
                    <a:pt x="267291" y="1021981"/>
                    <a:pt x="256659" y="1011348"/>
                  </a:cubicBezTo>
                  <a:cubicBezTo>
                    <a:pt x="230373" y="932494"/>
                    <a:pt x="233590" y="955430"/>
                    <a:pt x="256659" y="809330"/>
                  </a:cubicBezTo>
                  <a:cubicBezTo>
                    <a:pt x="258652" y="796708"/>
                    <a:pt x="270836" y="788065"/>
                    <a:pt x="277924" y="777432"/>
                  </a:cubicBezTo>
                  <a:cubicBezTo>
                    <a:pt x="281468" y="752623"/>
                    <a:pt x="284745" y="727774"/>
                    <a:pt x="288556" y="703004"/>
                  </a:cubicBezTo>
                  <a:cubicBezTo>
                    <a:pt x="291834" y="681696"/>
                    <a:pt x="299189" y="660767"/>
                    <a:pt x="299189" y="639209"/>
                  </a:cubicBezTo>
                  <a:cubicBezTo>
                    <a:pt x="299189" y="617650"/>
                    <a:pt x="292100" y="596678"/>
                    <a:pt x="288556" y="575413"/>
                  </a:cubicBezTo>
                  <a:cubicBezTo>
                    <a:pt x="285012" y="532883"/>
                    <a:pt x="283564" y="490126"/>
                    <a:pt x="277924" y="447823"/>
                  </a:cubicBezTo>
                  <a:cubicBezTo>
                    <a:pt x="276443" y="436713"/>
                    <a:pt x="270240" y="426738"/>
                    <a:pt x="267291" y="415925"/>
                  </a:cubicBezTo>
                  <a:cubicBezTo>
                    <a:pt x="259601" y="387729"/>
                    <a:pt x="251757" y="359523"/>
                    <a:pt x="246026" y="330865"/>
                  </a:cubicBezTo>
                  <a:cubicBezTo>
                    <a:pt x="233196" y="266712"/>
                    <a:pt x="241109" y="294846"/>
                    <a:pt x="224761" y="245804"/>
                  </a:cubicBezTo>
                  <a:cubicBezTo>
                    <a:pt x="228305" y="231627"/>
                    <a:pt x="225061" y="213607"/>
                    <a:pt x="235394" y="203274"/>
                  </a:cubicBezTo>
                  <a:cubicBezTo>
                    <a:pt x="245727" y="192941"/>
                    <a:pt x="265236" y="199891"/>
                    <a:pt x="277924" y="192641"/>
                  </a:cubicBezTo>
                  <a:cubicBezTo>
                    <a:pt x="290979" y="185181"/>
                    <a:pt x="299189" y="171376"/>
                    <a:pt x="309822" y="160744"/>
                  </a:cubicBezTo>
                  <a:cubicBezTo>
                    <a:pt x="303324" y="141251"/>
                    <a:pt x="290268" y="83432"/>
                    <a:pt x="267291" y="65051"/>
                  </a:cubicBezTo>
                  <a:cubicBezTo>
                    <a:pt x="252599" y="53297"/>
                    <a:pt x="240097" y="54418"/>
                    <a:pt x="224761" y="54418"/>
                  </a:cubicBezTo>
                </a:path>
              </a:pathLst>
            </a:custGeom>
            <a:solidFill>
              <a:srgbClr val="92D050">
                <a:alpha val="65098"/>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2400" b="1" i="1" u="none" strike="noStrike" kern="1200" cap="none" spc="0" normalizeH="0" baseline="0" noProof="0" dirty="0">
                <a:ln>
                  <a:noFill/>
                </a:ln>
                <a:solidFill>
                  <a:srgbClr val="FF0000"/>
                </a:solidFill>
                <a:effectLst/>
                <a:uLnTx/>
                <a:uFillTx/>
                <a:latin typeface="Cooper Black" pitchFamily="18" charset="0"/>
                <a:ea typeface="+mn-ea"/>
                <a:cs typeface="Arial" charset="0"/>
              </a:endParaRPr>
            </a:p>
          </p:txBody>
        </p:sp>
      </p:grpSp>
      <p:sp>
        <p:nvSpPr>
          <p:cNvPr id="30" name="Freeform 29"/>
          <p:cNvSpPr/>
          <p:nvPr/>
        </p:nvSpPr>
        <p:spPr bwMode="auto">
          <a:xfrm>
            <a:off x="1558851" y="1804064"/>
            <a:ext cx="360000" cy="1476000"/>
          </a:xfrm>
          <a:custGeom>
            <a:avLst/>
            <a:gdLst>
              <a:gd name="connsiteX0" fmla="*/ 309822 w 309822"/>
              <a:gd name="connsiteY0" fmla="*/ 192641 h 1447283"/>
              <a:gd name="connsiteX1" fmla="*/ 299189 w 309822"/>
              <a:gd name="connsiteY1" fmla="*/ 107581 h 1447283"/>
              <a:gd name="connsiteX2" fmla="*/ 277924 w 309822"/>
              <a:gd name="connsiteY2" fmla="*/ 75683 h 1447283"/>
              <a:gd name="connsiteX3" fmla="*/ 267291 w 309822"/>
              <a:gd name="connsiteY3" fmla="*/ 11888 h 1447283"/>
              <a:gd name="connsiteX4" fmla="*/ 214129 w 309822"/>
              <a:gd name="connsiteY4" fmla="*/ 43786 h 1447283"/>
              <a:gd name="connsiteX5" fmla="*/ 182231 w 309822"/>
              <a:gd name="connsiteY5" fmla="*/ 54418 h 1447283"/>
              <a:gd name="connsiteX6" fmla="*/ 139701 w 309822"/>
              <a:gd name="connsiteY6" fmla="*/ 43786 h 1447283"/>
              <a:gd name="connsiteX7" fmla="*/ 107803 w 309822"/>
              <a:gd name="connsiteY7" fmla="*/ 33153 h 1447283"/>
              <a:gd name="connsiteX8" fmla="*/ 75905 w 309822"/>
              <a:gd name="connsiteY8" fmla="*/ 43786 h 1447283"/>
              <a:gd name="connsiteX9" fmla="*/ 44008 w 309822"/>
              <a:gd name="connsiteY9" fmla="*/ 75683 h 1447283"/>
              <a:gd name="connsiteX10" fmla="*/ 33375 w 309822"/>
              <a:gd name="connsiteY10" fmla="*/ 107581 h 1447283"/>
              <a:gd name="connsiteX11" fmla="*/ 12110 w 309822"/>
              <a:gd name="connsiteY11" fmla="*/ 139479 h 1447283"/>
              <a:gd name="connsiteX12" fmla="*/ 44008 w 309822"/>
              <a:gd name="connsiteY12" fmla="*/ 267069 h 1447283"/>
              <a:gd name="connsiteX13" fmla="*/ 86538 w 309822"/>
              <a:gd name="connsiteY13" fmla="*/ 277702 h 1447283"/>
              <a:gd name="connsiteX14" fmla="*/ 107803 w 309822"/>
              <a:gd name="connsiteY14" fmla="*/ 352130 h 1447283"/>
              <a:gd name="connsiteX15" fmla="*/ 129068 w 309822"/>
              <a:gd name="connsiteY15" fmla="*/ 490353 h 1447283"/>
              <a:gd name="connsiteX16" fmla="*/ 118435 w 309822"/>
              <a:gd name="connsiteY16" fmla="*/ 543516 h 1447283"/>
              <a:gd name="connsiteX17" fmla="*/ 97170 w 309822"/>
              <a:gd name="connsiteY17" fmla="*/ 607311 h 1447283"/>
              <a:gd name="connsiteX18" fmla="*/ 107803 w 309822"/>
              <a:gd name="connsiteY18" fmla="*/ 936920 h 1447283"/>
              <a:gd name="connsiteX19" fmla="*/ 129068 w 309822"/>
              <a:gd name="connsiteY19" fmla="*/ 968818 h 1447283"/>
              <a:gd name="connsiteX20" fmla="*/ 107803 w 309822"/>
              <a:gd name="connsiteY20" fmla="*/ 1138939 h 1447283"/>
              <a:gd name="connsiteX21" fmla="*/ 118435 w 309822"/>
              <a:gd name="connsiteY21" fmla="*/ 1234632 h 1447283"/>
              <a:gd name="connsiteX22" fmla="*/ 129068 w 309822"/>
              <a:gd name="connsiteY22" fmla="*/ 1266530 h 1447283"/>
              <a:gd name="connsiteX23" fmla="*/ 139701 w 309822"/>
              <a:gd name="connsiteY23" fmla="*/ 1447283 h 1447283"/>
              <a:gd name="connsiteX24" fmla="*/ 192863 w 309822"/>
              <a:gd name="connsiteY24" fmla="*/ 1436651 h 1447283"/>
              <a:gd name="connsiteX25" fmla="*/ 203496 w 309822"/>
              <a:gd name="connsiteY25" fmla="*/ 1404753 h 1447283"/>
              <a:gd name="connsiteX26" fmla="*/ 224761 w 309822"/>
              <a:gd name="connsiteY26" fmla="*/ 1372855 h 1447283"/>
              <a:gd name="connsiteX27" fmla="*/ 214129 w 309822"/>
              <a:gd name="connsiteY27" fmla="*/ 1340958 h 1447283"/>
              <a:gd name="connsiteX28" fmla="*/ 256659 w 309822"/>
              <a:gd name="connsiteY28" fmla="*/ 1298427 h 1447283"/>
              <a:gd name="connsiteX29" fmla="*/ 288556 w 309822"/>
              <a:gd name="connsiteY29" fmla="*/ 1277162 h 1447283"/>
              <a:gd name="connsiteX30" fmla="*/ 309822 w 309822"/>
              <a:gd name="connsiteY30" fmla="*/ 1192102 h 1447283"/>
              <a:gd name="connsiteX31" fmla="*/ 299189 w 309822"/>
              <a:gd name="connsiteY31" fmla="*/ 1075144 h 1447283"/>
              <a:gd name="connsiteX32" fmla="*/ 288556 w 309822"/>
              <a:gd name="connsiteY32" fmla="*/ 1043246 h 1447283"/>
              <a:gd name="connsiteX33" fmla="*/ 256659 w 309822"/>
              <a:gd name="connsiteY33" fmla="*/ 1011348 h 1447283"/>
              <a:gd name="connsiteX34" fmla="*/ 256659 w 309822"/>
              <a:gd name="connsiteY34" fmla="*/ 809330 h 1447283"/>
              <a:gd name="connsiteX35" fmla="*/ 277924 w 309822"/>
              <a:gd name="connsiteY35" fmla="*/ 777432 h 1447283"/>
              <a:gd name="connsiteX36" fmla="*/ 288556 w 309822"/>
              <a:gd name="connsiteY36" fmla="*/ 703004 h 1447283"/>
              <a:gd name="connsiteX37" fmla="*/ 299189 w 309822"/>
              <a:gd name="connsiteY37" fmla="*/ 639209 h 1447283"/>
              <a:gd name="connsiteX38" fmla="*/ 288556 w 309822"/>
              <a:gd name="connsiteY38" fmla="*/ 575413 h 1447283"/>
              <a:gd name="connsiteX39" fmla="*/ 277924 w 309822"/>
              <a:gd name="connsiteY39" fmla="*/ 447823 h 1447283"/>
              <a:gd name="connsiteX40" fmla="*/ 267291 w 309822"/>
              <a:gd name="connsiteY40" fmla="*/ 415925 h 1447283"/>
              <a:gd name="connsiteX41" fmla="*/ 246026 w 309822"/>
              <a:gd name="connsiteY41" fmla="*/ 330865 h 1447283"/>
              <a:gd name="connsiteX42" fmla="*/ 224761 w 309822"/>
              <a:gd name="connsiteY42" fmla="*/ 245804 h 1447283"/>
              <a:gd name="connsiteX43" fmla="*/ 235394 w 309822"/>
              <a:gd name="connsiteY43" fmla="*/ 203274 h 1447283"/>
              <a:gd name="connsiteX44" fmla="*/ 277924 w 309822"/>
              <a:gd name="connsiteY44" fmla="*/ 192641 h 1447283"/>
              <a:gd name="connsiteX45" fmla="*/ 309822 w 309822"/>
              <a:gd name="connsiteY45" fmla="*/ 160744 h 1447283"/>
              <a:gd name="connsiteX46" fmla="*/ 267291 w 309822"/>
              <a:gd name="connsiteY46" fmla="*/ 65051 h 1447283"/>
              <a:gd name="connsiteX47" fmla="*/ 224761 w 309822"/>
              <a:gd name="connsiteY47" fmla="*/ 54418 h 144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9822" h="1447283">
                <a:moveTo>
                  <a:pt x="309822" y="192641"/>
                </a:moveTo>
                <a:cubicBezTo>
                  <a:pt x="306278" y="164288"/>
                  <a:pt x="306707" y="135148"/>
                  <a:pt x="299189" y="107581"/>
                </a:cubicBezTo>
                <a:cubicBezTo>
                  <a:pt x="295827" y="95252"/>
                  <a:pt x="281965" y="87806"/>
                  <a:pt x="277924" y="75683"/>
                </a:cubicBezTo>
                <a:cubicBezTo>
                  <a:pt x="271107" y="55231"/>
                  <a:pt x="270835" y="33153"/>
                  <a:pt x="267291" y="11888"/>
                </a:cubicBezTo>
                <a:cubicBezTo>
                  <a:pt x="176931" y="42007"/>
                  <a:pt x="287106" y="0"/>
                  <a:pt x="214129" y="43786"/>
                </a:cubicBezTo>
                <a:cubicBezTo>
                  <a:pt x="204518" y="49552"/>
                  <a:pt x="192864" y="50874"/>
                  <a:pt x="182231" y="54418"/>
                </a:cubicBezTo>
                <a:cubicBezTo>
                  <a:pt x="168054" y="50874"/>
                  <a:pt x="153752" y="47800"/>
                  <a:pt x="139701" y="43786"/>
                </a:cubicBezTo>
                <a:cubicBezTo>
                  <a:pt x="128924" y="40707"/>
                  <a:pt x="119011" y="33153"/>
                  <a:pt x="107803" y="33153"/>
                </a:cubicBezTo>
                <a:cubicBezTo>
                  <a:pt x="96595" y="33153"/>
                  <a:pt x="86538" y="40242"/>
                  <a:pt x="75905" y="43786"/>
                </a:cubicBezTo>
                <a:cubicBezTo>
                  <a:pt x="65273" y="54418"/>
                  <a:pt x="52349" y="63172"/>
                  <a:pt x="44008" y="75683"/>
                </a:cubicBezTo>
                <a:cubicBezTo>
                  <a:pt x="37791" y="85008"/>
                  <a:pt x="38387" y="97556"/>
                  <a:pt x="33375" y="107581"/>
                </a:cubicBezTo>
                <a:cubicBezTo>
                  <a:pt x="27660" y="119011"/>
                  <a:pt x="19198" y="128846"/>
                  <a:pt x="12110" y="139479"/>
                </a:cubicBezTo>
                <a:cubicBezTo>
                  <a:pt x="15054" y="168919"/>
                  <a:pt x="0" y="245065"/>
                  <a:pt x="44008" y="267069"/>
                </a:cubicBezTo>
                <a:cubicBezTo>
                  <a:pt x="57078" y="273604"/>
                  <a:pt x="72361" y="274158"/>
                  <a:pt x="86538" y="277702"/>
                </a:cubicBezTo>
                <a:cubicBezTo>
                  <a:pt x="94110" y="300419"/>
                  <a:pt x="104466" y="328773"/>
                  <a:pt x="107803" y="352130"/>
                </a:cubicBezTo>
                <a:cubicBezTo>
                  <a:pt x="128362" y="496041"/>
                  <a:pt x="104398" y="416347"/>
                  <a:pt x="129068" y="490353"/>
                </a:cubicBezTo>
                <a:cubicBezTo>
                  <a:pt x="125524" y="508074"/>
                  <a:pt x="123190" y="526081"/>
                  <a:pt x="118435" y="543516"/>
                </a:cubicBezTo>
                <a:cubicBezTo>
                  <a:pt x="112537" y="565141"/>
                  <a:pt x="97170" y="607311"/>
                  <a:pt x="97170" y="607311"/>
                </a:cubicBezTo>
                <a:cubicBezTo>
                  <a:pt x="100714" y="717181"/>
                  <a:pt x="98141" y="827419"/>
                  <a:pt x="107803" y="936920"/>
                </a:cubicBezTo>
                <a:cubicBezTo>
                  <a:pt x="108926" y="949649"/>
                  <a:pt x="128088" y="956077"/>
                  <a:pt x="129068" y="968818"/>
                </a:cubicBezTo>
                <a:cubicBezTo>
                  <a:pt x="131758" y="1003784"/>
                  <a:pt x="114929" y="1096184"/>
                  <a:pt x="107803" y="1138939"/>
                </a:cubicBezTo>
                <a:cubicBezTo>
                  <a:pt x="111347" y="1170837"/>
                  <a:pt x="113159" y="1202975"/>
                  <a:pt x="118435" y="1234632"/>
                </a:cubicBezTo>
                <a:cubicBezTo>
                  <a:pt x="120278" y="1245687"/>
                  <a:pt x="127953" y="1255378"/>
                  <a:pt x="129068" y="1266530"/>
                </a:cubicBezTo>
                <a:cubicBezTo>
                  <a:pt x="135074" y="1326586"/>
                  <a:pt x="136157" y="1387032"/>
                  <a:pt x="139701" y="1447283"/>
                </a:cubicBezTo>
                <a:cubicBezTo>
                  <a:pt x="157422" y="1443739"/>
                  <a:pt x="177827" y="1446675"/>
                  <a:pt x="192863" y="1436651"/>
                </a:cubicBezTo>
                <a:cubicBezTo>
                  <a:pt x="202188" y="1430434"/>
                  <a:pt x="198484" y="1414778"/>
                  <a:pt x="203496" y="1404753"/>
                </a:cubicBezTo>
                <a:cubicBezTo>
                  <a:pt x="209211" y="1393323"/>
                  <a:pt x="217673" y="1383488"/>
                  <a:pt x="224761" y="1372855"/>
                </a:cubicBezTo>
                <a:cubicBezTo>
                  <a:pt x="221217" y="1362223"/>
                  <a:pt x="214129" y="1352165"/>
                  <a:pt x="214129" y="1340958"/>
                </a:cubicBezTo>
                <a:cubicBezTo>
                  <a:pt x="214129" y="1298427"/>
                  <a:pt x="228305" y="1312604"/>
                  <a:pt x="256659" y="1298427"/>
                </a:cubicBezTo>
                <a:cubicBezTo>
                  <a:pt x="268088" y="1292712"/>
                  <a:pt x="277924" y="1284250"/>
                  <a:pt x="288556" y="1277162"/>
                </a:cubicBezTo>
                <a:cubicBezTo>
                  <a:pt x="296947" y="1251991"/>
                  <a:pt x="309822" y="1217764"/>
                  <a:pt x="309822" y="1192102"/>
                </a:cubicBezTo>
                <a:cubicBezTo>
                  <a:pt x="309822" y="1152955"/>
                  <a:pt x="304725" y="1113897"/>
                  <a:pt x="299189" y="1075144"/>
                </a:cubicBezTo>
                <a:cubicBezTo>
                  <a:pt x="297604" y="1064049"/>
                  <a:pt x="294773" y="1052572"/>
                  <a:pt x="288556" y="1043246"/>
                </a:cubicBezTo>
                <a:cubicBezTo>
                  <a:pt x="280215" y="1030735"/>
                  <a:pt x="267291" y="1021981"/>
                  <a:pt x="256659" y="1011348"/>
                </a:cubicBezTo>
                <a:cubicBezTo>
                  <a:pt x="230373" y="932494"/>
                  <a:pt x="233590" y="955430"/>
                  <a:pt x="256659" y="809330"/>
                </a:cubicBezTo>
                <a:cubicBezTo>
                  <a:pt x="258652" y="796708"/>
                  <a:pt x="270836" y="788065"/>
                  <a:pt x="277924" y="777432"/>
                </a:cubicBezTo>
                <a:cubicBezTo>
                  <a:pt x="281468" y="752623"/>
                  <a:pt x="284745" y="727774"/>
                  <a:pt x="288556" y="703004"/>
                </a:cubicBezTo>
                <a:cubicBezTo>
                  <a:pt x="291834" y="681696"/>
                  <a:pt x="299189" y="660767"/>
                  <a:pt x="299189" y="639209"/>
                </a:cubicBezTo>
                <a:cubicBezTo>
                  <a:pt x="299189" y="617650"/>
                  <a:pt x="292100" y="596678"/>
                  <a:pt x="288556" y="575413"/>
                </a:cubicBezTo>
                <a:cubicBezTo>
                  <a:pt x="285012" y="532883"/>
                  <a:pt x="283564" y="490126"/>
                  <a:pt x="277924" y="447823"/>
                </a:cubicBezTo>
                <a:cubicBezTo>
                  <a:pt x="276443" y="436713"/>
                  <a:pt x="270240" y="426738"/>
                  <a:pt x="267291" y="415925"/>
                </a:cubicBezTo>
                <a:cubicBezTo>
                  <a:pt x="259601" y="387729"/>
                  <a:pt x="251757" y="359523"/>
                  <a:pt x="246026" y="330865"/>
                </a:cubicBezTo>
                <a:cubicBezTo>
                  <a:pt x="233196" y="266712"/>
                  <a:pt x="241109" y="294846"/>
                  <a:pt x="224761" y="245804"/>
                </a:cubicBezTo>
                <a:cubicBezTo>
                  <a:pt x="228305" y="231627"/>
                  <a:pt x="225061" y="213607"/>
                  <a:pt x="235394" y="203274"/>
                </a:cubicBezTo>
                <a:cubicBezTo>
                  <a:pt x="245727" y="192941"/>
                  <a:pt x="265236" y="199891"/>
                  <a:pt x="277924" y="192641"/>
                </a:cubicBezTo>
                <a:cubicBezTo>
                  <a:pt x="290979" y="185181"/>
                  <a:pt x="299189" y="171376"/>
                  <a:pt x="309822" y="160744"/>
                </a:cubicBezTo>
                <a:cubicBezTo>
                  <a:pt x="303324" y="141251"/>
                  <a:pt x="290268" y="83432"/>
                  <a:pt x="267291" y="65051"/>
                </a:cubicBezTo>
                <a:cubicBezTo>
                  <a:pt x="252599" y="53297"/>
                  <a:pt x="240097" y="54418"/>
                  <a:pt x="224761" y="54418"/>
                </a:cubicBezTo>
              </a:path>
            </a:pathLst>
          </a:custGeom>
          <a:solidFill>
            <a:srgbClr val="993300">
              <a:alpha val="4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2400" b="1" i="1" u="none" strike="noStrike" kern="1200" cap="none" spc="0" normalizeH="0" baseline="0" noProof="0" dirty="0">
              <a:ln>
                <a:noFill/>
              </a:ln>
              <a:solidFill>
                <a:srgbClr val="FF0000"/>
              </a:solidFill>
              <a:effectLst/>
              <a:uLnTx/>
              <a:uFillTx/>
              <a:latin typeface="Cooper Black" pitchFamily="18" charset="0"/>
              <a:ea typeface="+mn-ea"/>
              <a:cs typeface="Arial" charset="0"/>
            </a:endParaRPr>
          </a:p>
        </p:txBody>
      </p:sp>
      <p:sp>
        <p:nvSpPr>
          <p:cNvPr id="32" name="TextBox 31">
            <a:extLst>
              <a:ext uri="{FF2B5EF4-FFF2-40B4-BE49-F238E27FC236}">
                <a16:creationId xmlns:a16="http://schemas.microsoft.com/office/drawing/2014/main" id="{2342EC46-6328-42B0-9E8D-D65F03B192F7}"/>
              </a:ext>
            </a:extLst>
          </p:cNvPr>
          <p:cNvSpPr txBox="1"/>
          <p:nvPr/>
        </p:nvSpPr>
        <p:spPr>
          <a:xfrm>
            <a:off x="6602407" y="3919883"/>
            <a:ext cx="2446343" cy="267765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0" cap="none" spc="0" normalizeH="0" baseline="0" noProof="0" dirty="0">
                <a:ln>
                  <a:noFill/>
                </a:ln>
                <a:solidFill>
                  <a:srgbClr val="000000"/>
                </a:solidFill>
                <a:effectLst/>
                <a:uLnTx/>
                <a:uFillTx/>
                <a:latin typeface="Arial"/>
                <a:ea typeface="+mn-ea"/>
                <a:cs typeface="Arial"/>
              </a:rPr>
              <a:t>Gr.=“Remnants of her seed”   </a:t>
            </a:r>
            <a:r>
              <a:rPr kumimoji="0" lang="en-AU" sz="2400" b="0" i="0" u="none" strike="noStrike" kern="0" cap="none" spc="0" normalizeH="0" baseline="0" noProof="0" dirty="0">
                <a:ln>
                  <a:noFill/>
                </a:ln>
                <a:solidFill>
                  <a:srgbClr val="000000"/>
                </a:solidFill>
                <a:effectLst/>
                <a:uLnTx/>
                <a:uFillTx/>
                <a:latin typeface="Arial"/>
                <a:ea typeface="+mn-ea"/>
                <a:cs typeface="Arial"/>
              </a:rPr>
              <a:t>The First use in Revelation. =  </a:t>
            </a:r>
            <a:r>
              <a:rPr kumimoji="0" lang="en-AU" sz="2400" b="1" i="0" u="none" strike="noStrike" kern="0" cap="none" spc="0" normalizeH="0" baseline="0" noProof="0" dirty="0">
                <a:ln>
                  <a:noFill/>
                </a:ln>
                <a:solidFill>
                  <a:srgbClr val="C00000"/>
                </a:solidFill>
                <a:effectLst/>
                <a:uLnTx/>
                <a:uFillTx/>
                <a:latin typeface="Arial"/>
                <a:ea typeface="+mn-ea"/>
                <a:cs typeface="Arial"/>
              </a:rPr>
              <a:t>Rev. 2:24        </a:t>
            </a:r>
            <a:r>
              <a:rPr kumimoji="0" lang="en-AU" sz="2400" b="0" i="0" u="none" strike="noStrike" kern="0" cap="none" spc="0" normalizeH="0" baseline="0" noProof="0" dirty="0">
                <a:ln>
                  <a:noFill/>
                </a:ln>
                <a:solidFill>
                  <a:srgbClr val="000000"/>
                </a:solidFill>
                <a:effectLst/>
                <a:uLnTx/>
                <a:uFillTx/>
                <a:latin typeface="Arial"/>
                <a:ea typeface="+mn-ea"/>
                <a:cs typeface="Arial"/>
              </a:rPr>
              <a:t>cp</a:t>
            </a:r>
            <a:r>
              <a:rPr kumimoji="0" lang="en-AU" sz="2400" b="1" i="0" u="none" strike="noStrike" kern="0" cap="none" spc="0" normalizeH="0" baseline="0" noProof="0" dirty="0">
                <a:ln>
                  <a:noFill/>
                </a:ln>
                <a:solidFill>
                  <a:srgbClr val="C00000"/>
                </a:solidFill>
                <a:effectLst/>
                <a:uLnTx/>
                <a:uFillTx/>
                <a:latin typeface="Arial"/>
                <a:ea typeface="+mn-ea"/>
                <a:cs typeface="Arial"/>
              </a:rPr>
              <a:t> v.20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0" cap="none" spc="0" normalizeH="0" baseline="0" noProof="0" dirty="0">
                <a:ln>
                  <a:noFill/>
                </a:ln>
                <a:solidFill>
                  <a:srgbClr val="000000"/>
                </a:solidFill>
                <a:effectLst/>
                <a:uLnTx/>
                <a:uFillTx/>
                <a:latin typeface="Arial"/>
                <a:ea typeface="+mn-ea"/>
                <a:cs typeface="Arial"/>
              </a:rPr>
              <a:t>Saints</a:t>
            </a:r>
          </a:p>
        </p:txBody>
      </p:sp>
      <p:sp>
        <p:nvSpPr>
          <p:cNvPr id="4" name="TextBox 3">
            <a:extLst>
              <a:ext uri="{FF2B5EF4-FFF2-40B4-BE49-F238E27FC236}">
                <a16:creationId xmlns:a16="http://schemas.microsoft.com/office/drawing/2014/main" id="{D58B1B83-884D-4920-AC2C-45B5020C42F4}"/>
              </a:ext>
            </a:extLst>
          </p:cNvPr>
          <p:cNvSpPr txBox="1"/>
          <p:nvPr/>
        </p:nvSpPr>
        <p:spPr>
          <a:xfrm>
            <a:off x="695199" y="1877481"/>
            <a:ext cx="1881441" cy="369332"/>
          </a:xfrm>
          <a:prstGeom prst="rect">
            <a:avLst/>
          </a:prstGeom>
          <a:solidFill>
            <a:schemeClr val="bg1"/>
          </a:solidFill>
          <a:effectLst>
            <a:softEdge rad="63500"/>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srgbClr val="000000"/>
                </a:solidFill>
                <a:effectLst/>
                <a:uLnTx/>
                <a:uFillTx/>
                <a:latin typeface="Arial"/>
                <a:ea typeface="+mn-ea"/>
                <a:cs typeface="Arial"/>
              </a:rPr>
              <a:t>Catholic Church</a:t>
            </a:r>
          </a:p>
        </p:txBody>
      </p:sp>
      <p:sp>
        <p:nvSpPr>
          <p:cNvPr id="5" name="Rectangle 4">
            <a:extLst>
              <a:ext uri="{FF2B5EF4-FFF2-40B4-BE49-F238E27FC236}">
                <a16:creationId xmlns:a16="http://schemas.microsoft.com/office/drawing/2014/main" id="{F91FEF72-18F1-4155-98B0-67311CC3EB53}"/>
              </a:ext>
            </a:extLst>
          </p:cNvPr>
          <p:cNvSpPr/>
          <p:nvPr/>
        </p:nvSpPr>
        <p:spPr>
          <a:xfrm>
            <a:off x="1278415" y="2102999"/>
            <a:ext cx="718660" cy="330200"/>
          </a:xfrm>
          <a:prstGeom prst="rect">
            <a:avLst/>
          </a:prstGeom>
          <a:solidFill>
            <a:schemeClr val="bg1"/>
          </a:soli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a:ea typeface="+mn-ea"/>
              <a:cs typeface="Arial"/>
            </a:endParaRPr>
          </a:p>
        </p:txBody>
      </p:sp>
      <p:sp>
        <p:nvSpPr>
          <p:cNvPr id="31" name="Rectangle 47">
            <a:extLst>
              <a:ext uri="{FF2B5EF4-FFF2-40B4-BE49-F238E27FC236}">
                <a16:creationId xmlns:a16="http://schemas.microsoft.com/office/drawing/2014/main" id="{253334D8-43CF-48EB-BE2D-20BF0E0BD970}"/>
              </a:ext>
            </a:extLst>
          </p:cNvPr>
          <p:cNvSpPr>
            <a:spLocks noChangeArrowheads="1"/>
          </p:cNvSpPr>
          <p:nvPr/>
        </p:nvSpPr>
        <p:spPr bwMode="auto">
          <a:xfrm>
            <a:off x="1392050" y="2188019"/>
            <a:ext cx="503237" cy="144463"/>
          </a:xfrm>
          <a:prstGeom prst="rect">
            <a:avLst/>
          </a:prstGeom>
          <a:solidFill>
            <a:srgbClr val="CC6600">
              <a:alpha val="30196"/>
            </a:srgbClr>
          </a:solidFill>
          <a:ln w="28575">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grpSp>
        <p:nvGrpSpPr>
          <p:cNvPr id="9" name="Group 8">
            <a:extLst>
              <a:ext uri="{FF2B5EF4-FFF2-40B4-BE49-F238E27FC236}">
                <a16:creationId xmlns:a16="http://schemas.microsoft.com/office/drawing/2014/main" id="{038BFECC-9AA4-4D25-89B1-347D4134A357}"/>
              </a:ext>
            </a:extLst>
          </p:cNvPr>
          <p:cNvGrpSpPr/>
          <p:nvPr/>
        </p:nvGrpSpPr>
        <p:grpSpPr>
          <a:xfrm>
            <a:off x="5365751" y="247947"/>
            <a:ext cx="1355725" cy="1622346"/>
            <a:chOff x="5314951" y="120947"/>
            <a:chExt cx="1355725" cy="1622346"/>
          </a:xfrm>
        </p:grpSpPr>
        <p:sp>
          <p:nvSpPr>
            <p:cNvPr id="8" name="TextBox 7">
              <a:extLst>
                <a:ext uri="{FF2B5EF4-FFF2-40B4-BE49-F238E27FC236}">
                  <a16:creationId xmlns:a16="http://schemas.microsoft.com/office/drawing/2014/main" id="{735F76B1-F000-47F8-BBE8-07CCB7F08948}"/>
                </a:ext>
              </a:extLst>
            </p:cNvPr>
            <p:cNvSpPr txBox="1"/>
            <p:nvPr/>
          </p:nvSpPr>
          <p:spPr>
            <a:xfrm>
              <a:off x="5314951" y="120947"/>
              <a:ext cx="1355725" cy="147732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srgbClr val="000000"/>
                  </a:solidFill>
                  <a:effectLst/>
                  <a:uLnTx/>
                  <a:uFillTx/>
                  <a:latin typeface="Arial"/>
                  <a:ea typeface="+mn-ea"/>
                  <a:cs typeface="Arial"/>
                </a:rPr>
                <a:t>The woman  minus the Catholic sect</a:t>
              </a:r>
            </a:p>
          </p:txBody>
        </p:sp>
        <p:sp>
          <p:nvSpPr>
            <p:cNvPr id="36" name="Rectangle 57">
              <a:extLst>
                <a:ext uri="{FF2B5EF4-FFF2-40B4-BE49-F238E27FC236}">
                  <a16:creationId xmlns:a16="http://schemas.microsoft.com/office/drawing/2014/main" id="{BA809C4A-0CD5-4603-8552-88880862D8A4}"/>
                </a:ext>
              </a:extLst>
            </p:cNvPr>
            <p:cNvSpPr>
              <a:spLocks noChangeArrowheads="1"/>
            </p:cNvSpPr>
            <p:nvPr/>
          </p:nvSpPr>
          <p:spPr bwMode="auto">
            <a:xfrm>
              <a:off x="5769692" y="1600418"/>
              <a:ext cx="468313" cy="142875"/>
            </a:xfrm>
            <a:prstGeom prst="rect">
              <a:avLst/>
            </a:prstGeom>
            <a:solidFill>
              <a:srgbClr val="008000">
                <a:alpha val="30196"/>
              </a:srgbClr>
            </a:solidFill>
            <a:ln w="28575">
              <a:solidFill>
                <a:srgbClr val="0099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grpSp>
      <p:sp>
        <p:nvSpPr>
          <p:cNvPr id="46" name="Rectangle 59">
            <a:extLst>
              <a:ext uri="{FF2B5EF4-FFF2-40B4-BE49-F238E27FC236}">
                <a16:creationId xmlns:a16="http://schemas.microsoft.com/office/drawing/2014/main" id="{428479D7-F841-45CC-A51A-163BC074068A}"/>
              </a:ext>
            </a:extLst>
          </p:cNvPr>
          <p:cNvSpPr>
            <a:spLocks noChangeArrowheads="1"/>
          </p:cNvSpPr>
          <p:nvPr/>
        </p:nvSpPr>
        <p:spPr bwMode="auto">
          <a:xfrm>
            <a:off x="7493794" y="6574359"/>
            <a:ext cx="720000" cy="142875"/>
          </a:xfrm>
          <a:prstGeom prst="rect">
            <a:avLst/>
          </a:prstGeom>
          <a:solidFill>
            <a:srgbClr val="FFCC00">
              <a:alpha val="30196"/>
            </a:srgbClr>
          </a:solidFill>
          <a:ln w="28575">
            <a:solidFill>
              <a:srgbClr val="FF99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6" name="Rectangle: Rounded Corners 5">
            <a:extLst>
              <a:ext uri="{FF2B5EF4-FFF2-40B4-BE49-F238E27FC236}">
                <a16:creationId xmlns:a16="http://schemas.microsoft.com/office/drawing/2014/main" id="{A91D770E-4F9C-39B1-8140-9CD1526FAE6A}"/>
              </a:ext>
            </a:extLst>
          </p:cNvPr>
          <p:cNvSpPr/>
          <p:nvPr/>
        </p:nvSpPr>
        <p:spPr>
          <a:xfrm>
            <a:off x="3197158" y="2611397"/>
            <a:ext cx="2052000" cy="252000"/>
          </a:xfrm>
          <a:prstGeom prst="roundRect">
            <a:avLst/>
          </a:prstGeom>
          <a:noFill/>
          <a:ln w="28575">
            <a:solidFill>
              <a:srgbClr val="FF0000"/>
            </a:solidFill>
          </a:ln>
          <a:effectLst>
            <a:glow rad="635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a:ea typeface="+mn-ea"/>
              <a:cs typeface="Arial"/>
            </a:endParaRPr>
          </a:p>
        </p:txBody>
      </p:sp>
      <p:sp>
        <p:nvSpPr>
          <p:cNvPr id="7" name="Oval 6">
            <a:extLst>
              <a:ext uri="{FF2B5EF4-FFF2-40B4-BE49-F238E27FC236}">
                <a16:creationId xmlns:a16="http://schemas.microsoft.com/office/drawing/2014/main" id="{F33B0DCE-54BA-E360-DB2B-543A3395E8D7}"/>
              </a:ext>
            </a:extLst>
          </p:cNvPr>
          <p:cNvSpPr/>
          <p:nvPr/>
        </p:nvSpPr>
        <p:spPr>
          <a:xfrm>
            <a:off x="3244471" y="2085219"/>
            <a:ext cx="206734" cy="206734"/>
          </a:xfrm>
          <a:prstGeom prst="ellipse">
            <a:avLst/>
          </a:prstGeom>
          <a:solidFill>
            <a:srgbClr val="FFFF00">
              <a:alpha val="2902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a:ea typeface="+mn-ea"/>
              <a:cs typeface="Arial"/>
            </a:endParaRPr>
          </a:p>
        </p:txBody>
      </p:sp>
      <p:sp>
        <p:nvSpPr>
          <p:cNvPr id="10" name="Oval 9">
            <a:extLst>
              <a:ext uri="{FF2B5EF4-FFF2-40B4-BE49-F238E27FC236}">
                <a16:creationId xmlns:a16="http://schemas.microsoft.com/office/drawing/2014/main" id="{8975076D-74EB-FA1B-C889-377E1AEAADD9}"/>
              </a:ext>
            </a:extLst>
          </p:cNvPr>
          <p:cNvSpPr/>
          <p:nvPr/>
        </p:nvSpPr>
        <p:spPr>
          <a:xfrm>
            <a:off x="6846985" y="1073096"/>
            <a:ext cx="206734" cy="206734"/>
          </a:xfrm>
          <a:prstGeom prst="ellipse">
            <a:avLst/>
          </a:prstGeom>
          <a:solidFill>
            <a:srgbClr val="FFFF00">
              <a:alpha val="2902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a:ea typeface="+mn-ea"/>
              <a:cs typeface="Arial"/>
            </a:endParaRPr>
          </a:p>
        </p:txBody>
      </p:sp>
      <p:sp>
        <p:nvSpPr>
          <p:cNvPr id="13" name="Oval 12">
            <a:extLst>
              <a:ext uri="{FF2B5EF4-FFF2-40B4-BE49-F238E27FC236}">
                <a16:creationId xmlns:a16="http://schemas.microsoft.com/office/drawing/2014/main" id="{EF99CE13-5704-C910-63C6-E38BE4169D59}"/>
              </a:ext>
            </a:extLst>
          </p:cNvPr>
          <p:cNvSpPr/>
          <p:nvPr/>
        </p:nvSpPr>
        <p:spPr>
          <a:xfrm>
            <a:off x="6845491" y="1897571"/>
            <a:ext cx="206734" cy="206734"/>
          </a:xfrm>
          <a:prstGeom prst="ellipse">
            <a:avLst/>
          </a:prstGeom>
          <a:solidFill>
            <a:srgbClr val="FFFF00">
              <a:alpha val="2902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a:ea typeface="+mn-ea"/>
              <a:cs typeface="Arial"/>
            </a:endParaRPr>
          </a:p>
        </p:txBody>
      </p:sp>
      <p:sp>
        <p:nvSpPr>
          <p:cNvPr id="14" name="Oval 13">
            <a:extLst>
              <a:ext uri="{FF2B5EF4-FFF2-40B4-BE49-F238E27FC236}">
                <a16:creationId xmlns:a16="http://schemas.microsoft.com/office/drawing/2014/main" id="{64C02CE2-2437-F6E3-BE2C-57DCEC650DE7}"/>
              </a:ext>
            </a:extLst>
          </p:cNvPr>
          <p:cNvSpPr/>
          <p:nvPr/>
        </p:nvSpPr>
        <p:spPr>
          <a:xfrm>
            <a:off x="6857264" y="2479741"/>
            <a:ext cx="206734" cy="206734"/>
          </a:xfrm>
          <a:prstGeom prst="ellipse">
            <a:avLst/>
          </a:prstGeom>
          <a:solidFill>
            <a:srgbClr val="FFFF00">
              <a:alpha val="2902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a:ea typeface="+mn-ea"/>
              <a:cs typeface="Arial"/>
            </a:endParaRPr>
          </a:p>
        </p:txBody>
      </p:sp>
      <p:sp>
        <p:nvSpPr>
          <p:cNvPr id="15" name="Oval 14">
            <a:extLst>
              <a:ext uri="{FF2B5EF4-FFF2-40B4-BE49-F238E27FC236}">
                <a16:creationId xmlns:a16="http://schemas.microsoft.com/office/drawing/2014/main" id="{4BAD2F95-FDED-677C-2227-F2B329CD13DC}"/>
              </a:ext>
            </a:extLst>
          </p:cNvPr>
          <p:cNvSpPr/>
          <p:nvPr/>
        </p:nvSpPr>
        <p:spPr>
          <a:xfrm>
            <a:off x="6857264" y="3074601"/>
            <a:ext cx="206734" cy="206734"/>
          </a:xfrm>
          <a:prstGeom prst="ellipse">
            <a:avLst/>
          </a:prstGeom>
          <a:solidFill>
            <a:srgbClr val="FFFF00">
              <a:alpha val="2902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a:ea typeface="+mn-ea"/>
              <a:cs typeface="Arial"/>
            </a:endParaRPr>
          </a:p>
        </p:txBody>
      </p:sp>
      <p:sp>
        <p:nvSpPr>
          <p:cNvPr id="25" name="TextBox 24">
            <a:extLst>
              <a:ext uri="{FF2B5EF4-FFF2-40B4-BE49-F238E27FC236}">
                <a16:creationId xmlns:a16="http://schemas.microsoft.com/office/drawing/2014/main" id="{D9393364-4E21-5D8D-49AB-F170040B6C29}"/>
              </a:ext>
            </a:extLst>
          </p:cNvPr>
          <p:cNvSpPr txBox="1"/>
          <p:nvPr/>
        </p:nvSpPr>
        <p:spPr>
          <a:xfrm>
            <a:off x="6583701" y="4089918"/>
            <a:ext cx="2592346" cy="2508379"/>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2700" b="1" i="0" u="sng" strike="noStrike" kern="1200" cap="none" spc="0" normalizeH="0" baseline="0" noProof="0" dirty="0">
                <a:ln>
                  <a:noFill/>
                </a:ln>
                <a:solidFill>
                  <a:srgbClr val="000000"/>
                </a:solidFill>
                <a:effectLst/>
                <a:uLnTx/>
                <a:uFillTx/>
                <a:latin typeface="Arial" pitchFamily="34" charset="0"/>
                <a:ea typeface="+mn-ea"/>
                <a:cs typeface="Arial" pitchFamily="34" charset="0"/>
              </a:rPr>
              <a:t>Donatists</a:t>
            </a:r>
            <a:r>
              <a:rPr kumimoji="0" lang="en-AU" sz="27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26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First Christian movement to oppose the union of Church and State.</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2000"/>
                                        <p:tgtEl>
                                          <p:spTgt spid="2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childTnLst>
                          </p:cTn>
                        </p:par>
                        <p:par>
                          <p:cTn id="26" fill="hold">
                            <p:stCondLst>
                              <p:cond delay="2000"/>
                            </p:stCondLst>
                            <p:childTnLst>
                              <p:par>
                                <p:cTn id="27" presetID="10" presetClass="entr" presetSubtype="0" fill="hold" grpId="0"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2000"/>
                                        <p:tgtEl>
                                          <p:spTgt spid="18"/>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2000"/>
                                        <p:tgtEl>
                                          <p:spTgt spid="19"/>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2000"/>
                                        <p:tgtEl>
                                          <p:spTgt spid="20"/>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2000"/>
                                        <p:tgtEl>
                                          <p:spTgt spid="21"/>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fade">
                                      <p:cBhvr>
                                        <p:cTn id="41" dur="2000"/>
                                        <p:tgtEl>
                                          <p:spTgt spid="22"/>
                                        </p:tgtEl>
                                      </p:cBhvr>
                                    </p:animEffect>
                                  </p:childTnLst>
                                </p:cTn>
                              </p:par>
                              <p:par>
                                <p:cTn id="42" presetID="10" presetClass="entr" presetSubtype="0" fill="hold" nodeType="with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fade">
                                      <p:cBhvr>
                                        <p:cTn id="44" dur="1500"/>
                                        <p:tgtEl>
                                          <p:spTgt spid="9"/>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25"/>
                                        </p:tgtEl>
                                        <p:attrNameLst>
                                          <p:attrName>style.visibility</p:attrName>
                                        </p:attrNameLst>
                                      </p:cBhvr>
                                      <p:to>
                                        <p:strVal val="visible"/>
                                      </p:to>
                                    </p:set>
                                    <p:anim calcmode="lin" valueType="num">
                                      <p:cBhvr>
                                        <p:cTn id="49" dur="1000" fill="hold"/>
                                        <p:tgtEl>
                                          <p:spTgt spid="25"/>
                                        </p:tgtEl>
                                        <p:attrNameLst>
                                          <p:attrName>ppt_w</p:attrName>
                                        </p:attrNameLst>
                                      </p:cBhvr>
                                      <p:tavLst>
                                        <p:tav tm="0">
                                          <p:val>
                                            <p:strVal val="#ppt_w*0.70"/>
                                          </p:val>
                                        </p:tav>
                                        <p:tav tm="100000">
                                          <p:val>
                                            <p:strVal val="#ppt_w"/>
                                          </p:val>
                                        </p:tav>
                                      </p:tavLst>
                                    </p:anim>
                                    <p:anim calcmode="lin" valueType="num">
                                      <p:cBhvr>
                                        <p:cTn id="50" dur="1000" fill="hold"/>
                                        <p:tgtEl>
                                          <p:spTgt spid="25"/>
                                        </p:tgtEl>
                                        <p:attrNameLst>
                                          <p:attrName>ppt_h</p:attrName>
                                        </p:attrNameLst>
                                      </p:cBhvr>
                                      <p:tavLst>
                                        <p:tav tm="0">
                                          <p:val>
                                            <p:strVal val="#ppt_h"/>
                                          </p:val>
                                        </p:tav>
                                        <p:tav tm="100000">
                                          <p:val>
                                            <p:strVal val="#ppt_h"/>
                                          </p:val>
                                        </p:tav>
                                      </p:tavLst>
                                    </p:anim>
                                    <p:animEffect transition="in" filter="fade">
                                      <p:cBhvr>
                                        <p:cTn id="51" dur="1000"/>
                                        <p:tgtEl>
                                          <p:spTgt spid="25"/>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23"/>
                                        </p:tgtEl>
                                        <p:attrNameLst>
                                          <p:attrName>style.visibility</p:attrName>
                                        </p:attrNameLst>
                                      </p:cBhvr>
                                      <p:to>
                                        <p:strVal val="visible"/>
                                      </p:to>
                                    </p:set>
                                    <p:animEffect transition="in" filter="fade">
                                      <p:cBhvr>
                                        <p:cTn id="56" dur="2000"/>
                                        <p:tgtEl>
                                          <p:spTgt spid="23"/>
                                        </p:tgtEl>
                                      </p:cBhvr>
                                    </p:animEffect>
                                  </p:childTnLst>
                                </p:cTn>
                              </p:par>
                              <p:par>
                                <p:cTn id="57" presetID="10" presetClass="exit" presetSubtype="0" fill="hold" grpId="1" nodeType="withEffect">
                                  <p:stCondLst>
                                    <p:cond delay="0"/>
                                  </p:stCondLst>
                                  <p:childTnLst>
                                    <p:animEffect transition="out" filter="fade">
                                      <p:cBhvr>
                                        <p:cTn id="58" dur="500"/>
                                        <p:tgtEl>
                                          <p:spTgt spid="25"/>
                                        </p:tgtEl>
                                      </p:cBhvr>
                                    </p:animEffect>
                                    <p:set>
                                      <p:cBhvr>
                                        <p:cTn id="59" dur="1" fill="hold">
                                          <p:stCondLst>
                                            <p:cond delay="499"/>
                                          </p:stCondLst>
                                        </p:cTn>
                                        <p:tgtEl>
                                          <p:spTgt spid="25"/>
                                        </p:tgtEl>
                                        <p:attrNameLst>
                                          <p:attrName>style.visibility</p:attrName>
                                        </p:attrNameLst>
                                      </p:cBhvr>
                                      <p:to>
                                        <p:strVal val="hidden"/>
                                      </p:to>
                                    </p:set>
                                  </p:childTnLst>
                                </p:cTn>
                              </p:par>
                            </p:childTnLst>
                          </p:cTn>
                        </p:par>
                        <p:par>
                          <p:cTn id="60" fill="hold">
                            <p:stCondLst>
                              <p:cond delay="2000"/>
                            </p:stCondLst>
                            <p:childTnLst>
                              <p:par>
                                <p:cTn id="61" presetID="55" presetClass="entr" presetSubtype="0" fill="hold" grpId="0" nodeType="afterEffect">
                                  <p:stCondLst>
                                    <p:cond delay="0"/>
                                  </p:stCondLst>
                                  <p:childTnLst>
                                    <p:set>
                                      <p:cBhvr>
                                        <p:cTn id="62" dur="1" fill="hold">
                                          <p:stCondLst>
                                            <p:cond delay="0"/>
                                          </p:stCondLst>
                                        </p:cTn>
                                        <p:tgtEl>
                                          <p:spTgt spid="32"/>
                                        </p:tgtEl>
                                        <p:attrNameLst>
                                          <p:attrName>style.visibility</p:attrName>
                                        </p:attrNameLst>
                                      </p:cBhvr>
                                      <p:to>
                                        <p:strVal val="visible"/>
                                      </p:to>
                                    </p:set>
                                    <p:anim calcmode="lin" valueType="num">
                                      <p:cBhvr>
                                        <p:cTn id="63" dur="1000" fill="hold"/>
                                        <p:tgtEl>
                                          <p:spTgt spid="32"/>
                                        </p:tgtEl>
                                        <p:attrNameLst>
                                          <p:attrName>ppt_w</p:attrName>
                                        </p:attrNameLst>
                                      </p:cBhvr>
                                      <p:tavLst>
                                        <p:tav tm="0">
                                          <p:val>
                                            <p:strVal val="#ppt_w*0.70"/>
                                          </p:val>
                                        </p:tav>
                                        <p:tav tm="100000">
                                          <p:val>
                                            <p:strVal val="#ppt_w"/>
                                          </p:val>
                                        </p:tav>
                                      </p:tavLst>
                                    </p:anim>
                                    <p:anim calcmode="lin" valueType="num">
                                      <p:cBhvr>
                                        <p:cTn id="64" dur="1000" fill="hold"/>
                                        <p:tgtEl>
                                          <p:spTgt spid="32"/>
                                        </p:tgtEl>
                                        <p:attrNameLst>
                                          <p:attrName>ppt_h</p:attrName>
                                        </p:attrNameLst>
                                      </p:cBhvr>
                                      <p:tavLst>
                                        <p:tav tm="0">
                                          <p:val>
                                            <p:strVal val="#ppt_h"/>
                                          </p:val>
                                        </p:tav>
                                        <p:tav tm="100000">
                                          <p:val>
                                            <p:strVal val="#ppt_h"/>
                                          </p:val>
                                        </p:tav>
                                      </p:tavLst>
                                    </p:anim>
                                    <p:animEffect transition="in" filter="fade">
                                      <p:cBhvr>
                                        <p:cTn id="65" dur="1000"/>
                                        <p:tgtEl>
                                          <p:spTgt spid="32"/>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24"/>
                                        </p:tgtEl>
                                        <p:attrNameLst>
                                          <p:attrName>style.visibility</p:attrName>
                                        </p:attrNameLst>
                                      </p:cBhvr>
                                      <p:to>
                                        <p:strVal val="visible"/>
                                      </p:to>
                                    </p:set>
                                    <p:animEffect transition="in" filter="fade">
                                      <p:cBhvr>
                                        <p:cTn id="68" dur="2000"/>
                                        <p:tgtEl>
                                          <p:spTgt spid="24"/>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46"/>
                                        </p:tgtEl>
                                        <p:attrNameLst>
                                          <p:attrName>style.visibility</p:attrName>
                                        </p:attrNameLst>
                                      </p:cBhvr>
                                      <p:to>
                                        <p:strVal val="visible"/>
                                      </p:to>
                                    </p:set>
                                    <p:animEffect transition="in" filter="fade">
                                      <p:cBhvr>
                                        <p:cTn id="71" dur="20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2" grpId="0" animBg="1"/>
      <p:bldP spid="23" grpId="0" animBg="1"/>
      <p:bldP spid="24" grpId="0" animBg="1"/>
      <p:bldP spid="32" grpId="0"/>
      <p:bldP spid="46" grpId="0" animBg="1"/>
      <p:bldP spid="6" grpId="0" animBg="1"/>
      <p:bldP spid="7" grpId="0" animBg="1"/>
      <p:bldP spid="10" grpId="0" animBg="1"/>
      <p:bldP spid="13" grpId="0" animBg="1"/>
      <p:bldP spid="14" grpId="0" animBg="1"/>
      <p:bldP spid="15" grpId="0" animBg="1"/>
      <p:bldP spid="25" grpId="0"/>
      <p:bldP spid="25"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30" name="Picture 2" descr="woman fled"/>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82947" name="Rectangle 3"/>
          <p:cNvSpPr>
            <a:spLocks noChangeArrowheads="1"/>
          </p:cNvSpPr>
          <p:nvPr/>
        </p:nvSpPr>
        <p:spPr bwMode="auto">
          <a:xfrm>
            <a:off x="206375" y="1184275"/>
            <a:ext cx="8731250" cy="566738"/>
          </a:xfrm>
          <a:prstGeom prst="rect">
            <a:avLst/>
          </a:prstGeom>
          <a:solidFill>
            <a:schemeClr val="tx2"/>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82948" name="Rectangle 4"/>
          <p:cNvSpPr>
            <a:spLocks noChangeArrowheads="1"/>
          </p:cNvSpPr>
          <p:nvPr/>
        </p:nvSpPr>
        <p:spPr bwMode="auto">
          <a:xfrm>
            <a:off x="6748463" y="849313"/>
            <a:ext cx="2232000" cy="361950"/>
          </a:xfrm>
          <a:prstGeom prst="rect">
            <a:avLst/>
          </a:prstGeom>
          <a:solidFill>
            <a:schemeClr val="tx2"/>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82949" name="Rectangle 5"/>
          <p:cNvSpPr>
            <a:spLocks noChangeArrowheads="1"/>
          </p:cNvSpPr>
          <p:nvPr/>
        </p:nvSpPr>
        <p:spPr bwMode="auto">
          <a:xfrm>
            <a:off x="3116263" y="1622425"/>
            <a:ext cx="2782887" cy="438150"/>
          </a:xfrm>
          <a:prstGeom prst="rect">
            <a:avLst/>
          </a:prstGeom>
          <a:solidFill>
            <a:schemeClr val="tx2"/>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82950" name="Text Box 6"/>
          <p:cNvSpPr txBox="1">
            <a:spLocks noChangeArrowheads="1"/>
          </p:cNvSpPr>
          <p:nvPr/>
        </p:nvSpPr>
        <p:spPr bwMode="auto">
          <a:xfrm>
            <a:off x="6973030" y="826824"/>
            <a:ext cx="1485170" cy="461665"/>
          </a:xfrm>
          <a:prstGeom prst="rect">
            <a:avLst/>
          </a:prstGeom>
          <a:noFill/>
          <a:ln w="9525">
            <a:noFill/>
            <a:miter lim="800000"/>
            <a:headEnd/>
            <a:tailEnd/>
          </a:ln>
        </p:spPr>
        <p:txBody>
          <a:bodyPr wrap="square">
            <a:spAutoFit/>
          </a:bodyPr>
          <a:lstStyle/>
          <a:p>
            <a:pPr fontAlgn="base">
              <a:spcBef>
                <a:spcPct val="50000"/>
              </a:spcBef>
              <a:spcAft>
                <a:spcPct val="0"/>
              </a:spcAft>
            </a:pPr>
            <a:r>
              <a:rPr lang="en-AU" sz="2400" b="1" dirty="0">
                <a:solidFill>
                  <a:srgbClr val="FFFF00"/>
                </a:solidFill>
              </a:rPr>
              <a:t>Rev.12:6</a:t>
            </a:r>
          </a:p>
        </p:txBody>
      </p:sp>
      <p:sp>
        <p:nvSpPr>
          <p:cNvPr id="150538" name="Rectangle 10"/>
          <p:cNvSpPr>
            <a:spLocks noChangeArrowheads="1"/>
          </p:cNvSpPr>
          <p:nvPr/>
        </p:nvSpPr>
        <p:spPr bwMode="auto">
          <a:xfrm>
            <a:off x="234841" y="252086"/>
            <a:ext cx="6048000" cy="324000"/>
          </a:xfrm>
          <a:prstGeom prst="rect">
            <a:avLst/>
          </a:prstGeom>
          <a:solidFill>
            <a:srgbClr val="CCFFFF">
              <a:alpha val="25098"/>
            </a:srgbClr>
          </a:solidFill>
          <a:ln w="28575">
            <a:solidFill>
              <a:srgbClr val="FF0000"/>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150539" name="Line 11"/>
          <p:cNvSpPr>
            <a:spLocks noChangeShapeType="1"/>
          </p:cNvSpPr>
          <p:nvPr/>
        </p:nvSpPr>
        <p:spPr bwMode="auto">
          <a:xfrm>
            <a:off x="163513" y="1174750"/>
            <a:ext cx="6318250" cy="0"/>
          </a:xfrm>
          <a:prstGeom prst="line">
            <a:avLst/>
          </a:prstGeom>
          <a:noFill/>
          <a:ln w="28575">
            <a:solidFill>
              <a:schemeClr val="bg1"/>
            </a:solidFill>
            <a:round/>
            <a:headEnd/>
            <a:tailEnd/>
          </a:ln>
        </p:spPr>
        <p:txBody>
          <a:bodyPr/>
          <a:lstStyle/>
          <a:p>
            <a:pPr fontAlgn="base">
              <a:spcBef>
                <a:spcPct val="0"/>
              </a:spcBef>
              <a:spcAft>
                <a:spcPct val="0"/>
              </a:spcAft>
            </a:pPr>
            <a:endParaRPr lang="en-AU">
              <a:solidFill>
                <a:srgbClr val="000000"/>
              </a:solidFill>
            </a:endParaRPr>
          </a:p>
        </p:txBody>
      </p:sp>
      <p:sp>
        <p:nvSpPr>
          <p:cNvPr id="150540" name="Text Box 12"/>
          <p:cNvSpPr txBox="1">
            <a:spLocks noChangeArrowheads="1"/>
          </p:cNvSpPr>
          <p:nvPr/>
        </p:nvSpPr>
        <p:spPr bwMode="auto">
          <a:xfrm>
            <a:off x="4040187" y="1415335"/>
            <a:ext cx="2441575" cy="523220"/>
          </a:xfrm>
          <a:prstGeom prst="rect">
            <a:avLst/>
          </a:prstGeom>
          <a:noFill/>
          <a:ln w="9525">
            <a:noFill/>
            <a:miter lim="800000"/>
            <a:headEnd/>
            <a:tailEnd/>
          </a:ln>
        </p:spPr>
        <p:txBody>
          <a:bodyPr wrap="square">
            <a:spAutoFit/>
          </a:bodyPr>
          <a:lstStyle/>
          <a:p>
            <a:pPr fontAlgn="base">
              <a:spcBef>
                <a:spcPct val="50000"/>
              </a:spcBef>
              <a:spcAft>
                <a:spcPct val="0"/>
              </a:spcAft>
            </a:pPr>
            <a:r>
              <a:rPr lang="en-AU" sz="2800" b="1" i="1" dirty="0">
                <a:solidFill>
                  <a:srgbClr val="FFFFFF"/>
                </a:solidFill>
              </a:rPr>
              <a:t>312 + 1260 = </a:t>
            </a:r>
          </a:p>
        </p:txBody>
      </p:sp>
      <p:cxnSp>
        <p:nvCxnSpPr>
          <p:cNvPr id="150541" name="AutoShape 13"/>
          <p:cNvCxnSpPr>
            <a:cxnSpLocks noChangeShapeType="1"/>
            <a:stCxn id="82947" idx="0"/>
          </p:cNvCxnSpPr>
          <p:nvPr/>
        </p:nvCxnSpPr>
        <p:spPr bwMode="auto">
          <a:xfrm>
            <a:off x="4572000" y="1184275"/>
            <a:ext cx="409903" cy="313449"/>
          </a:xfrm>
          <a:prstGeom prst="straightConnector1">
            <a:avLst/>
          </a:prstGeom>
          <a:noFill/>
          <a:ln w="28575">
            <a:solidFill>
              <a:schemeClr val="bg1"/>
            </a:solidFill>
            <a:round/>
            <a:headEnd/>
            <a:tailEnd/>
          </a:ln>
        </p:spPr>
      </p:cxnSp>
      <p:sp>
        <p:nvSpPr>
          <p:cNvPr id="150542" name="Text Box 14"/>
          <p:cNvSpPr txBox="1">
            <a:spLocks noChangeArrowheads="1"/>
          </p:cNvSpPr>
          <p:nvPr/>
        </p:nvSpPr>
        <p:spPr bwMode="auto">
          <a:xfrm>
            <a:off x="6282841" y="1415335"/>
            <a:ext cx="1485169" cy="523220"/>
          </a:xfrm>
          <a:prstGeom prst="rect">
            <a:avLst/>
          </a:prstGeom>
          <a:noFill/>
          <a:ln w="9525">
            <a:noFill/>
            <a:miter lim="800000"/>
            <a:headEnd/>
            <a:tailEnd/>
          </a:ln>
        </p:spPr>
        <p:txBody>
          <a:bodyPr wrap="square">
            <a:spAutoFit/>
          </a:bodyPr>
          <a:lstStyle/>
          <a:p>
            <a:pPr fontAlgn="base">
              <a:spcBef>
                <a:spcPct val="50000"/>
              </a:spcBef>
              <a:spcAft>
                <a:spcPct val="0"/>
              </a:spcAft>
            </a:pPr>
            <a:r>
              <a:rPr lang="en-AU" sz="2800" b="1" i="1" dirty="0">
                <a:solidFill>
                  <a:srgbClr val="FFFFFF"/>
                </a:solidFill>
                <a:latin typeface="Arial" panose="020B0604020202020204" pitchFamily="34" charset="0"/>
                <a:cs typeface="Arial" panose="020B0604020202020204" pitchFamily="34" charset="0"/>
              </a:rPr>
              <a:t>1572 </a:t>
            </a:r>
          </a:p>
        </p:txBody>
      </p:sp>
      <p:sp>
        <p:nvSpPr>
          <p:cNvPr id="150543" name="Text Box 15"/>
          <p:cNvSpPr txBox="1">
            <a:spLocks noChangeArrowheads="1"/>
          </p:cNvSpPr>
          <p:nvPr/>
        </p:nvSpPr>
        <p:spPr bwMode="auto">
          <a:xfrm>
            <a:off x="4134180" y="1800953"/>
            <a:ext cx="1657019" cy="461665"/>
          </a:xfrm>
          <a:prstGeom prst="rect">
            <a:avLst/>
          </a:prstGeom>
          <a:noFill/>
          <a:ln w="9525">
            <a:noFill/>
            <a:miter lim="800000"/>
            <a:headEnd/>
            <a:tailEnd/>
          </a:ln>
        </p:spPr>
        <p:txBody>
          <a:bodyPr wrap="square">
            <a:spAutoFit/>
          </a:bodyPr>
          <a:lstStyle/>
          <a:p>
            <a:pPr fontAlgn="base">
              <a:spcBef>
                <a:spcPct val="50000"/>
              </a:spcBef>
              <a:spcAft>
                <a:spcPct val="0"/>
              </a:spcAft>
            </a:pPr>
            <a:r>
              <a:rPr lang="en-AU" sz="2400" b="1" dirty="0">
                <a:solidFill>
                  <a:srgbClr val="FFFF00"/>
                </a:solidFill>
              </a:rPr>
              <a:t>Rev.12:14</a:t>
            </a:r>
          </a:p>
        </p:txBody>
      </p:sp>
      <p:sp>
        <p:nvSpPr>
          <p:cNvPr id="150544" name="Text Box 16"/>
          <p:cNvSpPr txBox="1">
            <a:spLocks noChangeArrowheads="1"/>
          </p:cNvSpPr>
          <p:nvPr/>
        </p:nvSpPr>
        <p:spPr bwMode="auto">
          <a:xfrm>
            <a:off x="5832546" y="1789167"/>
            <a:ext cx="1485169" cy="461665"/>
          </a:xfrm>
          <a:prstGeom prst="rect">
            <a:avLst/>
          </a:prstGeom>
          <a:noFill/>
          <a:ln w="9525">
            <a:noFill/>
            <a:miter lim="800000"/>
            <a:headEnd/>
            <a:tailEnd/>
          </a:ln>
        </p:spPr>
        <p:txBody>
          <a:bodyPr wrap="square">
            <a:spAutoFit/>
          </a:bodyPr>
          <a:lstStyle/>
          <a:p>
            <a:pPr fontAlgn="base">
              <a:spcBef>
                <a:spcPct val="50000"/>
              </a:spcBef>
              <a:spcAft>
                <a:spcPct val="0"/>
              </a:spcAft>
            </a:pPr>
            <a:r>
              <a:rPr lang="en-AU" sz="2400" b="1" dirty="0">
                <a:solidFill>
                  <a:srgbClr val="FFFF00"/>
                </a:solidFill>
              </a:rPr>
              <a:t>Rev.11:3</a:t>
            </a:r>
          </a:p>
        </p:txBody>
      </p:sp>
      <p:sp>
        <p:nvSpPr>
          <p:cNvPr id="14" name="Freeform 13"/>
          <p:cNvSpPr/>
          <p:nvPr/>
        </p:nvSpPr>
        <p:spPr bwMode="auto">
          <a:xfrm flipH="1">
            <a:off x="8096250" y="4909214"/>
            <a:ext cx="216000" cy="1008000"/>
          </a:xfrm>
          <a:custGeom>
            <a:avLst/>
            <a:gdLst>
              <a:gd name="connsiteX0" fmla="*/ 309822 w 309822"/>
              <a:gd name="connsiteY0" fmla="*/ 192641 h 1447283"/>
              <a:gd name="connsiteX1" fmla="*/ 299189 w 309822"/>
              <a:gd name="connsiteY1" fmla="*/ 107581 h 1447283"/>
              <a:gd name="connsiteX2" fmla="*/ 277924 w 309822"/>
              <a:gd name="connsiteY2" fmla="*/ 75683 h 1447283"/>
              <a:gd name="connsiteX3" fmla="*/ 267291 w 309822"/>
              <a:gd name="connsiteY3" fmla="*/ 11888 h 1447283"/>
              <a:gd name="connsiteX4" fmla="*/ 214129 w 309822"/>
              <a:gd name="connsiteY4" fmla="*/ 43786 h 1447283"/>
              <a:gd name="connsiteX5" fmla="*/ 182231 w 309822"/>
              <a:gd name="connsiteY5" fmla="*/ 54418 h 1447283"/>
              <a:gd name="connsiteX6" fmla="*/ 139701 w 309822"/>
              <a:gd name="connsiteY6" fmla="*/ 43786 h 1447283"/>
              <a:gd name="connsiteX7" fmla="*/ 107803 w 309822"/>
              <a:gd name="connsiteY7" fmla="*/ 33153 h 1447283"/>
              <a:gd name="connsiteX8" fmla="*/ 75905 w 309822"/>
              <a:gd name="connsiteY8" fmla="*/ 43786 h 1447283"/>
              <a:gd name="connsiteX9" fmla="*/ 44008 w 309822"/>
              <a:gd name="connsiteY9" fmla="*/ 75683 h 1447283"/>
              <a:gd name="connsiteX10" fmla="*/ 33375 w 309822"/>
              <a:gd name="connsiteY10" fmla="*/ 107581 h 1447283"/>
              <a:gd name="connsiteX11" fmla="*/ 12110 w 309822"/>
              <a:gd name="connsiteY11" fmla="*/ 139479 h 1447283"/>
              <a:gd name="connsiteX12" fmla="*/ 44008 w 309822"/>
              <a:gd name="connsiteY12" fmla="*/ 267069 h 1447283"/>
              <a:gd name="connsiteX13" fmla="*/ 86538 w 309822"/>
              <a:gd name="connsiteY13" fmla="*/ 277702 h 1447283"/>
              <a:gd name="connsiteX14" fmla="*/ 107803 w 309822"/>
              <a:gd name="connsiteY14" fmla="*/ 352130 h 1447283"/>
              <a:gd name="connsiteX15" fmla="*/ 129068 w 309822"/>
              <a:gd name="connsiteY15" fmla="*/ 490353 h 1447283"/>
              <a:gd name="connsiteX16" fmla="*/ 118435 w 309822"/>
              <a:gd name="connsiteY16" fmla="*/ 543516 h 1447283"/>
              <a:gd name="connsiteX17" fmla="*/ 97170 w 309822"/>
              <a:gd name="connsiteY17" fmla="*/ 607311 h 1447283"/>
              <a:gd name="connsiteX18" fmla="*/ 107803 w 309822"/>
              <a:gd name="connsiteY18" fmla="*/ 936920 h 1447283"/>
              <a:gd name="connsiteX19" fmla="*/ 129068 w 309822"/>
              <a:gd name="connsiteY19" fmla="*/ 968818 h 1447283"/>
              <a:gd name="connsiteX20" fmla="*/ 107803 w 309822"/>
              <a:gd name="connsiteY20" fmla="*/ 1138939 h 1447283"/>
              <a:gd name="connsiteX21" fmla="*/ 118435 w 309822"/>
              <a:gd name="connsiteY21" fmla="*/ 1234632 h 1447283"/>
              <a:gd name="connsiteX22" fmla="*/ 129068 w 309822"/>
              <a:gd name="connsiteY22" fmla="*/ 1266530 h 1447283"/>
              <a:gd name="connsiteX23" fmla="*/ 139701 w 309822"/>
              <a:gd name="connsiteY23" fmla="*/ 1447283 h 1447283"/>
              <a:gd name="connsiteX24" fmla="*/ 192863 w 309822"/>
              <a:gd name="connsiteY24" fmla="*/ 1436651 h 1447283"/>
              <a:gd name="connsiteX25" fmla="*/ 203496 w 309822"/>
              <a:gd name="connsiteY25" fmla="*/ 1404753 h 1447283"/>
              <a:gd name="connsiteX26" fmla="*/ 224761 w 309822"/>
              <a:gd name="connsiteY26" fmla="*/ 1372855 h 1447283"/>
              <a:gd name="connsiteX27" fmla="*/ 214129 w 309822"/>
              <a:gd name="connsiteY27" fmla="*/ 1340958 h 1447283"/>
              <a:gd name="connsiteX28" fmla="*/ 256659 w 309822"/>
              <a:gd name="connsiteY28" fmla="*/ 1298427 h 1447283"/>
              <a:gd name="connsiteX29" fmla="*/ 288556 w 309822"/>
              <a:gd name="connsiteY29" fmla="*/ 1277162 h 1447283"/>
              <a:gd name="connsiteX30" fmla="*/ 309822 w 309822"/>
              <a:gd name="connsiteY30" fmla="*/ 1192102 h 1447283"/>
              <a:gd name="connsiteX31" fmla="*/ 299189 w 309822"/>
              <a:gd name="connsiteY31" fmla="*/ 1075144 h 1447283"/>
              <a:gd name="connsiteX32" fmla="*/ 288556 w 309822"/>
              <a:gd name="connsiteY32" fmla="*/ 1043246 h 1447283"/>
              <a:gd name="connsiteX33" fmla="*/ 256659 w 309822"/>
              <a:gd name="connsiteY33" fmla="*/ 1011348 h 1447283"/>
              <a:gd name="connsiteX34" fmla="*/ 256659 w 309822"/>
              <a:gd name="connsiteY34" fmla="*/ 809330 h 1447283"/>
              <a:gd name="connsiteX35" fmla="*/ 277924 w 309822"/>
              <a:gd name="connsiteY35" fmla="*/ 777432 h 1447283"/>
              <a:gd name="connsiteX36" fmla="*/ 288556 w 309822"/>
              <a:gd name="connsiteY36" fmla="*/ 703004 h 1447283"/>
              <a:gd name="connsiteX37" fmla="*/ 299189 w 309822"/>
              <a:gd name="connsiteY37" fmla="*/ 639209 h 1447283"/>
              <a:gd name="connsiteX38" fmla="*/ 288556 w 309822"/>
              <a:gd name="connsiteY38" fmla="*/ 575413 h 1447283"/>
              <a:gd name="connsiteX39" fmla="*/ 277924 w 309822"/>
              <a:gd name="connsiteY39" fmla="*/ 447823 h 1447283"/>
              <a:gd name="connsiteX40" fmla="*/ 267291 w 309822"/>
              <a:gd name="connsiteY40" fmla="*/ 415925 h 1447283"/>
              <a:gd name="connsiteX41" fmla="*/ 246026 w 309822"/>
              <a:gd name="connsiteY41" fmla="*/ 330865 h 1447283"/>
              <a:gd name="connsiteX42" fmla="*/ 224761 w 309822"/>
              <a:gd name="connsiteY42" fmla="*/ 245804 h 1447283"/>
              <a:gd name="connsiteX43" fmla="*/ 235394 w 309822"/>
              <a:gd name="connsiteY43" fmla="*/ 203274 h 1447283"/>
              <a:gd name="connsiteX44" fmla="*/ 277924 w 309822"/>
              <a:gd name="connsiteY44" fmla="*/ 192641 h 1447283"/>
              <a:gd name="connsiteX45" fmla="*/ 309822 w 309822"/>
              <a:gd name="connsiteY45" fmla="*/ 160744 h 1447283"/>
              <a:gd name="connsiteX46" fmla="*/ 267291 w 309822"/>
              <a:gd name="connsiteY46" fmla="*/ 65051 h 1447283"/>
              <a:gd name="connsiteX47" fmla="*/ 224761 w 309822"/>
              <a:gd name="connsiteY47" fmla="*/ 54418 h 144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9822" h="1447283">
                <a:moveTo>
                  <a:pt x="309822" y="192641"/>
                </a:moveTo>
                <a:cubicBezTo>
                  <a:pt x="306278" y="164288"/>
                  <a:pt x="306707" y="135148"/>
                  <a:pt x="299189" y="107581"/>
                </a:cubicBezTo>
                <a:cubicBezTo>
                  <a:pt x="295827" y="95252"/>
                  <a:pt x="281965" y="87806"/>
                  <a:pt x="277924" y="75683"/>
                </a:cubicBezTo>
                <a:cubicBezTo>
                  <a:pt x="271107" y="55231"/>
                  <a:pt x="270835" y="33153"/>
                  <a:pt x="267291" y="11888"/>
                </a:cubicBezTo>
                <a:cubicBezTo>
                  <a:pt x="176931" y="42007"/>
                  <a:pt x="287106" y="0"/>
                  <a:pt x="214129" y="43786"/>
                </a:cubicBezTo>
                <a:cubicBezTo>
                  <a:pt x="204518" y="49552"/>
                  <a:pt x="192864" y="50874"/>
                  <a:pt x="182231" y="54418"/>
                </a:cubicBezTo>
                <a:cubicBezTo>
                  <a:pt x="168054" y="50874"/>
                  <a:pt x="153752" y="47800"/>
                  <a:pt x="139701" y="43786"/>
                </a:cubicBezTo>
                <a:cubicBezTo>
                  <a:pt x="128924" y="40707"/>
                  <a:pt x="119011" y="33153"/>
                  <a:pt x="107803" y="33153"/>
                </a:cubicBezTo>
                <a:cubicBezTo>
                  <a:pt x="96595" y="33153"/>
                  <a:pt x="86538" y="40242"/>
                  <a:pt x="75905" y="43786"/>
                </a:cubicBezTo>
                <a:cubicBezTo>
                  <a:pt x="65273" y="54418"/>
                  <a:pt x="52349" y="63172"/>
                  <a:pt x="44008" y="75683"/>
                </a:cubicBezTo>
                <a:cubicBezTo>
                  <a:pt x="37791" y="85008"/>
                  <a:pt x="38387" y="97556"/>
                  <a:pt x="33375" y="107581"/>
                </a:cubicBezTo>
                <a:cubicBezTo>
                  <a:pt x="27660" y="119011"/>
                  <a:pt x="19198" y="128846"/>
                  <a:pt x="12110" y="139479"/>
                </a:cubicBezTo>
                <a:cubicBezTo>
                  <a:pt x="15054" y="168919"/>
                  <a:pt x="0" y="245065"/>
                  <a:pt x="44008" y="267069"/>
                </a:cubicBezTo>
                <a:cubicBezTo>
                  <a:pt x="57078" y="273604"/>
                  <a:pt x="72361" y="274158"/>
                  <a:pt x="86538" y="277702"/>
                </a:cubicBezTo>
                <a:cubicBezTo>
                  <a:pt x="94110" y="300419"/>
                  <a:pt x="104466" y="328773"/>
                  <a:pt x="107803" y="352130"/>
                </a:cubicBezTo>
                <a:cubicBezTo>
                  <a:pt x="128362" y="496041"/>
                  <a:pt x="104398" y="416347"/>
                  <a:pt x="129068" y="490353"/>
                </a:cubicBezTo>
                <a:cubicBezTo>
                  <a:pt x="125524" y="508074"/>
                  <a:pt x="123190" y="526081"/>
                  <a:pt x="118435" y="543516"/>
                </a:cubicBezTo>
                <a:cubicBezTo>
                  <a:pt x="112537" y="565141"/>
                  <a:pt x="97170" y="607311"/>
                  <a:pt x="97170" y="607311"/>
                </a:cubicBezTo>
                <a:cubicBezTo>
                  <a:pt x="100714" y="717181"/>
                  <a:pt x="98141" y="827419"/>
                  <a:pt x="107803" y="936920"/>
                </a:cubicBezTo>
                <a:cubicBezTo>
                  <a:pt x="108926" y="949649"/>
                  <a:pt x="128088" y="956077"/>
                  <a:pt x="129068" y="968818"/>
                </a:cubicBezTo>
                <a:cubicBezTo>
                  <a:pt x="131758" y="1003784"/>
                  <a:pt x="114929" y="1096184"/>
                  <a:pt x="107803" y="1138939"/>
                </a:cubicBezTo>
                <a:cubicBezTo>
                  <a:pt x="111347" y="1170837"/>
                  <a:pt x="113159" y="1202975"/>
                  <a:pt x="118435" y="1234632"/>
                </a:cubicBezTo>
                <a:cubicBezTo>
                  <a:pt x="120278" y="1245687"/>
                  <a:pt x="127953" y="1255378"/>
                  <a:pt x="129068" y="1266530"/>
                </a:cubicBezTo>
                <a:cubicBezTo>
                  <a:pt x="135074" y="1326586"/>
                  <a:pt x="136157" y="1387032"/>
                  <a:pt x="139701" y="1447283"/>
                </a:cubicBezTo>
                <a:cubicBezTo>
                  <a:pt x="157422" y="1443739"/>
                  <a:pt x="177827" y="1446675"/>
                  <a:pt x="192863" y="1436651"/>
                </a:cubicBezTo>
                <a:cubicBezTo>
                  <a:pt x="202188" y="1430434"/>
                  <a:pt x="198484" y="1414778"/>
                  <a:pt x="203496" y="1404753"/>
                </a:cubicBezTo>
                <a:cubicBezTo>
                  <a:pt x="209211" y="1393323"/>
                  <a:pt x="217673" y="1383488"/>
                  <a:pt x="224761" y="1372855"/>
                </a:cubicBezTo>
                <a:cubicBezTo>
                  <a:pt x="221217" y="1362223"/>
                  <a:pt x="214129" y="1352165"/>
                  <a:pt x="214129" y="1340958"/>
                </a:cubicBezTo>
                <a:cubicBezTo>
                  <a:pt x="214129" y="1298427"/>
                  <a:pt x="228305" y="1312604"/>
                  <a:pt x="256659" y="1298427"/>
                </a:cubicBezTo>
                <a:cubicBezTo>
                  <a:pt x="268088" y="1292712"/>
                  <a:pt x="277924" y="1284250"/>
                  <a:pt x="288556" y="1277162"/>
                </a:cubicBezTo>
                <a:cubicBezTo>
                  <a:pt x="296947" y="1251991"/>
                  <a:pt x="309822" y="1217764"/>
                  <a:pt x="309822" y="1192102"/>
                </a:cubicBezTo>
                <a:cubicBezTo>
                  <a:pt x="309822" y="1152955"/>
                  <a:pt x="304725" y="1113897"/>
                  <a:pt x="299189" y="1075144"/>
                </a:cubicBezTo>
                <a:cubicBezTo>
                  <a:pt x="297604" y="1064049"/>
                  <a:pt x="294773" y="1052572"/>
                  <a:pt x="288556" y="1043246"/>
                </a:cubicBezTo>
                <a:cubicBezTo>
                  <a:pt x="280215" y="1030735"/>
                  <a:pt x="267291" y="1021981"/>
                  <a:pt x="256659" y="1011348"/>
                </a:cubicBezTo>
                <a:cubicBezTo>
                  <a:pt x="230373" y="932494"/>
                  <a:pt x="233590" y="955430"/>
                  <a:pt x="256659" y="809330"/>
                </a:cubicBezTo>
                <a:cubicBezTo>
                  <a:pt x="258652" y="796708"/>
                  <a:pt x="270836" y="788065"/>
                  <a:pt x="277924" y="777432"/>
                </a:cubicBezTo>
                <a:cubicBezTo>
                  <a:pt x="281468" y="752623"/>
                  <a:pt x="284745" y="727774"/>
                  <a:pt x="288556" y="703004"/>
                </a:cubicBezTo>
                <a:cubicBezTo>
                  <a:pt x="291834" y="681696"/>
                  <a:pt x="299189" y="660767"/>
                  <a:pt x="299189" y="639209"/>
                </a:cubicBezTo>
                <a:cubicBezTo>
                  <a:pt x="299189" y="617650"/>
                  <a:pt x="292100" y="596678"/>
                  <a:pt x="288556" y="575413"/>
                </a:cubicBezTo>
                <a:cubicBezTo>
                  <a:pt x="285012" y="532883"/>
                  <a:pt x="283564" y="490126"/>
                  <a:pt x="277924" y="447823"/>
                </a:cubicBezTo>
                <a:cubicBezTo>
                  <a:pt x="276443" y="436713"/>
                  <a:pt x="270240" y="426738"/>
                  <a:pt x="267291" y="415925"/>
                </a:cubicBezTo>
                <a:cubicBezTo>
                  <a:pt x="259601" y="387729"/>
                  <a:pt x="251757" y="359523"/>
                  <a:pt x="246026" y="330865"/>
                </a:cubicBezTo>
                <a:cubicBezTo>
                  <a:pt x="233196" y="266712"/>
                  <a:pt x="241109" y="294846"/>
                  <a:pt x="224761" y="245804"/>
                </a:cubicBezTo>
                <a:cubicBezTo>
                  <a:pt x="228305" y="231627"/>
                  <a:pt x="225061" y="213607"/>
                  <a:pt x="235394" y="203274"/>
                </a:cubicBezTo>
                <a:cubicBezTo>
                  <a:pt x="245727" y="192941"/>
                  <a:pt x="265236" y="199891"/>
                  <a:pt x="277924" y="192641"/>
                </a:cubicBezTo>
                <a:cubicBezTo>
                  <a:pt x="290979" y="185181"/>
                  <a:pt x="299189" y="171376"/>
                  <a:pt x="309822" y="160744"/>
                </a:cubicBezTo>
                <a:cubicBezTo>
                  <a:pt x="303324" y="141251"/>
                  <a:pt x="290268" y="83432"/>
                  <a:pt x="267291" y="65051"/>
                </a:cubicBezTo>
                <a:cubicBezTo>
                  <a:pt x="252599" y="53297"/>
                  <a:pt x="240097" y="54418"/>
                  <a:pt x="224761" y="54418"/>
                </a:cubicBezTo>
              </a:path>
            </a:pathLst>
          </a:custGeom>
          <a:solidFill>
            <a:srgbClr val="92D050">
              <a:alpha val="65098"/>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AU" sz="2400" b="1" i="1" u="none" strike="noStrike" cap="none" normalizeH="0" baseline="0" dirty="0">
              <a:solidFill>
                <a:srgbClr val="FF0000"/>
              </a:solidFill>
              <a:effectLst/>
              <a:latin typeface="Cooper Black" pitchFamily="18" charset="0"/>
              <a:cs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0539"/>
                                        </p:tgtEl>
                                        <p:attrNameLst>
                                          <p:attrName>style.visibility</p:attrName>
                                        </p:attrNameLst>
                                      </p:cBhvr>
                                      <p:to>
                                        <p:strVal val="visible"/>
                                      </p:to>
                                    </p:set>
                                    <p:animEffect transition="in" filter="fade">
                                      <p:cBhvr>
                                        <p:cTn id="7" dur="2000"/>
                                        <p:tgtEl>
                                          <p:spTgt spid="150539"/>
                                        </p:tgtEl>
                                      </p:cBhvr>
                                    </p:animEffect>
                                  </p:childTnLst>
                                </p:cTn>
                              </p:par>
                              <p:par>
                                <p:cTn id="8" presetID="10" presetClass="entr" presetSubtype="0" fill="hold" nodeType="withEffect">
                                  <p:stCondLst>
                                    <p:cond delay="0"/>
                                  </p:stCondLst>
                                  <p:childTnLst>
                                    <p:set>
                                      <p:cBhvr>
                                        <p:cTn id="9" dur="1" fill="hold">
                                          <p:stCondLst>
                                            <p:cond delay="0"/>
                                          </p:stCondLst>
                                        </p:cTn>
                                        <p:tgtEl>
                                          <p:spTgt spid="150541"/>
                                        </p:tgtEl>
                                        <p:attrNameLst>
                                          <p:attrName>style.visibility</p:attrName>
                                        </p:attrNameLst>
                                      </p:cBhvr>
                                      <p:to>
                                        <p:strVal val="visible"/>
                                      </p:to>
                                    </p:set>
                                    <p:animEffect transition="in" filter="fade">
                                      <p:cBhvr>
                                        <p:cTn id="10" dur="2000"/>
                                        <p:tgtEl>
                                          <p:spTgt spid="15054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0540"/>
                                        </p:tgtEl>
                                        <p:attrNameLst>
                                          <p:attrName>style.visibility</p:attrName>
                                        </p:attrNameLst>
                                      </p:cBhvr>
                                      <p:to>
                                        <p:strVal val="visible"/>
                                      </p:to>
                                    </p:set>
                                    <p:animEffect transition="in" filter="fade">
                                      <p:cBhvr>
                                        <p:cTn id="13" dur="2000"/>
                                        <p:tgtEl>
                                          <p:spTgt spid="150540"/>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grpId="0" nodeType="clickEffect">
                                  <p:stCondLst>
                                    <p:cond delay="0"/>
                                  </p:stCondLst>
                                  <p:childTnLst>
                                    <p:set>
                                      <p:cBhvr>
                                        <p:cTn id="17" dur="1" fill="hold">
                                          <p:stCondLst>
                                            <p:cond delay="0"/>
                                          </p:stCondLst>
                                        </p:cTn>
                                        <p:tgtEl>
                                          <p:spTgt spid="150542"/>
                                        </p:tgtEl>
                                        <p:attrNameLst>
                                          <p:attrName>style.visibility</p:attrName>
                                        </p:attrNameLst>
                                      </p:cBhvr>
                                      <p:to>
                                        <p:strVal val="visible"/>
                                      </p:to>
                                    </p:set>
                                    <p:anim calcmode="lin" valueType="num">
                                      <p:cBhvr>
                                        <p:cTn id="18" dur="1000" fill="hold"/>
                                        <p:tgtEl>
                                          <p:spTgt spid="150542"/>
                                        </p:tgtEl>
                                        <p:attrNameLst>
                                          <p:attrName>ppt_w</p:attrName>
                                        </p:attrNameLst>
                                      </p:cBhvr>
                                      <p:tavLst>
                                        <p:tav tm="0">
                                          <p:val>
                                            <p:strVal val="#ppt_w*0.70"/>
                                          </p:val>
                                        </p:tav>
                                        <p:tav tm="100000">
                                          <p:val>
                                            <p:strVal val="#ppt_w"/>
                                          </p:val>
                                        </p:tav>
                                      </p:tavLst>
                                    </p:anim>
                                    <p:anim calcmode="lin" valueType="num">
                                      <p:cBhvr>
                                        <p:cTn id="19" dur="1000" fill="hold"/>
                                        <p:tgtEl>
                                          <p:spTgt spid="150542"/>
                                        </p:tgtEl>
                                        <p:attrNameLst>
                                          <p:attrName>ppt_h</p:attrName>
                                        </p:attrNameLst>
                                      </p:cBhvr>
                                      <p:tavLst>
                                        <p:tav tm="0">
                                          <p:val>
                                            <p:strVal val="#ppt_h"/>
                                          </p:val>
                                        </p:tav>
                                        <p:tav tm="100000">
                                          <p:val>
                                            <p:strVal val="#ppt_h"/>
                                          </p:val>
                                        </p:tav>
                                      </p:tavLst>
                                    </p:anim>
                                    <p:animEffect transition="in" filter="fade">
                                      <p:cBhvr>
                                        <p:cTn id="20" dur="1000"/>
                                        <p:tgtEl>
                                          <p:spTgt spid="150542"/>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150543"/>
                                        </p:tgtEl>
                                        <p:attrNameLst>
                                          <p:attrName>style.visibility</p:attrName>
                                        </p:attrNameLst>
                                      </p:cBhvr>
                                      <p:to>
                                        <p:strVal val="visible"/>
                                      </p:to>
                                    </p:set>
                                    <p:animEffect transition="in" filter="fade">
                                      <p:cBhvr>
                                        <p:cTn id="24" dur="2000"/>
                                        <p:tgtEl>
                                          <p:spTgt spid="15054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50544"/>
                                        </p:tgtEl>
                                        <p:attrNameLst>
                                          <p:attrName>style.visibility</p:attrName>
                                        </p:attrNameLst>
                                      </p:cBhvr>
                                      <p:to>
                                        <p:strVal val="visible"/>
                                      </p:to>
                                    </p:set>
                                    <p:animEffect transition="in" filter="fade">
                                      <p:cBhvr>
                                        <p:cTn id="27" dur="2000"/>
                                        <p:tgtEl>
                                          <p:spTgt spid="1505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539" grpId="0" animBg="1"/>
      <p:bldP spid="150540" grpId="0"/>
      <p:bldP spid="150542" grpId="0"/>
      <p:bldP spid="150543" grpId="0"/>
      <p:bldP spid="15054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ChangeArrowheads="1"/>
          </p:cNvSpPr>
          <p:nvPr/>
        </p:nvSpPr>
        <p:spPr bwMode="auto">
          <a:xfrm>
            <a:off x="0" y="0"/>
            <a:ext cx="9144000" cy="6858000"/>
          </a:xfrm>
          <a:prstGeom prst="rect">
            <a:avLst/>
          </a:prstGeom>
          <a:solidFill>
            <a:schemeClr val="tx1"/>
          </a:solidFill>
          <a:ln w="9525">
            <a:noFill/>
            <a:miter lim="800000"/>
            <a:headEnd/>
            <a:tailEnd/>
          </a:ln>
          <a:scene3d>
            <a:camera prst="orthographicFront"/>
            <a:lightRig rig="threePt" dir="t"/>
          </a:scene3d>
          <a:sp3d>
            <a:bevelT w="114300" prst="artDeco"/>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pitchFamily="34" charset="0"/>
              <a:ea typeface="+mn-ea"/>
              <a:cs typeface="Arial"/>
            </a:endParaRPr>
          </a:p>
        </p:txBody>
      </p:sp>
      <p:pic>
        <p:nvPicPr>
          <p:cNvPr id="51" name="Picture 50" descr="Rev. 11.jpg"/>
          <p:cNvPicPr>
            <a:picLocks noChangeAspect="1"/>
          </p:cNvPicPr>
          <p:nvPr/>
        </p:nvPicPr>
        <p:blipFill>
          <a:blip r:embed="rId3" cstate="print"/>
          <a:stretch>
            <a:fillRect/>
          </a:stretch>
        </p:blipFill>
        <p:spPr>
          <a:xfrm>
            <a:off x="1790700" y="94597"/>
            <a:ext cx="5200650" cy="6653048"/>
          </a:xfrm>
          <a:prstGeom prst="rect">
            <a:avLst/>
          </a:prstGeom>
          <a:ln>
            <a:solidFill>
              <a:schemeClr val="bg2">
                <a:lumMod val="50000"/>
              </a:schemeClr>
            </a:solidFill>
          </a:ln>
          <a:effectLst>
            <a:outerShdw blurRad="292100" dist="139700" dir="2700000" algn="tl" rotWithShape="0">
              <a:srgbClr val="333333">
                <a:alpha val="65000"/>
              </a:srgbClr>
            </a:outerShdw>
          </a:effectLst>
        </p:spPr>
      </p:pic>
      <p:sp>
        <p:nvSpPr>
          <p:cNvPr id="65" name="Rectangle 42"/>
          <p:cNvSpPr>
            <a:spLocks noChangeArrowheads="1"/>
          </p:cNvSpPr>
          <p:nvPr/>
        </p:nvSpPr>
        <p:spPr bwMode="auto">
          <a:xfrm>
            <a:off x="2941946" y="6264321"/>
            <a:ext cx="1095375" cy="125423"/>
          </a:xfrm>
          <a:prstGeom prst="rect">
            <a:avLst/>
          </a:prstGeom>
          <a:solidFill>
            <a:schemeClr val="hlink">
              <a:alpha val="30196"/>
            </a:schemeClr>
          </a:solidFill>
          <a:ln w="19050">
            <a:solidFill>
              <a:schemeClr val="accent2"/>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pitchFamily="34" charset="0"/>
              <a:ea typeface="+mn-ea"/>
              <a:cs typeface="Arial"/>
            </a:endParaRPr>
          </a:p>
        </p:txBody>
      </p:sp>
      <p:sp>
        <p:nvSpPr>
          <p:cNvPr id="66" name="Rectangle 43"/>
          <p:cNvSpPr>
            <a:spLocks noChangeArrowheads="1"/>
          </p:cNvSpPr>
          <p:nvPr/>
        </p:nvSpPr>
        <p:spPr bwMode="auto">
          <a:xfrm>
            <a:off x="1789421" y="6366572"/>
            <a:ext cx="419100" cy="114300"/>
          </a:xfrm>
          <a:prstGeom prst="rect">
            <a:avLst/>
          </a:prstGeom>
          <a:solidFill>
            <a:schemeClr val="hlink">
              <a:alpha val="30196"/>
            </a:schemeClr>
          </a:solidFill>
          <a:ln w="19050">
            <a:solidFill>
              <a:schemeClr val="accent2"/>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pitchFamily="34" charset="0"/>
              <a:ea typeface="+mn-ea"/>
              <a:cs typeface="Arial"/>
            </a:endParaRPr>
          </a:p>
        </p:txBody>
      </p:sp>
      <p:sp>
        <p:nvSpPr>
          <p:cNvPr id="67" name="Rectangle 44"/>
          <p:cNvSpPr>
            <a:spLocks noChangeArrowheads="1"/>
          </p:cNvSpPr>
          <p:nvPr/>
        </p:nvSpPr>
        <p:spPr bwMode="auto">
          <a:xfrm>
            <a:off x="2818121" y="6384137"/>
            <a:ext cx="1219200" cy="109183"/>
          </a:xfrm>
          <a:prstGeom prst="rect">
            <a:avLst/>
          </a:prstGeom>
          <a:solidFill>
            <a:schemeClr val="hlink">
              <a:alpha val="30196"/>
            </a:schemeClr>
          </a:solidFill>
          <a:ln w="19050">
            <a:solidFill>
              <a:schemeClr val="accent2"/>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pitchFamily="34" charset="0"/>
              <a:ea typeface="+mn-ea"/>
              <a:cs typeface="Arial"/>
            </a:endParaRPr>
          </a:p>
        </p:txBody>
      </p:sp>
      <p:sp>
        <p:nvSpPr>
          <p:cNvPr id="73" name="Oval 64"/>
          <p:cNvSpPr>
            <a:spLocks noChangeArrowheads="1"/>
          </p:cNvSpPr>
          <p:nvPr/>
        </p:nvSpPr>
        <p:spPr bwMode="auto">
          <a:xfrm>
            <a:off x="1745919" y="6553640"/>
            <a:ext cx="504825" cy="200025"/>
          </a:xfrm>
          <a:prstGeom prst="ellipse">
            <a:avLst/>
          </a:prstGeom>
          <a:noFill/>
          <a:ln w="28575">
            <a:solidFill>
              <a:srgbClr val="FF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pitchFamily="34" charset="0"/>
              <a:ea typeface="+mn-ea"/>
              <a:cs typeface="Arial"/>
            </a:endParaRPr>
          </a:p>
        </p:txBody>
      </p:sp>
      <p:sp>
        <p:nvSpPr>
          <p:cNvPr id="75" name="Rectangle 45"/>
          <p:cNvSpPr>
            <a:spLocks noChangeArrowheads="1"/>
          </p:cNvSpPr>
          <p:nvPr/>
        </p:nvSpPr>
        <p:spPr bwMode="auto">
          <a:xfrm>
            <a:off x="5441300" y="4303451"/>
            <a:ext cx="1543050" cy="114300"/>
          </a:xfrm>
          <a:prstGeom prst="rect">
            <a:avLst/>
          </a:prstGeom>
          <a:solidFill>
            <a:schemeClr val="hlink">
              <a:alpha val="30196"/>
            </a:schemeClr>
          </a:solidFill>
          <a:ln w="19050">
            <a:solidFill>
              <a:schemeClr val="accent2"/>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pitchFamily="34" charset="0"/>
              <a:ea typeface="+mn-ea"/>
              <a:cs typeface="Arial"/>
            </a:endParaRPr>
          </a:p>
        </p:txBody>
      </p:sp>
      <p:pic>
        <p:nvPicPr>
          <p:cNvPr id="91" name="Picture 72" descr="Rev%20Scroll"/>
          <p:cNvPicPr>
            <a:picLocks noChangeAspect="1" noChangeArrowheads="1"/>
          </p:cNvPicPr>
          <p:nvPr/>
        </p:nvPicPr>
        <p:blipFill>
          <a:blip r:embed="rId4" cstate="print"/>
          <a:srcRect l="57422" t="12094" r="37923" b="15341"/>
          <a:stretch>
            <a:fillRect/>
          </a:stretch>
        </p:blipFill>
        <p:spPr bwMode="auto">
          <a:xfrm>
            <a:off x="7251517" y="2623722"/>
            <a:ext cx="1755010" cy="4078065"/>
          </a:xfrm>
          <a:prstGeom prst="rect">
            <a:avLst/>
          </a:prstGeom>
          <a:solidFill>
            <a:srgbClr val="000000"/>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95" name="Line 73"/>
          <p:cNvSpPr>
            <a:spLocks noChangeShapeType="1"/>
          </p:cNvSpPr>
          <p:nvPr/>
        </p:nvSpPr>
        <p:spPr bwMode="auto">
          <a:xfrm flipV="1">
            <a:off x="7163440" y="5541323"/>
            <a:ext cx="833437" cy="884238"/>
          </a:xfrm>
          <a:prstGeom prst="line">
            <a:avLst/>
          </a:prstGeom>
          <a:noFill/>
          <a:ln w="19050">
            <a:solidFill>
              <a:srgbClr val="000000"/>
            </a:solidFill>
            <a:round/>
            <a:headEnd type="oval" w="med" len="med"/>
            <a:tailEnd type="oval"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pitchFamily="34" charset="0"/>
              <a:ea typeface="+mn-ea"/>
              <a:cs typeface="Arial"/>
            </a:endParaRPr>
          </a:p>
        </p:txBody>
      </p:sp>
      <p:sp>
        <p:nvSpPr>
          <p:cNvPr id="96" name="AutoShape 75"/>
          <p:cNvSpPr>
            <a:spLocks/>
          </p:cNvSpPr>
          <p:nvPr/>
        </p:nvSpPr>
        <p:spPr bwMode="auto">
          <a:xfrm>
            <a:off x="7028171" y="6075054"/>
            <a:ext cx="88900" cy="669925"/>
          </a:xfrm>
          <a:prstGeom prst="rightBrace">
            <a:avLst>
              <a:gd name="adj1" fmla="val 62798"/>
              <a:gd name="adj2" fmla="val 50000"/>
            </a:avLst>
          </a:prstGeom>
          <a:noFill/>
          <a:ln w="28575">
            <a:solidFill>
              <a:srgbClr val="FF0000"/>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ahoma" pitchFamily="34" charset="0"/>
              <a:ea typeface="+mn-ea"/>
              <a:cs typeface="Arial"/>
            </a:endParaRPr>
          </a:p>
        </p:txBody>
      </p:sp>
      <p:sp>
        <p:nvSpPr>
          <p:cNvPr id="130" name="Rectangle 129"/>
          <p:cNvSpPr/>
          <p:nvPr/>
        </p:nvSpPr>
        <p:spPr>
          <a:xfrm>
            <a:off x="1815153" y="341195"/>
            <a:ext cx="2224586" cy="3480178"/>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103" name="Rectangle 42"/>
          <p:cNvSpPr>
            <a:spLocks noChangeArrowheads="1"/>
          </p:cNvSpPr>
          <p:nvPr/>
        </p:nvSpPr>
        <p:spPr bwMode="auto">
          <a:xfrm>
            <a:off x="1977927" y="5791408"/>
            <a:ext cx="1360696" cy="122302"/>
          </a:xfrm>
          <a:prstGeom prst="rect">
            <a:avLst/>
          </a:prstGeom>
          <a:solidFill>
            <a:schemeClr val="hlink">
              <a:alpha val="30196"/>
            </a:schemeClr>
          </a:solidFill>
          <a:ln w="19050">
            <a:solidFill>
              <a:schemeClr val="accent2"/>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pitchFamily="34" charset="0"/>
              <a:ea typeface="+mn-ea"/>
              <a:cs typeface="Arial"/>
            </a:endParaRPr>
          </a:p>
        </p:txBody>
      </p:sp>
      <p:sp>
        <p:nvSpPr>
          <p:cNvPr id="106" name="Oval 64"/>
          <p:cNvSpPr>
            <a:spLocks noChangeArrowheads="1"/>
          </p:cNvSpPr>
          <p:nvPr/>
        </p:nvSpPr>
        <p:spPr bwMode="auto">
          <a:xfrm>
            <a:off x="2954609" y="6438026"/>
            <a:ext cx="1160191" cy="215022"/>
          </a:xfrm>
          <a:prstGeom prst="ellipse">
            <a:avLst/>
          </a:prstGeom>
          <a:noFill/>
          <a:ln w="28575">
            <a:solidFill>
              <a:srgbClr val="FF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pitchFamily="34" charset="0"/>
              <a:ea typeface="+mn-ea"/>
              <a:cs typeface="Arial"/>
            </a:endParaRPr>
          </a:p>
        </p:txBody>
      </p:sp>
      <p:sp>
        <p:nvSpPr>
          <p:cNvPr id="69" name="TextBox 68"/>
          <p:cNvSpPr txBox="1"/>
          <p:nvPr/>
        </p:nvSpPr>
        <p:spPr>
          <a:xfrm>
            <a:off x="8875991" y="6637283"/>
            <a:ext cx="409903" cy="2616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1100" b="0" i="0" u="none" strike="noStrike" kern="1200" cap="none" spc="0" normalizeH="0" baseline="0" noProof="0" dirty="0">
                <a:ln>
                  <a:noFill/>
                </a:ln>
                <a:solidFill>
                  <a:srgbClr val="000000"/>
                </a:solidFill>
                <a:effectLst/>
                <a:uLnTx/>
                <a:uFillTx/>
                <a:latin typeface="Tahoma" pitchFamily="34" charset="0"/>
                <a:ea typeface="+mn-ea"/>
                <a:cs typeface="Arial"/>
              </a:rPr>
              <a:t>4</a:t>
            </a:r>
          </a:p>
        </p:txBody>
      </p:sp>
      <p:sp>
        <p:nvSpPr>
          <p:cNvPr id="6" name="Rectangle 42">
            <a:extLst>
              <a:ext uri="{FF2B5EF4-FFF2-40B4-BE49-F238E27FC236}">
                <a16:creationId xmlns:a16="http://schemas.microsoft.com/office/drawing/2014/main" id="{D80D7E97-ADEA-45FE-D47E-1B8398EF0DF5}"/>
              </a:ext>
            </a:extLst>
          </p:cNvPr>
          <p:cNvSpPr>
            <a:spLocks noChangeArrowheads="1"/>
          </p:cNvSpPr>
          <p:nvPr/>
        </p:nvSpPr>
        <p:spPr bwMode="auto">
          <a:xfrm>
            <a:off x="1808671" y="6027197"/>
            <a:ext cx="2228491" cy="114810"/>
          </a:xfrm>
          <a:prstGeom prst="rect">
            <a:avLst/>
          </a:prstGeom>
          <a:solidFill>
            <a:srgbClr val="00CC00">
              <a:alpha val="29804"/>
            </a:srgbClr>
          </a:solidFill>
          <a:ln w="28575">
            <a:solidFill>
              <a:srgbClr val="008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8000"/>
              </a:solidFill>
              <a:effectLst/>
              <a:uLnTx/>
              <a:uFillTx/>
              <a:latin typeface="Tahoma"/>
              <a:ea typeface="+mn-ea"/>
              <a:cs typeface="Arial"/>
            </a:endParaRPr>
          </a:p>
        </p:txBody>
      </p:sp>
      <p:sp>
        <p:nvSpPr>
          <p:cNvPr id="7" name="Rectangle 42">
            <a:extLst>
              <a:ext uri="{FF2B5EF4-FFF2-40B4-BE49-F238E27FC236}">
                <a16:creationId xmlns:a16="http://schemas.microsoft.com/office/drawing/2014/main" id="{B3A35617-951A-90D4-2C83-D8AA5BF2E330}"/>
              </a:ext>
            </a:extLst>
          </p:cNvPr>
          <p:cNvSpPr>
            <a:spLocks noChangeArrowheads="1"/>
          </p:cNvSpPr>
          <p:nvPr/>
        </p:nvSpPr>
        <p:spPr bwMode="auto">
          <a:xfrm>
            <a:off x="2924355" y="5917930"/>
            <a:ext cx="1110105" cy="111935"/>
          </a:xfrm>
          <a:prstGeom prst="rect">
            <a:avLst/>
          </a:prstGeom>
          <a:solidFill>
            <a:srgbClr val="00CC00">
              <a:alpha val="29804"/>
            </a:srgbClr>
          </a:solidFill>
          <a:ln w="28575">
            <a:solidFill>
              <a:srgbClr val="008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sp>
        <p:nvSpPr>
          <p:cNvPr id="14" name="Rectangle 50" descr="Wide upward diagonal">
            <a:extLst>
              <a:ext uri="{FF2B5EF4-FFF2-40B4-BE49-F238E27FC236}">
                <a16:creationId xmlns:a16="http://schemas.microsoft.com/office/drawing/2014/main" id="{9B48FADC-24F3-FEE3-689E-D766F4D5F466}"/>
              </a:ext>
            </a:extLst>
          </p:cNvPr>
          <p:cNvSpPr>
            <a:spLocks noChangeArrowheads="1"/>
          </p:cNvSpPr>
          <p:nvPr/>
        </p:nvSpPr>
        <p:spPr bwMode="auto">
          <a:xfrm>
            <a:off x="1802037" y="5656047"/>
            <a:ext cx="2232000" cy="1116000"/>
          </a:xfrm>
          <a:prstGeom prst="rect">
            <a:avLst/>
          </a:prstGeom>
          <a:noFill/>
          <a:ln w="57150">
            <a:solidFill>
              <a:srgbClr val="CC0000"/>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Tahoma"/>
              <a:ea typeface="+mn-ea"/>
              <a:cs typeface="Arial"/>
            </a:endParaRPr>
          </a:p>
        </p:txBody>
      </p:sp>
      <p:sp>
        <p:nvSpPr>
          <p:cNvPr id="30" name="Rectangle 29">
            <a:extLst>
              <a:ext uri="{FF2B5EF4-FFF2-40B4-BE49-F238E27FC236}">
                <a16:creationId xmlns:a16="http://schemas.microsoft.com/office/drawing/2014/main" id="{77748138-4517-E730-D586-16D8387E3AEE}"/>
              </a:ext>
            </a:extLst>
          </p:cNvPr>
          <p:cNvSpPr/>
          <p:nvPr/>
        </p:nvSpPr>
        <p:spPr>
          <a:xfrm>
            <a:off x="1436778" y="354643"/>
            <a:ext cx="2628000" cy="3456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mn-cs"/>
            </a:endParaRPr>
          </a:p>
        </p:txBody>
      </p:sp>
      <p:grpSp>
        <p:nvGrpSpPr>
          <p:cNvPr id="32" name="Group 31">
            <a:extLst>
              <a:ext uri="{FF2B5EF4-FFF2-40B4-BE49-F238E27FC236}">
                <a16:creationId xmlns:a16="http://schemas.microsoft.com/office/drawing/2014/main" id="{9592F0A7-E20C-9026-7D7E-029047EC248D}"/>
              </a:ext>
            </a:extLst>
          </p:cNvPr>
          <p:cNvGrpSpPr/>
          <p:nvPr/>
        </p:nvGrpSpPr>
        <p:grpSpPr>
          <a:xfrm>
            <a:off x="-21519" y="5383148"/>
            <a:ext cx="1948899" cy="1318553"/>
            <a:chOff x="-21519" y="5383148"/>
            <a:chExt cx="1948899" cy="1318553"/>
          </a:xfrm>
        </p:grpSpPr>
        <p:sp>
          <p:nvSpPr>
            <p:cNvPr id="12" name="Text Box 46">
              <a:extLst>
                <a:ext uri="{FF2B5EF4-FFF2-40B4-BE49-F238E27FC236}">
                  <a16:creationId xmlns:a16="http://schemas.microsoft.com/office/drawing/2014/main" id="{1F099AA9-C835-CFFF-85E5-4AAEA01F6873}"/>
                </a:ext>
              </a:extLst>
            </p:cNvPr>
            <p:cNvSpPr txBox="1">
              <a:spLocks noChangeArrowheads="1"/>
            </p:cNvSpPr>
            <p:nvPr/>
          </p:nvSpPr>
          <p:spPr bwMode="auto">
            <a:xfrm>
              <a:off x="25877" y="5747594"/>
              <a:ext cx="1754959" cy="954107"/>
            </a:xfrm>
            <a:prstGeom prst="rect">
              <a:avLst/>
            </a:prstGeom>
            <a:noFill/>
            <a:ln w="9525">
              <a:noFill/>
              <a:miter lim="800000"/>
              <a:headEnd/>
              <a:tailEnd/>
            </a:ln>
            <a:effectLst/>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itchFamily="34" charset="0"/>
                </a:rPr>
                <a:t>Beginning 312 AD </a:t>
              </a:r>
            </a:p>
          </p:txBody>
        </p:sp>
        <p:sp>
          <p:nvSpPr>
            <p:cNvPr id="68" name="Text Box 46"/>
            <p:cNvSpPr txBox="1">
              <a:spLocks noChangeArrowheads="1"/>
            </p:cNvSpPr>
            <p:nvPr/>
          </p:nvSpPr>
          <p:spPr bwMode="auto">
            <a:xfrm>
              <a:off x="-21519" y="5383148"/>
              <a:ext cx="1948899" cy="492443"/>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600" b="1" i="0" u="none" strike="noStrike" kern="1200" cap="none" spc="0" normalizeH="0" baseline="0" noProof="0" dirty="0">
                  <a:ln>
                    <a:noFill/>
                  </a:ln>
                  <a:solidFill>
                    <a:srgbClr val="003366"/>
                  </a:solidFill>
                  <a:effectLst/>
                  <a:uLnTx/>
                  <a:uFillTx/>
                  <a:latin typeface="Arial" pitchFamily="34" charset="0"/>
                  <a:ea typeface="+mn-ea"/>
                  <a:cs typeface="Arial" pitchFamily="34" charset="0"/>
                </a:rPr>
                <a:t>Speak out!</a:t>
              </a:r>
            </a:p>
          </p:txBody>
        </p:sp>
      </p:grpSp>
      <p:pic>
        <p:nvPicPr>
          <p:cNvPr id="27" name="Picture 26" descr="Picture1.png">
            <a:extLst>
              <a:ext uri="{FF2B5EF4-FFF2-40B4-BE49-F238E27FC236}">
                <a16:creationId xmlns:a16="http://schemas.microsoft.com/office/drawing/2014/main" id="{54EB8EBA-7A83-B300-2435-4989F270DF66}"/>
              </a:ext>
            </a:extLst>
          </p:cNvPr>
          <p:cNvPicPr>
            <a:picLocks noChangeAspect="1"/>
          </p:cNvPicPr>
          <p:nvPr/>
        </p:nvPicPr>
        <p:blipFill>
          <a:blip r:embed="rId5" cstate="print"/>
          <a:stretch>
            <a:fillRect/>
          </a:stretch>
        </p:blipFill>
        <p:spPr>
          <a:xfrm>
            <a:off x="-280945" y="-214518"/>
            <a:ext cx="3088164" cy="5734051"/>
          </a:xfrm>
          <a:prstGeom prst="rect">
            <a:avLst/>
          </a:prstGeom>
          <a:ln>
            <a:noFill/>
          </a:ln>
          <a:effectLst>
            <a:softEdge rad="635000"/>
          </a:effectLst>
        </p:spPr>
      </p:pic>
      <p:sp>
        <p:nvSpPr>
          <p:cNvPr id="28" name="Freeform 35">
            <a:extLst>
              <a:ext uri="{FF2B5EF4-FFF2-40B4-BE49-F238E27FC236}">
                <a16:creationId xmlns:a16="http://schemas.microsoft.com/office/drawing/2014/main" id="{8822696B-4779-28B7-98B7-245EDD8D7B39}"/>
              </a:ext>
            </a:extLst>
          </p:cNvPr>
          <p:cNvSpPr/>
          <p:nvPr/>
        </p:nvSpPr>
        <p:spPr bwMode="auto">
          <a:xfrm>
            <a:off x="1656446" y="1814683"/>
            <a:ext cx="309822" cy="1521712"/>
          </a:xfrm>
          <a:custGeom>
            <a:avLst/>
            <a:gdLst>
              <a:gd name="connsiteX0" fmla="*/ 309822 w 309822"/>
              <a:gd name="connsiteY0" fmla="*/ 192641 h 1447283"/>
              <a:gd name="connsiteX1" fmla="*/ 299189 w 309822"/>
              <a:gd name="connsiteY1" fmla="*/ 107581 h 1447283"/>
              <a:gd name="connsiteX2" fmla="*/ 277924 w 309822"/>
              <a:gd name="connsiteY2" fmla="*/ 75683 h 1447283"/>
              <a:gd name="connsiteX3" fmla="*/ 267291 w 309822"/>
              <a:gd name="connsiteY3" fmla="*/ 11888 h 1447283"/>
              <a:gd name="connsiteX4" fmla="*/ 214129 w 309822"/>
              <a:gd name="connsiteY4" fmla="*/ 43786 h 1447283"/>
              <a:gd name="connsiteX5" fmla="*/ 182231 w 309822"/>
              <a:gd name="connsiteY5" fmla="*/ 54418 h 1447283"/>
              <a:gd name="connsiteX6" fmla="*/ 139701 w 309822"/>
              <a:gd name="connsiteY6" fmla="*/ 43786 h 1447283"/>
              <a:gd name="connsiteX7" fmla="*/ 107803 w 309822"/>
              <a:gd name="connsiteY7" fmla="*/ 33153 h 1447283"/>
              <a:gd name="connsiteX8" fmla="*/ 75905 w 309822"/>
              <a:gd name="connsiteY8" fmla="*/ 43786 h 1447283"/>
              <a:gd name="connsiteX9" fmla="*/ 44008 w 309822"/>
              <a:gd name="connsiteY9" fmla="*/ 75683 h 1447283"/>
              <a:gd name="connsiteX10" fmla="*/ 33375 w 309822"/>
              <a:gd name="connsiteY10" fmla="*/ 107581 h 1447283"/>
              <a:gd name="connsiteX11" fmla="*/ 12110 w 309822"/>
              <a:gd name="connsiteY11" fmla="*/ 139479 h 1447283"/>
              <a:gd name="connsiteX12" fmla="*/ 44008 w 309822"/>
              <a:gd name="connsiteY12" fmla="*/ 267069 h 1447283"/>
              <a:gd name="connsiteX13" fmla="*/ 86538 w 309822"/>
              <a:gd name="connsiteY13" fmla="*/ 277702 h 1447283"/>
              <a:gd name="connsiteX14" fmla="*/ 107803 w 309822"/>
              <a:gd name="connsiteY14" fmla="*/ 352130 h 1447283"/>
              <a:gd name="connsiteX15" fmla="*/ 129068 w 309822"/>
              <a:gd name="connsiteY15" fmla="*/ 490353 h 1447283"/>
              <a:gd name="connsiteX16" fmla="*/ 118435 w 309822"/>
              <a:gd name="connsiteY16" fmla="*/ 543516 h 1447283"/>
              <a:gd name="connsiteX17" fmla="*/ 97170 w 309822"/>
              <a:gd name="connsiteY17" fmla="*/ 607311 h 1447283"/>
              <a:gd name="connsiteX18" fmla="*/ 107803 w 309822"/>
              <a:gd name="connsiteY18" fmla="*/ 936920 h 1447283"/>
              <a:gd name="connsiteX19" fmla="*/ 129068 w 309822"/>
              <a:gd name="connsiteY19" fmla="*/ 968818 h 1447283"/>
              <a:gd name="connsiteX20" fmla="*/ 107803 w 309822"/>
              <a:gd name="connsiteY20" fmla="*/ 1138939 h 1447283"/>
              <a:gd name="connsiteX21" fmla="*/ 118435 w 309822"/>
              <a:gd name="connsiteY21" fmla="*/ 1234632 h 1447283"/>
              <a:gd name="connsiteX22" fmla="*/ 129068 w 309822"/>
              <a:gd name="connsiteY22" fmla="*/ 1266530 h 1447283"/>
              <a:gd name="connsiteX23" fmla="*/ 139701 w 309822"/>
              <a:gd name="connsiteY23" fmla="*/ 1447283 h 1447283"/>
              <a:gd name="connsiteX24" fmla="*/ 192863 w 309822"/>
              <a:gd name="connsiteY24" fmla="*/ 1436651 h 1447283"/>
              <a:gd name="connsiteX25" fmla="*/ 203496 w 309822"/>
              <a:gd name="connsiteY25" fmla="*/ 1404753 h 1447283"/>
              <a:gd name="connsiteX26" fmla="*/ 224761 w 309822"/>
              <a:gd name="connsiteY26" fmla="*/ 1372855 h 1447283"/>
              <a:gd name="connsiteX27" fmla="*/ 214129 w 309822"/>
              <a:gd name="connsiteY27" fmla="*/ 1340958 h 1447283"/>
              <a:gd name="connsiteX28" fmla="*/ 256659 w 309822"/>
              <a:gd name="connsiteY28" fmla="*/ 1298427 h 1447283"/>
              <a:gd name="connsiteX29" fmla="*/ 288556 w 309822"/>
              <a:gd name="connsiteY29" fmla="*/ 1277162 h 1447283"/>
              <a:gd name="connsiteX30" fmla="*/ 309822 w 309822"/>
              <a:gd name="connsiteY30" fmla="*/ 1192102 h 1447283"/>
              <a:gd name="connsiteX31" fmla="*/ 299189 w 309822"/>
              <a:gd name="connsiteY31" fmla="*/ 1075144 h 1447283"/>
              <a:gd name="connsiteX32" fmla="*/ 288556 w 309822"/>
              <a:gd name="connsiteY32" fmla="*/ 1043246 h 1447283"/>
              <a:gd name="connsiteX33" fmla="*/ 256659 w 309822"/>
              <a:gd name="connsiteY33" fmla="*/ 1011348 h 1447283"/>
              <a:gd name="connsiteX34" fmla="*/ 256659 w 309822"/>
              <a:gd name="connsiteY34" fmla="*/ 809330 h 1447283"/>
              <a:gd name="connsiteX35" fmla="*/ 277924 w 309822"/>
              <a:gd name="connsiteY35" fmla="*/ 777432 h 1447283"/>
              <a:gd name="connsiteX36" fmla="*/ 288556 w 309822"/>
              <a:gd name="connsiteY36" fmla="*/ 703004 h 1447283"/>
              <a:gd name="connsiteX37" fmla="*/ 299189 w 309822"/>
              <a:gd name="connsiteY37" fmla="*/ 639209 h 1447283"/>
              <a:gd name="connsiteX38" fmla="*/ 288556 w 309822"/>
              <a:gd name="connsiteY38" fmla="*/ 575413 h 1447283"/>
              <a:gd name="connsiteX39" fmla="*/ 277924 w 309822"/>
              <a:gd name="connsiteY39" fmla="*/ 447823 h 1447283"/>
              <a:gd name="connsiteX40" fmla="*/ 267291 w 309822"/>
              <a:gd name="connsiteY40" fmla="*/ 415925 h 1447283"/>
              <a:gd name="connsiteX41" fmla="*/ 246026 w 309822"/>
              <a:gd name="connsiteY41" fmla="*/ 330865 h 1447283"/>
              <a:gd name="connsiteX42" fmla="*/ 224761 w 309822"/>
              <a:gd name="connsiteY42" fmla="*/ 245804 h 1447283"/>
              <a:gd name="connsiteX43" fmla="*/ 235394 w 309822"/>
              <a:gd name="connsiteY43" fmla="*/ 203274 h 1447283"/>
              <a:gd name="connsiteX44" fmla="*/ 277924 w 309822"/>
              <a:gd name="connsiteY44" fmla="*/ 192641 h 1447283"/>
              <a:gd name="connsiteX45" fmla="*/ 309822 w 309822"/>
              <a:gd name="connsiteY45" fmla="*/ 160744 h 1447283"/>
              <a:gd name="connsiteX46" fmla="*/ 267291 w 309822"/>
              <a:gd name="connsiteY46" fmla="*/ 65051 h 1447283"/>
              <a:gd name="connsiteX47" fmla="*/ 224761 w 309822"/>
              <a:gd name="connsiteY47" fmla="*/ 54418 h 144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9822" h="1447283">
                <a:moveTo>
                  <a:pt x="309822" y="192641"/>
                </a:moveTo>
                <a:cubicBezTo>
                  <a:pt x="306278" y="164288"/>
                  <a:pt x="306707" y="135148"/>
                  <a:pt x="299189" y="107581"/>
                </a:cubicBezTo>
                <a:cubicBezTo>
                  <a:pt x="295827" y="95252"/>
                  <a:pt x="281965" y="87806"/>
                  <a:pt x="277924" y="75683"/>
                </a:cubicBezTo>
                <a:cubicBezTo>
                  <a:pt x="271107" y="55231"/>
                  <a:pt x="270835" y="33153"/>
                  <a:pt x="267291" y="11888"/>
                </a:cubicBezTo>
                <a:cubicBezTo>
                  <a:pt x="176931" y="42007"/>
                  <a:pt x="287106" y="0"/>
                  <a:pt x="214129" y="43786"/>
                </a:cubicBezTo>
                <a:cubicBezTo>
                  <a:pt x="204518" y="49552"/>
                  <a:pt x="192864" y="50874"/>
                  <a:pt x="182231" y="54418"/>
                </a:cubicBezTo>
                <a:cubicBezTo>
                  <a:pt x="168054" y="50874"/>
                  <a:pt x="153752" y="47800"/>
                  <a:pt x="139701" y="43786"/>
                </a:cubicBezTo>
                <a:cubicBezTo>
                  <a:pt x="128924" y="40707"/>
                  <a:pt x="119011" y="33153"/>
                  <a:pt x="107803" y="33153"/>
                </a:cubicBezTo>
                <a:cubicBezTo>
                  <a:pt x="96595" y="33153"/>
                  <a:pt x="86538" y="40242"/>
                  <a:pt x="75905" y="43786"/>
                </a:cubicBezTo>
                <a:cubicBezTo>
                  <a:pt x="65273" y="54418"/>
                  <a:pt x="52349" y="63172"/>
                  <a:pt x="44008" y="75683"/>
                </a:cubicBezTo>
                <a:cubicBezTo>
                  <a:pt x="37791" y="85008"/>
                  <a:pt x="38387" y="97556"/>
                  <a:pt x="33375" y="107581"/>
                </a:cubicBezTo>
                <a:cubicBezTo>
                  <a:pt x="27660" y="119011"/>
                  <a:pt x="19198" y="128846"/>
                  <a:pt x="12110" y="139479"/>
                </a:cubicBezTo>
                <a:cubicBezTo>
                  <a:pt x="15054" y="168919"/>
                  <a:pt x="0" y="245065"/>
                  <a:pt x="44008" y="267069"/>
                </a:cubicBezTo>
                <a:cubicBezTo>
                  <a:pt x="57078" y="273604"/>
                  <a:pt x="72361" y="274158"/>
                  <a:pt x="86538" y="277702"/>
                </a:cubicBezTo>
                <a:cubicBezTo>
                  <a:pt x="94110" y="300419"/>
                  <a:pt x="104466" y="328773"/>
                  <a:pt x="107803" y="352130"/>
                </a:cubicBezTo>
                <a:cubicBezTo>
                  <a:pt x="128362" y="496041"/>
                  <a:pt x="104398" y="416347"/>
                  <a:pt x="129068" y="490353"/>
                </a:cubicBezTo>
                <a:cubicBezTo>
                  <a:pt x="125524" y="508074"/>
                  <a:pt x="123190" y="526081"/>
                  <a:pt x="118435" y="543516"/>
                </a:cubicBezTo>
                <a:cubicBezTo>
                  <a:pt x="112537" y="565141"/>
                  <a:pt x="97170" y="607311"/>
                  <a:pt x="97170" y="607311"/>
                </a:cubicBezTo>
                <a:cubicBezTo>
                  <a:pt x="100714" y="717181"/>
                  <a:pt x="98141" y="827419"/>
                  <a:pt x="107803" y="936920"/>
                </a:cubicBezTo>
                <a:cubicBezTo>
                  <a:pt x="108926" y="949649"/>
                  <a:pt x="128088" y="956077"/>
                  <a:pt x="129068" y="968818"/>
                </a:cubicBezTo>
                <a:cubicBezTo>
                  <a:pt x="131758" y="1003784"/>
                  <a:pt x="114929" y="1096184"/>
                  <a:pt x="107803" y="1138939"/>
                </a:cubicBezTo>
                <a:cubicBezTo>
                  <a:pt x="111347" y="1170837"/>
                  <a:pt x="113159" y="1202975"/>
                  <a:pt x="118435" y="1234632"/>
                </a:cubicBezTo>
                <a:cubicBezTo>
                  <a:pt x="120278" y="1245687"/>
                  <a:pt x="127953" y="1255378"/>
                  <a:pt x="129068" y="1266530"/>
                </a:cubicBezTo>
                <a:cubicBezTo>
                  <a:pt x="135074" y="1326586"/>
                  <a:pt x="136157" y="1387032"/>
                  <a:pt x="139701" y="1447283"/>
                </a:cubicBezTo>
                <a:cubicBezTo>
                  <a:pt x="157422" y="1443739"/>
                  <a:pt x="177827" y="1446675"/>
                  <a:pt x="192863" y="1436651"/>
                </a:cubicBezTo>
                <a:cubicBezTo>
                  <a:pt x="202188" y="1430434"/>
                  <a:pt x="198484" y="1414778"/>
                  <a:pt x="203496" y="1404753"/>
                </a:cubicBezTo>
                <a:cubicBezTo>
                  <a:pt x="209211" y="1393323"/>
                  <a:pt x="217673" y="1383488"/>
                  <a:pt x="224761" y="1372855"/>
                </a:cubicBezTo>
                <a:cubicBezTo>
                  <a:pt x="221217" y="1362223"/>
                  <a:pt x="214129" y="1352165"/>
                  <a:pt x="214129" y="1340958"/>
                </a:cubicBezTo>
                <a:cubicBezTo>
                  <a:pt x="214129" y="1298427"/>
                  <a:pt x="228305" y="1312604"/>
                  <a:pt x="256659" y="1298427"/>
                </a:cubicBezTo>
                <a:cubicBezTo>
                  <a:pt x="268088" y="1292712"/>
                  <a:pt x="277924" y="1284250"/>
                  <a:pt x="288556" y="1277162"/>
                </a:cubicBezTo>
                <a:cubicBezTo>
                  <a:pt x="296947" y="1251991"/>
                  <a:pt x="309822" y="1217764"/>
                  <a:pt x="309822" y="1192102"/>
                </a:cubicBezTo>
                <a:cubicBezTo>
                  <a:pt x="309822" y="1152955"/>
                  <a:pt x="304725" y="1113897"/>
                  <a:pt x="299189" y="1075144"/>
                </a:cubicBezTo>
                <a:cubicBezTo>
                  <a:pt x="297604" y="1064049"/>
                  <a:pt x="294773" y="1052572"/>
                  <a:pt x="288556" y="1043246"/>
                </a:cubicBezTo>
                <a:cubicBezTo>
                  <a:pt x="280215" y="1030735"/>
                  <a:pt x="267291" y="1021981"/>
                  <a:pt x="256659" y="1011348"/>
                </a:cubicBezTo>
                <a:cubicBezTo>
                  <a:pt x="230373" y="932494"/>
                  <a:pt x="233590" y="955430"/>
                  <a:pt x="256659" y="809330"/>
                </a:cubicBezTo>
                <a:cubicBezTo>
                  <a:pt x="258652" y="796708"/>
                  <a:pt x="270836" y="788065"/>
                  <a:pt x="277924" y="777432"/>
                </a:cubicBezTo>
                <a:cubicBezTo>
                  <a:pt x="281468" y="752623"/>
                  <a:pt x="284745" y="727774"/>
                  <a:pt x="288556" y="703004"/>
                </a:cubicBezTo>
                <a:cubicBezTo>
                  <a:pt x="291834" y="681696"/>
                  <a:pt x="299189" y="660767"/>
                  <a:pt x="299189" y="639209"/>
                </a:cubicBezTo>
                <a:cubicBezTo>
                  <a:pt x="299189" y="617650"/>
                  <a:pt x="292100" y="596678"/>
                  <a:pt x="288556" y="575413"/>
                </a:cubicBezTo>
                <a:cubicBezTo>
                  <a:pt x="285012" y="532883"/>
                  <a:pt x="283564" y="490126"/>
                  <a:pt x="277924" y="447823"/>
                </a:cubicBezTo>
                <a:cubicBezTo>
                  <a:pt x="276443" y="436713"/>
                  <a:pt x="270240" y="426738"/>
                  <a:pt x="267291" y="415925"/>
                </a:cubicBezTo>
                <a:cubicBezTo>
                  <a:pt x="259601" y="387729"/>
                  <a:pt x="251757" y="359523"/>
                  <a:pt x="246026" y="330865"/>
                </a:cubicBezTo>
                <a:cubicBezTo>
                  <a:pt x="233196" y="266712"/>
                  <a:pt x="241109" y="294846"/>
                  <a:pt x="224761" y="245804"/>
                </a:cubicBezTo>
                <a:cubicBezTo>
                  <a:pt x="228305" y="231627"/>
                  <a:pt x="225061" y="213607"/>
                  <a:pt x="235394" y="203274"/>
                </a:cubicBezTo>
                <a:cubicBezTo>
                  <a:pt x="245727" y="192941"/>
                  <a:pt x="265236" y="199891"/>
                  <a:pt x="277924" y="192641"/>
                </a:cubicBezTo>
                <a:cubicBezTo>
                  <a:pt x="290979" y="185181"/>
                  <a:pt x="299189" y="171376"/>
                  <a:pt x="309822" y="160744"/>
                </a:cubicBezTo>
                <a:cubicBezTo>
                  <a:pt x="303324" y="141251"/>
                  <a:pt x="290268" y="83432"/>
                  <a:pt x="267291" y="65051"/>
                </a:cubicBezTo>
                <a:cubicBezTo>
                  <a:pt x="252599" y="53297"/>
                  <a:pt x="240097" y="54418"/>
                  <a:pt x="224761" y="54418"/>
                </a:cubicBezTo>
              </a:path>
            </a:pathLst>
          </a:custGeom>
          <a:solidFill>
            <a:srgbClr val="92D050">
              <a:alpha val="50196"/>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2400" b="1" i="1" u="none" strike="noStrike" kern="1200" cap="none" spc="0" normalizeH="0" baseline="0" noProof="0" dirty="0">
              <a:ln>
                <a:noFill/>
              </a:ln>
              <a:solidFill>
                <a:srgbClr val="FF0000"/>
              </a:solidFill>
              <a:effectLst/>
              <a:uLnTx/>
              <a:uFillTx/>
              <a:latin typeface="Cooper Black" pitchFamily="18" charset="0"/>
              <a:ea typeface="+mn-ea"/>
              <a:cs typeface="Arial" charset="0"/>
            </a:endParaRPr>
          </a:p>
        </p:txBody>
      </p:sp>
      <p:sp>
        <p:nvSpPr>
          <p:cNvPr id="18" name="TextBox 17">
            <a:extLst>
              <a:ext uri="{FF2B5EF4-FFF2-40B4-BE49-F238E27FC236}">
                <a16:creationId xmlns:a16="http://schemas.microsoft.com/office/drawing/2014/main" id="{DFA6077C-345F-F29C-0FD7-3D39FA7927C3}"/>
              </a:ext>
            </a:extLst>
          </p:cNvPr>
          <p:cNvSpPr txBox="1"/>
          <p:nvPr/>
        </p:nvSpPr>
        <p:spPr>
          <a:xfrm>
            <a:off x="2150647" y="524483"/>
            <a:ext cx="1948898" cy="31085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800" b="1" i="1" u="none" strike="noStrike" kern="1200" cap="none" spc="0" normalizeH="0" baseline="0" noProof="0" dirty="0">
                <a:ln>
                  <a:noFill/>
                </a:ln>
                <a:solidFill>
                  <a:srgbClr val="000000"/>
                </a:solidFill>
                <a:effectLst/>
                <a:uLnTx/>
                <a:uFillTx/>
                <a:latin typeface="Arial" pitchFamily="34" charset="0"/>
                <a:ea typeface="+mn-ea"/>
                <a:cs typeface="Arial"/>
              </a:rPr>
              <a:t>“That they should feed her there  1260 days" </a:t>
            </a:r>
            <a:r>
              <a:rPr kumimoji="0" lang="en-AU" sz="2800" b="1" i="0" u="none" strike="noStrike" kern="1200" cap="none" spc="0" normalizeH="0" baseline="0" noProof="0" dirty="0">
                <a:ln>
                  <a:noFill/>
                </a:ln>
                <a:solidFill>
                  <a:srgbClr val="C00000"/>
                </a:solidFill>
                <a:effectLst/>
                <a:uLnTx/>
                <a:uFillTx/>
                <a:latin typeface="Arial" pitchFamily="34" charset="0"/>
                <a:ea typeface="+mn-ea"/>
                <a:cs typeface="Arial"/>
              </a:rPr>
              <a:t>Rev. 12:6</a:t>
            </a:r>
          </a:p>
        </p:txBody>
      </p:sp>
      <p:cxnSp>
        <p:nvCxnSpPr>
          <p:cNvPr id="17" name="Straight Arrow Connector 16">
            <a:extLst>
              <a:ext uri="{FF2B5EF4-FFF2-40B4-BE49-F238E27FC236}">
                <a16:creationId xmlns:a16="http://schemas.microsoft.com/office/drawing/2014/main" id="{211642DE-CDA2-893A-B918-87BB3B5E612E}"/>
              </a:ext>
            </a:extLst>
          </p:cNvPr>
          <p:cNvCxnSpPr>
            <a:cxnSpLocks/>
          </p:cNvCxnSpPr>
          <p:nvPr/>
        </p:nvCxnSpPr>
        <p:spPr>
          <a:xfrm flipV="1">
            <a:off x="2641334" y="3502057"/>
            <a:ext cx="399538" cy="2173743"/>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71" name="Rectangle 70"/>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extLst>
      <p:ext uri="{BB962C8B-B14F-4D97-AF65-F5344CB8AC3E}">
        <p14:creationId xmlns:p14="http://schemas.microsoft.com/office/powerpoint/2010/main" val="260480006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1000" fill="hold"/>
                                        <p:tgtEl>
                                          <p:spTgt spid="32"/>
                                        </p:tgtEl>
                                        <p:attrNameLst>
                                          <p:attrName>ppt_w</p:attrName>
                                        </p:attrNameLst>
                                      </p:cBhvr>
                                      <p:tavLst>
                                        <p:tav tm="0">
                                          <p:val>
                                            <p:strVal val="#ppt_w*0.70"/>
                                          </p:val>
                                        </p:tav>
                                        <p:tav tm="100000">
                                          <p:val>
                                            <p:strVal val="#ppt_w"/>
                                          </p:val>
                                        </p:tav>
                                      </p:tavLst>
                                    </p:anim>
                                    <p:anim calcmode="lin" valueType="num">
                                      <p:cBhvr>
                                        <p:cTn id="8" dur="1000" fill="hold"/>
                                        <p:tgtEl>
                                          <p:spTgt spid="32"/>
                                        </p:tgtEl>
                                        <p:attrNameLst>
                                          <p:attrName>ppt_h</p:attrName>
                                        </p:attrNameLst>
                                      </p:cBhvr>
                                      <p:tavLst>
                                        <p:tav tm="0">
                                          <p:val>
                                            <p:strVal val="#ppt_h"/>
                                          </p:val>
                                        </p:tav>
                                        <p:tav tm="100000">
                                          <p:val>
                                            <p:strVal val="#ppt_h"/>
                                          </p:val>
                                        </p:tav>
                                      </p:tavLst>
                                    </p:anim>
                                    <p:animEffect transition="in" filter="fade">
                                      <p:cBhvr>
                                        <p:cTn id="9" dur="1000"/>
                                        <p:tgtEl>
                                          <p:spTgt spid="32"/>
                                        </p:tgtEl>
                                      </p:cBhvr>
                                    </p:animEffect>
                                  </p:childTnLst>
                                </p:cTn>
                              </p:par>
                              <p:par>
                                <p:cTn id="10" presetID="22" presetClass="entr" presetSubtype="4"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down)">
                                      <p:cBhvr>
                                        <p:cTn id="12" dur="2000"/>
                                        <p:tgtEl>
                                          <p:spTgt spid="17"/>
                                        </p:tgtEl>
                                      </p:cBhvr>
                                    </p:animEffect>
                                  </p:childTnLst>
                                </p:cTn>
                              </p:par>
                              <p:par>
                                <p:cTn id="13" presetID="55"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1000" fill="hold"/>
                                        <p:tgtEl>
                                          <p:spTgt spid="7"/>
                                        </p:tgtEl>
                                        <p:attrNameLst>
                                          <p:attrName>ppt_w</p:attrName>
                                        </p:attrNameLst>
                                      </p:cBhvr>
                                      <p:tavLst>
                                        <p:tav tm="0">
                                          <p:val>
                                            <p:strVal val="#ppt_w*0.70"/>
                                          </p:val>
                                        </p:tav>
                                        <p:tav tm="100000">
                                          <p:val>
                                            <p:strVal val="#ppt_w"/>
                                          </p:val>
                                        </p:tav>
                                      </p:tavLst>
                                    </p:anim>
                                    <p:anim calcmode="lin" valueType="num">
                                      <p:cBhvr>
                                        <p:cTn id="16" dur="1000" fill="hold"/>
                                        <p:tgtEl>
                                          <p:spTgt spid="7"/>
                                        </p:tgtEl>
                                        <p:attrNameLst>
                                          <p:attrName>ppt_h</p:attrName>
                                        </p:attrNameLst>
                                      </p:cBhvr>
                                      <p:tavLst>
                                        <p:tav tm="0">
                                          <p:val>
                                            <p:strVal val="#ppt_h"/>
                                          </p:val>
                                        </p:tav>
                                        <p:tav tm="100000">
                                          <p:val>
                                            <p:strVal val="#ppt_h"/>
                                          </p:val>
                                        </p:tav>
                                      </p:tavLst>
                                    </p:anim>
                                    <p:animEffect transition="in" filter="fade">
                                      <p:cBhvr>
                                        <p:cTn id="17" dur="1000"/>
                                        <p:tgtEl>
                                          <p:spTgt spid="7"/>
                                        </p:tgtEl>
                                      </p:cBhvr>
                                    </p:animEffect>
                                  </p:childTnLst>
                                </p:cTn>
                              </p:par>
                              <p:par>
                                <p:cTn id="18" presetID="55" presetClass="entr"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strVal val="#ppt_w*0.70"/>
                                          </p:val>
                                        </p:tav>
                                        <p:tav tm="100000">
                                          <p:val>
                                            <p:strVal val="#ppt_w"/>
                                          </p:val>
                                        </p:tav>
                                      </p:tavLst>
                                    </p:anim>
                                    <p:anim calcmode="lin" valueType="num">
                                      <p:cBhvr>
                                        <p:cTn id="21" dur="1000" fill="hold"/>
                                        <p:tgtEl>
                                          <p:spTgt spid="6"/>
                                        </p:tgtEl>
                                        <p:attrNameLst>
                                          <p:attrName>ppt_h</p:attrName>
                                        </p:attrNameLst>
                                      </p:cBhvr>
                                      <p:tavLst>
                                        <p:tav tm="0">
                                          <p:val>
                                            <p:strVal val="#ppt_h"/>
                                          </p:val>
                                        </p:tav>
                                        <p:tav tm="100000">
                                          <p:val>
                                            <p:strVal val="#ppt_h"/>
                                          </p:val>
                                        </p:tav>
                                      </p:tavLst>
                                    </p:anim>
                                    <p:animEffect transition="in" filter="fade">
                                      <p:cBhvr>
                                        <p:cTn id="22"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ChangeArrowheads="1"/>
          </p:cNvSpPr>
          <p:nvPr/>
        </p:nvSpPr>
        <p:spPr bwMode="auto">
          <a:xfrm>
            <a:off x="0" y="0"/>
            <a:ext cx="9144000" cy="6858000"/>
          </a:xfrm>
          <a:prstGeom prst="rect">
            <a:avLst/>
          </a:prstGeom>
          <a:solidFill>
            <a:schemeClr val="tx1"/>
          </a:solidFill>
          <a:ln w="9525">
            <a:noFill/>
            <a:miter lim="800000"/>
            <a:headEnd/>
            <a:tailEnd/>
          </a:ln>
          <a:scene3d>
            <a:camera prst="orthographicFront"/>
            <a:lightRig rig="threePt" dir="t"/>
          </a:scene3d>
          <a:sp3d>
            <a:bevelT w="114300" prst="artDeco"/>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pitchFamily="34" charset="0"/>
              <a:ea typeface="+mn-ea"/>
              <a:cs typeface="Arial"/>
            </a:endParaRPr>
          </a:p>
        </p:txBody>
      </p:sp>
      <p:pic>
        <p:nvPicPr>
          <p:cNvPr id="51" name="Picture 50" descr="Rev. 11.jpg"/>
          <p:cNvPicPr>
            <a:picLocks noChangeAspect="1"/>
          </p:cNvPicPr>
          <p:nvPr/>
        </p:nvPicPr>
        <p:blipFill>
          <a:blip r:embed="rId3" cstate="print"/>
          <a:stretch>
            <a:fillRect/>
          </a:stretch>
        </p:blipFill>
        <p:spPr>
          <a:xfrm>
            <a:off x="1790700" y="94597"/>
            <a:ext cx="5200650" cy="6653048"/>
          </a:xfrm>
          <a:prstGeom prst="rect">
            <a:avLst/>
          </a:prstGeom>
          <a:ln>
            <a:solidFill>
              <a:schemeClr val="bg2">
                <a:lumMod val="50000"/>
              </a:schemeClr>
            </a:solidFill>
          </a:ln>
          <a:effectLst>
            <a:outerShdw blurRad="292100" dist="139700" dir="2700000" algn="tl" rotWithShape="0">
              <a:srgbClr val="333333">
                <a:alpha val="65000"/>
              </a:srgbClr>
            </a:outerShdw>
          </a:effectLst>
        </p:spPr>
      </p:pic>
      <p:sp>
        <p:nvSpPr>
          <p:cNvPr id="65" name="Rectangle 42"/>
          <p:cNvSpPr>
            <a:spLocks noChangeArrowheads="1"/>
          </p:cNvSpPr>
          <p:nvPr/>
        </p:nvSpPr>
        <p:spPr bwMode="auto">
          <a:xfrm>
            <a:off x="2941946" y="6264321"/>
            <a:ext cx="1095375" cy="125423"/>
          </a:xfrm>
          <a:prstGeom prst="rect">
            <a:avLst/>
          </a:prstGeom>
          <a:solidFill>
            <a:schemeClr val="hlink">
              <a:alpha val="30196"/>
            </a:schemeClr>
          </a:solidFill>
          <a:ln w="19050">
            <a:solidFill>
              <a:schemeClr val="accent2"/>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pitchFamily="34" charset="0"/>
              <a:ea typeface="+mn-ea"/>
              <a:cs typeface="Arial"/>
            </a:endParaRPr>
          </a:p>
        </p:txBody>
      </p:sp>
      <p:sp>
        <p:nvSpPr>
          <p:cNvPr id="66" name="Rectangle 43"/>
          <p:cNvSpPr>
            <a:spLocks noChangeArrowheads="1"/>
          </p:cNvSpPr>
          <p:nvPr/>
        </p:nvSpPr>
        <p:spPr bwMode="auto">
          <a:xfrm>
            <a:off x="1789421" y="6366572"/>
            <a:ext cx="419100" cy="114300"/>
          </a:xfrm>
          <a:prstGeom prst="rect">
            <a:avLst/>
          </a:prstGeom>
          <a:solidFill>
            <a:schemeClr val="hlink">
              <a:alpha val="30196"/>
            </a:schemeClr>
          </a:solidFill>
          <a:ln w="19050">
            <a:solidFill>
              <a:schemeClr val="accent2"/>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pitchFamily="34" charset="0"/>
              <a:ea typeface="+mn-ea"/>
              <a:cs typeface="Arial"/>
            </a:endParaRPr>
          </a:p>
        </p:txBody>
      </p:sp>
      <p:sp>
        <p:nvSpPr>
          <p:cNvPr id="67" name="Rectangle 44"/>
          <p:cNvSpPr>
            <a:spLocks noChangeArrowheads="1"/>
          </p:cNvSpPr>
          <p:nvPr/>
        </p:nvSpPr>
        <p:spPr bwMode="auto">
          <a:xfrm>
            <a:off x="2818121" y="6384137"/>
            <a:ext cx="1219200" cy="109183"/>
          </a:xfrm>
          <a:prstGeom prst="rect">
            <a:avLst/>
          </a:prstGeom>
          <a:solidFill>
            <a:schemeClr val="hlink">
              <a:alpha val="30196"/>
            </a:schemeClr>
          </a:solidFill>
          <a:ln w="19050">
            <a:solidFill>
              <a:schemeClr val="accent2"/>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pitchFamily="34" charset="0"/>
              <a:ea typeface="+mn-ea"/>
              <a:cs typeface="Arial"/>
            </a:endParaRPr>
          </a:p>
        </p:txBody>
      </p:sp>
      <p:sp>
        <p:nvSpPr>
          <p:cNvPr id="68" name="Text Box 46"/>
          <p:cNvSpPr txBox="1">
            <a:spLocks noChangeArrowheads="1"/>
          </p:cNvSpPr>
          <p:nvPr/>
        </p:nvSpPr>
        <p:spPr bwMode="auto">
          <a:xfrm>
            <a:off x="49751" y="5769360"/>
            <a:ext cx="1858540" cy="461665"/>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1" i="0" u="none" strike="noStrike" kern="1200" cap="none" spc="0" normalizeH="0" baseline="0" noProof="0" dirty="0">
                <a:ln>
                  <a:noFill/>
                </a:ln>
                <a:solidFill>
                  <a:srgbClr val="003366"/>
                </a:solidFill>
                <a:effectLst/>
                <a:uLnTx/>
                <a:uFillTx/>
                <a:latin typeface="Arial" pitchFamily="34" charset="0"/>
                <a:ea typeface="+mn-ea"/>
                <a:cs typeface="Arial" pitchFamily="34" charset="0"/>
              </a:rPr>
              <a:t>Speak out!</a:t>
            </a:r>
          </a:p>
        </p:txBody>
      </p:sp>
      <p:sp>
        <p:nvSpPr>
          <p:cNvPr id="74" name="Rectangle 34"/>
          <p:cNvSpPr>
            <a:spLocks noChangeArrowheads="1"/>
          </p:cNvSpPr>
          <p:nvPr/>
        </p:nvSpPr>
        <p:spPr bwMode="auto">
          <a:xfrm>
            <a:off x="1655379" y="283780"/>
            <a:ext cx="2392459" cy="3547240"/>
          </a:xfrm>
          <a:prstGeom prst="rect">
            <a:avLst/>
          </a:prstGeom>
          <a:solidFill>
            <a:schemeClr val="tx1">
              <a:alpha val="98824"/>
            </a:schemeClr>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ahoma" pitchFamily="34" charset="0"/>
              <a:ea typeface="+mn-ea"/>
              <a:cs typeface="Arial"/>
            </a:endParaRPr>
          </a:p>
        </p:txBody>
      </p:sp>
      <p:sp>
        <p:nvSpPr>
          <p:cNvPr id="73" name="Oval 64"/>
          <p:cNvSpPr>
            <a:spLocks noChangeArrowheads="1"/>
          </p:cNvSpPr>
          <p:nvPr/>
        </p:nvSpPr>
        <p:spPr bwMode="auto">
          <a:xfrm>
            <a:off x="1745919" y="6553640"/>
            <a:ext cx="504825" cy="200025"/>
          </a:xfrm>
          <a:prstGeom prst="ellipse">
            <a:avLst/>
          </a:prstGeom>
          <a:noFill/>
          <a:ln w="28575">
            <a:solidFill>
              <a:srgbClr val="FF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pitchFamily="34" charset="0"/>
              <a:ea typeface="+mn-ea"/>
              <a:cs typeface="Arial"/>
            </a:endParaRPr>
          </a:p>
        </p:txBody>
      </p:sp>
      <p:sp>
        <p:nvSpPr>
          <p:cNvPr id="75" name="Rectangle 45"/>
          <p:cNvSpPr>
            <a:spLocks noChangeArrowheads="1"/>
          </p:cNvSpPr>
          <p:nvPr/>
        </p:nvSpPr>
        <p:spPr bwMode="auto">
          <a:xfrm>
            <a:off x="5441300" y="4303451"/>
            <a:ext cx="1543050" cy="114300"/>
          </a:xfrm>
          <a:prstGeom prst="rect">
            <a:avLst/>
          </a:prstGeom>
          <a:solidFill>
            <a:schemeClr val="hlink">
              <a:alpha val="30196"/>
            </a:schemeClr>
          </a:solidFill>
          <a:ln w="19050">
            <a:solidFill>
              <a:schemeClr val="accent2"/>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pitchFamily="34" charset="0"/>
              <a:ea typeface="+mn-ea"/>
              <a:cs typeface="Arial"/>
            </a:endParaRPr>
          </a:p>
        </p:txBody>
      </p:sp>
      <p:grpSp>
        <p:nvGrpSpPr>
          <p:cNvPr id="2" name="Group 56"/>
          <p:cNvGrpSpPr>
            <a:grpSpLocks/>
          </p:cNvGrpSpPr>
          <p:nvPr/>
        </p:nvGrpSpPr>
        <p:grpSpPr bwMode="auto">
          <a:xfrm>
            <a:off x="7058324" y="347023"/>
            <a:ext cx="1333497" cy="623888"/>
            <a:chOff x="4425" y="210"/>
            <a:chExt cx="840" cy="393"/>
          </a:xfrm>
        </p:grpSpPr>
        <p:sp>
          <p:nvSpPr>
            <p:cNvPr id="77" name="Text Box 47"/>
            <p:cNvSpPr txBox="1">
              <a:spLocks noChangeArrowheads="1"/>
            </p:cNvSpPr>
            <p:nvPr/>
          </p:nvSpPr>
          <p:spPr bwMode="auto">
            <a:xfrm>
              <a:off x="4495" y="262"/>
              <a:ext cx="770" cy="291"/>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1" i="0" u="none" strike="noStrike" kern="1200" cap="none" spc="0" normalizeH="0" baseline="0" noProof="0" dirty="0">
                  <a:ln>
                    <a:noFill/>
                  </a:ln>
                  <a:solidFill>
                    <a:srgbClr val="003366"/>
                  </a:solidFill>
                  <a:effectLst/>
                  <a:uLnTx/>
                  <a:uFillTx/>
                  <a:latin typeface="Arial" pitchFamily="34" charset="0"/>
                  <a:ea typeface="+mn-ea"/>
                  <a:cs typeface="Arial" pitchFamily="34" charset="0"/>
                </a:rPr>
                <a:t>Fight!</a:t>
              </a:r>
            </a:p>
          </p:txBody>
        </p:sp>
        <p:sp>
          <p:nvSpPr>
            <p:cNvPr id="78" name="AutoShape 52"/>
            <p:cNvSpPr>
              <a:spLocks/>
            </p:cNvSpPr>
            <p:nvPr/>
          </p:nvSpPr>
          <p:spPr bwMode="auto">
            <a:xfrm>
              <a:off x="4425" y="210"/>
              <a:ext cx="56" cy="393"/>
            </a:xfrm>
            <a:prstGeom prst="rightBrace">
              <a:avLst>
                <a:gd name="adj1" fmla="val 58482"/>
                <a:gd name="adj2" fmla="val 50000"/>
              </a:avLst>
            </a:prstGeom>
            <a:noFill/>
            <a:ln w="9525">
              <a:solidFill>
                <a:srgbClr val="00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pitchFamily="34" charset="0"/>
                <a:ea typeface="+mn-ea"/>
                <a:cs typeface="Arial"/>
              </a:endParaRPr>
            </a:p>
          </p:txBody>
        </p:sp>
      </p:grpSp>
      <p:grpSp>
        <p:nvGrpSpPr>
          <p:cNvPr id="3" name="Group 57"/>
          <p:cNvGrpSpPr>
            <a:grpSpLocks/>
          </p:cNvGrpSpPr>
          <p:nvPr/>
        </p:nvGrpSpPr>
        <p:grpSpPr bwMode="auto">
          <a:xfrm>
            <a:off x="7089851" y="1029193"/>
            <a:ext cx="1908177" cy="830263"/>
            <a:chOff x="4426" y="654"/>
            <a:chExt cx="1202" cy="523"/>
          </a:xfrm>
        </p:grpSpPr>
        <p:sp>
          <p:nvSpPr>
            <p:cNvPr id="80" name="Text Box 48"/>
            <p:cNvSpPr txBox="1">
              <a:spLocks noChangeArrowheads="1"/>
            </p:cNvSpPr>
            <p:nvPr/>
          </p:nvSpPr>
          <p:spPr bwMode="auto">
            <a:xfrm>
              <a:off x="4453" y="654"/>
              <a:ext cx="1175" cy="523"/>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1" i="0" u="none" strike="noStrike" kern="1200" cap="none" spc="0" normalizeH="0" baseline="0" noProof="0" dirty="0">
                  <a:ln>
                    <a:noFill/>
                  </a:ln>
                  <a:solidFill>
                    <a:srgbClr val="003366"/>
                  </a:solidFill>
                  <a:effectLst/>
                  <a:uLnTx/>
                  <a:uFillTx/>
                  <a:latin typeface="Arial" pitchFamily="34" charset="0"/>
                  <a:ea typeface="+mn-ea"/>
                  <a:cs typeface="Arial" pitchFamily="34" charset="0"/>
                </a:rPr>
                <a:t>Take away peace!</a:t>
              </a:r>
            </a:p>
          </p:txBody>
        </p:sp>
        <p:sp>
          <p:nvSpPr>
            <p:cNvPr id="81" name="AutoShape 53"/>
            <p:cNvSpPr>
              <a:spLocks/>
            </p:cNvSpPr>
            <p:nvPr/>
          </p:nvSpPr>
          <p:spPr bwMode="auto">
            <a:xfrm>
              <a:off x="4426" y="688"/>
              <a:ext cx="56" cy="393"/>
            </a:xfrm>
            <a:prstGeom prst="rightBrace">
              <a:avLst>
                <a:gd name="adj1" fmla="val 58482"/>
                <a:gd name="adj2" fmla="val 50000"/>
              </a:avLst>
            </a:prstGeom>
            <a:noFill/>
            <a:ln w="9525">
              <a:solidFill>
                <a:srgbClr val="00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pitchFamily="34" charset="0"/>
                <a:ea typeface="+mn-ea"/>
                <a:cs typeface="Arial"/>
              </a:endParaRPr>
            </a:p>
          </p:txBody>
        </p:sp>
      </p:grpSp>
      <p:grpSp>
        <p:nvGrpSpPr>
          <p:cNvPr id="4" name="Group 58"/>
          <p:cNvGrpSpPr>
            <a:grpSpLocks/>
          </p:cNvGrpSpPr>
          <p:nvPr/>
        </p:nvGrpSpPr>
        <p:grpSpPr bwMode="auto">
          <a:xfrm>
            <a:off x="7059933" y="1911862"/>
            <a:ext cx="1276352" cy="623888"/>
            <a:chOff x="4426" y="1156"/>
            <a:chExt cx="804" cy="393"/>
          </a:xfrm>
        </p:grpSpPr>
        <p:sp>
          <p:nvSpPr>
            <p:cNvPr id="83" name="Text Box 49"/>
            <p:cNvSpPr txBox="1">
              <a:spLocks noChangeArrowheads="1"/>
            </p:cNvSpPr>
            <p:nvPr/>
          </p:nvSpPr>
          <p:spPr bwMode="auto">
            <a:xfrm>
              <a:off x="4481" y="1215"/>
              <a:ext cx="749" cy="291"/>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1" i="0" u="none" strike="noStrike" kern="1200" cap="none" spc="0" normalizeH="0" baseline="0" noProof="0" dirty="0">
                  <a:ln>
                    <a:noFill/>
                  </a:ln>
                  <a:solidFill>
                    <a:srgbClr val="003366"/>
                  </a:solidFill>
                  <a:effectLst/>
                  <a:uLnTx/>
                  <a:uFillTx/>
                  <a:latin typeface="Arial" pitchFamily="34" charset="0"/>
                  <a:ea typeface="+mn-ea"/>
                  <a:cs typeface="Arial" pitchFamily="34" charset="0"/>
                </a:rPr>
                <a:t>Killed!</a:t>
              </a:r>
            </a:p>
          </p:txBody>
        </p:sp>
        <p:sp>
          <p:nvSpPr>
            <p:cNvPr id="84" name="AutoShape 54"/>
            <p:cNvSpPr>
              <a:spLocks/>
            </p:cNvSpPr>
            <p:nvPr/>
          </p:nvSpPr>
          <p:spPr bwMode="auto">
            <a:xfrm>
              <a:off x="4426" y="1156"/>
              <a:ext cx="56" cy="393"/>
            </a:xfrm>
            <a:prstGeom prst="rightBrace">
              <a:avLst>
                <a:gd name="adj1" fmla="val 58482"/>
                <a:gd name="adj2" fmla="val 50000"/>
              </a:avLst>
            </a:prstGeom>
            <a:noFill/>
            <a:ln w="9525">
              <a:solidFill>
                <a:srgbClr val="00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pitchFamily="34" charset="0"/>
                <a:ea typeface="+mn-ea"/>
                <a:cs typeface="Arial"/>
              </a:endParaRPr>
            </a:p>
          </p:txBody>
        </p:sp>
      </p:grpSp>
      <p:sp>
        <p:nvSpPr>
          <p:cNvPr id="85" name="Oval 65"/>
          <p:cNvSpPr>
            <a:spLocks noChangeArrowheads="1"/>
          </p:cNvSpPr>
          <p:nvPr/>
        </p:nvSpPr>
        <p:spPr bwMode="auto">
          <a:xfrm>
            <a:off x="4687408" y="2026945"/>
            <a:ext cx="542925" cy="219075"/>
          </a:xfrm>
          <a:prstGeom prst="ellipse">
            <a:avLst/>
          </a:prstGeom>
          <a:noFill/>
          <a:ln w="28575">
            <a:solidFill>
              <a:srgbClr val="FF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pitchFamily="34" charset="0"/>
              <a:ea typeface="+mn-ea"/>
              <a:cs typeface="Arial"/>
            </a:endParaRPr>
          </a:p>
        </p:txBody>
      </p:sp>
      <p:sp>
        <p:nvSpPr>
          <p:cNvPr id="86" name="Oval 66"/>
          <p:cNvSpPr>
            <a:spLocks noChangeArrowheads="1"/>
          </p:cNvSpPr>
          <p:nvPr/>
        </p:nvSpPr>
        <p:spPr bwMode="auto">
          <a:xfrm>
            <a:off x="5691827" y="3767777"/>
            <a:ext cx="1266825" cy="247650"/>
          </a:xfrm>
          <a:prstGeom prst="ellipse">
            <a:avLst/>
          </a:prstGeom>
          <a:noFill/>
          <a:ln w="28575">
            <a:solidFill>
              <a:srgbClr val="FF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pitchFamily="34" charset="0"/>
              <a:ea typeface="+mn-ea"/>
              <a:cs typeface="Arial"/>
            </a:endParaRPr>
          </a:p>
        </p:txBody>
      </p:sp>
      <p:sp>
        <p:nvSpPr>
          <p:cNvPr id="87" name="Oval 67"/>
          <p:cNvSpPr>
            <a:spLocks noChangeArrowheads="1"/>
          </p:cNvSpPr>
          <p:nvPr/>
        </p:nvSpPr>
        <p:spPr bwMode="auto">
          <a:xfrm>
            <a:off x="5844227" y="4384686"/>
            <a:ext cx="1104900" cy="190500"/>
          </a:xfrm>
          <a:prstGeom prst="ellipse">
            <a:avLst/>
          </a:prstGeom>
          <a:noFill/>
          <a:ln w="28575">
            <a:solidFill>
              <a:srgbClr val="FF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pitchFamily="34" charset="0"/>
              <a:ea typeface="+mn-ea"/>
              <a:cs typeface="Arial"/>
            </a:endParaRPr>
          </a:p>
        </p:txBody>
      </p:sp>
      <p:sp>
        <p:nvSpPr>
          <p:cNvPr id="88" name="Oval 68"/>
          <p:cNvSpPr>
            <a:spLocks noChangeArrowheads="1"/>
          </p:cNvSpPr>
          <p:nvPr/>
        </p:nvSpPr>
        <p:spPr bwMode="auto">
          <a:xfrm>
            <a:off x="4625027" y="4490569"/>
            <a:ext cx="866775" cy="190500"/>
          </a:xfrm>
          <a:prstGeom prst="ellipse">
            <a:avLst/>
          </a:prstGeom>
          <a:noFill/>
          <a:ln w="28575">
            <a:solidFill>
              <a:srgbClr val="FF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pitchFamily="34" charset="0"/>
              <a:ea typeface="+mn-ea"/>
              <a:cs typeface="Arial"/>
            </a:endParaRPr>
          </a:p>
        </p:txBody>
      </p:sp>
      <p:sp>
        <p:nvSpPr>
          <p:cNvPr id="89" name="Oval 69"/>
          <p:cNvSpPr>
            <a:spLocks noChangeArrowheads="1"/>
          </p:cNvSpPr>
          <p:nvPr/>
        </p:nvSpPr>
        <p:spPr bwMode="auto">
          <a:xfrm>
            <a:off x="4673760" y="3911760"/>
            <a:ext cx="866775" cy="190500"/>
          </a:xfrm>
          <a:prstGeom prst="ellipse">
            <a:avLst/>
          </a:prstGeom>
          <a:noFill/>
          <a:ln w="28575">
            <a:solidFill>
              <a:srgbClr val="FF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pitchFamily="34" charset="0"/>
              <a:ea typeface="+mn-ea"/>
              <a:cs typeface="Arial"/>
            </a:endParaRPr>
          </a:p>
        </p:txBody>
      </p:sp>
      <p:pic>
        <p:nvPicPr>
          <p:cNvPr id="91" name="Picture 72" descr="Rev%20Scroll"/>
          <p:cNvPicPr>
            <a:picLocks noChangeAspect="1" noChangeArrowheads="1"/>
          </p:cNvPicPr>
          <p:nvPr/>
        </p:nvPicPr>
        <p:blipFill>
          <a:blip r:embed="rId4" cstate="print"/>
          <a:srcRect l="57422" t="12094" r="37923" b="15341"/>
          <a:stretch>
            <a:fillRect/>
          </a:stretch>
        </p:blipFill>
        <p:spPr bwMode="auto">
          <a:xfrm>
            <a:off x="7404297" y="2445862"/>
            <a:ext cx="1602230" cy="4255925"/>
          </a:xfrm>
          <a:prstGeom prst="rect">
            <a:avLst/>
          </a:prstGeom>
          <a:solidFill>
            <a:srgbClr val="000000"/>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95" name="Line 73"/>
          <p:cNvSpPr>
            <a:spLocks noChangeShapeType="1"/>
          </p:cNvSpPr>
          <p:nvPr/>
        </p:nvSpPr>
        <p:spPr bwMode="auto">
          <a:xfrm flipV="1">
            <a:off x="7163440" y="5541323"/>
            <a:ext cx="833437" cy="884238"/>
          </a:xfrm>
          <a:prstGeom prst="line">
            <a:avLst/>
          </a:prstGeom>
          <a:noFill/>
          <a:ln w="19050">
            <a:solidFill>
              <a:srgbClr val="000000"/>
            </a:solidFill>
            <a:round/>
            <a:headEnd type="oval" w="med" len="med"/>
            <a:tailEnd type="oval"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pitchFamily="34" charset="0"/>
              <a:ea typeface="+mn-ea"/>
              <a:cs typeface="Arial"/>
            </a:endParaRPr>
          </a:p>
        </p:txBody>
      </p:sp>
      <p:sp>
        <p:nvSpPr>
          <p:cNvPr id="96" name="AutoShape 75"/>
          <p:cNvSpPr>
            <a:spLocks/>
          </p:cNvSpPr>
          <p:nvPr/>
        </p:nvSpPr>
        <p:spPr bwMode="auto">
          <a:xfrm>
            <a:off x="7028171" y="6075054"/>
            <a:ext cx="88900" cy="669925"/>
          </a:xfrm>
          <a:prstGeom prst="rightBrace">
            <a:avLst>
              <a:gd name="adj1" fmla="val 62798"/>
              <a:gd name="adj2" fmla="val 50000"/>
            </a:avLst>
          </a:prstGeom>
          <a:noFill/>
          <a:ln w="28575">
            <a:solidFill>
              <a:srgbClr val="FF0000"/>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ahoma" pitchFamily="34" charset="0"/>
              <a:ea typeface="+mn-ea"/>
              <a:cs typeface="Arial"/>
            </a:endParaRPr>
          </a:p>
        </p:txBody>
      </p:sp>
      <p:sp>
        <p:nvSpPr>
          <p:cNvPr id="130" name="Rectangle 129"/>
          <p:cNvSpPr/>
          <p:nvPr/>
        </p:nvSpPr>
        <p:spPr>
          <a:xfrm>
            <a:off x="1815153" y="341195"/>
            <a:ext cx="2224586" cy="3480178"/>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grpSp>
        <p:nvGrpSpPr>
          <p:cNvPr id="5" name="Group 75"/>
          <p:cNvGrpSpPr/>
          <p:nvPr/>
        </p:nvGrpSpPr>
        <p:grpSpPr>
          <a:xfrm>
            <a:off x="1819597" y="4636452"/>
            <a:ext cx="1684865" cy="935008"/>
            <a:chOff x="1808964" y="4636452"/>
            <a:chExt cx="1684865" cy="935008"/>
          </a:xfrm>
        </p:grpSpPr>
        <p:sp>
          <p:nvSpPr>
            <p:cNvPr id="48" name="Rectangle 42"/>
            <p:cNvSpPr>
              <a:spLocks noChangeArrowheads="1"/>
            </p:cNvSpPr>
            <p:nvPr/>
          </p:nvSpPr>
          <p:spPr bwMode="auto">
            <a:xfrm>
              <a:off x="2698555" y="4636452"/>
              <a:ext cx="795274" cy="120588"/>
            </a:xfrm>
            <a:prstGeom prst="rect">
              <a:avLst/>
            </a:prstGeom>
            <a:solidFill>
              <a:srgbClr val="009900">
                <a:alpha val="30196"/>
              </a:srgbClr>
            </a:solidFill>
            <a:ln w="19050">
              <a:solidFill>
                <a:srgbClr val="0099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pitchFamily="34" charset="0"/>
                <a:ea typeface="+mn-ea"/>
                <a:cs typeface="Arial"/>
              </a:endParaRPr>
            </a:p>
          </p:txBody>
        </p:sp>
        <p:sp>
          <p:nvSpPr>
            <p:cNvPr id="49" name="Rectangle 42"/>
            <p:cNvSpPr>
              <a:spLocks noChangeArrowheads="1"/>
            </p:cNvSpPr>
            <p:nvPr/>
          </p:nvSpPr>
          <p:spPr bwMode="auto">
            <a:xfrm>
              <a:off x="1808964" y="5437438"/>
              <a:ext cx="668422" cy="134022"/>
            </a:xfrm>
            <a:prstGeom prst="rect">
              <a:avLst/>
            </a:prstGeom>
            <a:solidFill>
              <a:srgbClr val="009900">
                <a:alpha val="30196"/>
              </a:srgbClr>
            </a:solidFill>
            <a:ln w="19050">
              <a:solidFill>
                <a:srgbClr val="0099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pitchFamily="34" charset="0"/>
                <a:ea typeface="+mn-ea"/>
                <a:cs typeface="Arial"/>
              </a:endParaRPr>
            </a:p>
          </p:txBody>
        </p:sp>
        <p:sp>
          <p:nvSpPr>
            <p:cNvPr id="50" name="Rectangle 42"/>
            <p:cNvSpPr>
              <a:spLocks noChangeArrowheads="1"/>
            </p:cNvSpPr>
            <p:nvPr/>
          </p:nvSpPr>
          <p:spPr bwMode="auto">
            <a:xfrm>
              <a:off x="2496535" y="4764042"/>
              <a:ext cx="363622" cy="126935"/>
            </a:xfrm>
            <a:prstGeom prst="rect">
              <a:avLst/>
            </a:prstGeom>
            <a:solidFill>
              <a:srgbClr val="009900">
                <a:alpha val="30196"/>
              </a:srgbClr>
            </a:solidFill>
            <a:ln w="19050">
              <a:solidFill>
                <a:srgbClr val="0099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pitchFamily="34" charset="0"/>
                <a:ea typeface="+mn-ea"/>
                <a:cs typeface="Arial"/>
              </a:endParaRPr>
            </a:p>
          </p:txBody>
        </p:sp>
      </p:grpSp>
      <p:sp>
        <p:nvSpPr>
          <p:cNvPr id="52" name="Rectangle 51"/>
          <p:cNvSpPr/>
          <p:nvPr/>
        </p:nvSpPr>
        <p:spPr>
          <a:xfrm>
            <a:off x="1786270" y="4253023"/>
            <a:ext cx="2264735" cy="1446028"/>
          </a:xfrm>
          <a:prstGeom prst="rect">
            <a:avLst/>
          </a:prstGeom>
          <a:noFill/>
          <a:ln w="38100">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98" name="Text Box 35"/>
          <p:cNvSpPr txBox="1">
            <a:spLocks noChangeArrowheads="1"/>
          </p:cNvSpPr>
          <p:nvPr/>
        </p:nvSpPr>
        <p:spPr bwMode="auto">
          <a:xfrm>
            <a:off x="5439" y="4779164"/>
            <a:ext cx="1809714" cy="461665"/>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1" i="0" u="none" strike="noStrike" kern="1200" cap="none" spc="0" normalizeH="0" baseline="0" noProof="0" dirty="0">
                <a:ln>
                  <a:noFill/>
                </a:ln>
                <a:solidFill>
                  <a:srgbClr val="DADADA">
                    <a:lumMod val="10000"/>
                  </a:srgbClr>
                </a:solidFill>
                <a:effectLst/>
                <a:uLnTx/>
                <a:uFillTx/>
                <a:latin typeface="Arial" pitchFamily="34" charset="0"/>
                <a:ea typeface="+mn-ea"/>
                <a:cs typeface="Arial" pitchFamily="34" charset="0"/>
              </a:rPr>
              <a:t>Measured!</a:t>
            </a:r>
          </a:p>
        </p:txBody>
      </p:sp>
      <p:sp>
        <p:nvSpPr>
          <p:cNvPr id="99" name="Rectangle 36"/>
          <p:cNvSpPr>
            <a:spLocks noChangeArrowheads="1"/>
          </p:cNvSpPr>
          <p:nvPr/>
        </p:nvSpPr>
        <p:spPr bwMode="auto">
          <a:xfrm>
            <a:off x="2189471" y="5555838"/>
            <a:ext cx="1619250" cy="130991"/>
          </a:xfrm>
          <a:prstGeom prst="rect">
            <a:avLst/>
          </a:prstGeom>
          <a:solidFill>
            <a:srgbClr val="CC6600">
              <a:alpha val="30196"/>
            </a:srgbClr>
          </a:solidFill>
          <a:ln w="19050">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pitchFamily="34" charset="0"/>
              <a:ea typeface="+mn-ea"/>
              <a:cs typeface="Arial"/>
            </a:endParaRPr>
          </a:p>
        </p:txBody>
      </p:sp>
      <p:sp>
        <p:nvSpPr>
          <p:cNvPr id="100" name="Rectangle 37"/>
          <p:cNvSpPr>
            <a:spLocks noChangeArrowheads="1"/>
          </p:cNvSpPr>
          <p:nvPr/>
        </p:nvSpPr>
        <p:spPr bwMode="auto">
          <a:xfrm>
            <a:off x="2115993" y="4630846"/>
            <a:ext cx="600075" cy="120319"/>
          </a:xfrm>
          <a:prstGeom prst="rect">
            <a:avLst/>
          </a:prstGeom>
          <a:solidFill>
            <a:srgbClr val="CC6600">
              <a:alpha val="30196"/>
            </a:srgbClr>
          </a:solidFill>
          <a:ln w="19050">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pitchFamily="34" charset="0"/>
              <a:ea typeface="+mn-ea"/>
              <a:cs typeface="Arial"/>
            </a:endParaRPr>
          </a:p>
        </p:txBody>
      </p:sp>
      <p:sp>
        <p:nvSpPr>
          <p:cNvPr id="101" name="Line 38"/>
          <p:cNvSpPr>
            <a:spLocks noChangeShapeType="1"/>
          </p:cNvSpPr>
          <p:nvPr/>
        </p:nvSpPr>
        <p:spPr bwMode="auto">
          <a:xfrm flipV="1">
            <a:off x="1655379" y="4708855"/>
            <a:ext cx="438842" cy="233071"/>
          </a:xfrm>
          <a:prstGeom prst="line">
            <a:avLst/>
          </a:prstGeom>
          <a:noFill/>
          <a:ln w="28575">
            <a:solidFill>
              <a:srgbClr val="CC66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pitchFamily="34" charset="0"/>
              <a:ea typeface="+mn-ea"/>
              <a:cs typeface="Arial"/>
            </a:endParaRPr>
          </a:p>
        </p:txBody>
      </p:sp>
      <p:sp>
        <p:nvSpPr>
          <p:cNvPr id="102" name="Line 39"/>
          <p:cNvSpPr>
            <a:spLocks noChangeShapeType="1"/>
          </p:cNvSpPr>
          <p:nvPr/>
        </p:nvSpPr>
        <p:spPr bwMode="auto">
          <a:xfrm>
            <a:off x="1655378" y="5128988"/>
            <a:ext cx="524567" cy="490282"/>
          </a:xfrm>
          <a:prstGeom prst="line">
            <a:avLst/>
          </a:prstGeom>
          <a:noFill/>
          <a:ln w="28575">
            <a:solidFill>
              <a:srgbClr val="CC66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pitchFamily="34" charset="0"/>
              <a:ea typeface="+mn-ea"/>
              <a:cs typeface="Arial"/>
            </a:endParaRPr>
          </a:p>
        </p:txBody>
      </p:sp>
      <p:sp>
        <p:nvSpPr>
          <p:cNvPr id="103" name="Rectangle 42"/>
          <p:cNvSpPr>
            <a:spLocks noChangeArrowheads="1"/>
          </p:cNvSpPr>
          <p:nvPr/>
        </p:nvSpPr>
        <p:spPr bwMode="auto">
          <a:xfrm>
            <a:off x="1977927" y="5791408"/>
            <a:ext cx="1360696" cy="122302"/>
          </a:xfrm>
          <a:prstGeom prst="rect">
            <a:avLst/>
          </a:prstGeom>
          <a:solidFill>
            <a:schemeClr val="hlink">
              <a:alpha val="30196"/>
            </a:schemeClr>
          </a:solidFill>
          <a:ln w="19050">
            <a:solidFill>
              <a:schemeClr val="accent2"/>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pitchFamily="34" charset="0"/>
              <a:ea typeface="+mn-ea"/>
              <a:cs typeface="Arial"/>
            </a:endParaRPr>
          </a:p>
        </p:txBody>
      </p:sp>
      <p:sp>
        <p:nvSpPr>
          <p:cNvPr id="104" name="Rectangle 42"/>
          <p:cNvSpPr>
            <a:spLocks noChangeArrowheads="1"/>
          </p:cNvSpPr>
          <p:nvPr/>
        </p:nvSpPr>
        <p:spPr bwMode="auto">
          <a:xfrm>
            <a:off x="2924355" y="5917930"/>
            <a:ext cx="1110105" cy="111935"/>
          </a:xfrm>
          <a:prstGeom prst="rect">
            <a:avLst/>
          </a:prstGeom>
          <a:solidFill>
            <a:srgbClr val="FFC000">
              <a:alpha val="29804"/>
            </a:srgbClr>
          </a:solidFill>
          <a:ln w="19050">
            <a:solidFill>
              <a:srgbClr val="FFC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pitchFamily="34" charset="0"/>
              <a:ea typeface="+mn-ea"/>
              <a:cs typeface="Arial"/>
            </a:endParaRPr>
          </a:p>
        </p:txBody>
      </p:sp>
      <p:sp>
        <p:nvSpPr>
          <p:cNvPr id="105" name="Rectangle 42"/>
          <p:cNvSpPr>
            <a:spLocks noChangeArrowheads="1"/>
          </p:cNvSpPr>
          <p:nvPr/>
        </p:nvSpPr>
        <p:spPr bwMode="auto">
          <a:xfrm>
            <a:off x="1808671" y="6027197"/>
            <a:ext cx="2228491" cy="114810"/>
          </a:xfrm>
          <a:prstGeom prst="rect">
            <a:avLst/>
          </a:prstGeom>
          <a:solidFill>
            <a:srgbClr val="FFC000">
              <a:alpha val="29804"/>
            </a:srgbClr>
          </a:solidFill>
          <a:ln w="19050">
            <a:solidFill>
              <a:srgbClr val="FFC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pitchFamily="34" charset="0"/>
              <a:ea typeface="+mn-ea"/>
              <a:cs typeface="Arial"/>
            </a:endParaRPr>
          </a:p>
        </p:txBody>
      </p:sp>
      <p:sp>
        <p:nvSpPr>
          <p:cNvPr id="106" name="Oval 64"/>
          <p:cNvSpPr>
            <a:spLocks noChangeArrowheads="1"/>
          </p:cNvSpPr>
          <p:nvPr/>
        </p:nvSpPr>
        <p:spPr bwMode="auto">
          <a:xfrm>
            <a:off x="2954609" y="6438026"/>
            <a:ext cx="1160191" cy="215022"/>
          </a:xfrm>
          <a:prstGeom prst="ellipse">
            <a:avLst/>
          </a:prstGeom>
          <a:noFill/>
          <a:ln w="28575">
            <a:solidFill>
              <a:srgbClr val="FF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pitchFamily="34" charset="0"/>
              <a:ea typeface="+mn-ea"/>
              <a:cs typeface="Arial"/>
            </a:endParaRPr>
          </a:p>
        </p:txBody>
      </p:sp>
      <p:pic>
        <p:nvPicPr>
          <p:cNvPr id="57" name="Picture 13" descr="KINGDOM2"/>
          <p:cNvPicPr>
            <a:picLocks noChangeAspect="1" noChangeArrowheads="1"/>
          </p:cNvPicPr>
          <p:nvPr/>
        </p:nvPicPr>
        <p:blipFill>
          <a:blip r:embed="rId5" cstate="print"/>
          <a:srcRect/>
          <a:stretch>
            <a:fillRect/>
          </a:stretch>
        </p:blipFill>
        <p:spPr bwMode="auto">
          <a:xfrm>
            <a:off x="164471" y="407681"/>
            <a:ext cx="3773487" cy="27543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8" name="Group 74"/>
          <p:cNvGrpSpPr>
            <a:grpSpLocks/>
          </p:cNvGrpSpPr>
          <p:nvPr/>
        </p:nvGrpSpPr>
        <p:grpSpPr bwMode="auto">
          <a:xfrm>
            <a:off x="7061517" y="4541198"/>
            <a:ext cx="1981202" cy="830263"/>
            <a:chOff x="4427" y="2852"/>
            <a:chExt cx="1248" cy="523"/>
          </a:xfrm>
        </p:grpSpPr>
        <p:sp>
          <p:nvSpPr>
            <p:cNvPr id="94" name="AutoShape 55"/>
            <p:cNvSpPr>
              <a:spLocks/>
            </p:cNvSpPr>
            <p:nvPr/>
          </p:nvSpPr>
          <p:spPr bwMode="auto">
            <a:xfrm>
              <a:off x="4427" y="2924"/>
              <a:ext cx="40" cy="393"/>
            </a:xfrm>
            <a:prstGeom prst="rightBrace">
              <a:avLst>
                <a:gd name="adj1" fmla="val 81875"/>
                <a:gd name="adj2" fmla="val 50000"/>
              </a:avLst>
            </a:prstGeom>
            <a:noFill/>
            <a:ln w="9525">
              <a:solidFill>
                <a:srgbClr val="00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pitchFamily="34" charset="0"/>
                <a:ea typeface="+mn-ea"/>
                <a:cs typeface="Arial"/>
              </a:endParaRPr>
            </a:p>
          </p:txBody>
        </p:sp>
        <p:sp>
          <p:nvSpPr>
            <p:cNvPr id="93" name="Text Box 50"/>
            <p:cNvSpPr txBox="1">
              <a:spLocks noChangeArrowheads="1"/>
            </p:cNvSpPr>
            <p:nvPr/>
          </p:nvSpPr>
          <p:spPr bwMode="auto">
            <a:xfrm>
              <a:off x="4442" y="2852"/>
              <a:ext cx="1233" cy="523"/>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1" i="0" u="none" strike="noStrike" kern="1200" cap="none" spc="0" normalizeH="0" baseline="0" noProof="0" dirty="0">
                  <a:ln>
                    <a:noFill/>
                  </a:ln>
                  <a:solidFill>
                    <a:srgbClr val="003366"/>
                  </a:solidFill>
                  <a:effectLst/>
                  <a:uLnTx/>
                  <a:uFillTx/>
                  <a:latin typeface="Arial" pitchFamily="34" charset="0"/>
                  <a:ea typeface="+mn-ea"/>
                  <a:cs typeface="Arial" pitchFamily="34" charset="0"/>
                </a:rPr>
                <a:t>Come back to life!</a:t>
              </a:r>
            </a:p>
          </p:txBody>
        </p:sp>
      </p:grpSp>
      <p:sp>
        <p:nvSpPr>
          <p:cNvPr id="69" name="TextBox 68"/>
          <p:cNvSpPr txBox="1"/>
          <p:nvPr/>
        </p:nvSpPr>
        <p:spPr>
          <a:xfrm>
            <a:off x="8875991" y="6637283"/>
            <a:ext cx="409903" cy="2616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1100" b="0" i="0" u="none" strike="noStrike" kern="1200" cap="none" spc="0" normalizeH="0" baseline="0" noProof="0" dirty="0">
                <a:ln>
                  <a:noFill/>
                </a:ln>
                <a:solidFill>
                  <a:srgbClr val="000000"/>
                </a:solidFill>
                <a:effectLst/>
                <a:uLnTx/>
                <a:uFillTx/>
                <a:latin typeface="Tahoma" pitchFamily="34" charset="0"/>
                <a:ea typeface="+mn-ea"/>
                <a:cs typeface="Arial"/>
              </a:rPr>
              <a:t>4</a:t>
            </a:r>
          </a:p>
        </p:txBody>
      </p:sp>
      <p:grpSp>
        <p:nvGrpSpPr>
          <p:cNvPr id="9" name="Group 8">
            <a:extLst>
              <a:ext uri="{FF2B5EF4-FFF2-40B4-BE49-F238E27FC236}">
                <a16:creationId xmlns:a16="http://schemas.microsoft.com/office/drawing/2014/main" id="{18A37E18-9703-406C-A893-794C2CC64534}"/>
              </a:ext>
            </a:extLst>
          </p:cNvPr>
          <p:cNvGrpSpPr/>
          <p:nvPr/>
        </p:nvGrpSpPr>
        <p:grpSpPr>
          <a:xfrm>
            <a:off x="4731801" y="441741"/>
            <a:ext cx="2228994" cy="496057"/>
            <a:chOff x="4731801" y="441741"/>
            <a:chExt cx="2228994" cy="496057"/>
          </a:xfrm>
        </p:grpSpPr>
        <p:sp>
          <p:nvSpPr>
            <p:cNvPr id="90" name="Rounded Rectangle 84">
              <a:extLst>
                <a:ext uri="{FF2B5EF4-FFF2-40B4-BE49-F238E27FC236}">
                  <a16:creationId xmlns:a16="http://schemas.microsoft.com/office/drawing/2014/main" id="{78D4199D-66BA-4525-9D4D-ECFFE2BFBD47}"/>
                </a:ext>
              </a:extLst>
            </p:cNvPr>
            <p:cNvSpPr/>
            <p:nvPr/>
          </p:nvSpPr>
          <p:spPr bwMode="auto">
            <a:xfrm>
              <a:off x="4731801" y="441741"/>
              <a:ext cx="432000" cy="144000"/>
            </a:xfrm>
            <a:prstGeom prst="roundRect">
              <a:avLst/>
            </a:prstGeom>
            <a:solidFill>
              <a:srgbClr val="003366">
                <a:lumMod val="60000"/>
                <a:lumOff val="40000"/>
                <a:alpha val="40000"/>
              </a:srgbClr>
            </a:solidFill>
            <a:ln w="25400" cap="flat" cmpd="sng" algn="ctr">
              <a:solidFill>
                <a:srgbClr val="2D5C8A"/>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92" name="Rounded Rectangle 84">
              <a:extLst>
                <a:ext uri="{FF2B5EF4-FFF2-40B4-BE49-F238E27FC236}">
                  <a16:creationId xmlns:a16="http://schemas.microsoft.com/office/drawing/2014/main" id="{E8F54B44-6F53-492D-B945-38F5E40DF238}"/>
                </a:ext>
              </a:extLst>
            </p:cNvPr>
            <p:cNvSpPr/>
            <p:nvPr/>
          </p:nvSpPr>
          <p:spPr bwMode="auto">
            <a:xfrm>
              <a:off x="4733132" y="562337"/>
              <a:ext cx="396000" cy="144000"/>
            </a:xfrm>
            <a:prstGeom prst="roundRect">
              <a:avLst/>
            </a:prstGeom>
            <a:solidFill>
              <a:srgbClr val="003366">
                <a:lumMod val="60000"/>
                <a:lumOff val="40000"/>
                <a:alpha val="40000"/>
              </a:srgbClr>
            </a:solidFill>
            <a:ln w="25400" cap="flat" cmpd="sng" algn="ctr">
              <a:solidFill>
                <a:srgbClr val="2D5C8A"/>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97" name="Rounded Rectangle 84">
              <a:extLst>
                <a:ext uri="{FF2B5EF4-FFF2-40B4-BE49-F238E27FC236}">
                  <a16:creationId xmlns:a16="http://schemas.microsoft.com/office/drawing/2014/main" id="{3E66F43C-14C4-49C5-B134-9800C4455F1F}"/>
                </a:ext>
              </a:extLst>
            </p:cNvPr>
            <p:cNvSpPr/>
            <p:nvPr/>
          </p:nvSpPr>
          <p:spPr bwMode="auto">
            <a:xfrm>
              <a:off x="6600795" y="569839"/>
              <a:ext cx="360000" cy="144000"/>
            </a:xfrm>
            <a:prstGeom prst="roundRect">
              <a:avLst/>
            </a:prstGeom>
            <a:solidFill>
              <a:srgbClr val="003366">
                <a:lumMod val="60000"/>
                <a:lumOff val="40000"/>
                <a:alpha val="40000"/>
              </a:srgbClr>
            </a:solidFill>
            <a:ln w="25400" cap="flat" cmpd="sng" algn="ctr">
              <a:solidFill>
                <a:srgbClr val="2D5C8A"/>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107" name="Rounded Rectangle 84">
              <a:extLst>
                <a:ext uri="{FF2B5EF4-FFF2-40B4-BE49-F238E27FC236}">
                  <a16:creationId xmlns:a16="http://schemas.microsoft.com/office/drawing/2014/main" id="{65631325-AE4A-4E49-BD1A-51D3FD17B667}"/>
                </a:ext>
              </a:extLst>
            </p:cNvPr>
            <p:cNvSpPr/>
            <p:nvPr/>
          </p:nvSpPr>
          <p:spPr bwMode="auto">
            <a:xfrm>
              <a:off x="5170889" y="793798"/>
              <a:ext cx="396000" cy="144000"/>
            </a:xfrm>
            <a:prstGeom prst="roundRect">
              <a:avLst/>
            </a:prstGeom>
            <a:solidFill>
              <a:srgbClr val="003366">
                <a:lumMod val="60000"/>
                <a:lumOff val="40000"/>
                <a:alpha val="40000"/>
              </a:srgbClr>
            </a:solidFill>
            <a:ln w="25400" cap="flat" cmpd="sng" algn="ctr">
              <a:solidFill>
                <a:srgbClr val="2D5C8A"/>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grpSp>
      <p:grpSp>
        <p:nvGrpSpPr>
          <p:cNvPr id="10" name="Group 9">
            <a:extLst>
              <a:ext uri="{FF2B5EF4-FFF2-40B4-BE49-F238E27FC236}">
                <a16:creationId xmlns:a16="http://schemas.microsoft.com/office/drawing/2014/main" id="{B141680B-76F7-4698-BC09-8F51CD3F3E01}"/>
              </a:ext>
            </a:extLst>
          </p:cNvPr>
          <p:cNvGrpSpPr/>
          <p:nvPr/>
        </p:nvGrpSpPr>
        <p:grpSpPr>
          <a:xfrm>
            <a:off x="5000219" y="1026286"/>
            <a:ext cx="824673" cy="825461"/>
            <a:chOff x="5000219" y="1026286"/>
            <a:chExt cx="824673" cy="825461"/>
          </a:xfrm>
        </p:grpSpPr>
        <p:sp>
          <p:nvSpPr>
            <p:cNvPr id="108" name="Rounded Rectangle 84">
              <a:extLst>
                <a:ext uri="{FF2B5EF4-FFF2-40B4-BE49-F238E27FC236}">
                  <a16:creationId xmlns:a16="http://schemas.microsoft.com/office/drawing/2014/main" id="{145393DB-935D-4A53-9498-574A0F9621A6}"/>
                </a:ext>
              </a:extLst>
            </p:cNvPr>
            <p:cNvSpPr/>
            <p:nvPr/>
          </p:nvSpPr>
          <p:spPr bwMode="auto">
            <a:xfrm>
              <a:off x="5000219" y="1026286"/>
              <a:ext cx="432000" cy="144000"/>
            </a:xfrm>
            <a:prstGeom prst="roundRect">
              <a:avLst/>
            </a:prstGeom>
            <a:solidFill>
              <a:srgbClr val="003366">
                <a:lumMod val="60000"/>
                <a:lumOff val="40000"/>
                <a:alpha val="40000"/>
              </a:srgbClr>
            </a:solidFill>
            <a:ln w="25400" cap="flat" cmpd="sng" algn="ctr">
              <a:solidFill>
                <a:srgbClr val="2D5C8A"/>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109" name="Rounded Rectangle 84">
              <a:extLst>
                <a:ext uri="{FF2B5EF4-FFF2-40B4-BE49-F238E27FC236}">
                  <a16:creationId xmlns:a16="http://schemas.microsoft.com/office/drawing/2014/main" id="{B5151080-B1E7-4B99-B561-F6EC81C8C36D}"/>
                </a:ext>
              </a:extLst>
            </p:cNvPr>
            <p:cNvSpPr/>
            <p:nvPr/>
          </p:nvSpPr>
          <p:spPr bwMode="auto">
            <a:xfrm>
              <a:off x="5392892" y="1255895"/>
              <a:ext cx="432000" cy="144000"/>
            </a:xfrm>
            <a:prstGeom prst="roundRect">
              <a:avLst/>
            </a:prstGeom>
            <a:solidFill>
              <a:srgbClr val="003366">
                <a:lumMod val="60000"/>
                <a:lumOff val="40000"/>
                <a:alpha val="40000"/>
              </a:srgbClr>
            </a:solidFill>
            <a:ln w="25400" cap="flat" cmpd="sng" algn="ctr">
              <a:solidFill>
                <a:srgbClr val="2D5C8A"/>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120" name="Rounded Rectangle 84">
              <a:extLst>
                <a:ext uri="{FF2B5EF4-FFF2-40B4-BE49-F238E27FC236}">
                  <a16:creationId xmlns:a16="http://schemas.microsoft.com/office/drawing/2014/main" id="{6198CA8D-80A4-479D-8744-BABEC8FA89BC}"/>
                </a:ext>
              </a:extLst>
            </p:cNvPr>
            <p:cNvSpPr/>
            <p:nvPr/>
          </p:nvSpPr>
          <p:spPr bwMode="auto">
            <a:xfrm>
              <a:off x="5384791" y="1707747"/>
              <a:ext cx="360000" cy="144000"/>
            </a:xfrm>
            <a:prstGeom prst="roundRect">
              <a:avLst/>
            </a:prstGeom>
            <a:solidFill>
              <a:srgbClr val="003366">
                <a:lumMod val="60000"/>
                <a:lumOff val="40000"/>
                <a:alpha val="40000"/>
              </a:srgbClr>
            </a:solidFill>
            <a:ln w="25400" cap="flat" cmpd="sng" algn="ctr">
              <a:solidFill>
                <a:srgbClr val="2D5C8A"/>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grpSp>
      <p:grpSp>
        <p:nvGrpSpPr>
          <p:cNvPr id="11" name="Group 10">
            <a:extLst>
              <a:ext uri="{FF2B5EF4-FFF2-40B4-BE49-F238E27FC236}">
                <a16:creationId xmlns:a16="http://schemas.microsoft.com/office/drawing/2014/main" id="{BA59B79B-935B-4FD7-801F-F7C7816430E2}"/>
              </a:ext>
            </a:extLst>
          </p:cNvPr>
          <p:cNvGrpSpPr/>
          <p:nvPr/>
        </p:nvGrpSpPr>
        <p:grpSpPr>
          <a:xfrm>
            <a:off x="4731330" y="4864207"/>
            <a:ext cx="1837740" cy="482951"/>
            <a:chOff x="4731330" y="4864207"/>
            <a:chExt cx="1837740" cy="482951"/>
          </a:xfrm>
        </p:grpSpPr>
        <p:sp>
          <p:nvSpPr>
            <p:cNvPr id="131" name="Rounded Rectangle 84">
              <a:extLst>
                <a:ext uri="{FF2B5EF4-FFF2-40B4-BE49-F238E27FC236}">
                  <a16:creationId xmlns:a16="http://schemas.microsoft.com/office/drawing/2014/main" id="{2AEBF25C-AA91-4DE1-AB8E-7792E51028DE}"/>
                </a:ext>
              </a:extLst>
            </p:cNvPr>
            <p:cNvSpPr/>
            <p:nvPr/>
          </p:nvSpPr>
          <p:spPr bwMode="auto">
            <a:xfrm>
              <a:off x="6173070" y="4864207"/>
              <a:ext cx="396000" cy="144000"/>
            </a:xfrm>
            <a:prstGeom prst="roundRect">
              <a:avLst/>
            </a:prstGeom>
            <a:solidFill>
              <a:srgbClr val="003366">
                <a:lumMod val="60000"/>
                <a:lumOff val="40000"/>
                <a:alpha val="40000"/>
              </a:srgbClr>
            </a:solidFill>
            <a:ln w="25400" cap="flat" cmpd="sng" algn="ctr">
              <a:solidFill>
                <a:srgbClr val="2D5C8A"/>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132" name="Rounded Rectangle 84">
              <a:extLst>
                <a:ext uri="{FF2B5EF4-FFF2-40B4-BE49-F238E27FC236}">
                  <a16:creationId xmlns:a16="http://schemas.microsoft.com/office/drawing/2014/main" id="{000F1B40-618B-4CD5-8AC2-47E094F25FB2}"/>
                </a:ext>
              </a:extLst>
            </p:cNvPr>
            <p:cNvSpPr/>
            <p:nvPr/>
          </p:nvSpPr>
          <p:spPr bwMode="auto">
            <a:xfrm>
              <a:off x="4731330" y="4966197"/>
              <a:ext cx="396000" cy="144000"/>
            </a:xfrm>
            <a:prstGeom prst="roundRect">
              <a:avLst/>
            </a:prstGeom>
            <a:solidFill>
              <a:srgbClr val="003366">
                <a:lumMod val="60000"/>
                <a:lumOff val="40000"/>
                <a:alpha val="40000"/>
              </a:srgbClr>
            </a:solidFill>
            <a:ln w="25400" cap="flat" cmpd="sng" algn="ctr">
              <a:solidFill>
                <a:srgbClr val="2D5C8A"/>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133" name="Rounded Rectangle 84">
              <a:extLst>
                <a:ext uri="{FF2B5EF4-FFF2-40B4-BE49-F238E27FC236}">
                  <a16:creationId xmlns:a16="http://schemas.microsoft.com/office/drawing/2014/main" id="{9BBB5610-F181-476A-93AF-BA19423FC647}"/>
                </a:ext>
              </a:extLst>
            </p:cNvPr>
            <p:cNvSpPr/>
            <p:nvPr/>
          </p:nvSpPr>
          <p:spPr bwMode="auto">
            <a:xfrm>
              <a:off x="5871650" y="4976037"/>
              <a:ext cx="396000" cy="144000"/>
            </a:xfrm>
            <a:prstGeom prst="roundRect">
              <a:avLst/>
            </a:prstGeom>
            <a:solidFill>
              <a:srgbClr val="003366">
                <a:lumMod val="60000"/>
                <a:lumOff val="40000"/>
                <a:alpha val="40000"/>
              </a:srgbClr>
            </a:solidFill>
            <a:ln w="25400" cap="flat" cmpd="sng" algn="ctr">
              <a:solidFill>
                <a:srgbClr val="2D5C8A"/>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134" name="Rounded Rectangle 84">
              <a:extLst>
                <a:ext uri="{FF2B5EF4-FFF2-40B4-BE49-F238E27FC236}">
                  <a16:creationId xmlns:a16="http://schemas.microsoft.com/office/drawing/2014/main" id="{A0528330-1995-4957-8130-9EB4431A97F9}"/>
                </a:ext>
              </a:extLst>
            </p:cNvPr>
            <p:cNvSpPr/>
            <p:nvPr/>
          </p:nvSpPr>
          <p:spPr bwMode="auto">
            <a:xfrm>
              <a:off x="5085046" y="5203158"/>
              <a:ext cx="396000" cy="144000"/>
            </a:xfrm>
            <a:prstGeom prst="roundRect">
              <a:avLst/>
            </a:prstGeom>
            <a:solidFill>
              <a:srgbClr val="003366">
                <a:lumMod val="60000"/>
                <a:lumOff val="40000"/>
                <a:alpha val="40000"/>
              </a:srgbClr>
            </a:solidFill>
            <a:ln w="25400" cap="flat" cmpd="sng" algn="ctr">
              <a:solidFill>
                <a:srgbClr val="2D5C8A"/>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grpSp>
      <p:sp>
        <p:nvSpPr>
          <p:cNvPr id="135" name="Rounded Rectangle 84">
            <a:extLst>
              <a:ext uri="{FF2B5EF4-FFF2-40B4-BE49-F238E27FC236}">
                <a16:creationId xmlns:a16="http://schemas.microsoft.com/office/drawing/2014/main" id="{DA345EE3-95FC-4FEB-8617-7045D1833051}"/>
              </a:ext>
            </a:extLst>
          </p:cNvPr>
          <p:cNvSpPr/>
          <p:nvPr/>
        </p:nvSpPr>
        <p:spPr bwMode="auto">
          <a:xfrm>
            <a:off x="5797997" y="1838535"/>
            <a:ext cx="396000" cy="144000"/>
          </a:xfrm>
          <a:prstGeom prst="roundRect">
            <a:avLst/>
          </a:prstGeom>
          <a:solidFill>
            <a:srgbClr val="003366">
              <a:lumMod val="60000"/>
              <a:lumOff val="40000"/>
              <a:alpha val="40000"/>
            </a:srgbClr>
          </a:solidFill>
          <a:ln w="25400" cap="flat" cmpd="sng" algn="ctr">
            <a:solidFill>
              <a:srgbClr val="2D5C8A"/>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136" name="Rounded Rectangle 84">
            <a:extLst>
              <a:ext uri="{FF2B5EF4-FFF2-40B4-BE49-F238E27FC236}">
                <a16:creationId xmlns:a16="http://schemas.microsoft.com/office/drawing/2014/main" id="{927C5F30-A038-4C59-8AB7-B1BAB8AB0B65}"/>
              </a:ext>
            </a:extLst>
          </p:cNvPr>
          <p:cNvSpPr/>
          <p:nvPr/>
        </p:nvSpPr>
        <p:spPr bwMode="auto">
          <a:xfrm>
            <a:off x="5347288" y="1953852"/>
            <a:ext cx="396000" cy="144000"/>
          </a:xfrm>
          <a:prstGeom prst="roundRect">
            <a:avLst/>
          </a:prstGeom>
          <a:solidFill>
            <a:srgbClr val="003366">
              <a:lumMod val="60000"/>
              <a:lumOff val="40000"/>
              <a:alpha val="40000"/>
            </a:srgbClr>
          </a:solidFill>
          <a:ln w="25400" cap="flat" cmpd="sng" algn="ctr">
            <a:solidFill>
              <a:srgbClr val="2D5C8A"/>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137" name="Rounded Rectangle 84">
            <a:extLst>
              <a:ext uri="{FF2B5EF4-FFF2-40B4-BE49-F238E27FC236}">
                <a16:creationId xmlns:a16="http://schemas.microsoft.com/office/drawing/2014/main" id="{843BEBE2-BE83-4E97-A3A0-0EEE1D44E5F2}"/>
              </a:ext>
            </a:extLst>
          </p:cNvPr>
          <p:cNvSpPr/>
          <p:nvPr/>
        </p:nvSpPr>
        <p:spPr bwMode="auto">
          <a:xfrm>
            <a:off x="5358935" y="2300515"/>
            <a:ext cx="396000" cy="144000"/>
          </a:xfrm>
          <a:prstGeom prst="roundRect">
            <a:avLst/>
          </a:prstGeom>
          <a:solidFill>
            <a:srgbClr val="003366">
              <a:lumMod val="60000"/>
              <a:lumOff val="40000"/>
              <a:alpha val="40000"/>
            </a:srgbClr>
          </a:solidFill>
          <a:ln w="25400" cap="flat" cmpd="sng" algn="ctr">
            <a:solidFill>
              <a:srgbClr val="2D5C8A"/>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138" name="Rounded Rectangle 84">
            <a:extLst>
              <a:ext uri="{FF2B5EF4-FFF2-40B4-BE49-F238E27FC236}">
                <a16:creationId xmlns:a16="http://schemas.microsoft.com/office/drawing/2014/main" id="{8D4A9A01-072F-4858-9C47-46EC132119EC}"/>
              </a:ext>
            </a:extLst>
          </p:cNvPr>
          <p:cNvSpPr/>
          <p:nvPr/>
        </p:nvSpPr>
        <p:spPr bwMode="auto">
          <a:xfrm>
            <a:off x="6135688" y="2415252"/>
            <a:ext cx="396000" cy="144000"/>
          </a:xfrm>
          <a:prstGeom prst="roundRect">
            <a:avLst/>
          </a:prstGeom>
          <a:solidFill>
            <a:srgbClr val="003366">
              <a:lumMod val="60000"/>
              <a:lumOff val="40000"/>
              <a:alpha val="40000"/>
            </a:srgbClr>
          </a:solidFill>
          <a:ln w="25400" cap="flat" cmpd="sng" algn="ctr">
            <a:solidFill>
              <a:srgbClr val="2D5C8A"/>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139" name="Rounded Rectangle 84">
            <a:extLst>
              <a:ext uri="{FF2B5EF4-FFF2-40B4-BE49-F238E27FC236}">
                <a16:creationId xmlns:a16="http://schemas.microsoft.com/office/drawing/2014/main" id="{601E5C8C-BA97-44A3-B95E-1B09EB99DC6E}"/>
              </a:ext>
            </a:extLst>
          </p:cNvPr>
          <p:cNvSpPr/>
          <p:nvPr/>
        </p:nvSpPr>
        <p:spPr bwMode="auto">
          <a:xfrm>
            <a:off x="5136235" y="2418996"/>
            <a:ext cx="396000" cy="144000"/>
          </a:xfrm>
          <a:prstGeom prst="roundRect">
            <a:avLst/>
          </a:prstGeom>
          <a:solidFill>
            <a:srgbClr val="003366">
              <a:lumMod val="60000"/>
              <a:lumOff val="40000"/>
              <a:alpha val="40000"/>
            </a:srgbClr>
          </a:solidFill>
          <a:ln w="25400" cap="flat" cmpd="sng" algn="ctr">
            <a:solidFill>
              <a:srgbClr val="2D5C8A"/>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grpSp>
        <p:nvGrpSpPr>
          <p:cNvPr id="72" name="Group 27">
            <a:extLst>
              <a:ext uri="{FF2B5EF4-FFF2-40B4-BE49-F238E27FC236}">
                <a16:creationId xmlns:a16="http://schemas.microsoft.com/office/drawing/2014/main" id="{96B29348-DBFB-44B4-8B53-F0AAFE9A1E80}"/>
              </a:ext>
            </a:extLst>
          </p:cNvPr>
          <p:cNvGrpSpPr>
            <a:grpSpLocks/>
          </p:cNvGrpSpPr>
          <p:nvPr/>
        </p:nvGrpSpPr>
        <p:grpSpPr bwMode="auto">
          <a:xfrm>
            <a:off x="3973798" y="1818300"/>
            <a:ext cx="5115780" cy="3039575"/>
            <a:chOff x="6338" y="2505"/>
            <a:chExt cx="2782" cy="2342"/>
          </a:xfrm>
        </p:grpSpPr>
        <p:sp>
          <p:nvSpPr>
            <p:cNvPr id="76" name="Text Box 22">
              <a:extLst>
                <a:ext uri="{FF2B5EF4-FFF2-40B4-BE49-F238E27FC236}">
                  <a16:creationId xmlns:a16="http://schemas.microsoft.com/office/drawing/2014/main" id="{6830809F-01AD-4984-BE09-F6642B7B8EEB}"/>
                </a:ext>
              </a:extLst>
            </p:cNvPr>
            <p:cNvSpPr txBox="1">
              <a:spLocks noChangeArrowheads="1"/>
            </p:cNvSpPr>
            <p:nvPr/>
          </p:nvSpPr>
          <p:spPr bwMode="auto">
            <a:xfrm>
              <a:off x="6338" y="2505"/>
              <a:ext cx="2782" cy="2342"/>
            </a:xfrm>
            <a:prstGeom prst="rect">
              <a:avLst/>
            </a:prstGeom>
            <a:solidFill>
              <a:srgbClr val="FEFC9C"/>
            </a:solidFill>
            <a:ln w="2857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0" marR="0" lvl="0" indent="0" algn="just" defTabSz="914400" rtl="0" eaLnBrk="1" fontAlgn="base" latinLnBrk="0" hangingPunct="1">
                <a:lnSpc>
                  <a:spcPct val="85000"/>
                </a:lnSpc>
                <a:spcBef>
                  <a:spcPct val="50000"/>
                </a:spcBef>
                <a:spcAft>
                  <a:spcPct val="0"/>
                </a:spcAft>
                <a:buClrTx/>
                <a:buSzTx/>
                <a:buFontTx/>
                <a:buNone/>
                <a:tabLst/>
                <a:defRPr/>
              </a:pPr>
              <a:endParaRPr kumimoji="0" lang="en-US" sz="2000" b="1" i="0" u="none" strike="noStrike" kern="1200" cap="none" spc="0" normalizeH="0" baseline="0" noProof="0" dirty="0">
                <a:ln>
                  <a:noFill/>
                </a:ln>
                <a:solidFill>
                  <a:srgbClr val="000000"/>
                </a:solidFill>
                <a:effectLst/>
                <a:uLnTx/>
                <a:uFillTx/>
                <a:latin typeface="Albertus" pitchFamily="18" charset="0"/>
                <a:ea typeface="+mn-ea"/>
                <a:cs typeface="Arial"/>
              </a:endParaRPr>
            </a:p>
            <a:p>
              <a:pPr marL="0" marR="0" lvl="0" indent="0" algn="just" defTabSz="914400" rtl="0" eaLnBrk="1" fontAlgn="base" latinLnBrk="0" hangingPunct="1">
                <a:lnSpc>
                  <a:spcPct val="85000"/>
                </a:lnSpc>
                <a:spcBef>
                  <a:spcPct val="50000"/>
                </a:spcBef>
                <a:spcAft>
                  <a:spcPct val="0"/>
                </a:spcAft>
                <a:buClrTx/>
                <a:buSzTx/>
                <a:buFontTx/>
                <a:buNone/>
                <a:tabLst/>
                <a:defRPr/>
              </a:pPr>
              <a:r>
                <a:rPr kumimoji="0" lang="en-US" sz="2800" b="1" i="0" u="none" strike="noStrike" kern="1200" cap="none" spc="0" normalizeH="0" baseline="0" noProof="0" dirty="0">
                  <a:ln>
                    <a:noFill/>
                  </a:ln>
                  <a:solidFill>
                    <a:srgbClr val="FF3300"/>
                  </a:solidFill>
                  <a:effectLst/>
                  <a:uLnTx/>
                  <a:uFillTx/>
                  <a:latin typeface="Albertus" pitchFamily="18" charset="0"/>
                  <a:ea typeface="+mn-ea"/>
                  <a:cs typeface="Arial"/>
                </a:rPr>
                <a:t>6</a:t>
              </a:r>
              <a:r>
                <a:rPr kumimoji="0" lang="en-US" sz="2800" b="1" i="0" u="none" strike="noStrike" kern="1200" cap="none" spc="0" normalizeH="0" baseline="0" noProof="0" dirty="0">
                  <a:ln>
                    <a:noFill/>
                  </a:ln>
                  <a:solidFill>
                    <a:srgbClr val="000000"/>
                  </a:solidFill>
                  <a:effectLst/>
                  <a:uLnTx/>
                  <a:uFillTx/>
                  <a:latin typeface="Albertus" pitchFamily="18" charset="0"/>
                  <a:ea typeface="+mn-ea"/>
                  <a:cs typeface="Arial"/>
                </a:rPr>
                <a:t> He shall come down like </a:t>
              </a:r>
              <a:r>
                <a:rPr kumimoji="0" lang="en-US" sz="2800" b="1" i="0" u="sng" strike="noStrike" kern="1200" cap="none" spc="0" normalizeH="0" baseline="0" noProof="0" dirty="0">
                  <a:ln>
                    <a:noFill/>
                  </a:ln>
                  <a:solidFill>
                    <a:srgbClr val="C00000"/>
                  </a:solidFill>
                  <a:effectLst/>
                  <a:uLnTx/>
                  <a:uFillTx/>
                  <a:latin typeface="Albertus" pitchFamily="18" charset="0"/>
                  <a:ea typeface="+mn-ea"/>
                  <a:cs typeface="Arial"/>
                </a:rPr>
                <a:t>rain </a:t>
              </a:r>
              <a:r>
                <a:rPr kumimoji="0" lang="en-US" sz="2800" b="1" i="0" u="none" strike="noStrike" kern="1200" cap="none" spc="0" normalizeH="0" baseline="0" noProof="0" dirty="0">
                  <a:ln>
                    <a:noFill/>
                  </a:ln>
                  <a:solidFill>
                    <a:srgbClr val="000000"/>
                  </a:solidFill>
                  <a:effectLst/>
                  <a:uLnTx/>
                  <a:uFillTx/>
                  <a:latin typeface="Albertus" pitchFamily="18" charset="0"/>
                  <a:ea typeface="+mn-ea"/>
                  <a:cs typeface="Arial"/>
                </a:rPr>
                <a:t>upon the mown grass: As showers that water the earth.</a:t>
              </a:r>
            </a:p>
            <a:p>
              <a:pPr marL="0" marR="0" lvl="0" indent="0" algn="just" defTabSz="914400" rtl="0" eaLnBrk="1" fontAlgn="base" latinLnBrk="0" hangingPunct="1">
                <a:lnSpc>
                  <a:spcPct val="85000"/>
                </a:lnSpc>
                <a:spcBef>
                  <a:spcPct val="50000"/>
                </a:spcBef>
                <a:spcAft>
                  <a:spcPct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Albertus" pitchFamily="18" charset="0"/>
                  <a:ea typeface="+mn-ea"/>
                  <a:cs typeface="Arial"/>
                </a:rPr>
                <a:t>7 </a:t>
              </a:r>
              <a:r>
                <a:rPr kumimoji="0" lang="en-US" sz="2800" b="1" i="0" u="none" strike="noStrike" kern="1200" cap="none" spc="0" normalizeH="0" baseline="0" noProof="0" dirty="0">
                  <a:ln>
                    <a:noFill/>
                  </a:ln>
                  <a:solidFill>
                    <a:srgbClr val="000000"/>
                  </a:solidFill>
                  <a:effectLst/>
                  <a:uLnTx/>
                  <a:uFillTx/>
                  <a:latin typeface="Albertus" pitchFamily="18" charset="0"/>
                  <a:ea typeface="+mn-ea"/>
                  <a:cs typeface="Arial"/>
                </a:rPr>
                <a:t>In his days shall the righteous flourish; and abundance of </a:t>
              </a:r>
              <a:r>
                <a:rPr kumimoji="0" lang="en-US" sz="2800" b="1" i="0" u="sng" strike="noStrike" kern="1200" cap="none" spc="0" normalizeH="0" baseline="0" noProof="0" dirty="0">
                  <a:ln>
                    <a:noFill/>
                  </a:ln>
                  <a:solidFill>
                    <a:srgbClr val="C00000"/>
                  </a:solidFill>
                  <a:effectLst/>
                  <a:uLnTx/>
                  <a:uFillTx/>
                  <a:latin typeface="Albertus" pitchFamily="18" charset="0"/>
                  <a:ea typeface="+mn-ea"/>
                  <a:cs typeface="Arial"/>
                </a:rPr>
                <a:t>peace</a:t>
              </a:r>
              <a:r>
                <a:rPr kumimoji="0" lang="en-US" sz="2800" b="1" i="0" u="none" strike="noStrike" kern="1200" cap="none" spc="0" normalizeH="0" baseline="0" noProof="0" dirty="0">
                  <a:ln>
                    <a:noFill/>
                  </a:ln>
                  <a:solidFill>
                    <a:srgbClr val="000000"/>
                  </a:solidFill>
                  <a:effectLst/>
                  <a:uLnTx/>
                  <a:uFillTx/>
                  <a:latin typeface="Albertus" pitchFamily="18" charset="0"/>
                  <a:ea typeface="+mn-ea"/>
                  <a:cs typeface="Arial"/>
                </a:rPr>
                <a:t> so as long as the moon </a:t>
              </a:r>
              <a:r>
                <a:rPr kumimoji="0" lang="en-US" sz="2800" b="1" i="0" u="none" strike="noStrike" kern="1200" cap="none" spc="0" normalizeH="0" baseline="0" noProof="0" dirty="0" err="1">
                  <a:ln>
                    <a:noFill/>
                  </a:ln>
                  <a:solidFill>
                    <a:srgbClr val="000000"/>
                  </a:solidFill>
                  <a:effectLst/>
                  <a:uLnTx/>
                  <a:uFillTx/>
                  <a:latin typeface="Albertus" pitchFamily="18" charset="0"/>
                  <a:ea typeface="+mn-ea"/>
                  <a:cs typeface="Arial"/>
                </a:rPr>
                <a:t>endureth</a:t>
              </a:r>
              <a:r>
                <a:rPr kumimoji="0" lang="en-US" sz="2800" b="1" i="0" u="none" strike="noStrike" kern="1200" cap="none" spc="0" normalizeH="0" baseline="0" noProof="0" dirty="0">
                  <a:ln>
                    <a:noFill/>
                  </a:ln>
                  <a:solidFill>
                    <a:srgbClr val="000000"/>
                  </a:solidFill>
                  <a:effectLst/>
                  <a:uLnTx/>
                  <a:uFillTx/>
                  <a:latin typeface="Albertus" pitchFamily="18" charset="0"/>
                  <a:ea typeface="+mn-ea"/>
                  <a:cs typeface="Arial"/>
                </a:rPr>
                <a:t>.</a:t>
              </a:r>
            </a:p>
          </p:txBody>
        </p:sp>
        <p:sp>
          <p:nvSpPr>
            <p:cNvPr id="79" name="Text Box 24">
              <a:extLst>
                <a:ext uri="{FF2B5EF4-FFF2-40B4-BE49-F238E27FC236}">
                  <a16:creationId xmlns:a16="http://schemas.microsoft.com/office/drawing/2014/main" id="{AB6C5B86-2BC1-442A-8990-5A79CD159F07}"/>
                </a:ext>
              </a:extLst>
            </p:cNvPr>
            <p:cNvSpPr txBox="1">
              <a:spLocks noChangeArrowheads="1"/>
            </p:cNvSpPr>
            <p:nvPr/>
          </p:nvSpPr>
          <p:spPr bwMode="auto">
            <a:xfrm>
              <a:off x="7016" y="2505"/>
              <a:ext cx="1328" cy="310"/>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400" b="0" i="0" u="none" strike="noStrike" kern="1200" cap="none" spc="0" normalizeH="0" baseline="0" noProof="0" dirty="0">
                  <a:ln>
                    <a:noFill/>
                  </a:ln>
                  <a:solidFill>
                    <a:srgbClr val="FFFFFF"/>
                  </a:solidFill>
                  <a:effectLst/>
                  <a:uLnTx/>
                  <a:uFillTx/>
                  <a:latin typeface="Tahoma" pitchFamily="34" charset="0"/>
                  <a:ea typeface="+mn-ea"/>
                  <a:cs typeface="Arial"/>
                </a:rPr>
                <a:t> </a:t>
              </a:r>
              <a:r>
                <a:rPr kumimoji="0" lang="en-AU" sz="2600" b="1" i="0" u="none" strike="noStrike" kern="1200" cap="none" spc="0" normalizeH="0" baseline="0" noProof="0" dirty="0">
                  <a:ln>
                    <a:noFill/>
                  </a:ln>
                  <a:solidFill>
                    <a:srgbClr val="FF0000"/>
                  </a:solidFill>
                  <a:effectLst/>
                  <a:uLnTx/>
                  <a:uFillTx/>
                  <a:latin typeface="Arial" pitchFamily="34" charset="0"/>
                  <a:ea typeface="+mn-ea"/>
                  <a:cs typeface="Arial" pitchFamily="34" charset="0"/>
                </a:rPr>
                <a:t>P</a:t>
              </a:r>
              <a:r>
                <a:rPr kumimoji="0" lang="en-AU" sz="2600" b="1" i="0" u="none" strike="noStrike" kern="1200" cap="none" spc="0" normalizeH="0" baseline="0" noProof="0" dirty="0">
                  <a:ln>
                    <a:noFill/>
                  </a:ln>
                  <a:solidFill>
                    <a:srgbClr val="FF3300"/>
                  </a:solidFill>
                  <a:effectLst/>
                  <a:uLnTx/>
                  <a:uFillTx/>
                  <a:latin typeface="Arial" pitchFamily="34" charset="0"/>
                  <a:ea typeface="+mn-ea"/>
                  <a:cs typeface="Arial" pitchFamily="34" charset="0"/>
                </a:rPr>
                <a:t>sa. 72:6-7</a:t>
              </a:r>
            </a:p>
          </p:txBody>
        </p:sp>
      </p:grpSp>
      <p:sp>
        <p:nvSpPr>
          <p:cNvPr id="71" name="Rectangle 70"/>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extLst>
      <p:ext uri="{BB962C8B-B14F-4D97-AF65-F5344CB8AC3E}">
        <p14:creationId xmlns:p14="http://schemas.microsoft.com/office/powerpoint/2010/main" val="4898632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p:cTn id="7" dur="1000" fill="hold"/>
                                        <p:tgtEl>
                                          <p:spTgt spid="52"/>
                                        </p:tgtEl>
                                        <p:attrNameLst>
                                          <p:attrName>ppt_w</p:attrName>
                                        </p:attrNameLst>
                                      </p:cBhvr>
                                      <p:tavLst>
                                        <p:tav tm="0">
                                          <p:val>
                                            <p:strVal val="#ppt_w*0.70"/>
                                          </p:val>
                                        </p:tav>
                                        <p:tav tm="100000">
                                          <p:val>
                                            <p:strVal val="#ppt_w"/>
                                          </p:val>
                                        </p:tav>
                                      </p:tavLst>
                                    </p:anim>
                                    <p:anim calcmode="lin" valueType="num">
                                      <p:cBhvr>
                                        <p:cTn id="8" dur="1000" fill="hold"/>
                                        <p:tgtEl>
                                          <p:spTgt spid="52"/>
                                        </p:tgtEl>
                                        <p:attrNameLst>
                                          <p:attrName>ppt_h</p:attrName>
                                        </p:attrNameLst>
                                      </p:cBhvr>
                                      <p:tavLst>
                                        <p:tav tm="0">
                                          <p:val>
                                            <p:strVal val="#ppt_h"/>
                                          </p:val>
                                        </p:tav>
                                        <p:tav tm="100000">
                                          <p:val>
                                            <p:strVal val="#ppt_h"/>
                                          </p:val>
                                        </p:tav>
                                      </p:tavLst>
                                    </p:anim>
                                    <p:animEffect transition="in" filter="fade">
                                      <p:cBhvr>
                                        <p:cTn id="9" dur="1000"/>
                                        <p:tgtEl>
                                          <p:spTgt spid="5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strVal val="#ppt_w*0.70"/>
                                          </p:val>
                                        </p:tav>
                                        <p:tav tm="100000">
                                          <p:val>
                                            <p:strVal val="#ppt_w"/>
                                          </p:val>
                                        </p:tav>
                                      </p:tavLst>
                                    </p:anim>
                                    <p:anim calcmode="lin" valueType="num">
                                      <p:cBhvr>
                                        <p:cTn id="15" dur="1000" fill="hold"/>
                                        <p:tgtEl>
                                          <p:spTgt spid="5"/>
                                        </p:tgtEl>
                                        <p:attrNameLst>
                                          <p:attrName>ppt_h</p:attrName>
                                        </p:attrNameLst>
                                      </p:cBhvr>
                                      <p:tavLst>
                                        <p:tav tm="0">
                                          <p:val>
                                            <p:strVal val="#ppt_h"/>
                                          </p:val>
                                        </p:tav>
                                        <p:tav tm="100000">
                                          <p:val>
                                            <p:strVal val="#ppt_h"/>
                                          </p:val>
                                        </p:tav>
                                      </p:tavLst>
                                    </p:anim>
                                    <p:animEffect transition="in" filter="fade">
                                      <p:cBhvr>
                                        <p:cTn id="16" dur="1000"/>
                                        <p:tgtEl>
                                          <p:spTgt spid="5"/>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57"/>
                                        </p:tgtEl>
                                        <p:attrNameLst>
                                          <p:attrName>style.visibility</p:attrName>
                                        </p:attrNameLst>
                                      </p:cBhvr>
                                      <p:to>
                                        <p:strVal val="visible"/>
                                      </p:to>
                                    </p:set>
                                    <p:animEffect transition="in" filter="fade">
                                      <p:cBhvr>
                                        <p:cTn id="20" dur="2000"/>
                                        <p:tgtEl>
                                          <p:spTgt spid="5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74"/>
                                        </p:tgtEl>
                                        <p:attrNameLst>
                                          <p:attrName>style.visibility</p:attrName>
                                        </p:attrNameLst>
                                      </p:cBhvr>
                                      <p:to>
                                        <p:strVal val="visible"/>
                                      </p:to>
                                    </p:set>
                                    <p:animEffect transition="in" filter="fade">
                                      <p:cBhvr>
                                        <p:cTn id="23" dur="2000"/>
                                        <p:tgtEl>
                                          <p:spTgt spid="74"/>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98"/>
                                        </p:tgtEl>
                                        <p:attrNameLst>
                                          <p:attrName>style.visibility</p:attrName>
                                        </p:attrNameLst>
                                      </p:cBhvr>
                                      <p:to>
                                        <p:strVal val="visible"/>
                                      </p:to>
                                    </p:set>
                                    <p:anim calcmode="lin" valueType="num">
                                      <p:cBhvr>
                                        <p:cTn id="28" dur="1000" fill="hold"/>
                                        <p:tgtEl>
                                          <p:spTgt spid="98"/>
                                        </p:tgtEl>
                                        <p:attrNameLst>
                                          <p:attrName>ppt_w</p:attrName>
                                        </p:attrNameLst>
                                      </p:cBhvr>
                                      <p:tavLst>
                                        <p:tav tm="0">
                                          <p:val>
                                            <p:strVal val="#ppt_w*0.70"/>
                                          </p:val>
                                        </p:tav>
                                        <p:tav tm="100000">
                                          <p:val>
                                            <p:strVal val="#ppt_w"/>
                                          </p:val>
                                        </p:tav>
                                      </p:tavLst>
                                    </p:anim>
                                    <p:anim calcmode="lin" valueType="num">
                                      <p:cBhvr>
                                        <p:cTn id="29" dur="1000" fill="hold"/>
                                        <p:tgtEl>
                                          <p:spTgt spid="98"/>
                                        </p:tgtEl>
                                        <p:attrNameLst>
                                          <p:attrName>ppt_h</p:attrName>
                                        </p:attrNameLst>
                                      </p:cBhvr>
                                      <p:tavLst>
                                        <p:tav tm="0">
                                          <p:val>
                                            <p:strVal val="#ppt_h"/>
                                          </p:val>
                                        </p:tav>
                                        <p:tav tm="100000">
                                          <p:val>
                                            <p:strVal val="#ppt_h"/>
                                          </p:val>
                                        </p:tav>
                                      </p:tavLst>
                                    </p:anim>
                                    <p:animEffect transition="in" filter="fade">
                                      <p:cBhvr>
                                        <p:cTn id="30" dur="1000"/>
                                        <p:tgtEl>
                                          <p:spTgt spid="98"/>
                                        </p:tgtEl>
                                      </p:cBhvr>
                                    </p:animEffect>
                                  </p:childTnLst>
                                </p:cTn>
                              </p:par>
                              <p:par>
                                <p:cTn id="31" presetID="55" presetClass="entr" presetSubtype="0" fill="hold" grpId="0" nodeType="withEffect">
                                  <p:stCondLst>
                                    <p:cond delay="0"/>
                                  </p:stCondLst>
                                  <p:childTnLst>
                                    <p:set>
                                      <p:cBhvr>
                                        <p:cTn id="32" dur="1" fill="hold">
                                          <p:stCondLst>
                                            <p:cond delay="0"/>
                                          </p:stCondLst>
                                        </p:cTn>
                                        <p:tgtEl>
                                          <p:spTgt spid="100"/>
                                        </p:tgtEl>
                                        <p:attrNameLst>
                                          <p:attrName>style.visibility</p:attrName>
                                        </p:attrNameLst>
                                      </p:cBhvr>
                                      <p:to>
                                        <p:strVal val="visible"/>
                                      </p:to>
                                    </p:set>
                                    <p:anim calcmode="lin" valueType="num">
                                      <p:cBhvr>
                                        <p:cTn id="33" dur="1000" fill="hold"/>
                                        <p:tgtEl>
                                          <p:spTgt spid="100"/>
                                        </p:tgtEl>
                                        <p:attrNameLst>
                                          <p:attrName>ppt_w</p:attrName>
                                        </p:attrNameLst>
                                      </p:cBhvr>
                                      <p:tavLst>
                                        <p:tav tm="0">
                                          <p:val>
                                            <p:strVal val="#ppt_w*0.70"/>
                                          </p:val>
                                        </p:tav>
                                        <p:tav tm="100000">
                                          <p:val>
                                            <p:strVal val="#ppt_w"/>
                                          </p:val>
                                        </p:tav>
                                      </p:tavLst>
                                    </p:anim>
                                    <p:anim calcmode="lin" valueType="num">
                                      <p:cBhvr>
                                        <p:cTn id="34" dur="1000" fill="hold"/>
                                        <p:tgtEl>
                                          <p:spTgt spid="100"/>
                                        </p:tgtEl>
                                        <p:attrNameLst>
                                          <p:attrName>ppt_h</p:attrName>
                                        </p:attrNameLst>
                                      </p:cBhvr>
                                      <p:tavLst>
                                        <p:tav tm="0">
                                          <p:val>
                                            <p:strVal val="#ppt_h"/>
                                          </p:val>
                                        </p:tav>
                                        <p:tav tm="100000">
                                          <p:val>
                                            <p:strVal val="#ppt_h"/>
                                          </p:val>
                                        </p:tav>
                                      </p:tavLst>
                                    </p:anim>
                                    <p:animEffect transition="in" filter="fade">
                                      <p:cBhvr>
                                        <p:cTn id="35" dur="1000"/>
                                        <p:tgtEl>
                                          <p:spTgt spid="100"/>
                                        </p:tgtEl>
                                      </p:cBhvr>
                                    </p:animEffect>
                                  </p:childTnLst>
                                </p:cTn>
                              </p:par>
                              <p:par>
                                <p:cTn id="36" presetID="55" presetClass="entr" presetSubtype="0" fill="hold" grpId="0" nodeType="withEffect">
                                  <p:stCondLst>
                                    <p:cond delay="0"/>
                                  </p:stCondLst>
                                  <p:childTnLst>
                                    <p:set>
                                      <p:cBhvr>
                                        <p:cTn id="37" dur="1" fill="hold">
                                          <p:stCondLst>
                                            <p:cond delay="0"/>
                                          </p:stCondLst>
                                        </p:cTn>
                                        <p:tgtEl>
                                          <p:spTgt spid="101"/>
                                        </p:tgtEl>
                                        <p:attrNameLst>
                                          <p:attrName>style.visibility</p:attrName>
                                        </p:attrNameLst>
                                      </p:cBhvr>
                                      <p:to>
                                        <p:strVal val="visible"/>
                                      </p:to>
                                    </p:set>
                                    <p:anim calcmode="lin" valueType="num">
                                      <p:cBhvr>
                                        <p:cTn id="38" dur="1000" fill="hold"/>
                                        <p:tgtEl>
                                          <p:spTgt spid="101"/>
                                        </p:tgtEl>
                                        <p:attrNameLst>
                                          <p:attrName>ppt_w</p:attrName>
                                        </p:attrNameLst>
                                      </p:cBhvr>
                                      <p:tavLst>
                                        <p:tav tm="0">
                                          <p:val>
                                            <p:strVal val="#ppt_w*0.70"/>
                                          </p:val>
                                        </p:tav>
                                        <p:tav tm="100000">
                                          <p:val>
                                            <p:strVal val="#ppt_w"/>
                                          </p:val>
                                        </p:tav>
                                      </p:tavLst>
                                    </p:anim>
                                    <p:anim calcmode="lin" valueType="num">
                                      <p:cBhvr>
                                        <p:cTn id="39" dur="1000" fill="hold"/>
                                        <p:tgtEl>
                                          <p:spTgt spid="101"/>
                                        </p:tgtEl>
                                        <p:attrNameLst>
                                          <p:attrName>ppt_h</p:attrName>
                                        </p:attrNameLst>
                                      </p:cBhvr>
                                      <p:tavLst>
                                        <p:tav tm="0">
                                          <p:val>
                                            <p:strVal val="#ppt_h"/>
                                          </p:val>
                                        </p:tav>
                                        <p:tav tm="100000">
                                          <p:val>
                                            <p:strVal val="#ppt_h"/>
                                          </p:val>
                                        </p:tav>
                                      </p:tavLst>
                                    </p:anim>
                                    <p:animEffect transition="in" filter="fade">
                                      <p:cBhvr>
                                        <p:cTn id="40" dur="1000"/>
                                        <p:tgtEl>
                                          <p:spTgt spid="101"/>
                                        </p:tgtEl>
                                      </p:cBhvr>
                                    </p:animEffect>
                                  </p:childTnLst>
                                </p:cTn>
                              </p:par>
                            </p:childTnLst>
                          </p:cTn>
                        </p:par>
                      </p:childTnLst>
                    </p:cTn>
                  </p:par>
                  <p:par>
                    <p:cTn id="41" fill="hold">
                      <p:stCondLst>
                        <p:cond delay="indefinite"/>
                      </p:stCondLst>
                      <p:childTnLst>
                        <p:par>
                          <p:cTn id="42" fill="hold">
                            <p:stCondLst>
                              <p:cond delay="0"/>
                            </p:stCondLst>
                            <p:childTnLst>
                              <p:par>
                                <p:cTn id="43" presetID="55" presetClass="entr" presetSubtype="0" fill="hold" grpId="0" nodeType="clickEffect">
                                  <p:stCondLst>
                                    <p:cond delay="0"/>
                                  </p:stCondLst>
                                  <p:childTnLst>
                                    <p:set>
                                      <p:cBhvr>
                                        <p:cTn id="44" dur="1" fill="hold">
                                          <p:stCondLst>
                                            <p:cond delay="0"/>
                                          </p:stCondLst>
                                        </p:cTn>
                                        <p:tgtEl>
                                          <p:spTgt spid="102"/>
                                        </p:tgtEl>
                                        <p:attrNameLst>
                                          <p:attrName>style.visibility</p:attrName>
                                        </p:attrNameLst>
                                      </p:cBhvr>
                                      <p:to>
                                        <p:strVal val="visible"/>
                                      </p:to>
                                    </p:set>
                                    <p:anim calcmode="lin" valueType="num">
                                      <p:cBhvr>
                                        <p:cTn id="45" dur="1000" fill="hold"/>
                                        <p:tgtEl>
                                          <p:spTgt spid="102"/>
                                        </p:tgtEl>
                                        <p:attrNameLst>
                                          <p:attrName>ppt_w</p:attrName>
                                        </p:attrNameLst>
                                      </p:cBhvr>
                                      <p:tavLst>
                                        <p:tav tm="0">
                                          <p:val>
                                            <p:strVal val="#ppt_w*0.70"/>
                                          </p:val>
                                        </p:tav>
                                        <p:tav tm="100000">
                                          <p:val>
                                            <p:strVal val="#ppt_w"/>
                                          </p:val>
                                        </p:tav>
                                      </p:tavLst>
                                    </p:anim>
                                    <p:anim calcmode="lin" valueType="num">
                                      <p:cBhvr>
                                        <p:cTn id="46" dur="1000" fill="hold"/>
                                        <p:tgtEl>
                                          <p:spTgt spid="102"/>
                                        </p:tgtEl>
                                        <p:attrNameLst>
                                          <p:attrName>ppt_h</p:attrName>
                                        </p:attrNameLst>
                                      </p:cBhvr>
                                      <p:tavLst>
                                        <p:tav tm="0">
                                          <p:val>
                                            <p:strVal val="#ppt_h"/>
                                          </p:val>
                                        </p:tav>
                                        <p:tav tm="100000">
                                          <p:val>
                                            <p:strVal val="#ppt_h"/>
                                          </p:val>
                                        </p:tav>
                                      </p:tavLst>
                                    </p:anim>
                                    <p:animEffect transition="in" filter="fade">
                                      <p:cBhvr>
                                        <p:cTn id="47" dur="1000"/>
                                        <p:tgtEl>
                                          <p:spTgt spid="102"/>
                                        </p:tgtEl>
                                      </p:cBhvr>
                                    </p:animEffect>
                                  </p:childTnLst>
                                </p:cTn>
                              </p:par>
                              <p:par>
                                <p:cTn id="48" presetID="55" presetClass="entr" presetSubtype="0" fill="hold" grpId="0" nodeType="withEffect">
                                  <p:stCondLst>
                                    <p:cond delay="0"/>
                                  </p:stCondLst>
                                  <p:childTnLst>
                                    <p:set>
                                      <p:cBhvr>
                                        <p:cTn id="49" dur="1" fill="hold">
                                          <p:stCondLst>
                                            <p:cond delay="0"/>
                                          </p:stCondLst>
                                        </p:cTn>
                                        <p:tgtEl>
                                          <p:spTgt spid="99"/>
                                        </p:tgtEl>
                                        <p:attrNameLst>
                                          <p:attrName>style.visibility</p:attrName>
                                        </p:attrNameLst>
                                      </p:cBhvr>
                                      <p:to>
                                        <p:strVal val="visible"/>
                                      </p:to>
                                    </p:set>
                                    <p:anim calcmode="lin" valueType="num">
                                      <p:cBhvr>
                                        <p:cTn id="50" dur="1000" fill="hold"/>
                                        <p:tgtEl>
                                          <p:spTgt spid="99"/>
                                        </p:tgtEl>
                                        <p:attrNameLst>
                                          <p:attrName>ppt_w</p:attrName>
                                        </p:attrNameLst>
                                      </p:cBhvr>
                                      <p:tavLst>
                                        <p:tav tm="0">
                                          <p:val>
                                            <p:strVal val="#ppt_w*0.70"/>
                                          </p:val>
                                        </p:tav>
                                        <p:tav tm="100000">
                                          <p:val>
                                            <p:strVal val="#ppt_w"/>
                                          </p:val>
                                        </p:tav>
                                      </p:tavLst>
                                    </p:anim>
                                    <p:anim calcmode="lin" valueType="num">
                                      <p:cBhvr>
                                        <p:cTn id="51" dur="1000" fill="hold"/>
                                        <p:tgtEl>
                                          <p:spTgt spid="99"/>
                                        </p:tgtEl>
                                        <p:attrNameLst>
                                          <p:attrName>ppt_h</p:attrName>
                                        </p:attrNameLst>
                                      </p:cBhvr>
                                      <p:tavLst>
                                        <p:tav tm="0">
                                          <p:val>
                                            <p:strVal val="#ppt_h"/>
                                          </p:val>
                                        </p:tav>
                                        <p:tav tm="100000">
                                          <p:val>
                                            <p:strVal val="#ppt_h"/>
                                          </p:val>
                                        </p:tav>
                                      </p:tavLst>
                                    </p:anim>
                                    <p:animEffect transition="in" filter="fade">
                                      <p:cBhvr>
                                        <p:cTn id="52" dur="1000"/>
                                        <p:tgtEl>
                                          <p:spTgt spid="99"/>
                                        </p:tgtEl>
                                      </p:cBhvr>
                                    </p:animEffect>
                                  </p:childTnLst>
                                </p:cTn>
                              </p:par>
                            </p:childTnLst>
                          </p:cTn>
                        </p:par>
                      </p:childTnLst>
                    </p:cTn>
                  </p:par>
                  <p:par>
                    <p:cTn id="53" fill="hold">
                      <p:stCondLst>
                        <p:cond delay="indefinite"/>
                      </p:stCondLst>
                      <p:childTnLst>
                        <p:par>
                          <p:cTn id="54" fill="hold">
                            <p:stCondLst>
                              <p:cond delay="0"/>
                            </p:stCondLst>
                            <p:childTnLst>
                              <p:par>
                                <p:cTn id="55" presetID="55" presetClass="entr" presetSubtype="0" fill="hold" grpId="0" nodeType="clickEffect">
                                  <p:stCondLst>
                                    <p:cond delay="0"/>
                                  </p:stCondLst>
                                  <p:childTnLst>
                                    <p:set>
                                      <p:cBhvr>
                                        <p:cTn id="56" dur="1" fill="hold">
                                          <p:stCondLst>
                                            <p:cond delay="0"/>
                                          </p:stCondLst>
                                        </p:cTn>
                                        <p:tgtEl>
                                          <p:spTgt spid="103"/>
                                        </p:tgtEl>
                                        <p:attrNameLst>
                                          <p:attrName>style.visibility</p:attrName>
                                        </p:attrNameLst>
                                      </p:cBhvr>
                                      <p:to>
                                        <p:strVal val="visible"/>
                                      </p:to>
                                    </p:set>
                                    <p:anim calcmode="lin" valueType="num">
                                      <p:cBhvr>
                                        <p:cTn id="57" dur="1000" fill="hold"/>
                                        <p:tgtEl>
                                          <p:spTgt spid="103"/>
                                        </p:tgtEl>
                                        <p:attrNameLst>
                                          <p:attrName>ppt_w</p:attrName>
                                        </p:attrNameLst>
                                      </p:cBhvr>
                                      <p:tavLst>
                                        <p:tav tm="0">
                                          <p:val>
                                            <p:strVal val="#ppt_w*0.70"/>
                                          </p:val>
                                        </p:tav>
                                        <p:tav tm="100000">
                                          <p:val>
                                            <p:strVal val="#ppt_w"/>
                                          </p:val>
                                        </p:tav>
                                      </p:tavLst>
                                    </p:anim>
                                    <p:anim calcmode="lin" valueType="num">
                                      <p:cBhvr>
                                        <p:cTn id="58" dur="1000" fill="hold"/>
                                        <p:tgtEl>
                                          <p:spTgt spid="103"/>
                                        </p:tgtEl>
                                        <p:attrNameLst>
                                          <p:attrName>ppt_h</p:attrName>
                                        </p:attrNameLst>
                                      </p:cBhvr>
                                      <p:tavLst>
                                        <p:tav tm="0">
                                          <p:val>
                                            <p:strVal val="#ppt_h"/>
                                          </p:val>
                                        </p:tav>
                                        <p:tav tm="100000">
                                          <p:val>
                                            <p:strVal val="#ppt_h"/>
                                          </p:val>
                                        </p:tav>
                                      </p:tavLst>
                                    </p:anim>
                                    <p:animEffect transition="in" filter="fade">
                                      <p:cBhvr>
                                        <p:cTn id="59" dur="1000"/>
                                        <p:tgtEl>
                                          <p:spTgt spid="103"/>
                                        </p:tgtEl>
                                      </p:cBhvr>
                                    </p:animEffect>
                                  </p:childTnLst>
                                </p:cTn>
                              </p:par>
                              <p:par>
                                <p:cTn id="60" presetID="55" presetClass="entr" presetSubtype="0" fill="hold" grpId="0" nodeType="withEffect">
                                  <p:stCondLst>
                                    <p:cond delay="0"/>
                                  </p:stCondLst>
                                  <p:childTnLst>
                                    <p:set>
                                      <p:cBhvr>
                                        <p:cTn id="61" dur="1" fill="hold">
                                          <p:stCondLst>
                                            <p:cond delay="0"/>
                                          </p:stCondLst>
                                        </p:cTn>
                                        <p:tgtEl>
                                          <p:spTgt spid="65"/>
                                        </p:tgtEl>
                                        <p:attrNameLst>
                                          <p:attrName>style.visibility</p:attrName>
                                        </p:attrNameLst>
                                      </p:cBhvr>
                                      <p:to>
                                        <p:strVal val="visible"/>
                                      </p:to>
                                    </p:set>
                                    <p:anim calcmode="lin" valueType="num">
                                      <p:cBhvr>
                                        <p:cTn id="62" dur="1000" fill="hold"/>
                                        <p:tgtEl>
                                          <p:spTgt spid="65"/>
                                        </p:tgtEl>
                                        <p:attrNameLst>
                                          <p:attrName>ppt_w</p:attrName>
                                        </p:attrNameLst>
                                      </p:cBhvr>
                                      <p:tavLst>
                                        <p:tav tm="0">
                                          <p:val>
                                            <p:strVal val="#ppt_w*0.70"/>
                                          </p:val>
                                        </p:tav>
                                        <p:tav tm="100000">
                                          <p:val>
                                            <p:strVal val="#ppt_w"/>
                                          </p:val>
                                        </p:tav>
                                      </p:tavLst>
                                    </p:anim>
                                    <p:anim calcmode="lin" valueType="num">
                                      <p:cBhvr>
                                        <p:cTn id="63" dur="1000" fill="hold"/>
                                        <p:tgtEl>
                                          <p:spTgt spid="65"/>
                                        </p:tgtEl>
                                        <p:attrNameLst>
                                          <p:attrName>ppt_h</p:attrName>
                                        </p:attrNameLst>
                                      </p:cBhvr>
                                      <p:tavLst>
                                        <p:tav tm="0">
                                          <p:val>
                                            <p:strVal val="#ppt_h"/>
                                          </p:val>
                                        </p:tav>
                                        <p:tav tm="100000">
                                          <p:val>
                                            <p:strVal val="#ppt_h"/>
                                          </p:val>
                                        </p:tav>
                                      </p:tavLst>
                                    </p:anim>
                                    <p:animEffect transition="in" filter="fade">
                                      <p:cBhvr>
                                        <p:cTn id="64" dur="1000"/>
                                        <p:tgtEl>
                                          <p:spTgt spid="65"/>
                                        </p:tgtEl>
                                      </p:cBhvr>
                                    </p:animEffect>
                                  </p:childTnLst>
                                </p:cTn>
                              </p:par>
                              <p:par>
                                <p:cTn id="65" presetID="55" presetClass="entr" presetSubtype="0" fill="hold" grpId="0" nodeType="withEffect">
                                  <p:stCondLst>
                                    <p:cond delay="0"/>
                                  </p:stCondLst>
                                  <p:childTnLst>
                                    <p:set>
                                      <p:cBhvr>
                                        <p:cTn id="66" dur="1" fill="hold">
                                          <p:stCondLst>
                                            <p:cond delay="0"/>
                                          </p:stCondLst>
                                        </p:cTn>
                                        <p:tgtEl>
                                          <p:spTgt spid="66"/>
                                        </p:tgtEl>
                                        <p:attrNameLst>
                                          <p:attrName>style.visibility</p:attrName>
                                        </p:attrNameLst>
                                      </p:cBhvr>
                                      <p:to>
                                        <p:strVal val="visible"/>
                                      </p:to>
                                    </p:set>
                                    <p:anim calcmode="lin" valueType="num">
                                      <p:cBhvr>
                                        <p:cTn id="67" dur="1000" fill="hold"/>
                                        <p:tgtEl>
                                          <p:spTgt spid="66"/>
                                        </p:tgtEl>
                                        <p:attrNameLst>
                                          <p:attrName>ppt_w</p:attrName>
                                        </p:attrNameLst>
                                      </p:cBhvr>
                                      <p:tavLst>
                                        <p:tav tm="0">
                                          <p:val>
                                            <p:strVal val="#ppt_w*0.70"/>
                                          </p:val>
                                        </p:tav>
                                        <p:tav tm="100000">
                                          <p:val>
                                            <p:strVal val="#ppt_w"/>
                                          </p:val>
                                        </p:tav>
                                      </p:tavLst>
                                    </p:anim>
                                    <p:anim calcmode="lin" valueType="num">
                                      <p:cBhvr>
                                        <p:cTn id="68" dur="1000" fill="hold"/>
                                        <p:tgtEl>
                                          <p:spTgt spid="66"/>
                                        </p:tgtEl>
                                        <p:attrNameLst>
                                          <p:attrName>ppt_h</p:attrName>
                                        </p:attrNameLst>
                                      </p:cBhvr>
                                      <p:tavLst>
                                        <p:tav tm="0">
                                          <p:val>
                                            <p:strVal val="#ppt_h"/>
                                          </p:val>
                                        </p:tav>
                                        <p:tav tm="100000">
                                          <p:val>
                                            <p:strVal val="#ppt_h"/>
                                          </p:val>
                                        </p:tav>
                                      </p:tavLst>
                                    </p:anim>
                                    <p:animEffect transition="in" filter="fade">
                                      <p:cBhvr>
                                        <p:cTn id="69" dur="1000"/>
                                        <p:tgtEl>
                                          <p:spTgt spid="66"/>
                                        </p:tgtEl>
                                      </p:cBhvr>
                                    </p:animEffect>
                                  </p:childTnLst>
                                </p:cTn>
                              </p:par>
                              <p:par>
                                <p:cTn id="70" presetID="55" presetClass="entr" presetSubtype="0" fill="hold" grpId="0" nodeType="withEffect">
                                  <p:stCondLst>
                                    <p:cond delay="0"/>
                                  </p:stCondLst>
                                  <p:childTnLst>
                                    <p:set>
                                      <p:cBhvr>
                                        <p:cTn id="71" dur="1" fill="hold">
                                          <p:stCondLst>
                                            <p:cond delay="0"/>
                                          </p:stCondLst>
                                        </p:cTn>
                                        <p:tgtEl>
                                          <p:spTgt spid="67"/>
                                        </p:tgtEl>
                                        <p:attrNameLst>
                                          <p:attrName>style.visibility</p:attrName>
                                        </p:attrNameLst>
                                      </p:cBhvr>
                                      <p:to>
                                        <p:strVal val="visible"/>
                                      </p:to>
                                    </p:set>
                                    <p:anim calcmode="lin" valueType="num">
                                      <p:cBhvr>
                                        <p:cTn id="72" dur="1000" fill="hold"/>
                                        <p:tgtEl>
                                          <p:spTgt spid="67"/>
                                        </p:tgtEl>
                                        <p:attrNameLst>
                                          <p:attrName>ppt_w</p:attrName>
                                        </p:attrNameLst>
                                      </p:cBhvr>
                                      <p:tavLst>
                                        <p:tav tm="0">
                                          <p:val>
                                            <p:strVal val="#ppt_w*0.70"/>
                                          </p:val>
                                        </p:tav>
                                        <p:tav tm="100000">
                                          <p:val>
                                            <p:strVal val="#ppt_w"/>
                                          </p:val>
                                        </p:tav>
                                      </p:tavLst>
                                    </p:anim>
                                    <p:anim calcmode="lin" valueType="num">
                                      <p:cBhvr>
                                        <p:cTn id="73" dur="1000" fill="hold"/>
                                        <p:tgtEl>
                                          <p:spTgt spid="67"/>
                                        </p:tgtEl>
                                        <p:attrNameLst>
                                          <p:attrName>ppt_h</p:attrName>
                                        </p:attrNameLst>
                                      </p:cBhvr>
                                      <p:tavLst>
                                        <p:tav tm="0">
                                          <p:val>
                                            <p:strVal val="#ppt_h"/>
                                          </p:val>
                                        </p:tav>
                                        <p:tav tm="100000">
                                          <p:val>
                                            <p:strVal val="#ppt_h"/>
                                          </p:val>
                                        </p:tav>
                                      </p:tavLst>
                                    </p:anim>
                                    <p:animEffect transition="in" filter="fade">
                                      <p:cBhvr>
                                        <p:cTn id="74" dur="1000"/>
                                        <p:tgtEl>
                                          <p:spTgt spid="67"/>
                                        </p:tgtEl>
                                      </p:cBhvr>
                                    </p:animEffect>
                                  </p:childTnLst>
                                </p:cTn>
                              </p:par>
                              <p:par>
                                <p:cTn id="75" presetID="55" presetClass="entr" presetSubtype="0" fill="hold" grpId="0" nodeType="withEffect">
                                  <p:stCondLst>
                                    <p:cond delay="0"/>
                                  </p:stCondLst>
                                  <p:childTnLst>
                                    <p:set>
                                      <p:cBhvr>
                                        <p:cTn id="76" dur="1" fill="hold">
                                          <p:stCondLst>
                                            <p:cond delay="0"/>
                                          </p:stCondLst>
                                        </p:cTn>
                                        <p:tgtEl>
                                          <p:spTgt spid="75"/>
                                        </p:tgtEl>
                                        <p:attrNameLst>
                                          <p:attrName>style.visibility</p:attrName>
                                        </p:attrNameLst>
                                      </p:cBhvr>
                                      <p:to>
                                        <p:strVal val="visible"/>
                                      </p:to>
                                    </p:set>
                                    <p:anim calcmode="lin" valueType="num">
                                      <p:cBhvr>
                                        <p:cTn id="77" dur="1000" fill="hold"/>
                                        <p:tgtEl>
                                          <p:spTgt spid="75"/>
                                        </p:tgtEl>
                                        <p:attrNameLst>
                                          <p:attrName>ppt_w</p:attrName>
                                        </p:attrNameLst>
                                      </p:cBhvr>
                                      <p:tavLst>
                                        <p:tav tm="0">
                                          <p:val>
                                            <p:strVal val="#ppt_w*0.70"/>
                                          </p:val>
                                        </p:tav>
                                        <p:tav tm="100000">
                                          <p:val>
                                            <p:strVal val="#ppt_w"/>
                                          </p:val>
                                        </p:tav>
                                      </p:tavLst>
                                    </p:anim>
                                    <p:anim calcmode="lin" valueType="num">
                                      <p:cBhvr>
                                        <p:cTn id="78" dur="1000" fill="hold"/>
                                        <p:tgtEl>
                                          <p:spTgt spid="75"/>
                                        </p:tgtEl>
                                        <p:attrNameLst>
                                          <p:attrName>ppt_h</p:attrName>
                                        </p:attrNameLst>
                                      </p:cBhvr>
                                      <p:tavLst>
                                        <p:tav tm="0">
                                          <p:val>
                                            <p:strVal val="#ppt_h"/>
                                          </p:val>
                                        </p:tav>
                                        <p:tav tm="100000">
                                          <p:val>
                                            <p:strVal val="#ppt_h"/>
                                          </p:val>
                                        </p:tav>
                                      </p:tavLst>
                                    </p:anim>
                                    <p:animEffect transition="in" filter="fade">
                                      <p:cBhvr>
                                        <p:cTn id="79" dur="1000"/>
                                        <p:tgtEl>
                                          <p:spTgt spid="75"/>
                                        </p:tgtEl>
                                      </p:cBhvr>
                                    </p:animEffect>
                                  </p:childTnLst>
                                </p:cTn>
                              </p:par>
                            </p:childTnLst>
                          </p:cTn>
                        </p:par>
                      </p:childTnLst>
                    </p:cTn>
                  </p:par>
                  <p:par>
                    <p:cTn id="80" fill="hold">
                      <p:stCondLst>
                        <p:cond delay="indefinite"/>
                      </p:stCondLst>
                      <p:childTnLst>
                        <p:par>
                          <p:cTn id="81" fill="hold">
                            <p:stCondLst>
                              <p:cond delay="0"/>
                            </p:stCondLst>
                            <p:childTnLst>
                              <p:par>
                                <p:cTn id="82" presetID="55" presetClass="entr" presetSubtype="0" fill="hold" grpId="0" nodeType="clickEffect">
                                  <p:stCondLst>
                                    <p:cond delay="0"/>
                                  </p:stCondLst>
                                  <p:childTnLst>
                                    <p:set>
                                      <p:cBhvr>
                                        <p:cTn id="83" dur="1" fill="hold">
                                          <p:stCondLst>
                                            <p:cond delay="0"/>
                                          </p:stCondLst>
                                        </p:cTn>
                                        <p:tgtEl>
                                          <p:spTgt spid="68"/>
                                        </p:tgtEl>
                                        <p:attrNameLst>
                                          <p:attrName>style.visibility</p:attrName>
                                        </p:attrNameLst>
                                      </p:cBhvr>
                                      <p:to>
                                        <p:strVal val="visible"/>
                                      </p:to>
                                    </p:set>
                                    <p:anim calcmode="lin" valueType="num">
                                      <p:cBhvr>
                                        <p:cTn id="84" dur="1000" fill="hold"/>
                                        <p:tgtEl>
                                          <p:spTgt spid="68"/>
                                        </p:tgtEl>
                                        <p:attrNameLst>
                                          <p:attrName>ppt_w</p:attrName>
                                        </p:attrNameLst>
                                      </p:cBhvr>
                                      <p:tavLst>
                                        <p:tav tm="0">
                                          <p:val>
                                            <p:strVal val="#ppt_w*0.70"/>
                                          </p:val>
                                        </p:tav>
                                        <p:tav tm="100000">
                                          <p:val>
                                            <p:strVal val="#ppt_w"/>
                                          </p:val>
                                        </p:tav>
                                      </p:tavLst>
                                    </p:anim>
                                    <p:anim calcmode="lin" valueType="num">
                                      <p:cBhvr>
                                        <p:cTn id="85" dur="1000" fill="hold"/>
                                        <p:tgtEl>
                                          <p:spTgt spid="68"/>
                                        </p:tgtEl>
                                        <p:attrNameLst>
                                          <p:attrName>ppt_h</p:attrName>
                                        </p:attrNameLst>
                                      </p:cBhvr>
                                      <p:tavLst>
                                        <p:tav tm="0">
                                          <p:val>
                                            <p:strVal val="#ppt_h"/>
                                          </p:val>
                                        </p:tav>
                                        <p:tav tm="100000">
                                          <p:val>
                                            <p:strVal val="#ppt_h"/>
                                          </p:val>
                                        </p:tav>
                                      </p:tavLst>
                                    </p:anim>
                                    <p:animEffect transition="in" filter="fade">
                                      <p:cBhvr>
                                        <p:cTn id="86" dur="1000"/>
                                        <p:tgtEl>
                                          <p:spTgt spid="68"/>
                                        </p:tgtEl>
                                      </p:cBhvr>
                                    </p:animEffect>
                                  </p:childTnLst>
                                </p:cTn>
                              </p:par>
                            </p:childTnLst>
                          </p:cTn>
                        </p:par>
                      </p:childTnLst>
                    </p:cTn>
                  </p:par>
                  <p:par>
                    <p:cTn id="87" fill="hold">
                      <p:stCondLst>
                        <p:cond delay="indefinite"/>
                      </p:stCondLst>
                      <p:childTnLst>
                        <p:par>
                          <p:cTn id="88" fill="hold">
                            <p:stCondLst>
                              <p:cond delay="0"/>
                            </p:stCondLst>
                            <p:childTnLst>
                              <p:par>
                                <p:cTn id="89" presetID="55" presetClass="entr" presetSubtype="0" fill="hold" grpId="0" nodeType="clickEffect">
                                  <p:stCondLst>
                                    <p:cond delay="0"/>
                                  </p:stCondLst>
                                  <p:childTnLst>
                                    <p:set>
                                      <p:cBhvr>
                                        <p:cTn id="90" dur="1" fill="hold">
                                          <p:stCondLst>
                                            <p:cond delay="0"/>
                                          </p:stCondLst>
                                        </p:cTn>
                                        <p:tgtEl>
                                          <p:spTgt spid="104"/>
                                        </p:tgtEl>
                                        <p:attrNameLst>
                                          <p:attrName>style.visibility</p:attrName>
                                        </p:attrNameLst>
                                      </p:cBhvr>
                                      <p:to>
                                        <p:strVal val="visible"/>
                                      </p:to>
                                    </p:set>
                                    <p:anim calcmode="lin" valueType="num">
                                      <p:cBhvr>
                                        <p:cTn id="91" dur="1000" fill="hold"/>
                                        <p:tgtEl>
                                          <p:spTgt spid="104"/>
                                        </p:tgtEl>
                                        <p:attrNameLst>
                                          <p:attrName>ppt_w</p:attrName>
                                        </p:attrNameLst>
                                      </p:cBhvr>
                                      <p:tavLst>
                                        <p:tav tm="0">
                                          <p:val>
                                            <p:strVal val="#ppt_w*0.70"/>
                                          </p:val>
                                        </p:tav>
                                        <p:tav tm="100000">
                                          <p:val>
                                            <p:strVal val="#ppt_w"/>
                                          </p:val>
                                        </p:tav>
                                      </p:tavLst>
                                    </p:anim>
                                    <p:anim calcmode="lin" valueType="num">
                                      <p:cBhvr>
                                        <p:cTn id="92" dur="1000" fill="hold"/>
                                        <p:tgtEl>
                                          <p:spTgt spid="104"/>
                                        </p:tgtEl>
                                        <p:attrNameLst>
                                          <p:attrName>ppt_h</p:attrName>
                                        </p:attrNameLst>
                                      </p:cBhvr>
                                      <p:tavLst>
                                        <p:tav tm="0">
                                          <p:val>
                                            <p:strVal val="#ppt_h"/>
                                          </p:val>
                                        </p:tav>
                                        <p:tav tm="100000">
                                          <p:val>
                                            <p:strVal val="#ppt_h"/>
                                          </p:val>
                                        </p:tav>
                                      </p:tavLst>
                                    </p:anim>
                                    <p:animEffect transition="in" filter="fade">
                                      <p:cBhvr>
                                        <p:cTn id="93" dur="1000"/>
                                        <p:tgtEl>
                                          <p:spTgt spid="104"/>
                                        </p:tgtEl>
                                      </p:cBhvr>
                                    </p:animEffect>
                                  </p:childTnLst>
                                </p:cTn>
                              </p:par>
                              <p:par>
                                <p:cTn id="94" presetID="55" presetClass="entr" presetSubtype="0" fill="hold" grpId="0" nodeType="withEffect">
                                  <p:stCondLst>
                                    <p:cond delay="0"/>
                                  </p:stCondLst>
                                  <p:childTnLst>
                                    <p:set>
                                      <p:cBhvr>
                                        <p:cTn id="95" dur="1" fill="hold">
                                          <p:stCondLst>
                                            <p:cond delay="0"/>
                                          </p:stCondLst>
                                        </p:cTn>
                                        <p:tgtEl>
                                          <p:spTgt spid="105"/>
                                        </p:tgtEl>
                                        <p:attrNameLst>
                                          <p:attrName>style.visibility</p:attrName>
                                        </p:attrNameLst>
                                      </p:cBhvr>
                                      <p:to>
                                        <p:strVal val="visible"/>
                                      </p:to>
                                    </p:set>
                                    <p:anim calcmode="lin" valueType="num">
                                      <p:cBhvr>
                                        <p:cTn id="96" dur="1000" fill="hold"/>
                                        <p:tgtEl>
                                          <p:spTgt spid="105"/>
                                        </p:tgtEl>
                                        <p:attrNameLst>
                                          <p:attrName>ppt_w</p:attrName>
                                        </p:attrNameLst>
                                      </p:cBhvr>
                                      <p:tavLst>
                                        <p:tav tm="0">
                                          <p:val>
                                            <p:strVal val="#ppt_w*0.70"/>
                                          </p:val>
                                        </p:tav>
                                        <p:tav tm="100000">
                                          <p:val>
                                            <p:strVal val="#ppt_w"/>
                                          </p:val>
                                        </p:tav>
                                      </p:tavLst>
                                    </p:anim>
                                    <p:anim calcmode="lin" valueType="num">
                                      <p:cBhvr>
                                        <p:cTn id="97" dur="1000" fill="hold"/>
                                        <p:tgtEl>
                                          <p:spTgt spid="105"/>
                                        </p:tgtEl>
                                        <p:attrNameLst>
                                          <p:attrName>ppt_h</p:attrName>
                                        </p:attrNameLst>
                                      </p:cBhvr>
                                      <p:tavLst>
                                        <p:tav tm="0">
                                          <p:val>
                                            <p:strVal val="#ppt_h"/>
                                          </p:val>
                                        </p:tav>
                                        <p:tav tm="100000">
                                          <p:val>
                                            <p:strVal val="#ppt_h"/>
                                          </p:val>
                                        </p:tav>
                                      </p:tavLst>
                                    </p:anim>
                                    <p:animEffect transition="in" filter="fade">
                                      <p:cBhvr>
                                        <p:cTn id="98" dur="1000"/>
                                        <p:tgtEl>
                                          <p:spTgt spid="105"/>
                                        </p:tgtEl>
                                      </p:cBhvr>
                                    </p:animEffect>
                                  </p:childTnLst>
                                </p:cTn>
                              </p:par>
                            </p:childTnLst>
                          </p:cTn>
                        </p:par>
                      </p:childTnLst>
                    </p:cTn>
                  </p:par>
                  <p:par>
                    <p:cTn id="99" fill="hold">
                      <p:stCondLst>
                        <p:cond delay="indefinite"/>
                      </p:stCondLst>
                      <p:childTnLst>
                        <p:par>
                          <p:cTn id="100" fill="hold">
                            <p:stCondLst>
                              <p:cond delay="0"/>
                            </p:stCondLst>
                            <p:childTnLst>
                              <p:par>
                                <p:cTn id="101" presetID="55" presetClass="entr" presetSubtype="0" fill="hold" nodeType="clickEffect">
                                  <p:stCondLst>
                                    <p:cond delay="0"/>
                                  </p:stCondLst>
                                  <p:childTnLst>
                                    <p:set>
                                      <p:cBhvr>
                                        <p:cTn id="102" dur="1" fill="hold">
                                          <p:stCondLst>
                                            <p:cond delay="0"/>
                                          </p:stCondLst>
                                        </p:cTn>
                                        <p:tgtEl>
                                          <p:spTgt spid="2"/>
                                        </p:tgtEl>
                                        <p:attrNameLst>
                                          <p:attrName>style.visibility</p:attrName>
                                        </p:attrNameLst>
                                      </p:cBhvr>
                                      <p:to>
                                        <p:strVal val="visible"/>
                                      </p:to>
                                    </p:set>
                                    <p:anim calcmode="lin" valueType="num">
                                      <p:cBhvr>
                                        <p:cTn id="103" dur="1000" fill="hold"/>
                                        <p:tgtEl>
                                          <p:spTgt spid="2"/>
                                        </p:tgtEl>
                                        <p:attrNameLst>
                                          <p:attrName>ppt_w</p:attrName>
                                        </p:attrNameLst>
                                      </p:cBhvr>
                                      <p:tavLst>
                                        <p:tav tm="0">
                                          <p:val>
                                            <p:strVal val="#ppt_w*0.70"/>
                                          </p:val>
                                        </p:tav>
                                        <p:tav tm="100000">
                                          <p:val>
                                            <p:strVal val="#ppt_w"/>
                                          </p:val>
                                        </p:tav>
                                      </p:tavLst>
                                    </p:anim>
                                    <p:anim calcmode="lin" valueType="num">
                                      <p:cBhvr>
                                        <p:cTn id="104" dur="1000" fill="hold"/>
                                        <p:tgtEl>
                                          <p:spTgt spid="2"/>
                                        </p:tgtEl>
                                        <p:attrNameLst>
                                          <p:attrName>ppt_h</p:attrName>
                                        </p:attrNameLst>
                                      </p:cBhvr>
                                      <p:tavLst>
                                        <p:tav tm="0">
                                          <p:val>
                                            <p:strVal val="#ppt_h"/>
                                          </p:val>
                                        </p:tav>
                                        <p:tav tm="100000">
                                          <p:val>
                                            <p:strVal val="#ppt_h"/>
                                          </p:val>
                                        </p:tav>
                                      </p:tavLst>
                                    </p:anim>
                                    <p:animEffect transition="in" filter="fade">
                                      <p:cBhvr>
                                        <p:cTn id="105" dur="1000"/>
                                        <p:tgtEl>
                                          <p:spTgt spid="2"/>
                                        </p:tgtEl>
                                      </p:cBhvr>
                                    </p:animEffect>
                                  </p:childTnLst>
                                </p:cTn>
                              </p:par>
                              <p:par>
                                <p:cTn id="106" presetID="10" presetClass="entr" presetSubtype="0" fill="hold" nodeType="withEffect">
                                  <p:stCondLst>
                                    <p:cond delay="0"/>
                                  </p:stCondLst>
                                  <p:childTnLst>
                                    <p:set>
                                      <p:cBhvr>
                                        <p:cTn id="107" dur="1" fill="hold">
                                          <p:stCondLst>
                                            <p:cond delay="0"/>
                                          </p:stCondLst>
                                        </p:cTn>
                                        <p:tgtEl>
                                          <p:spTgt spid="9"/>
                                        </p:tgtEl>
                                        <p:attrNameLst>
                                          <p:attrName>style.visibility</p:attrName>
                                        </p:attrNameLst>
                                      </p:cBhvr>
                                      <p:to>
                                        <p:strVal val="visible"/>
                                      </p:to>
                                    </p:set>
                                    <p:animEffect transition="in" filter="fade">
                                      <p:cBhvr>
                                        <p:cTn id="108" dur="2000"/>
                                        <p:tgtEl>
                                          <p:spTgt spid="9"/>
                                        </p:tgtEl>
                                      </p:cBhvr>
                                    </p:animEffect>
                                  </p:childTnLst>
                                </p:cTn>
                              </p:par>
                            </p:childTnLst>
                          </p:cTn>
                        </p:par>
                      </p:childTnLst>
                    </p:cTn>
                  </p:par>
                  <p:par>
                    <p:cTn id="109" fill="hold">
                      <p:stCondLst>
                        <p:cond delay="indefinite"/>
                      </p:stCondLst>
                      <p:childTnLst>
                        <p:par>
                          <p:cTn id="110" fill="hold">
                            <p:stCondLst>
                              <p:cond delay="0"/>
                            </p:stCondLst>
                            <p:childTnLst>
                              <p:par>
                                <p:cTn id="111" presetID="55" presetClass="entr" presetSubtype="0" fill="hold" nodeType="clickEffect">
                                  <p:stCondLst>
                                    <p:cond delay="0"/>
                                  </p:stCondLst>
                                  <p:childTnLst>
                                    <p:set>
                                      <p:cBhvr>
                                        <p:cTn id="112" dur="1" fill="hold">
                                          <p:stCondLst>
                                            <p:cond delay="0"/>
                                          </p:stCondLst>
                                        </p:cTn>
                                        <p:tgtEl>
                                          <p:spTgt spid="3"/>
                                        </p:tgtEl>
                                        <p:attrNameLst>
                                          <p:attrName>style.visibility</p:attrName>
                                        </p:attrNameLst>
                                      </p:cBhvr>
                                      <p:to>
                                        <p:strVal val="visible"/>
                                      </p:to>
                                    </p:set>
                                    <p:anim calcmode="lin" valueType="num">
                                      <p:cBhvr>
                                        <p:cTn id="113" dur="1000" fill="hold"/>
                                        <p:tgtEl>
                                          <p:spTgt spid="3"/>
                                        </p:tgtEl>
                                        <p:attrNameLst>
                                          <p:attrName>ppt_w</p:attrName>
                                        </p:attrNameLst>
                                      </p:cBhvr>
                                      <p:tavLst>
                                        <p:tav tm="0">
                                          <p:val>
                                            <p:strVal val="#ppt_w*0.70"/>
                                          </p:val>
                                        </p:tav>
                                        <p:tav tm="100000">
                                          <p:val>
                                            <p:strVal val="#ppt_w"/>
                                          </p:val>
                                        </p:tav>
                                      </p:tavLst>
                                    </p:anim>
                                    <p:anim calcmode="lin" valueType="num">
                                      <p:cBhvr>
                                        <p:cTn id="114" dur="1000" fill="hold"/>
                                        <p:tgtEl>
                                          <p:spTgt spid="3"/>
                                        </p:tgtEl>
                                        <p:attrNameLst>
                                          <p:attrName>ppt_h</p:attrName>
                                        </p:attrNameLst>
                                      </p:cBhvr>
                                      <p:tavLst>
                                        <p:tav tm="0">
                                          <p:val>
                                            <p:strVal val="#ppt_h"/>
                                          </p:val>
                                        </p:tav>
                                        <p:tav tm="100000">
                                          <p:val>
                                            <p:strVal val="#ppt_h"/>
                                          </p:val>
                                        </p:tav>
                                      </p:tavLst>
                                    </p:anim>
                                    <p:animEffect transition="in" filter="fade">
                                      <p:cBhvr>
                                        <p:cTn id="115" dur="1000"/>
                                        <p:tgtEl>
                                          <p:spTgt spid="3"/>
                                        </p:tgtEl>
                                      </p:cBhvr>
                                    </p:animEffect>
                                  </p:childTnLst>
                                </p:cTn>
                              </p:par>
                              <p:par>
                                <p:cTn id="116" presetID="10" presetClass="entr" presetSubtype="0" fill="hold" nodeType="withEffect">
                                  <p:stCondLst>
                                    <p:cond delay="0"/>
                                  </p:stCondLst>
                                  <p:childTnLst>
                                    <p:set>
                                      <p:cBhvr>
                                        <p:cTn id="117" dur="1" fill="hold">
                                          <p:stCondLst>
                                            <p:cond delay="0"/>
                                          </p:stCondLst>
                                        </p:cTn>
                                        <p:tgtEl>
                                          <p:spTgt spid="10"/>
                                        </p:tgtEl>
                                        <p:attrNameLst>
                                          <p:attrName>style.visibility</p:attrName>
                                        </p:attrNameLst>
                                      </p:cBhvr>
                                      <p:to>
                                        <p:strVal val="visible"/>
                                      </p:to>
                                    </p:set>
                                    <p:animEffect transition="in" filter="fade">
                                      <p:cBhvr>
                                        <p:cTn id="118" dur="2000"/>
                                        <p:tgtEl>
                                          <p:spTgt spid="10"/>
                                        </p:tgtEl>
                                      </p:cBhvr>
                                    </p:animEffect>
                                  </p:childTnLst>
                                </p:cTn>
                              </p:par>
                            </p:childTnLst>
                          </p:cTn>
                        </p:par>
                      </p:childTnLst>
                    </p:cTn>
                  </p:par>
                  <p:par>
                    <p:cTn id="119" fill="hold">
                      <p:stCondLst>
                        <p:cond delay="indefinite"/>
                      </p:stCondLst>
                      <p:childTnLst>
                        <p:par>
                          <p:cTn id="120" fill="hold">
                            <p:stCondLst>
                              <p:cond delay="0"/>
                            </p:stCondLst>
                            <p:childTnLst>
                              <p:par>
                                <p:cTn id="121" presetID="10" presetClass="entr" presetSubtype="0" fill="hold" nodeType="clickEffect">
                                  <p:stCondLst>
                                    <p:cond delay="0"/>
                                  </p:stCondLst>
                                  <p:childTnLst>
                                    <p:set>
                                      <p:cBhvr>
                                        <p:cTn id="122" dur="1" fill="hold">
                                          <p:stCondLst>
                                            <p:cond delay="0"/>
                                          </p:stCondLst>
                                        </p:cTn>
                                        <p:tgtEl>
                                          <p:spTgt spid="72"/>
                                        </p:tgtEl>
                                        <p:attrNameLst>
                                          <p:attrName>style.visibility</p:attrName>
                                        </p:attrNameLst>
                                      </p:cBhvr>
                                      <p:to>
                                        <p:strVal val="visible"/>
                                      </p:to>
                                    </p:set>
                                    <p:animEffect transition="in" filter="fade">
                                      <p:cBhvr>
                                        <p:cTn id="123" dur="1000"/>
                                        <p:tgtEl>
                                          <p:spTgt spid="72"/>
                                        </p:tgtEl>
                                      </p:cBhvr>
                                    </p:animEffect>
                                  </p:childTnLst>
                                </p:cTn>
                              </p:par>
                            </p:childTnLst>
                          </p:cTn>
                        </p:par>
                      </p:childTnLst>
                    </p:cTn>
                  </p:par>
                  <p:par>
                    <p:cTn id="124" fill="hold">
                      <p:stCondLst>
                        <p:cond delay="indefinite"/>
                      </p:stCondLst>
                      <p:childTnLst>
                        <p:par>
                          <p:cTn id="125" fill="hold">
                            <p:stCondLst>
                              <p:cond delay="0"/>
                            </p:stCondLst>
                            <p:childTnLst>
                              <p:par>
                                <p:cTn id="126" presetID="55" presetClass="entr" presetSubtype="0" fill="hold" nodeType="clickEffect">
                                  <p:stCondLst>
                                    <p:cond delay="0"/>
                                  </p:stCondLst>
                                  <p:childTnLst>
                                    <p:set>
                                      <p:cBhvr>
                                        <p:cTn id="127" dur="1" fill="hold">
                                          <p:stCondLst>
                                            <p:cond delay="0"/>
                                          </p:stCondLst>
                                        </p:cTn>
                                        <p:tgtEl>
                                          <p:spTgt spid="4"/>
                                        </p:tgtEl>
                                        <p:attrNameLst>
                                          <p:attrName>style.visibility</p:attrName>
                                        </p:attrNameLst>
                                      </p:cBhvr>
                                      <p:to>
                                        <p:strVal val="visible"/>
                                      </p:to>
                                    </p:set>
                                    <p:anim calcmode="lin" valueType="num">
                                      <p:cBhvr>
                                        <p:cTn id="128" dur="1000" fill="hold"/>
                                        <p:tgtEl>
                                          <p:spTgt spid="4"/>
                                        </p:tgtEl>
                                        <p:attrNameLst>
                                          <p:attrName>ppt_w</p:attrName>
                                        </p:attrNameLst>
                                      </p:cBhvr>
                                      <p:tavLst>
                                        <p:tav tm="0">
                                          <p:val>
                                            <p:strVal val="#ppt_w*0.70"/>
                                          </p:val>
                                        </p:tav>
                                        <p:tav tm="100000">
                                          <p:val>
                                            <p:strVal val="#ppt_w"/>
                                          </p:val>
                                        </p:tav>
                                      </p:tavLst>
                                    </p:anim>
                                    <p:anim calcmode="lin" valueType="num">
                                      <p:cBhvr>
                                        <p:cTn id="129" dur="1000" fill="hold"/>
                                        <p:tgtEl>
                                          <p:spTgt spid="4"/>
                                        </p:tgtEl>
                                        <p:attrNameLst>
                                          <p:attrName>ppt_h</p:attrName>
                                        </p:attrNameLst>
                                      </p:cBhvr>
                                      <p:tavLst>
                                        <p:tav tm="0">
                                          <p:val>
                                            <p:strVal val="#ppt_h"/>
                                          </p:val>
                                        </p:tav>
                                        <p:tav tm="100000">
                                          <p:val>
                                            <p:strVal val="#ppt_h"/>
                                          </p:val>
                                        </p:tav>
                                      </p:tavLst>
                                    </p:anim>
                                    <p:animEffect transition="in" filter="fade">
                                      <p:cBhvr>
                                        <p:cTn id="130" dur="1000"/>
                                        <p:tgtEl>
                                          <p:spTgt spid="4"/>
                                        </p:tgtEl>
                                      </p:cBhvr>
                                    </p:animEffect>
                                  </p:childTnLst>
                                </p:cTn>
                              </p:par>
                              <p:par>
                                <p:cTn id="131" presetID="10" presetClass="exit" presetSubtype="0" fill="hold" nodeType="withEffect">
                                  <p:stCondLst>
                                    <p:cond delay="0"/>
                                  </p:stCondLst>
                                  <p:childTnLst>
                                    <p:animEffect transition="out" filter="fade">
                                      <p:cBhvr>
                                        <p:cTn id="132" dur="1000"/>
                                        <p:tgtEl>
                                          <p:spTgt spid="72"/>
                                        </p:tgtEl>
                                      </p:cBhvr>
                                    </p:animEffect>
                                    <p:set>
                                      <p:cBhvr>
                                        <p:cTn id="133" dur="1" fill="hold">
                                          <p:stCondLst>
                                            <p:cond delay="999"/>
                                          </p:stCondLst>
                                        </p:cTn>
                                        <p:tgtEl>
                                          <p:spTgt spid="72"/>
                                        </p:tgtEl>
                                        <p:attrNameLst>
                                          <p:attrName>style.visibility</p:attrName>
                                        </p:attrNameLst>
                                      </p:cBhvr>
                                      <p:to>
                                        <p:strVal val="hidden"/>
                                      </p:to>
                                    </p:set>
                                  </p:childTnLst>
                                </p:cTn>
                              </p:par>
                            </p:childTnLst>
                          </p:cTn>
                        </p:par>
                        <p:par>
                          <p:cTn id="134" fill="hold">
                            <p:stCondLst>
                              <p:cond delay="1000"/>
                            </p:stCondLst>
                            <p:childTnLst>
                              <p:par>
                                <p:cTn id="135" presetID="10" presetClass="entr" presetSubtype="0" fill="hold" grpId="0" nodeType="afterEffect">
                                  <p:stCondLst>
                                    <p:cond delay="0"/>
                                  </p:stCondLst>
                                  <p:childTnLst>
                                    <p:set>
                                      <p:cBhvr>
                                        <p:cTn id="136" dur="1" fill="hold">
                                          <p:stCondLst>
                                            <p:cond delay="0"/>
                                          </p:stCondLst>
                                        </p:cTn>
                                        <p:tgtEl>
                                          <p:spTgt spid="135"/>
                                        </p:tgtEl>
                                        <p:attrNameLst>
                                          <p:attrName>style.visibility</p:attrName>
                                        </p:attrNameLst>
                                      </p:cBhvr>
                                      <p:to>
                                        <p:strVal val="visible"/>
                                      </p:to>
                                    </p:set>
                                    <p:animEffect transition="in" filter="fade">
                                      <p:cBhvr>
                                        <p:cTn id="137" dur="2000"/>
                                        <p:tgtEl>
                                          <p:spTgt spid="135"/>
                                        </p:tgtEl>
                                      </p:cBhvr>
                                    </p:animEffect>
                                  </p:childTnLst>
                                </p:cTn>
                              </p:par>
                              <p:par>
                                <p:cTn id="138" presetID="10" presetClass="entr" presetSubtype="0" fill="hold" grpId="0" nodeType="withEffect">
                                  <p:stCondLst>
                                    <p:cond delay="0"/>
                                  </p:stCondLst>
                                  <p:childTnLst>
                                    <p:set>
                                      <p:cBhvr>
                                        <p:cTn id="139" dur="1" fill="hold">
                                          <p:stCondLst>
                                            <p:cond delay="0"/>
                                          </p:stCondLst>
                                        </p:cTn>
                                        <p:tgtEl>
                                          <p:spTgt spid="136"/>
                                        </p:tgtEl>
                                        <p:attrNameLst>
                                          <p:attrName>style.visibility</p:attrName>
                                        </p:attrNameLst>
                                      </p:cBhvr>
                                      <p:to>
                                        <p:strVal val="visible"/>
                                      </p:to>
                                    </p:set>
                                    <p:animEffect transition="in" filter="fade">
                                      <p:cBhvr>
                                        <p:cTn id="140" dur="2000"/>
                                        <p:tgtEl>
                                          <p:spTgt spid="136"/>
                                        </p:tgtEl>
                                      </p:cBhvr>
                                    </p:animEffect>
                                  </p:childTnLst>
                                </p:cTn>
                              </p:par>
                              <p:par>
                                <p:cTn id="141" presetID="10" presetClass="entr" presetSubtype="0" fill="hold" grpId="0" nodeType="withEffect">
                                  <p:stCondLst>
                                    <p:cond delay="0"/>
                                  </p:stCondLst>
                                  <p:childTnLst>
                                    <p:set>
                                      <p:cBhvr>
                                        <p:cTn id="142" dur="1" fill="hold">
                                          <p:stCondLst>
                                            <p:cond delay="0"/>
                                          </p:stCondLst>
                                        </p:cTn>
                                        <p:tgtEl>
                                          <p:spTgt spid="137"/>
                                        </p:tgtEl>
                                        <p:attrNameLst>
                                          <p:attrName>style.visibility</p:attrName>
                                        </p:attrNameLst>
                                      </p:cBhvr>
                                      <p:to>
                                        <p:strVal val="visible"/>
                                      </p:to>
                                    </p:set>
                                    <p:animEffect transition="in" filter="fade">
                                      <p:cBhvr>
                                        <p:cTn id="143" dur="2000"/>
                                        <p:tgtEl>
                                          <p:spTgt spid="137"/>
                                        </p:tgtEl>
                                      </p:cBhvr>
                                    </p:animEffect>
                                  </p:childTnLst>
                                </p:cTn>
                              </p:par>
                              <p:par>
                                <p:cTn id="144" presetID="10" presetClass="entr" presetSubtype="0" fill="hold" grpId="0" nodeType="withEffect">
                                  <p:stCondLst>
                                    <p:cond delay="0"/>
                                  </p:stCondLst>
                                  <p:childTnLst>
                                    <p:set>
                                      <p:cBhvr>
                                        <p:cTn id="145" dur="1" fill="hold">
                                          <p:stCondLst>
                                            <p:cond delay="0"/>
                                          </p:stCondLst>
                                        </p:cTn>
                                        <p:tgtEl>
                                          <p:spTgt spid="139"/>
                                        </p:tgtEl>
                                        <p:attrNameLst>
                                          <p:attrName>style.visibility</p:attrName>
                                        </p:attrNameLst>
                                      </p:cBhvr>
                                      <p:to>
                                        <p:strVal val="visible"/>
                                      </p:to>
                                    </p:set>
                                    <p:animEffect transition="in" filter="fade">
                                      <p:cBhvr>
                                        <p:cTn id="146" dur="2000"/>
                                        <p:tgtEl>
                                          <p:spTgt spid="139"/>
                                        </p:tgtEl>
                                      </p:cBhvr>
                                    </p:animEffect>
                                  </p:childTnLst>
                                </p:cTn>
                              </p:par>
                              <p:par>
                                <p:cTn id="147" presetID="10" presetClass="entr" presetSubtype="0" fill="hold" grpId="0" nodeType="withEffect">
                                  <p:stCondLst>
                                    <p:cond delay="0"/>
                                  </p:stCondLst>
                                  <p:childTnLst>
                                    <p:set>
                                      <p:cBhvr>
                                        <p:cTn id="148" dur="1" fill="hold">
                                          <p:stCondLst>
                                            <p:cond delay="0"/>
                                          </p:stCondLst>
                                        </p:cTn>
                                        <p:tgtEl>
                                          <p:spTgt spid="138"/>
                                        </p:tgtEl>
                                        <p:attrNameLst>
                                          <p:attrName>style.visibility</p:attrName>
                                        </p:attrNameLst>
                                      </p:cBhvr>
                                      <p:to>
                                        <p:strVal val="visible"/>
                                      </p:to>
                                    </p:set>
                                    <p:animEffect transition="in" filter="fade">
                                      <p:cBhvr>
                                        <p:cTn id="149" dur="2000"/>
                                        <p:tgtEl>
                                          <p:spTgt spid="138"/>
                                        </p:tgtEl>
                                      </p:cBhvr>
                                    </p:animEffect>
                                  </p:childTnLst>
                                </p:cTn>
                              </p:par>
                            </p:childTnLst>
                          </p:cTn>
                        </p:par>
                      </p:childTnLst>
                    </p:cTn>
                  </p:par>
                  <p:par>
                    <p:cTn id="150" fill="hold">
                      <p:stCondLst>
                        <p:cond delay="indefinite"/>
                      </p:stCondLst>
                      <p:childTnLst>
                        <p:par>
                          <p:cTn id="151" fill="hold">
                            <p:stCondLst>
                              <p:cond delay="0"/>
                            </p:stCondLst>
                            <p:childTnLst>
                              <p:par>
                                <p:cTn id="152" presetID="55" presetClass="entr" presetSubtype="0" fill="hold" nodeType="clickEffect">
                                  <p:stCondLst>
                                    <p:cond delay="0"/>
                                  </p:stCondLst>
                                  <p:childTnLst>
                                    <p:set>
                                      <p:cBhvr>
                                        <p:cTn id="153" dur="1" fill="hold">
                                          <p:stCondLst>
                                            <p:cond delay="0"/>
                                          </p:stCondLst>
                                        </p:cTn>
                                        <p:tgtEl>
                                          <p:spTgt spid="8"/>
                                        </p:tgtEl>
                                        <p:attrNameLst>
                                          <p:attrName>style.visibility</p:attrName>
                                        </p:attrNameLst>
                                      </p:cBhvr>
                                      <p:to>
                                        <p:strVal val="visible"/>
                                      </p:to>
                                    </p:set>
                                    <p:anim calcmode="lin" valueType="num">
                                      <p:cBhvr>
                                        <p:cTn id="154" dur="1000" fill="hold"/>
                                        <p:tgtEl>
                                          <p:spTgt spid="8"/>
                                        </p:tgtEl>
                                        <p:attrNameLst>
                                          <p:attrName>ppt_w</p:attrName>
                                        </p:attrNameLst>
                                      </p:cBhvr>
                                      <p:tavLst>
                                        <p:tav tm="0">
                                          <p:val>
                                            <p:strVal val="#ppt_w*0.70"/>
                                          </p:val>
                                        </p:tav>
                                        <p:tav tm="100000">
                                          <p:val>
                                            <p:strVal val="#ppt_w"/>
                                          </p:val>
                                        </p:tav>
                                      </p:tavLst>
                                    </p:anim>
                                    <p:anim calcmode="lin" valueType="num">
                                      <p:cBhvr>
                                        <p:cTn id="155" dur="1000" fill="hold"/>
                                        <p:tgtEl>
                                          <p:spTgt spid="8"/>
                                        </p:tgtEl>
                                        <p:attrNameLst>
                                          <p:attrName>ppt_h</p:attrName>
                                        </p:attrNameLst>
                                      </p:cBhvr>
                                      <p:tavLst>
                                        <p:tav tm="0">
                                          <p:val>
                                            <p:strVal val="#ppt_h"/>
                                          </p:val>
                                        </p:tav>
                                        <p:tav tm="100000">
                                          <p:val>
                                            <p:strVal val="#ppt_h"/>
                                          </p:val>
                                        </p:tav>
                                      </p:tavLst>
                                    </p:anim>
                                    <p:animEffect transition="in" filter="fade">
                                      <p:cBhvr>
                                        <p:cTn id="156" dur="1000"/>
                                        <p:tgtEl>
                                          <p:spTgt spid="8"/>
                                        </p:tgtEl>
                                      </p:cBhvr>
                                    </p:animEffect>
                                  </p:childTnLst>
                                </p:cTn>
                              </p:par>
                              <p:par>
                                <p:cTn id="157" presetID="10" presetClass="entr" presetSubtype="0" fill="hold" nodeType="withEffect">
                                  <p:stCondLst>
                                    <p:cond delay="0"/>
                                  </p:stCondLst>
                                  <p:childTnLst>
                                    <p:set>
                                      <p:cBhvr>
                                        <p:cTn id="158" dur="1" fill="hold">
                                          <p:stCondLst>
                                            <p:cond delay="0"/>
                                          </p:stCondLst>
                                        </p:cTn>
                                        <p:tgtEl>
                                          <p:spTgt spid="11"/>
                                        </p:tgtEl>
                                        <p:attrNameLst>
                                          <p:attrName>style.visibility</p:attrName>
                                        </p:attrNameLst>
                                      </p:cBhvr>
                                      <p:to>
                                        <p:strVal val="visible"/>
                                      </p:to>
                                    </p:set>
                                    <p:animEffect transition="in" filter="fade">
                                      <p:cBhvr>
                                        <p:cTn id="159" dur="2000"/>
                                        <p:tgtEl>
                                          <p:spTgt spid="11"/>
                                        </p:tgtEl>
                                      </p:cBhvr>
                                    </p:animEffect>
                                  </p:childTnLst>
                                </p:cTn>
                              </p:par>
                              <p:par>
                                <p:cTn id="160" presetID="10" presetClass="exit" presetSubtype="0" fill="hold" nodeType="withEffect">
                                  <p:stCondLst>
                                    <p:cond delay="0"/>
                                  </p:stCondLst>
                                  <p:childTnLst>
                                    <p:animEffect transition="out" filter="fade">
                                      <p:cBhvr>
                                        <p:cTn id="161" dur="500"/>
                                        <p:tgtEl>
                                          <p:spTgt spid="91"/>
                                        </p:tgtEl>
                                      </p:cBhvr>
                                    </p:animEffect>
                                    <p:set>
                                      <p:cBhvr>
                                        <p:cTn id="162" dur="1" fill="hold">
                                          <p:stCondLst>
                                            <p:cond delay="499"/>
                                          </p:stCondLst>
                                        </p:cTn>
                                        <p:tgtEl>
                                          <p:spTgt spid="91"/>
                                        </p:tgtEl>
                                        <p:attrNameLst>
                                          <p:attrName>style.visibility</p:attrName>
                                        </p:attrNameLst>
                                      </p:cBhvr>
                                      <p:to>
                                        <p:strVal val="hidden"/>
                                      </p:to>
                                    </p:set>
                                  </p:childTnLst>
                                </p:cTn>
                              </p:par>
                              <p:par>
                                <p:cTn id="163" presetID="10" presetClass="exit" presetSubtype="0" fill="hold" grpId="0" nodeType="withEffect">
                                  <p:stCondLst>
                                    <p:cond delay="0"/>
                                  </p:stCondLst>
                                  <p:childTnLst>
                                    <p:animEffect transition="out" filter="fade">
                                      <p:cBhvr>
                                        <p:cTn id="164" dur="500"/>
                                        <p:tgtEl>
                                          <p:spTgt spid="95"/>
                                        </p:tgtEl>
                                      </p:cBhvr>
                                    </p:animEffect>
                                    <p:set>
                                      <p:cBhvr>
                                        <p:cTn id="165" dur="1" fill="hold">
                                          <p:stCondLst>
                                            <p:cond delay="499"/>
                                          </p:stCondLst>
                                        </p:cTn>
                                        <p:tgtEl>
                                          <p:spTgt spid="95"/>
                                        </p:tgtEl>
                                        <p:attrNameLst>
                                          <p:attrName>style.visibility</p:attrName>
                                        </p:attrNameLst>
                                      </p:cBhvr>
                                      <p:to>
                                        <p:strVal val="hidden"/>
                                      </p:to>
                                    </p:set>
                                  </p:childTnLst>
                                </p:cTn>
                              </p:par>
                              <p:par>
                                <p:cTn id="166" presetID="10" presetClass="exit" presetSubtype="0" fill="hold" grpId="0" nodeType="withEffect">
                                  <p:stCondLst>
                                    <p:cond delay="0"/>
                                  </p:stCondLst>
                                  <p:childTnLst>
                                    <p:animEffect transition="out" filter="fade">
                                      <p:cBhvr>
                                        <p:cTn id="167" dur="500"/>
                                        <p:tgtEl>
                                          <p:spTgt spid="96"/>
                                        </p:tgtEl>
                                      </p:cBhvr>
                                    </p:animEffect>
                                    <p:set>
                                      <p:cBhvr>
                                        <p:cTn id="168" dur="1" fill="hold">
                                          <p:stCondLst>
                                            <p:cond delay="499"/>
                                          </p:stCondLst>
                                        </p:cTn>
                                        <p:tgtEl>
                                          <p:spTgt spid="96"/>
                                        </p:tgtEl>
                                        <p:attrNameLst>
                                          <p:attrName>style.visibility</p:attrName>
                                        </p:attrNameLst>
                                      </p:cBhvr>
                                      <p:to>
                                        <p:strVal val="hidden"/>
                                      </p:to>
                                    </p:set>
                                  </p:childTnLst>
                                </p:cTn>
                              </p:par>
                            </p:childTnLst>
                          </p:cTn>
                        </p:par>
                      </p:childTnLst>
                    </p:cTn>
                  </p:par>
                  <p:par>
                    <p:cTn id="169" fill="hold">
                      <p:stCondLst>
                        <p:cond delay="indefinite"/>
                      </p:stCondLst>
                      <p:childTnLst>
                        <p:par>
                          <p:cTn id="170" fill="hold">
                            <p:stCondLst>
                              <p:cond delay="0"/>
                            </p:stCondLst>
                            <p:childTnLst>
                              <p:par>
                                <p:cTn id="171" presetID="55" presetClass="entr" presetSubtype="0" fill="hold" grpId="0" nodeType="clickEffect">
                                  <p:stCondLst>
                                    <p:cond delay="0"/>
                                  </p:stCondLst>
                                  <p:childTnLst>
                                    <p:set>
                                      <p:cBhvr>
                                        <p:cTn id="172" dur="1" fill="hold">
                                          <p:stCondLst>
                                            <p:cond delay="0"/>
                                          </p:stCondLst>
                                        </p:cTn>
                                        <p:tgtEl>
                                          <p:spTgt spid="73"/>
                                        </p:tgtEl>
                                        <p:attrNameLst>
                                          <p:attrName>style.visibility</p:attrName>
                                        </p:attrNameLst>
                                      </p:cBhvr>
                                      <p:to>
                                        <p:strVal val="visible"/>
                                      </p:to>
                                    </p:set>
                                    <p:anim calcmode="lin" valueType="num">
                                      <p:cBhvr>
                                        <p:cTn id="173" dur="1000" fill="hold"/>
                                        <p:tgtEl>
                                          <p:spTgt spid="73"/>
                                        </p:tgtEl>
                                        <p:attrNameLst>
                                          <p:attrName>ppt_w</p:attrName>
                                        </p:attrNameLst>
                                      </p:cBhvr>
                                      <p:tavLst>
                                        <p:tav tm="0">
                                          <p:val>
                                            <p:strVal val="#ppt_w*0.70"/>
                                          </p:val>
                                        </p:tav>
                                        <p:tav tm="100000">
                                          <p:val>
                                            <p:strVal val="#ppt_w"/>
                                          </p:val>
                                        </p:tav>
                                      </p:tavLst>
                                    </p:anim>
                                    <p:anim calcmode="lin" valueType="num">
                                      <p:cBhvr>
                                        <p:cTn id="174" dur="1000" fill="hold"/>
                                        <p:tgtEl>
                                          <p:spTgt spid="73"/>
                                        </p:tgtEl>
                                        <p:attrNameLst>
                                          <p:attrName>ppt_h</p:attrName>
                                        </p:attrNameLst>
                                      </p:cBhvr>
                                      <p:tavLst>
                                        <p:tav tm="0">
                                          <p:val>
                                            <p:strVal val="#ppt_h"/>
                                          </p:val>
                                        </p:tav>
                                        <p:tav tm="100000">
                                          <p:val>
                                            <p:strVal val="#ppt_h"/>
                                          </p:val>
                                        </p:tav>
                                      </p:tavLst>
                                    </p:anim>
                                    <p:animEffect transition="in" filter="fade">
                                      <p:cBhvr>
                                        <p:cTn id="175" dur="1000"/>
                                        <p:tgtEl>
                                          <p:spTgt spid="73"/>
                                        </p:tgtEl>
                                      </p:cBhvr>
                                    </p:animEffect>
                                  </p:childTnLst>
                                </p:cTn>
                              </p:par>
                              <p:par>
                                <p:cTn id="176" presetID="55" presetClass="entr" presetSubtype="0" fill="hold" grpId="0" nodeType="withEffect">
                                  <p:stCondLst>
                                    <p:cond delay="0"/>
                                  </p:stCondLst>
                                  <p:childTnLst>
                                    <p:set>
                                      <p:cBhvr>
                                        <p:cTn id="177" dur="1" fill="hold">
                                          <p:stCondLst>
                                            <p:cond delay="0"/>
                                          </p:stCondLst>
                                        </p:cTn>
                                        <p:tgtEl>
                                          <p:spTgt spid="106"/>
                                        </p:tgtEl>
                                        <p:attrNameLst>
                                          <p:attrName>style.visibility</p:attrName>
                                        </p:attrNameLst>
                                      </p:cBhvr>
                                      <p:to>
                                        <p:strVal val="visible"/>
                                      </p:to>
                                    </p:set>
                                    <p:anim calcmode="lin" valueType="num">
                                      <p:cBhvr>
                                        <p:cTn id="178" dur="1000" fill="hold"/>
                                        <p:tgtEl>
                                          <p:spTgt spid="106"/>
                                        </p:tgtEl>
                                        <p:attrNameLst>
                                          <p:attrName>ppt_w</p:attrName>
                                        </p:attrNameLst>
                                      </p:cBhvr>
                                      <p:tavLst>
                                        <p:tav tm="0">
                                          <p:val>
                                            <p:strVal val="#ppt_w*0.70"/>
                                          </p:val>
                                        </p:tav>
                                        <p:tav tm="100000">
                                          <p:val>
                                            <p:strVal val="#ppt_w"/>
                                          </p:val>
                                        </p:tav>
                                      </p:tavLst>
                                    </p:anim>
                                    <p:anim calcmode="lin" valueType="num">
                                      <p:cBhvr>
                                        <p:cTn id="179" dur="1000" fill="hold"/>
                                        <p:tgtEl>
                                          <p:spTgt spid="106"/>
                                        </p:tgtEl>
                                        <p:attrNameLst>
                                          <p:attrName>ppt_h</p:attrName>
                                        </p:attrNameLst>
                                      </p:cBhvr>
                                      <p:tavLst>
                                        <p:tav tm="0">
                                          <p:val>
                                            <p:strVal val="#ppt_h"/>
                                          </p:val>
                                        </p:tav>
                                        <p:tav tm="100000">
                                          <p:val>
                                            <p:strVal val="#ppt_h"/>
                                          </p:val>
                                        </p:tav>
                                      </p:tavLst>
                                    </p:anim>
                                    <p:animEffect transition="in" filter="fade">
                                      <p:cBhvr>
                                        <p:cTn id="180" dur="1000"/>
                                        <p:tgtEl>
                                          <p:spTgt spid="106"/>
                                        </p:tgtEl>
                                      </p:cBhvr>
                                    </p:animEffect>
                                  </p:childTnLst>
                                </p:cTn>
                              </p:par>
                              <p:par>
                                <p:cTn id="181" presetID="55" presetClass="entr" presetSubtype="0" fill="hold" grpId="0" nodeType="withEffect">
                                  <p:stCondLst>
                                    <p:cond delay="0"/>
                                  </p:stCondLst>
                                  <p:childTnLst>
                                    <p:set>
                                      <p:cBhvr>
                                        <p:cTn id="182" dur="1" fill="hold">
                                          <p:stCondLst>
                                            <p:cond delay="0"/>
                                          </p:stCondLst>
                                        </p:cTn>
                                        <p:tgtEl>
                                          <p:spTgt spid="85"/>
                                        </p:tgtEl>
                                        <p:attrNameLst>
                                          <p:attrName>style.visibility</p:attrName>
                                        </p:attrNameLst>
                                      </p:cBhvr>
                                      <p:to>
                                        <p:strVal val="visible"/>
                                      </p:to>
                                    </p:set>
                                    <p:anim calcmode="lin" valueType="num">
                                      <p:cBhvr>
                                        <p:cTn id="183" dur="1000" fill="hold"/>
                                        <p:tgtEl>
                                          <p:spTgt spid="85"/>
                                        </p:tgtEl>
                                        <p:attrNameLst>
                                          <p:attrName>ppt_w</p:attrName>
                                        </p:attrNameLst>
                                      </p:cBhvr>
                                      <p:tavLst>
                                        <p:tav tm="0">
                                          <p:val>
                                            <p:strVal val="#ppt_w*0.70"/>
                                          </p:val>
                                        </p:tav>
                                        <p:tav tm="100000">
                                          <p:val>
                                            <p:strVal val="#ppt_w"/>
                                          </p:val>
                                        </p:tav>
                                      </p:tavLst>
                                    </p:anim>
                                    <p:anim calcmode="lin" valueType="num">
                                      <p:cBhvr>
                                        <p:cTn id="184" dur="1000" fill="hold"/>
                                        <p:tgtEl>
                                          <p:spTgt spid="85"/>
                                        </p:tgtEl>
                                        <p:attrNameLst>
                                          <p:attrName>ppt_h</p:attrName>
                                        </p:attrNameLst>
                                      </p:cBhvr>
                                      <p:tavLst>
                                        <p:tav tm="0">
                                          <p:val>
                                            <p:strVal val="#ppt_h"/>
                                          </p:val>
                                        </p:tav>
                                        <p:tav tm="100000">
                                          <p:val>
                                            <p:strVal val="#ppt_h"/>
                                          </p:val>
                                        </p:tav>
                                      </p:tavLst>
                                    </p:anim>
                                    <p:animEffect transition="in" filter="fade">
                                      <p:cBhvr>
                                        <p:cTn id="185" dur="1000"/>
                                        <p:tgtEl>
                                          <p:spTgt spid="85"/>
                                        </p:tgtEl>
                                      </p:cBhvr>
                                    </p:animEffect>
                                  </p:childTnLst>
                                </p:cTn>
                              </p:par>
                              <p:par>
                                <p:cTn id="186" presetID="55" presetClass="entr" presetSubtype="0" fill="hold" grpId="0" nodeType="withEffect">
                                  <p:stCondLst>
                                    <p:cond delay="0"/>
                                  </p:stCondLst>
                                  <p:childTnLst>
                                    <p:set>
                                      <p:cBhvr>
                                        <p:cTn id="187" dur="1" fill="hold">
                                          <p:stCondLst>
                                            <p:cond delay="0"/>
                                          </p:stCondLst>
                                        </p:cTn>
                                        <p:tgtEl>
                                          <p:spTgt spid="89"/>
                                        </p:tgtEl>
                                        <p:attrNameLst>
                                          <p:attrName>style.visibility</p:attrName>
                                        </p:attrNameLst>
                                      </p:cBhvr>
                                      <p:to>
                                        <p:strVal val="visible"/>
                                      </p:to>
                                    </p:set>
                                    <p:anim calcmode="lin" valueType="num">
                                      <p:cBhvr>
                                        <p:cTn id="188" dur="1000" fill="hold"/>
                                        <p:tgtEl>
                                          <p:spTgt spid="89"/>
                                        </p:tgtEl>
                                        <p:attrNameLst>
                                          <p:attrName>ppt_w</p:attrName>
                                        </p:attrNameLst>
                                      </p:cBhvr>
                                      <p:tavLst>
                                        <p:tav tm="0">
                                          <p:val>
                                            <p:strVal val="#ppt_w*0.70"/>
                                          </p:val>
                                        </p:tav>
                                        <p:tav tm="100000">
                                          <p:val>
                                            <p:strVal val="#ppt_w"/>
                                          </p:val>
                                        </p:tav>
                                      </p:tavLst>
                                    </p:anim>
                                    <p:anim calcmode="lin" valueType="num">
                                      <p:cBhvr>
                                        <p:cTn id="189" dur="1000" fill="hold"/>
                                        <p:tgtEl>
                                          <p:spTgt spid="89"/>
                                        </p:tgtEl>
                                        <p:attrNameLst>
                                          <p:attrName>ppt_h</p:attrName>
                                        </p:attrNameLst>
                                      </p:cBhvr>
                                      <p:tavLst>
                                        <p:tav tm="0">
                                          <p:val>
                                            <p:strVal val="#ppt_h"/>
                                          </p:val>
                                        </p:tav>
                                        <p:tav tm="100000">
                                          <p:val>
                                            <p:strVal val="#ppt_h"/>
                                          </p:val>
                                        </p:tav>
                                      </p:tavLst>
                                    </p:anim>
                                    <p:animEffect transition="in" filter="fade">
                                      <p:cBhvr>
                                        <p:cTn id="190" dur="1000"/>
                                        <p:tgtEl>
                                          <p:spTgt spid="89"/>
                                        </p:tgtEl>
                                      </p:cBhvr>
                                    </p:animEffect>
                                  </p:childTnLst>
                                </p:cTn>
                              </p:par>
                              <p:par>
                                <p:cTn id="191" presetID="55" presetClass="entr" presetSubtype="0" fill="hold" grpId="0" nodeType="withEffect">
                                  <p:stCondLst>
                                    <p:cond delay="0"/>
                                  </p:stCondLst>
                                  <p:childTnLst>
                                    <p:set>
                                      <p:cBhvr>
                                        <p:cTn id="192" dur="1" fill="hold">
                                          <p:stCondLst>
                                            <p:cond delay="0"/>
                                          </p:stCondLst>
                                        </p:cTn>
                                        <p:tgtEl>
                                          <p:spTgt spid="86"/>
                                        </p:tgtEl>
                                        <p:attrNameLst>
                                          <p:attrName>style.visibility</p:attrName>
                                        </p:attrNameLst>
                                      </p:cBhvr>
                                      <p:to>
                                        <p:strVal val="visible"/>
                                      </p:to>
                                    </p:set>
                                    <p:anim calcmode="lin" valueType="num">
                                      <p:cBhvr>
                                        <p:cTn id="193" dur="1000" fill="hold"/>
                                        <p:tgtEl>
                                          <p:spTgt spid="86"/>
                                        </p:tgtEl>
                                        <p:attrNameLst>
                                          <p:attrName>ppt_w</p:attrName>
                                        </p:attrNameLst>
                                      </p:cBhvr>
                                      <p:tavLst>
                                        <p:tav tm="0">
                                          <p:val>
                                            <p:strVal val="#ppt_w*0.70"/>
                                          </p:val>
                                        </p:tav>
                                        <p:tav tm="100000">
                                          <p:val>
                                            <p:strVal val="#ppt_w"/>
                                          </p:val>
                                        </p:tav>
                                      </p:tavLst>
                                    </p:anim>
                                    <p:anim calcmode="lin" valueType="num">
                                      <p:cBhvr>
                                        <p:cTn id="194" dur="1000" fill="hold"/>
                                        <p:tgtEl>
                                          <p:spTgt spid="86"/>
                                        </p:tgtEl>
                                        <p:attrNameLst>
                                          <p:attrName>ppt_h</p:attrName>
                                        </p:attrNameLst>
                                      </p:cBhvr>
                                      <p:tavLst>
                                        <p:tav tm="0">
                                          <p:val>
                                            <p:strVal val="#ppt_h"/>
                                          </p:val>
                                        </p:tav>
                                        <p:tav tm="100000">
                                          <p:val>
                                            <p:strVal val="#ppt_h"/>
                                          </p:val>
                                        </p:tav>
                                      </p:tavLst>
                                    </p:anim>
                                    <p:animEffect transition="in" filter="fade">
                                      <p:cBhvr>
                                        <p:cTn id="195" dur="1000"/>
                                        <p:tgtEl>
                                          <p:spTgt spid="86"/>
                                        </p:tgtEl>
                                      </p:cBhvr>
                                    </p:animEffect>
                                  </p:childTnLst>
                                </p:cTn>
                              </p:par>
                              <p:par>
                                <p:cTn id="196" presetID="55" presetClass="entr" presetSubtype="0" fill="hold" grpId="0" nodeType="withEffect">
                                  <p:stCondLst>
                                    <p:cond delay="0"/>
                                  </p:stCondLst>
                                  <p:childTnLst>
                                    <p:set>
                                      <p:cBhvr>
                                        <p:cTn id="197" dur="1" fill="hold">
                                          <p:stCondLst>
                                            <p:cond delay="0"/>
                                          </p:stCondLst>
                                        </p:cTn>
                                        <p:tgtEl>
                                          <p:spTgt spid="88"/>
                                        </p:tgtEl>
                                        <p:attrNameLst>
                                          <p:attrName>style.visibility</p:attrName>
                                        </p:attrNameLst>
                                      </p:cBhvr>
                                      <p:to>
                                        <p:strVal val="visible"/>
                                      </p:to>
                                    </p:set>
                                    <p:anim calcmode="lin" valueType="num">
                                      <p:cBhvr>
                                        <p:cTn id="198" dur="1000" fill="hold"/>
                                        <p:tgtEl>
                                          <p:spTgt spid="88"/>
                                        </p:tgtEl>
                                        <p:attrNameLst>
                                          <p:attrName>ppt_w</p:attrName>
                                        </p:attrNameLst>
                                      </p:cBhvr>
                                      <p:tavLst>
                                        <p:tav tm="0">
                                          <p:val>
                                            <p:strVal val="#ppt_w*0.70"/>
                                          </p:val>
                                        </p:tav>
                                        <p:tav tm="100000">
                                          <p:val>
                                            <p:strVal val="#ppt_w"/>
                                          </p:val>
                                        </p:tav>
                                      </p:tavLst>
                                    </p:anim>
                                    <p:anim calcmode="lin" valueType="num">
                                      <p:cBhvr>
                                        <p:cTn id="199" dur="1000" fill="hold"/>
                                        <p:tgtEl>
                                          <p:spTgt spid="88"/>
                                        </p:tgtEl>
                                        <p:attrNameLst>
                                          <p:attrName>ppt_h</p:attrName>
                                        </p:attrNameLst>
                                      </p:cBhvr>
                                      <p:tavLst>
                                        <p:tav tm="0">
                                          <p:val>
                                            <p:strVal val="#ppt_h"/>
                                          </p:val>
                                        </p:tav>
                                        <p:tav tm="100000">
                                          <p:val>
                                            <p:strVal val="#ppt_h"/>
                                          </p:val>
                                        </p:tav>
                                      </p:tavLst>
                                    </p:anim>
                                    <p:animEffect transition="in" filter="fade">
                                      <p:cBhvr>
                                        <p:cTn id="200" dur="1000"/>
                                        <p:tgtEl>
                                          <p:spTgt spid="88"/>
                                        </p:tgtEl>
                                      </p:cBhvr>
                                    </p:animEffect>
                                  </p:childTnLst>
                                </p:cTn>
                              </p:par>
                              <p:par>
                                <p:cTn id="201" presetID="55" presetClass="entr" presetSubtype="0" fill="hold" grpId="0" nodeType="withEffect">
                                  <p:stCondLst>
                                    <p:cond delay="0"/>
                                  </p:stCondLst>
                                  <p:childTnLst>
                                    <p:set>
                                      <p:cBhvr>
                                        <p:cTn id="202" dur="1" fill="hold">
                                          <p:stCondLst>
                                            <p:cond delay="0"/>
                                          </p:stCondLst>
                                        </p:cTn>
                                        <p:tgtEl>
                                          <p:spTgt spid="87"/>
                                        </p:tgtEl>
                                        <p:attrNameLst>
                                          <p:attrName>style.visibility</p:attrName>
                                        </p:attrNameLst>
                                      </p:cBhvr>
                                      <p:to>
                                        <p:strVal val="visible"/>
                                      </p:to>
                                    </p:set>
                                    <p:anim calcmode="lin" valueType="num">
                                      <p:cBhvr>
                                        <p:cTn id="203" dur="1000" fill="hold"/>
                                        <p:tgtEl>
                                          <p:spTgt spid="87"/>
                                        </p:tgtEl>
                                        <p:attrNameLst>
                                          <p:attrName>ppt_w</p:attrName>
                                        </p:attrNameLst>
                                      </p:cBhvr>
                                      <p:tavLst>
                                        <p:tav tm="0">
                                          <p:val>
                                            <p:strVal val="#ppt_w*0.70"/>
                                          </p:val>
                                        </p:tav>
                                        <p:tav tm="100000">
                                          <p:val>
                                            <p:strVal val="#ppt_w"/>
                                          </p:val>
                                        </p:tav>
                                      </p:tavLst>
                                    </p:anim>
                                    <p:anim calcmode="lin" valueType="num">
                                      <p:cBhvr>
                                        <p:cTn id="204" dur="1000" fill="hold"/>
                                        <p:tgtEl>
                                          <p:spTgt spid="87"/>
                                        </p:tgtEl>
                                        <p:attrNameLst>
                                          <p:attrName>ppt_h</p:attrName>
                                        </p:attrNameLst>
                                      </p:cBhvr>
                                      <p:tavLst>
                                        <p:tav tm="0">
                                          <p:val>
                                            <p:strVal val="#ppt_h"/>
                                          </p:val>
                                        </p:tav>
                                        <p:tav tm="100000">
                                          <p:val>
                                            <p:strVal val="#ppt_h"/>
                                          </p:val>
                                        </p:tav>
                                      </p:tavLst>
                                    </p:anim>
                                    <p:animEffect transition="in" filter="fade">
                                      <p:cBhvr>
                                        <p:cTn id="205" dur="1000"/>
                                        <p:tgtEl>
                                          <p:spTgt spid="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66" grpId="0" animBg="1"/>
      <p:bldP spid="67" grpId="0" animBg="1"/>
      <p:bldP spid="68" grpId="0"/>
      <p:bldP spid="74" grpId="0" animBg="1"/>
      <p:bldP spid="73" grpId="0" animBg="1"/>
      <p:bldP spid="75" grpId="0" animBg="1"/>
      <p:bldP spid="85" grpId="0" animBg="1"/>
      <p:bldP spid="86" grpId="0" animBg="1"/>
      <p:bldP spid="87" grpId="0" animBg="1"/>
      <p:bldP spid="88" grpId="0" animBg="1"/>
      <p:bldP spid="89" grpId="0" animBg="1"/>
      <p:bldP spid="95" grpId="0" animBg="1"/>
      <p:bldP spid="96" grpId="0" animBg="1"/>
      <p:bldP spid="52" grpId="0" animBg="1"/>
      <p:bldP spid="98" grpId="0"/>
      <p:bldP spid="99" grpId="0" animBg="1"/>
      <p:bldP spid="100" grpId="0" animBg="1"/>
      <p:bldP spid="101" grpId="0" animBg="1"/>
      <p:bldP spid="102" grpId="0" animBg="1"/>
      <p:bldP spid="103" grpId="0" animBg="1"/>
      <p:bldP spid="104" grpId="0" animBg="1"/>
      <p:bldP spid="105" grpId="0" animBg="1"/>
      <p:bldP spid="106" grpId="0" animBg="1"/>
      <p:bldP spid="135" grpId="0" animBg="1"/>
      <p:bldP spid="136" grpId="0" animBg="1"/>
      <p:bldP spid="137" grpId="0" animBg="1"/>
      <p:bldP spid="138" grpId="0" animBg="1"/>
      <p:bldP spid="139"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9"/>
          <p:cNvSpPr>
            <a:spLocks noChangeArrowheads="1"/>
          </p:cNvSpPr>
          <p:nvPr/>
        </p:nvSpPr>
        <p:spPr bwMode="auto">
          <a:xfrm>
            <a:off x="0" y="0"/>
            <a:ext cx="9201150" cy="6915150"/>
          </a:xfrm>
          <a:prstGeom prst="rect">
            <a:avLst/>
          </a:prstGeom>
          <a:gradFill rotWithShape="1">
            <a:gsLst>
              <a:gs pos="0">
                <a:srgbClr val="A50021"/>
              </a:gs>
              <a:gs pos="100000">
                <a:srgbClr val="4C000F"/>
              </a:gs>
            </a:gsLst>
            <a:lin ang="5400000" scaled="1"/>
          </a:gra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ahoma" pitchFamily="34" charset="0"/>
              <a:ea typeface="+mn-ea"/>
              <a:cs typeface="Arial" pitchFamily="34" charset="0"/>
            </a:endParaRPr>
          </a:p>
        </p:txBody>
      </p:sp>
      <p:sp>
        <p:nvSpPr>
          <p:cNvPr id="65538" name="Rectangle 2"/>
          <p:cNvSpPr>
            <a:spLocks noGrp="1" noChangeArrowheads="1"/>
          </p:cNvSpPr>
          <p:nvPr>
            <p:ph type="ctrTitle"/>
          </p:nvPr>
        </p:nvSpPr>
        <p:spPr>
          <a:xfrm>
            <a:off x="250825" y="0"/>
            <a:ext cx="8642350" cy="1403350"/>
          </a:xfrm>
        </p:spPr>
        <p:txBody>
          <a:bodyPr/>
          <a:lstStyle/>
          <a:p>
            <a:pPr eaLnBrk="1" hangingPunct="1">
              <a:defRPr/>
            </a:pPr>
            <a:r>
              <a:rPr lang="en-AU" sz="3600" i="1" dirty="0">
                <a:solidFill>
                  <a:srgbClr val="00FF00"/>
                </a:solidFill>
              </a:rPr>
              <a:t>The 2 Witnesses</a:t>
            </a:r>
            <a:r>
              <a:rPr lang="en-AU" sz="3600" dirty="0"/>
              <a:t> </a:t>
            </a:r>
            <a:br>
              <a:rPr lang="en-AU" sz="3600" dirty="0"/>
            </a:br>
            <a:r>
              <a:rPr lang="en-AU" sz="2400" b="1" dirty="0">
                <a:solidFill>
                  <a:srgbClr val="FFFF00"/>
                </a:solidFill>
              </a:rPr>
              <a:t>Rev.11</a:t>
            </a:r>
            <a:br>
              <a:rPr lang="en-AU" sz="2400" dirty="0">
                <a:solidFill>
                  <a:srgbClr val="FFFF00"/>
                </a:solidFill>
              </a:rPr>
            </a:br>
            <a:r>
              <a:rPr lang="en-AU" sz="2800" b="1" dirty="0">
                <a:latin typeface="Arial" panose="020B0604020202020204" pitchFamily="34" charset="0"/>
                <a:cs typeface="Arial" panose="020B0604020202020204" pitchFamily="34" charset="0"/>
              </a:rPr>
              <a:t>Secular/Religious (Anti-Papal)</a:t>
            </a:r>
          </a:p>
        </p:txBody>
      </p:sp>
      <p:sp>
        <p:nvSpPr>
          <p:cNvPr id="14340" name="Line 3"/>
          <p:cNvSpPr>
            <a:spLocks noChangeShapeType="1"/>
          </p:cNvSpPr>
          <p:nvPr/>
        </p:nvSpPr>
        <p:spPr bwMode="auto">
          <a:xfrm>
            <a:off x="611188" y="2159000"/>
            <a:ext cx="0" cy="431800"/>
          </a:xfrm>
          <a:prstGeom prst="line">
            <a:avLst/>
          </a:prstGeom>
          <a:noFill/>
          <a:ln w="38100">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pitchFamily="34" charset="0"/>
              <a:ea typeface="+mn-ea"/>
              <a:cs typeface="Arial" pitchFamily="34" charset="0"/>
            </a:endParaRPr>
          </a:p>
        </p:txBody>
      </p:sp>
      <p:sp>
        <p:nvSpPr>
          <p:cNvPr id="14341" name="Line 4"/>
          <p:cNvSpPr>
            <a:spLocks noChangeShapeType="1"/>
          </p:cNvSpPr>
          <p:nvPr/>
        </p:nvSpPr>
        <p:spPr bwMode="auto">
          <a:xfrm>
            <a:off x="611188" y="2374900"/>
            <a:ext cx="7561262" cy="0"/>
          </a:xfrm>
          <a:prstGeom prst="line">
            <a:avLst/>
          </a:prstGeom>
          <a:noFill/>
          <a:ln w="38100">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pitchFamily="34" charset="0"/>
              <a:ea typeface="+mn-ea"/>
              <a:cs typeface="Arial" pitchFamily="34" charset="0"/>
            </a:endParaRPr>
          </a:p>
        </p:txBody>
      </p:sp>
      <p:sp>
        <p:nvSpPr>
          <p:cNvPr id="14342" name="Line 5"/>
          <p:cNvSpPr>
            <a:spLocks noChangeShapeType="1"/>
          </p:cNvSpPr>
          <p:nvPr/>
        </p:nvSpPr>
        <p:spPr bwMode="auto">
          <a:xfrm>
            <a:off x="8172450" y="2159000"/>
            <a:ext cx="0" cy="431800"/>
          </a:xfrm>
          <a:prstGeom prst="line">
            <a:avLst/>
          </a:prstGeom>
          <a:noFill/>
          <a:ln w="38100">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pitchFamily="34" charset="0"/>
              <a:ea typeface="+mn-ea"/>
              <a:cs typeface="Arial" pitchFamily="34" charset="0"/>
            </a:endParaRPr>
          </a:p>
        </p:txBody>
      </p:sp>
      <p:sp>
        <p:nvSpPr>
          <p:cNvPr id="14343" name="Line 6"/>
          <p:cNvSpPr>
            <a:spLocks noChangeShapeType="1"/>
          </p:cNvSpPr>
          <p:nvPr/>
        </p:nvSpPr>
        <p:spPr bwMode="auto">
          <a:xfrm>
            <a:off x="4140200" y="2159000"/>
            <a:ext cx="0" cy="431800"/>
          </a:xfrm>
          <a:prstGeom prst="line">
            <a:avLst/>
          </a:prstGeom>
          <a:noFill/>
          <a:ln w="38100">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pitchFamily="34" charset="0"/>
              <a:ea typeface="+mn-ea"/>
              <a:cs typeface="Arial" pitchFamily="34" charset="0"/>
            </a:endParaRPr>
          </a:p>
        </p:txBody>
      </p:sp>
      <p:sp>
        <p:nvSpPr>
          <p:cNvPr id="14344" name="Line 7"/>
          <p:cNvSpPr>
            <a:spLocks noChangeShapeType="1"/>
          </p:cNvSpPr>
          <p:nvPr/>
        </p:nvSpPr>
        <p:spPr bwMode="auto">
          <a:xfrm>
            <a:off x="4716463" y="2159000"/>
            <a:ext cx="0" cy="431800"/>
          </a:xfrm>
          <a:prstGeom prst="line">
            <a:avLst/>
          </a:prstGeom>
          <a:noFill/>
          <a:ln w="38100">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pitchFamily="34" charset="0"/>
              <a:ea typeface="+mn-ea"/>
              <a:cs typeface="Arial" pitchFamily="34" charset="0"/>
            </a:endParaRPr>
          </a:p>
        </p:txBody>
      </p:sp>
      <p:sp>
        <p:nvSpPr>
          <p:cNvPr id="14345" name="Line 8"/>
          <p:cNvSpPr>
            <a:spLocks noChangeShapeType="1"/>
          </p:cNvSpPr>
          <p:nvPr/>
        </p:nvSpPr>
        <p:spPr bwMode="auto">
          <a:xfrm>
            <a:off x="6156325" y="2159000"/>
            <a:ext cx="0" cy="431800"/>
          </a:xfrm>
          <a:prstGeom prst="line">
            <a:avLst/>
          </a:prstGeom>
          <a:noFill/>
          <a:ln w="38100">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pitchFamily="34" charset="0"/>
              <a:ea typeface="+mn-ea"/>
              <a:cs typeface="Arial" pitchFamily="34" charset="0"/>
            </a:endParaRPr>
          </a:p>
        </p:txBody>
      </p:sp>
      <p:sp>
        <p:nvSpPr>
          <p:cNvPr id="65545" name="Rectangle 9"/>
          <p:cNvSpPr>
            <a:spLocks noChangeArrowheads="1"/>
          </p:cNvSpPr>
          <p:nvPr/>
        </p:nvSpPr>
        <p:spPr bwMode="auto">
          <a:xfrm>
            <a:off x="0" y="1629226"/>
            <a:ext cx="1491341" cy="431800"/>
          </a:xfrm>
          <a:prstGeom prst="rect">
            <a:avLst/>
          </a:prstGeom>
          <a:noFill/>
          <a:ln w="9525">
            <a:noFill/>
            <a:miter lim="800000"/>
            <a:headEnd/>
            <a:tailEnd/>
          </a:ln>
          <a:effectLst/>
        </p:spPr>
        <p:txBody>
          <a:bodyPr/>
          <a:lstStyle/>
          <a:p>
            <a:pPr marL="0" marR="0" lvl="0" indent="0" algn="ctr" defTabSz="914400" rtl="0" eaLnBrk="1" fontAlgn="base" latinLnBrk="0" hangingPunct="1">
              <a:lnSpc>
                <a:spcPct val="100000"/>
              </a:lnSpc>
              <a:spcBef>
                <a:spcPct val="20000"/>
              </a:spcBef>
              <a:spcAft>
                <a:spcPct val="0"/>
              </a:spcAft>
              <a:buClr>
                <a:srgbClr val="00CCFF"/>
              </a:buClr>
              <a:buSzPct val="65000"/>
              <a:buFont typeface="Wingdings" pitchFamily="2" charset="2"/>
              <a:buNone/>
              <a:tabLst/>
              <a:defRPr/>
            </a:pPr>
            <a:r>
              <a:rPr kumimoji="0" lang="en-AU" sz="2800" b="1" i="0" u="none" strike="noStrike" kern="1200" cap="none" spc="0" normalizeH="0" baseline="0" noProof="0" dirty="0">
                <a:ln>
                  <a:noFill/>
                </a:ln>
                <a:solidFill>
                  <a:srgbClr val="FFFF00"/>
                </a:solidFill>
                <a:effectLst>
                  <a:outerShdw blurRad="38100" dist="38100" dir="2700000" algn="tl">
                    <a:srgbClr val="000000"/>
                  </a:outerShdw>
                </a:effectLst>
                <a:uLnTx/>
                <a:uFillTx/>
                <a:latin typeface="Arial" pitchFamily="34" charset="0"/>
                <a:ea typeface="+mn-ea"/>
                <a:cs typeface="Arial" pitchFamily="34" charset="0"/>
              </a:rPr>
              <a:t>312 AD</a:t>
            </a:r>
          </a:p>
        </p:txBody>
      </p:sp>
      <p:sp>
        <p:nvSpPr>
          <p:cNvPr id="65547" name="Rectangle 11"/>
          <p:cNvSpPr>
            <a:spLocks noChangeArrowheads="1"/>
          </p:cNvSpPr>
          <p:nvPr/>
        </p:nvSpPr>
        <p:spPr bwMode="auto">
          <a:xfrm>
            <a:off x="1403350" y="2374900"/>
            <a:ext cx="1943100" cy="503238"/>
          </a:xfrm>
          <a:prstGeom prst="rect">
            <a:avLst/>
          </a:prstGeom>
          <a:noFill/>
          <a:ln w="9525">
            <a:noFill/>
            <a:miter lim="800000"/>
            <a:headEnd/>
            <a:tailEnd/>
          </a:ln>
          <a:effectLst/>
        </p:spPr>
        <p:txBody>
          <a:bodyPr/>
          <a:lstStyle/>
          <a:p>
            <a:pPr marL="0" marR="0" lvl="0" indent="0" algn="ctr" defTabSz="914400" rtl="0" eaLnBrk="1" fontAlgn="base" latinLnBrk="0" hangingPunct="1">
              <a:lnSpc>
                <a:spcPct val="100000"/>
              </a:lnSpc>
              <a:spcBef>
                <a:spcPct val="20000"/>
              </a:spcBef>
              <a:spcAft>
                <a:spcPct val="0"/>
              </a:spcAft>
              <a:buClr>
                <a:srgbClr val="00CCFF"/>
              </a:buClr>
              <a:buSzPct val="65000"/>
              <a:buFont typeface="Wingdings" pitchFamily="2" charset="2"/>
              <a:buNone/>
              <a:tabLst/>
              <a:defRPr/>
            </a:pPr>
            <a:r>
              <a:rPr kumimoji="0" lang="en-AU" sz="2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Tahoma" pitchFamily="34" charset="0"/>
                <a:ea typeface="+mn-ea"/>
                <a:cs typeface="Arial" pitchFamily="34" charset="0"/>
              </a:rPr>
              <a:t>1260yrs</a:t>
            </a:r>
          </a:p>
        </p:txBody>
      </p:sp>
      <p:sp>
        <p:nvSpPr>
          <p:cNvPr id="14349" name="Text Box 12"/>
          <p:cNvSpPr txBox="1">
            <a:spLocks noChangeArrowheads="1"/>
          </p:cNvSpPr>
          <p:nvPr/>
        </p:nvSpPr>
        <p:spPr bwMode="auto">
          <a:xfrm>
            <a:off x="1908175" y="3094038"/>
            <a:ext cx="4464050" cy="366712"/>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pitchFamily="34" charset="0"/>
              <a:ea typeface="+mn-ea"/>
              <a:cs typeface="Arial" pitchFamily="34" charset="0"/>
            </a:endParaRPr>
          </a:p>
        </p:txBody>
      </p:sp>
      <p:sp>
        <p:nvSpPr>
          <p:cNvPr id="65549" name="Line 13"/>
          <p:cNvSpPr>
            <a:spLocks noChangeShapeType="1"/>
          </p:cNvSpPr>
          <p:nvPr/>
        </p:nvSpPr>
        <p:spPr bwMode="auto">
          <a:xfrm>
            <a:off x="611188" y="2374900"/>
            <a:ext cx="3529012" cy="0"/>
          </a:xfrm>
          <a:prstGeom prst="line">
            <a:avLst/>
          </a:prstGeom>
          <a:noFill/>
          <a:ln w="57150">
            <a:solidFill>
              <a:srgbClr val="00FF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pitchFamily="34" charset="0"/>
              <a:ea typeface="+mn-ea"/>
              <a:cs typeface="Arial" pitchFamily="34" charset="0"/>
            </a:endParaRPr>
          </a:p>
        </p:txBody>
      </p:sp>
      <p:sp>
        <p:nvSpPr>
          <p:cNvPr id="65551" name="Text Box 15"/>
          <p:cNvSpPr txBox="1">
            <a:spLocks noChangeArrowheads="1"/>
          </p:cNvSpPr>
          <p:nvPr/>
        </p:nvSpPr>
        <p:spPr bwMode="auto">
          <a:xfrm>
            <a:off x="3357014" y="1700664"/>
            <a:ext cx="1674344" cy="523220"/>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800" b="1" i="0" u="none" strike="noStrike" kern="1200" cap="none" spc="0" normalizeH="0" baseline="0" noProof="0" dirty="0">
                <a:ln>
                  <a:noFill/>
                </a:ln>
                <a:solidFill>
                  <a:srgbClr val="FFFF00"/>
                </a:solidFill>
                <a:effectLst/>
                <a:uLnTx/>
                <a:uFillTx/>
                <a:latin typeface="Arial" pitchFamily="34" charset="0"/>
                <a:ea typeface="+mn-ea"/>
                <a:cs typeface="Arial" pitchFamily="34" charset="0"/>
              </a:rPr>
              <a:t>1572 AD</a:t>
            </a:r>
          </a:p>
        </p:txBody>
      </p:sp>
      <p:sp>
        <p:nvSpPr>
          <p:cNvPr id="65552" name="Line 16"/>
          <p:cNvSpPr>
            <a:spLocks noChangeShapeType="1"/>
          </p:cNvSpPr>
          <p:nvPr/>
        </p:nvSpPr>
        <p:spPr bwMode="auto">
          <a:xfrm>
            <a:off x="4140200" y="2662237"/>
            <a:ext cx="0" cy="1692000"/>
          </a:xfrm>
          <a:prstGeom prst="line">
            <a:avLst/>
          </a:prstGeom>
          <a:noFill/>
          <a:ln w="57150">
            <a:solidFill>
              <a:srgbClr val="00FF00"/>
            </a:solidFill>
            <a:round/>
            <a:headEnd type="arrow" w="med" len="me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pitchFamily="34" charset="0"/>
              <a:ea typeface="+mn-ea"/>
              <a:cs typeface="Arial" pitchFamily="34" charset="0"/>
            </a:endParaRPr>
          </a:p>
        </p:txBody>
      </p:sp>
      <p:sp>
        <p:nvSpPr>
          <p:cNvPr id="65572" name="Line 36"/>
          <p:cNvSpPr>
            <a:spLocks noChangeShapeType="1"/>
          </p:cNvSpPr>
          <p:nvPr/>
        </p:nvSpPr>
        <p:spPr bwMode="auto">
          <a:xfrm flipH="1">
            <a:off x="1211080" y="596438"/>
            <a:ext cx="2322613" cy="2404167"/>
          </a:xfrm>
          <a:prstGeom prst="line">
            <a:avLst/>
          </a:prstGeom>
          <a:noFill/>
          <a:ln w="28575">
            <a:solidFill>
              <a:srgbClr val="00FF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pitchFamily="34" charset="0"/>
              <a:ea typeface="+mn-ea"/>
              <a:cs typeface="Arial" pitchFamily="34" charset="0"/>
            </a:endParaRPr>
          </a:p>
        </p:txBody>
      </p:sp>
      <p:sp>
        <p:nvSpPr>
          <p:cNvPr id="44" name="Rectangle 11"/>
          <p:cNvSpPr>
            <a:spLocks noChangeArrowheads="1"/>
          </p:cNvSpPr>
          <p:nvPr/>
        </p:nvSpPr>
        <p:spPr bwMode="auto">
          <a:xfrm>
            <a:off x="-133977" y="3807143"/>
            <a:ext cx="3074653" cy="792162"/>
          </a:xfrm>
          <a:prstGeom prst="rect">
            <a:avLst/>
          </a:prstGeom>
          <a:noFill/>
          <a:ln w="9525">
            <a:noFill/>
            <a:miter lim="800000"/>
            <a:headEnd/>
            <a:tailEnd/>
          </a:ln>
          <a:effectLst>
            <a:outerShdw blurRad="50800" dist="38100" algn="l" rotWithShape="0">
              <a:prstClr val="black">
                <a:alpha val="40000"/>
              </a:prstClr>
            </a:outerShdw>
          </a:effectLst>
        </p:spPr>
        <p:txBody>
          <a:bodyPr/>
          <a:lstStyle/>
          <a:p>
            <a:pPr marL="0" marR="0" lvl="0" indent="0" algn="ctr" defTabSz="914400" rtl="0" eaLnBrk="1" fontAlgn="auto" latinLnBrk="0" hangingPunct="1">
              <a:lnSpc>
                <a:spcPct val="100000"/>
              </a:lnSpc>
              <a:spcBef>
                <a:spcPct val="20000"/>
              </a:spcBef>
              <a:spcAft>
                <a:spcPts val="0"/>
              </a:spcAft>
              <a:buClr>
                <a:srgbClr val="00CCFF"/>
              </a:buClr>
              <a:buSzPct val="65000"/>
              <a:buFont typeface="Wingdings" pitchFamily="2" charset="2"/>
              <a:buNone/>
              <a:tabLst/>
              <a:defRPr/>
            </a:pPr>
            <a:r>
              <a:rPr kumimoji="0" lang="en-AU" sz="2800" b="0" i="0" u="none" strike="noStrike" kern="0" cap="none" spc="0" normalizeH="0" baseline="0" noProof="0" dirty="0">
                <a:ln>
                  <a:noFill/>
                </a:ln>
                <a:solidFill>
                  <a:srgbClr val="FFFF00"/>
                </a:solidFill>
                <a:effectLst>
                  <a:outerShdw blurRad="38100" dist="38100" dir="2700000" algn="tl">
                    <a:srgbClr val="000000">
                      <a:alpha val="43137"/>
                    </a:srgbClr>
                  </a:outerShdw>
                </a:effectLst>
                <a:uLnTx/>
                <a:uFillTx/>
                <a:latin typeface="Tahoma" panose="020B0604030504040204" pitchFamily="34" charset="0"/>
                <a:ea typeface="Tahoma" panose="020B0604030504040204" pitchFamily="34" charset="0"/>
                <a:cs typeface="Tahoma" panose="020B0604030504040204" pitchFamily="34" charset="0"/>
              </a:rPr>
              <a:t>Rev.11:3</a:t>
            </a:r>
          </a:p>
          <a:p>
            <a:pPr marL="0" marR="0" lvl="0" indent="0" algn="ctr" defTabSz="914400" rtl="0" eaLnBrk="1" fontAlgn="auto" latinLnBrk="0" hangingPunct="1">
              <a:lnSpc>
                <a:spcPct val="100000"/>
              </a:lnSpc>
              <a:spcBef>
                <a:spcPct val="20000"/>
              </a:spcBef>
              <a:spcAft>
                <a:spcPts val="0"/>
              </a:spcAft>
              <a:buClr>
                <a:srgbClr val="00CCFF"/>
              </a:buClr>
              <a:buSzPct val="65000"/>
              <a:buFont typeface="Wingdings" pitchFamily="2" charset="2"/>
              <a:buNone/>
              <a:tabLst/>
              <a:defRPr/>
            </a:pPr>
            <a:r>
              <a:rPr kumimoji="0" lang="en-AU" sz="2800" b="0" i="0" u="none" strike="noStrike" kern="0" cap="none" spc="0" normalizeH="0" baseline="0" noProof="0" dirty="0">
                <a:ln>
                  <a:noFill/>
                </a:ln>
                <a:solidFill>
                  <a:srgbClr val="FFFF00"/>
                </a:solidFill>
                <a:effectLst>
                  <a:outerShdw blurRad="38100" dist="38100" dir="2700000" algn="tl">
                    <a:srgbClr val="000000">
                      <a:alpha val="43137"/>
                    </a:srgbClr>
                  </a:outerShdw>
                </a:effectLst>
                <a:uLnTx/>
                <a:uFillTx/>
                <a:latin typeface="Tahoma" panose="020B0604030504040204" pitchFamily="34" charset="0"/>
                <a:ea typeface="Tahoma" panose="020B0604030504040204" pitchFamily="34" charset="0"/>
                <a:cs typeface="Tahoma" panose="020B0604030504040204" pitchFamily="34" charset="0"/>
              </a:rPr>
              <a:t>Rev.12:6, 14-17</a:t>
            </a:r>
          </a:p>
        </p:txBody>
      </p:sp>
      <p:grpSp>
        <p:nvGrpSpPr>
          <p:cNvPr id="45" name="Group 32"/>
          <p:cNvGrpSpPr>
            <a:grpSpLocks/>
          </p:cNvGrpSpPr>
          <p:nvPr/>
        </p:nvGrpSpPr>
        <p:grpSpPr bwMode="auto">
          <a:xfrm>
            <a:off x="67821" y="3029154"/>
            <a:ext cx="2801687" cy="854239"/>
            <a:chOff x="34" y="2304"/>
            <a:chExt cx="1282" cy="384"/>
          </a:xfrm>
        </p:grpSpPr>
        <p:sp>
          <p:nvSpPr>
            <p:cNvPr id="46" name="Oval 33"/>
            <p:cNvSpPr>
              <a:spLocks noChangeArrowheads="1"/>
            </p:cNvSpPr>
            <p:nvPr/>
          </p:nvSpPr>
          <p:spPr bwMode="auto">
            <a:xfrm>
              <a:off x="34" y="2304"/>
              <a:ext cx="1186" cy="384"/>
            </a:xfrm>
            <a:prstGeom prst="ellipse">
              <a:avLst/>
            </a:prstGeom>
            <a:solidFill>
              <a:srgbClr val="00FF00"/>
            </a:solidFill>
            <a:ln w="28575">
              <a:solidFill>
                <a:srgbClr val="000000"/>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pitchFamily="34" charset="0"/>
                <a:ea typeface="+mn-ea"/>
                <a:cs typeface="Arial" pitchFamily="34" charset="0"/>
              </a:endParaRPr>
            </a:p>
          </p:txBody>
        </p:sp>
        <p:sp>
          <p:nvSpPr>
            <p:cNvPr id="47" name="Text Box 34"/>
            <p:cNvSpPr txBox="1">
              <a:spLocks noChangeArrowheads="1"/>
            </p:cNvSpPr>
            <p:nvPr/>
          </p:nvSpPr>
          <p:spPr bwMode="auto">
            <a:xfrm>
              <a:off x="37" y="2388"/>
              <a:ext cx="1279" cy="214"/>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AU" sz="2500" b="1" i="0" u="none" strike="noStrike" kern="0" cap="none" spc="0" normalizeH="0" baseline="0" noProof="0" dirty="0">
                  <a:ln>
                    <a:noFill/>
                  </a:ln>
                  <a:solidFill>
                    <a:srgbClr val="000000"/>
                  </a:solidFill>
                  <a:effectLst/>
                  <a:uLnTx/>
                  <a:uFillTx/>
                  <a:latin typeface="Arial" pitchFamily="34" charset="0"/>
                  <a:ea typeface="+mn-ea"/>
                  <a:cs typeface="Arial" pitchFamily="34" charset="0"/>
                </a:rPr>
                <a:t>Woman &amp; Earth</a:t>
              </a:r>
            </a:p>
          </p:txBody>
        </p:sp>
      </p:grpSp>
      <p:sp>
        <p:nvSpPr>
          <p:cNvPr id="48" name="Line 35"/>
          <p:cNvSpPr>
            <a:spLocks noChangeShapeType="1"/>
          </p:cNvSpPr>
          <p:nvPr/>
        </p:nvSpPr>
        <p:spPr bwMode="auto">
          <a:xfrm>
            <a:off x="598269" y="2597535"/>
            <a:ext cx="616116" cy="394786"/>
          </a:xfrm>
          <a:prstGeom prst="line">
            <a:avLst/>
          </a:prstGeom>
          <a:noFill/>
          <a:ln w="28575">
            <a:solidFill>
              <a:srgbClr val="00FF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Arial" pitchFamily="34" charset="0"/>
              <a:ea typeface="+mn-ea"/>
              <a:cs typeface="Arial" pitchFamily="34" charset="0"/>
            </a:endParaRPr>
          </a:p>
        </p:txBody>
      </p:sp>
      <p:pic>
        <p:nvPicPr>
          <p:cNvPr id="41" name="Picture 3">
            <a:extLst>
              <a:ext uri="{FF2B5EF4-FFF2-40B4-BE49-F238E27FC236}">
                <a16:creationId xmlns:a16="http://schemas.microsoft.com/office/drawing/2014/main" id="{A14987B7-0114-4DEE-BF23-E648BC182DC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8398" t="8077" r="13085" b="-2005"/>
          <a:stretch/>
        </p:blipFill>
        <p:spPr bwMode="auto">
          <a:xfrm>
            <a:off x="4553250" y="1491044"/>
            <a:ext cx="4986177" cy="5476958"/>
          </a:xfrm>
          <a:prstGeom prst="rect">
            <a:avLst/>
          </a:prstGeom>
          <a:ln>
            <a:noFill/>
          </a:ln>
          <a:effectLst>
            <a:outerShdw dist="35921" dir="2700000" algn="ctr" rotWithShape="0">
              <a:schemeClr val="bg2"/>
            </a:outerShdw>
            <a:softEdge rad="635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9" name="Rectangle 38"/>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65553" name="Text Box 17"/>
          <p:cNvSpPr txBox="1">
            <a:spLocks noChangeArrowheads="1"/>
          </p:cNvSpPr>
          <p:nvPr/>
        </p:nvSpPr>
        <p:spPr bwMode="auto">
          <a:xfrm>
            <a:off x="2595166" y="4317205"/>
            <a:ext cx="3154585" cy="2462213"/>
          </a:xfrm>
          <a:prstGeom prst="rect">
            <a:avLst/>
          </a:prstGeom>
          <a:noFill/>
          <a:ln w="9525">
            <a:noFill/>
            <a:miter lim="800000"/>
            <a:headEnd/>
            <a:tailEnd/>
          </a:ln>
          <a:effectLst>
            <a:outerShdw blurRad="50800" dist="38100" dir="5400000" algn="t" rotWithShape="0">
              <a:prstClr val="black">
                <a:alpha val="40000"/>
              </a:prstClr>
            </a:outerShdw>
          </a:effectLst>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8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Tahoma" pitchFamily="34" charset="0"/>
                <a:ea typeface="+mn-ea"/>
                <a:cs typeface="Arial" pitchFamily="34" charset="0"/>
              </a:rPr>
              <a:t>Massacre St Bartholomew's day</a:t>
            </a:r>
          </a:p>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8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Tahoma" pitchFamily="34" charset="0"/>
                <a:ea typeface="+mn-ea"/>
                <a:cs typeface="Arial" pitchFamily="34" charset="0"/>
              </a:rPr>
              <a:t>(slaying of witnesses began)       </a:t>
            </a:r>
            <a:r>
              <a:rPr kumimoji="0" lang="en-AU" sz="2800" b="0" i="0" u="none" strike="noStrike" kern="1200" cap="none" spc="0" normalizeH="0" baseline="0" noProof="0" dirty="0">
                <a:ln>
                  <a:noFill/>
                </a:ln>
                <a:solidFill>
                  <a:srgbClr val="FFFF00"/>
                </a:solidFill>
                <a:effectLst/>
                <a:uLnTx/>
                <a:uFillTx/>
                <a:latin typeface="Tahoma" pitchFamily="34" charset="0"/>
                <a:ea typeface="+mn-ea"/>
                <a:cs typeface="Arial" pitchFamily="34" charset="0"/>
              </a:rPr>
              <a:t>Rev.11:7</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5545">
                                            <p:txEl>
                                              <p:pRg st="0" end="0"/>
                                            </p:txEl>
                                          </p:spTgt>
                                        </p:tgtEl>
                                        <p:attrNameLst>
                                          <p:attrName>style.visibility</p:attrName>
                                        </p:attrNameLst>
                                      </p:cBhvr>
                                      <p:to>
                                        <p:strVal val="visible"/>
                                      </p:to>
                                    </p:set>
                                    <p:animEffect transition="in" filter="dissolve">
                                      <p:cBhvr>
                                        <p:cTn id="7" dur="500"/>
                                        <p:tgtEl>
                                          <p:spTgt spid="6554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5572"/>
                                        </p:tgtEl>
                                        <p:attrNameLst>
                                          <p:attrName>style.visibility</p:attrName>
                                        </p:attrNameLst>
                                      </p:cBhvr>
                                      <p:to>
                                        <p:strVal val="visible"/>
                                      </p:to>
                                    </p:set>
                                    <p:animEffect transition="in" filter="fade">
                                      <p:cBhvr>
                                        <p:cTn id="10" dur="2000"/>
                                        <p:tgtEl>
                                          <p:spTgt spid="6557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8"/>
                                        </p:tgtEl>
                                        <p:attrNameLst>
                                          <p:attrName>style.visibility</p:attrName>
                                        </p:attrNameLst>
                                      </p:cBhvr>
                                      <p:to>
                                        <p:strVal val="visible"/>
                                      </p:to>
                                    </p:set>
                                    <p:animEffect transition="in" filter="fade">
                                      <p:cBhvr>
                                        <p:cTn id="13" dur="2000"/>
                                        <p:tgtEl>
                                          <p:spTgt spid="48"/>
                                        </p:tgtEl>
                                      </p:cBhvr>
                                    </p:animEffect>
                                  </p:childTnLst>
                                </p:cTn>
                              </p:par>
                              <p:par>
                                <p:cTn id="14" presetID="10" presetClass="entr" presetSubtype="0" fill="hold" nodeType="withEffect">
                                  <p:stCondLst>
                                    <p:cond delay="0"/>
                                  </p:stCondLst>
                                  <p:childTnLst>
                                    <p:set>
                                      <p:cBhvr>
                                        <p:cTn id="15" dur="1" fill="hold">
                                          <p:stCondLst>
                                            <p:cond delay="0"/>
                                          </p:stCondLst>
                                        </p:cTn>
                                        <p:tgtEl>
                                          <p:spTgt spid="45"/>
                                        </p:tgtEl>
                                        <p:attrNameLst>
                                          <p:attrName>style.visibility</p:attrName>
                                        </p:attrNameLst>
                                      </p:cBhvr>
                                      <p:to>
                                        <p:strVal val="visible"/>
                                      </p:to>
                                    </p:set>
                                    <p:animEffect transition="in" filter="fade">
                                      <p:cBhvr>
                                        <p:cTn id="16" dur="2000"/>
                                        <p:tgtEl>
                                          <p:spTgt spid="4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4"/>
                                        </p:tgtEl>
                                        <p:attrNameLst>
                                          <p:attrName>style.visibility</p:attrName>
                                        </p:attrNameLst>
                                      </p:cBhvr>
                                      <p:to>
                                        <p:strVal val="visible"/>
                                      </p:to>
                                    </p:set>
                                    <p:animEffect transition="in" filter="fade">
                                      <p:cBhvr>
                                        <p:cTn id="19" dur="2000"/>
                                        <p:tgtEl>
                                          <p:spTgt spid="44"/>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65549"/>
                                        </p:tgtEl>
                                        <p:attrNameLst>
                                          <p:attrName>style.visibility</p:attrName>
                                        </p:attrNameLst>
                                      </p:cBhvr>
                                      <p:to>
                                        <p:strVal val="visible"/>
                                      </p:to>
                                    </p:set>
                                    <p:animEffect transition="in" filter="dissolve">
                                      <p:cBhvr>
                                        <p:cTn id="24" dur="500"/>
                                        <p:tgtEl>
                                          <p:spTgt spid="65549"/>
                                        </p:tgtEl>
                                      </p:cBhvr>
                                    </p:animEffect>
                                  </p:childTnLst>
                                </p:cTn>
                              </p:par>
                            </p:childTnLst>
                          </p:cTn>
                        </p:par>
                        <p:par>
                          <p:cTn id="25" fill="hold">
                            <p:stCondLst>
                              <p:cond delay="500"/>
                            </p:stCondLst>
                            <p:childTnLst>
                              <p:par>
                                <p:cTn id="26" presetID="50" presetClass="entr" presetSubtype="0" decel="100000" fill="hold" grpId="0" nodeType="afterEffect">
                                  <p:stCondLst>
                                    <p:cond delay="0"/>
                                  </p:stCondLst>
                                  <p:childTnLst>
                                    <p:set>
                                      <p:cBhvr>
                                        <p:cTn id="27" dur="1" fill="hold">
                                          <p:stCondLst>
                                            <p:cond delay="0"/>
                                          </p:stCondLst>
                                        </p:cTn>
                                        <p:tgtEl>
                                          <p:spTgt spid="65547">
                                            <p:txEl>
                                              <p:pRg st="0" end="0"/>
                                            </p:txEl>
                                          </p:spTgt>
                                        </p:tgtEl>
                                        <p:attrNameLst>
                                          <p:attrName>style.visibility</p:attrName>
                                        </p:attrNameLst>
                                      </p:cBhvr>
                                      <p:to>
                                        <p:strVal val="visible"/>
                                      </p:to>
                                    </p:set>
                                    <p:anim calcmode="lin" valueType="num">
                                      <p:cBhvr>
                                        <p:cTn id="28" dur="1000" fill="hold"/>
                                        <p:tgtEl>
                                          <p:spTgt spid="65547">
                                            <p:txEl>
                                              <p:pRg st="0" end="0"/>
                                            </p:txEl>
                                          </p:spTgt>
                                        </p:tgtEl>
                                        <p:attrNameLst>
                                          <p:attrName>ppt_w</p:attrName>
                                        </p:attrNameLst>
                                      </p:cBhvr>
                                      <p:tavLst>
                                        <p:tav tm="0">
                                          <p:val>
                                            <p:strVal val="#ppt_w+.3"/>
                                          </p:val>
                                        </p:tav>
                                        <p:tav tm="100000">
                                          <p:val>
                                            <p:strVal val="#ppt_w"/>
                                          </p:val>
                                        </p:tav>
                                      </p:tavLst>
                                    </p:anim>
                                    <p:anim calcmode="lin" valueType="num">
                                      <p:cBhvr>
                                        <p:cTn id="29" dur="1000" fill="hold"/>
                                        <p:tgtEl>
                                          <p:spTgt spid="65547">
                                            <p:txEl>
                                              <p:pRg st="0" end="0"/>
                                            </p:txEl>
                                          </p:spTgt>
                                        </p:tgtEl>
                                        <p:attrNameLst>
                                          <p:attrName>ppt_h</p:attrName>
                                        </p:attrNameLst>
                                      </p:cBhvr>
                                      <p:tavLst>
                                        <p:tav tm="0">
                                          <p:val>
                                            <p:strVal val="#ppt_h"/>
                                          </p:val>
                                        </p:tav>
                                        <p:tav tm="100000">
                                          <p:val>
                                            <p:strVal val="#ppt_h"/>
                                          </p:val>
                                        </p:tav>
                                      </p:tavLst>
                                    </p:anim>
                                    <p:animEffect transition="in" filter="fade">
                                      <p:cBhvr>
                                        <p:cTn id="30" dur="1000"/>
                                        <p:tgtEl>
                                          <p:spTgt spid="65547">
                                            <p:txEl>
                                              <p:pRg st="0" end="0"/>
                                            </p:txEl>
                                          </p:spTgt>
                                        </p:tgtEl>
                                      </p:cBhvr>
                                    </p:animEffect>
                                  </p:childTnLst>
                                </p:cTn>
                              </p:par>
                            </p:childTnLst>
                          </p:cTn>
                        </p:par>
                        <p:par>
                          <p:cTn id="31" fill="hold">
                            <p:stCondLst>
                              <p:cond delay="1500"/>
                            </p:stCondLst>
                            <p:childTnLst>
                              <p:par>
                                <p:cTn id="32" presetID="55" presetClass="entr" presetSubtype="0" fill="hold" grpId="0" nodeType="afterEffect">
                                  <p:stCondLst>
                                    <p:cond delay="0"/>
                                  </p:stCondLst>
                                  <p:childTnLst>
                                    <p:set>
                                      <p:cBhvr>
                                        <p:cTn id="33" dur="1" fill="hold">
                                          <p:stCondLst>
                                            <p:cond delay="0"/>
                                          </p:stCondLst>
                                        </p:cTn>
                                        <p:tgtEl>
                                          <p:spTgt spid="65551"/>
                                        </p:tgtEl>
                                        <p:attrNameLst>
                                          <p:attrName>style.visibility</p:attrName>
                                        </p:attrNameLst>
                                      </p:cBhvr>
                                      <p:to>
                                        <p:strVal val="visible"/>
                                      </p:to>
                                    </p:set>
                                    <p:anim calcmode="lin" valueType="num">
                                      <p:cBhvr>
                                        <p:cTn id="34" dur="1000" fill="hold"/>
                                        <p:tgtEl>
                                          <p:spTgt spid="65551"/>
                                        </p:tgtEl>
                                        <p:attrNameLst>
                                          <p:attrName>ppt_w</p:attrName>
                                        </p:attrNameLst>
                                      </p:cBhvr>
                                      <p:tavLst>
                                        <p:tav tm="0">
                                          <p:val>
                                            <p:strVal val="#ppt_w*0.70"/>
                                          </p:val>
                                        </p:tav>
                                        <p:tav tm="100000">
                                          <p:val>
                                            <p:strVal val="#ppt_w"/>
                                          </p:val>
                                        </p:tav>
                                      </p:tavLst>
                                    </p:anim>
                                    <p:anim calcmode="lin" valueType="num">
                                      <p:cBhvr>
                                        <p:cTn id="35" dur="1000" fill="hold"/>
                                        <p:tgtEl>
                                          <p:spTgt spid="65551"/>
                                        </p:tgtEl>
                                        <p:attrNameLst>
                                          <p:attrName>ppt_h</p:attrName>
                                        </p:attrNameLst>
                                      </p:cBhvr>
                                      <p:tavLst>
                                        <p:tav tm="0">
                                          <p:val>
                                            <p:strVal val="#ppt_h"/>
                                          </p:val>
                                        </p:tav>
                                        <p:tav tm="100000">
                                          <p:val>
                                            <p:strVal val="#ppt_h"/>
                                          </p:val>
                                        </p:tav>
                                      </p:tavLst>
                                    </p:anim>
                                    <p:animEffect transition="in" filter="fade">
                                      <p:cBhvr>
                                        <p:cTn id="36" dur="1000"/>
                                        <p:tgtEl>
                                          <p:spTgt spid="65551"/>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65552"/>
                                        </p:tgtEl>
                                        <p:attrNameLst>
                                          <p:attrName>style.visibility</p:attrName>
                                        </p:attrNameLst>
                                      </p:cBhvr>
                                      <p:to>
                                        <p:strVal val="visible"/>
                                      </p:to>
                                    </p:set>
                                    <p:animEffect transition="in" filter="fade">
                                      <p:cBhvr>
                                        <p:cTn id="41" dur="1000"/>
                                        <p:tgtEl>
                                          <p:spTgt spid="65552"/>
                                        </p:tgtEl>
                                      </p:cBhvr>
                                    </p:animEffect>
                                    <p:anim calcmode="lin" valueType="num">
                                      <p:cBhvr>
                                        <p:cTn id="42" dur="1000" fill="hold"/>
                                        <p:tgtEl>
                                          <p:spTgt spid="65552"/>
                                        </p:tgtEl>
                                        <p:attrNameLst>
                                          <p:attrName>ppt_x</p:attrName>
                                        </p:attrNameLst>
                                      </p:cBhvr>
                                      <p:tavLst>
                                        <p:tav tm="0">
                                          <p:val>
                                            <p:strVal val="#ppt_x"/>
                                          </p:val>
                                        </p:tav>
                                        <p:tav tm="100000">
                                          <p:val>
                                            <p:strVal val="#ppt_x"/>
                                          </p:val>
                                        </p:tav>
                                      </p:tavLst>
                                    </p:anim>
                                    <p:anim calcmode="lin" valueType="num">
                                      <p:cBhvr>
                                        <p:cTn id="43" dur="1000" fill="hold"/>
                                        <p:tgtEl>
                                          <p:spTgt spid="65552"/>
                                        </p:tgtEl>
                                        <p:attrNameLst>
                                          <p:attrName>ppt_y</p:attrName>
                                        </p:attrNameLst>
                                      </p:cBhvr>
                                      <p:tavLst>
                                        <p:tav tm="0">
                                          <p:val>
                                            <p:strVal val="#ppt_y+.1"/>
                                          </p:val>
                                        </p:tav>
                                        <p:tav tm="100000">
                                          <p:val>
                                            <p:strVal val="#ppt_y"/>
                                          </p:val>
                                        </p:tav>
                                      </p:tavLst>
                                    </p:anim>
                                  </p:childTnLst>
                                </p:cTn>
                              </p:par>
                            </p:childTnLst>
                          </p:cTn>
                        </p:par>
                        <p:par>
                          <p:cTn id="44" fill="hold">
                            <p:stCondLst>
                              <p:cond delay="1000"/>
                            </p:stCondLst>
                            <p:childTnLst>
                              <p:par>
                                <p:cTn id="45" presetID="55" presetClass="entr" presetSubtype="0" fill="hold" grpId="0" nodeType="afterEffect">
                                  <p:stCondLst>
                                    <p:cond delay="0"/>
                                  </p:stCondLst>
                                  <p:childTnLst>
                                    <p:set>
                                      <p:cBhvr>
                                        <p:cTn id="46" dur="1" fill="hold">
                                          <p:stCondLst>
                                            <p:cond delay="0"/>
                                          </p:stCondLst>
                                        </p:cTn>
                                        <p:tgtEl>
                                          <p:spTgt spid="65553"/>
                                        </p:tgtEl>
                                        <p:attrNameLst>
                                          <p:attrName>style.visibility</p:attrName>
                                        </p:attrNameLst>
                                      </p:cBhvr>
                                      <p:to>
                                        <p:strVal val="visible"/>
                                      </p:to>
                                    </p:set>
                                    <p:anim calcmode="lin" valueType="num">
                                      <p:cBhvr>
                                        <p:cTn id="47" dur="1000" fill="hold"/>
                                        <p:tgtEl>
                                          <p:spTgt spid="65553"/>
                                        </p:tgtEl>
                                        <p:attrNameLst>
                                          <p:attrName>ppt_w</p:attrName>
                                        </p:attrNameLst>
                                      </p:cBhvr>
                                      <p:tavLst>
                                        <p:tav tm="0">
                                          <p:val>
                                            <p:strVal val="#ppt_w*0.70"/>
                                          </p:val>
                                        </p:tav>
                                        <p:tav tm="100000">
                                          <p:val>
                                            <p:strVal val="#ppt_w"/>
                                          </p:val>
                                        </p:tav>
                                      </p:tavLst>
                                    </p:anim>
                                    <p:anim calcmode="lin" valueType="num">
                                      <p:cBhvr>
                                        <p:cTn id="48" dur="1000" fill="hold"/>
                                        <p:tgtEl>
                                          <p:spTgt spid="65553"/>
                                        </p:tgtEl>
                                        <p:attrNameLst>
                                          <p:attrName>ppt_h</p:attrName>
                                        </p:attrNameLst>
                                      </p:cBhvr>
                                      <p:tavLst>
                                        <p:tav tm="0">
                                          <p:val>
                                            <p:strVal val="#ppt_h"/>
                                          </p:val>
                                        </p:tav>
                                        <p:tav tm="100000">
                                          <p:val>
                                            <p:strVal val="#ppt_h"/>
                                          </p:val>
                                        </p:tav>
                                      </p:tavLst>
                                    </p:anim>
                                    <p:animEffect transition="in" filter="fade">
                                      <p:cBhvr>
                                        <p:cTn id="49" dur="1000"/>
                                        <p:tgtEl>
                                          <p:spTgt spid="65553"/>
                                        </p:tgtEl>
                                      </p:cBhvr>
                                    </p:animEffect>
                                  </p:childTnLst>
                                </p:cTn>
                              </p:par>
                            </p:childTnLst>
                          </p:cTn>
                        </p:par>
                        <p:par>
                          <p:cTn id="50" fill="hold">
                            <p:stCondLst>
                              <p:cond delay="2000"/>
                            </p:stCondLst>
                            <p:childTnLst>
                              <p:par>
                                <p:cTn id="51" presetID="10" presetClass="entr" presetSubtype="0" fill="hold" nodeType="afterEffect">
                                  <p:stCondLst>
                                    <p:cond delay="0"/>
                                  </p:stCondLst>
                                  <p:childTnLst>
                                    <p:set>
                                      <p:cBhvr>
                                        <p:cTn id="52" dur="1" fill="hold">
                                          <p:stCondLst>
                                            <p:cond delay="0"/>
                                          </p:stCondLst>
                                        </p:cTn>
                                        <p:tgtEl>
                                          <p:spTgt spid="41"/>
                                        </p:tgtEl>
                                        <p:attrNameLst>
                                          <p:attrName>style.visibility</p:attrName>
                                        </p:attrNameLst>
                                      </p:cBhvr>
                                      <p:to>
                                        <p:strVal val="visible"/>
                                      </p:to>
                                    </p:set>
                                    <p:animEffect transition="in" filter="fade">
                                      <p:cBhvr>
                                        <p:cTn id="53" dur="2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47" grpId="0" build="p"/>
      <p:bldP spid="65549" grpId="0" animBg="1"/>
      <p:bldP spid="65551" grpId="0"/>
      <p:bldP spid="65552" grpId="0" animBg="1"/>
      <p:bldP spid="65572" grpId="0" animBg="1"/>
      <p:bldP spid="44" grpId="0"/>
      <p:bldP spid="48" grpId="0" animBg="1"/>
      <p:bldP spid="65553" grpId="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9"/>
          <p:cNvSpPr>
            <a:spLocks noChangeArrowheads="1"/>
          </p:cNvSpPr>
          <p:nvPr/>
        </p:nvSpPr>
        <p:spPr bwMode="auto">
          <a:xfrm>
            <a:off x="67821" y="-57150"/>
            <a:ext cx="9201150" cy="6915150"/>
          </a:xfrm>
          <a:prstGeom prst="rect">
            <a:avLst/>
          </a:prstGeom>
          <a:gradFill rotWithShape="1">
            <a:gsLst>
              <a:gs pos="0">
                <a:srgbClr val="A50021"/>
              </a:gs>
              <a:gs pos="100000">
                <a:srgbClr val="4C000F"/>
              </a:gs>
            </a:gsLst>
            <a:lin ang="5400000" scaled="1"/>
          </a:gra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ahoma" pitchFamily="34" charset="0"/>
              <a:ea typeface="+mn-ea"/>
              <a:cs typeface="Arial" pitchFamily="34" charset="0"/>
            </a:endParaRPr>
          </a:p>
        </p:txBody>
      </p:sp>
      <p:sp>
        <p:nvSpPr>
          <p:cNvPr id="65538" name="Rectangle 2"/>
          <p:cNvSpPr>
            <a:spLocks noGrp="1" noChangeArrowheads="1"/>
          </p:cNvSpPr>
          <p:nvPr>
            <p:ph type="ctrTitle"/>
          </p:nvPr>
        </p:nvSpPr>
        <p:spPr>
          <a:xfrm>
            <a:off x="250825" y="0"/>
            <a:ext cx="8642350" cy="1403350"/>
          </a:xfrm>
        </p:spPr>
        <p:txBody>
          <a:bodyPr/>
          <a:lstStyle/>
          <a:p>
            <a:pPr eaLnBrk="1" hangingPunct="1">
              <a:defRPr/>
            </a:pPr>
            <a:r>
              <a:rPr lang="en-AU" sz="3600" i="1" dirty="0">
                <a:solidFill>
                  <a:srgbClr val="00FF00"/>
                </a:solidFill>
              </a:rPr>
              <a:t>The 2 Witnesses</a:t>
            </a:r>
            <a:r>
              <a:rPr lang="en-AU" sz="3600" dirty="0"/>
              <a:t> </a:t>
            </a:r>
            <a:br>
              <a:rPr lang="en-AU" sz="3600" dirty="0"/>
            </a:br>
            <a:r>
              <a:rPr lang="en-AU" sz="2400" b="1" dirty="0">
                <a:solidFill>
                  <a:srgbClr val="FFFF00"/>
                </a:solidFill>
              </a:rPr>
              <a:t>Rev.11</a:t>
            </a:r>
            <a:br>
              <a:rPr lang="en-AU" sz="2400" dirty="0">
                <a:solidFill>
                  <a:srgbClr val="FFFF00"/>
                </a:solidFill>
              </a:rPr>
            </a:br>
            <a:r>
              <a:rPr lang="en-AU" sz="2800" b="1" dirty="0">
                <a:latin typeface="Arial" panose="020B0604020202020204" pitchFamily="34" charset="0"/>
                <a:cs typeface="Arial" panose="020B0604020202020204" pitchFamily="34" charset="0"/>
              </a:rPr>
              <a:t>Secular/Religious (Anti-Papal)</a:t>
            </a:r>
          </a:p>
        </p:txBody>
      </p:sp>
      <p:sp>
        <p:nvSpPr>
          <p:cNvPr id="14340" name="Line 3"/>
          <p:cNvSpPr>
            <a:spLocks noChangeShapeType="1"/>
          </p:cNvSpPr>
          <p:nvPr/>
        </p:nvSpPr>
        <p:spPr bwMode="auto">
          <a:xfrm>
            <a:off x="611188" y="2159000"/>
            <a:ext cx="0" cy="431800"/>
          </a:xfrm>
          <a:prstGeom prst="line">
            <a:avLst/>
          </a:prstGeom>
          <a:noFill/>
          <a:ln w="38100">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pitchFamily="34" charset="0"/>
              <a:ea typeface="+mn-ea"/>
              <a:cs typeface="Arial" pitchFamily="34" charset="0"/>
            </a:endParaRPr>
          </a:p>
        </p:txBody>
      </p:sp>
      <p:sp>
        <p:nvSpPr>
          <p:cNvPr id="14341" name="Line 4"/>
          <p:cNvSpPr>
            <a:spLocks noChangeShapeType="1"/>
          </p:cNvSpPr>
          <p:nvPr/>
        </p:nvSpPr>
        <p:spPr bwMode="auto">
          <a:xfrm>
            <a:off x="611188" y="2374900"/>
            <a:ext cx="7561262" cy="0"/>
          </a:xfrm>
          <a:prstGeom prst="line">
            <a:avLst/>
          </a:prstGeom>
          <a:noFill/>
          <a:ln w="38100">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pitchFamily="34" charset="0"/>
              <a:ea typeface="+mn-ea"/>
              <a:cs typeface="Arial" pitchFamily="34" charset="0"/>
            </a:endParaRPr>
          </a:p>
        </p:txBody>
      </p:sp>
      <p:sp>
        <p:nvSpPr>
          <p:cNvPr id="14342" name="Line 5"/>
          <p:cNvSpPr>
            <a:spLocks noChangeShapeType="1"/>
          </p:cNvSpPr>
          <p:nvPr/>
        </p:nvSpPr>
        <p:spPr bwMode="auto">
          <a:xfrm>
            <a:off x="8172450" y="2159000"/>
            <a:ext cx="0" cy="431800"/>
          </a:xfrm>
          <a:prstGeom prst="line">
            <a:avLst/>
          </a:prstGeom>
          <a:noFill/>
          <a:ln w="38100">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pitchFamily="34" charset="0"/>
              <a:ea typeface="+mn-ea"/>
              <a:cs typeface="Arial" pitchFamily="34" charset="0"/>
            </a:endParaRPr>
          </a:p>
        </p:txBody>
      </p:sp>
      <p:sp>
        <p:nvSpPr>
          <p:cNvPr id="14343" name="Line 6"/>
          <p:cNvSpPr>
            <a:spLocks noChangeShapeType="1"/>
          </p:cNvSpPr>
          <p:nvPr/>
        </p:nvSpPr>
        <p:spPr bwMode="auto">
          <a:xfrm>
            <a:off x="4140200" y="2159000"/>
            <a:ext cx="0" cy="431800"/>
          </a:xfrm>
          <a:prstGeom prst="line">
            <a:avLst/>
          </a:prstGeom>
          <a:noFill/>
          <a:ln w="38100">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pitchFamily="34" charset="0"/>
              <a:ea typeface="+mn-ea"/>
              <a:cs typeface="Arial" pitchFamily="34" charset="0"/>
            </a:endParaRPr>
          </a:p>
        </p:txBody>
      </p:sp>
      <p:sp>
        <p:nvSpPr>
          <p:cNvPr id="14344" name="Line 7"/>
          <p:cNvSpPr>
            <a:spLocks noChangeShapeType="1"/>
          </p:cNvSpPr>
          <p:nvPr/>
        </p:nvSpPr>
        <p:spPr bwMode="auto">
          <a:xfrm>
            <a:off x="4716463" y="2159000"/>
            <a:ext cx="0" cy="431800"/>
          </a:xfrm>
          <a:prstGeom prst="line">
            <a:avLst/>
          </a:prstGeom>
          <a:noFill/>
          <a:ln w="38100">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pitchFamily="34" charset="0"/>
              <a:ea typeface="+mn-ea"/>
              <a:cs typeface="Arial" pitchFamily="34" charset="0"/>
            </a:endParaRPr>
          </a:p>
        </p:txBody>
      </p:sp>
      <p:sp>
        <p:nvSpPr>
          <p:cNvPr id="14345" name="Line 8"/>
          <p:cNvSpPr>
            <a:spLocks noChangeShapeType="1"/>
          </p:cNvSpPr>
          <p:nvPr/>
        </p:nvSpPr>
        <p:spPr bwMode="auto">
          <a:xfrm>
            <a:off x="6156325" y="2159000"/>
            <a:ext cx="0" cy="431800"/>
          </a:xfrm>
          <a:prstGeom prst="line">
            <a:avLst/>
          </a:prstGeom>
          <a:noFill/>
          <a:ln w="38100">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pitchFamily="34" charset="0"/>
              <a:ea typeface="+mn-ea"/>
              <a:cs typeface="Arial" pitchFamily="34" charset="0"/>
            </a:endParaRPr>
          </a:p>
        </p:txBody>
      </p:sp>
      <p:sp>
        <p:nvSpPr>
          <p:cNvPr id="65545" name="Rectangle 9"/>
          <p:cNvSpPr>
            <a:spLocks noChangeArrowheads="1"/>
          </p:cNvSpPr>
          <p:nvPr/>
        </p:nvSpPr>
        <p:spPr bwMode="auto">
          <a:xfrm>
            <a:off x="-152404" y="1629226"/>
            <a:ext cx="1491341" cy="431800"/>
          </a:xfrm>
          <a:prstGeom prst="rect">
            <a:avLst/>
          </a:prstGeom>
          <a:noFill/>
          <a:ln w="9525">
            <a:noFill/>
            <a:miter lim="800000"/>
            <a:headEnd/>
            <a:tailEnd/>
          </a:ln>
          <a:effectLst/>
        </p:spPr>
        <p:txBody>
          <a:bodyPr/>
          <a:lstStyle/>
          <a:p>
            <a:pPr marL="0" marR="0" lvl="0" indent="0" algn="ctr" defTabSz="914400" rtl="0" eaLnBrk="1" fontAlgn="base" latinLnBrk="0" hangingPunct="1">
              <a:lnSpc>
                <a:spcPct val="100000"/>
              </a:lnSpc>
              <a:spcBef>
                <a:spcPct val="20000"/>
              </a:spcBef>
              <a:spcAft>
                <a:spcPct val="0"/>
              </a:spcAft>
              <a:buClr>
                <a:srgbClr val="00CCFF"/>
              </a:buClr>
              <a:buSzPct val="65000"/>
              <a:buFont typeface="Wingdings" pitchFamily="2" charset="2"/>
              <a:buNone/>
              <a:tabLst/>
              <a:defRPr/>
            </a:pPr>
            <a:r>
              <a:rPr kumimoji="0" lang="en-AU" sz="2800" b="1" i="0" u="none" strike="noStrike" kern="1200" cap="none" spc="0" normalizeH="0" baseline="0" noProof="0" dirty="0">
                <a:ln>
                  <a:noFill/>
                </a:ln>
                <a:solidFill>
                  <a:srgbClr val="FFFF00"/>
                </a:solidFill>
                <a:effectLst>
                  <a:outerShdw blurRad="38100" dist="38100" dir="2700000" algn="tl">
                    <a:srgbClr val="000000"/>
                  </a:outerShdw>
                </a:effectLst>
                <a:uLnTx/>
                <a:uFillTx/>
                <a:latin typeface="Arial" pitchFamily="34" charset="0"/>
                <a:ea typeface="+mn-ea"/>
                <a:cs typeface="Arial" pitchFamily="34" charset="0"/>
              </a:rPr>
              <a:t>312 </a:t>
            </a:r>
          </a:p>
        </p:txBody>
      </p:sp>
      <p:sp>
        <p:nvSpPr>
          <p:cNvPr id="65547" name="Rectangle 11"/>
          <p:cNvSpPr>
            <a:spLocks noChangeArrowheads="1"/>
          </p:cNvSpPr>
          <p:nvPr/>
        </p:nvSpPr>
        <p:spPr bwMode="auto">
          <a:xfrm>
            <a:off x="1403350" y="2374900"/>
            <a:ext cx="1943100" cy="503238"/>
          </a:xfrm>
          <a:prstGeom prst="rect">
            <a:avLst/>
          </a:prstGeom>
          <a:noFill/>
          <a:ln w="9525">
            <a:noFill/>
            <a:miter lim="800000"/>
            <a:headEnd/>
            <a:tailEnd/>
          </a:ln>
          <a:effectLst/>
        </p:spPr>
        <p:txBody>
          <a:bodyPr/>
          <a:lstStyle/>
          <a:p>
            <a:pPr marL="0" marR="0" lvl="0" indent="0" algn="ctr" defTabSz="914400" rtl="0" eaLnBrk="1" fontAlgn="base" latinLnBrk="0" hangingPunct="1">
              <a:lnSpc>
                <a:spcPct val="100000"/>
              </a:lnSpc>
              <a:spcBef>
                <a:spcPct val="20000"/>
              </a:spcBef>
              <a:spcAft>
                <a:spcPct val="0"/>
              </a:spcAft>
              <a:buClr>
                <a:srgbClr val="00CCFF"/>
              </a:buClr>
              <a:buSzPct val="65000"/>
              <a:buFont typeface="Wingdings" pitchFamily="2" charset="2"/>
              <a:buNone/>
              <a:tabLst/>
              <a:defRPr/>
            </a:pPr>
            <a:r>
              <a:rPr kumimoji="0" lang="en-AU" sz="2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Tahoma" pitchFamily="34" charset="0"/>
                <a:ea typeface="+mn-ea"/>
                <a:cs typeface="Arial" pitchFamily="34" charset="0"/>
              </a:rPr>
              <a:t>1260yrs</a:t>
            </a:r>
          </a:p>
        </p:txBody>
      </p:sp>
      <p:sp>
        <p:nvSpPr>
          <p:cNvPr id="14349" name="Text Box 12"/>
          <p:cNvSpPr txBox="1">
            <a:spLocks noChangeArrowheads="1"/>
          </p:cNvSpPr>
          <p:nvPr/>
        </p:nvSpPr>
        <p:spPr bwMode="auto">
          <a:xfrm>
            <a:off x="1908175" y="3094038"/>
            <a:ext cx="4464050" cy="366712"/>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pitchFamily="34" charset="0"/>
              <a:ea typeface="+mn-ea"/>
              <a:cs typeface="Arial" pitchFamily="34" charset="0"/>
            </a:endParaRPr>
          </a:p>
        </p:txBody>
      </p:sp>
      <p:sp>
        <p:nvSpPr>
          <p:cNvPr id="65549" name="Line 13"/>
          <p:cNvSpPr>
            <a:spLocks noChangeShapeType="1"/>
          </p:cNvSpPr>
          <p:nvPr/>
        </p:nvSpPr>
        <p:spPr bwMode="auto">
          <a:xfrm>
            <a:off x="611188" y="2374900"/>
            <a:ext cx="3529012" cy="0"/>
          </a:xfrm>
          <a:prstGeom prst="line">
            <a:avLst/>
          </a:prstGeom>
          <a:noFill/>
          <a:ln w="57150">
            <a:solidFill>
              <a:srgbClr val="00FF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pitchFamily="34" charset="0"/>
              <a:ea typeface="+mn-ea"/>
              <a:cs typeface="Arial" pitchFamily="34" charset="0"/>
            </a:endParaRPr>
          </a:p>
        </p:txBody>
      </p:sp>
      <p:sp>
        <p:nvSpPr>
          <p:cNvPr id="65551" name="Text Box 15"/>
          <p:cNvSpPr txBox="1">
            <a:spLocks noChangeArrowheads="1"/>
          </p:cNvSpPr>
          <p:nvPr/>
        </p:nvSpPr>
        <p:spPr bwMode="auto">
          <a:xfrm>
            <a:off x="3640050" y="1700664"/>
            <a:ext cx="1107678" cy="523220"/>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800" b="1" i="0" u="none" strike="noStrike" kern="1200" cap="none" spc="0" normalizeH="0" baseline="0" noProof="0" dirty="0">
                <a:ln>
                  <a:noFill/>
                </a:ln>
                <a:solidFill>
                  <a:srgbClr val="FFFF00"/>
                </a:solidFill>
                <a:effectLst/>
                <a:uLnTx/>
                <a:uFillTx/>
                <a:latin typeface="Arial" pitchFamily="34" charset="0"/>
                <a:ea typeface="+mn-ea"/>
                <a:cs typeface="Arial" pitchFamily="34" charset="0"/>
              </a:rPr>
              <a:t>1572 </a:t>
            </a:r>
          </a:p>
        </p:txBody>
      </p:sp>
      <p:sp>
        <p:nvSpPr>
          <p:cNvPr id="65552" name="Line 16"/>
          <p:cNvSpPr>
            <a:spLocks noChangeShapeType="1"/>
          </p:cNvSpPr>
          <p:nvPr/>
        </p:nvSpPr>
        <p:spPr bwMode="auto">
          <a:xfrm>
            <a:off x="4140200" y="2901729"/>
            <a:ext cx="0" cy="1692000"/>
          </a:xfrm>
          <a:prstGeom prst="line">
            <a:avLst/>
          </a:prstGeom>
          <a:noFill/>
          <a:ln w="57150">
            <a:solidFill>
              <a:srgbClr val="00FF00"/>
            </a:solidFill>
            <a:round/>
            <a:headEnd type="triangle" w="med" len="med"/>
            <a:tailEnd type="non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pitchFamily="34" charset="0"/>
              <a:ea typeface="+mn-ea"/>
              <a:cs typeface="Arial" pitchFamily="34" charset="0"/>
            </a:endParaRPr>
          </a:p>
        </p:txBody>
      </p:sp>
      <p:sp>
        <p:nvSpPr>
          <p:cNvPr id="65572" name="Line 36"/>
          <p:cNvSpPr>
            <a:spLocks noChangeShapeType="1"/>
          </p:cNvSpPr>
          <p:nvPr/>
        </p:nvSpPr>
        <p:spPr bwMode="auto">
          <a:xfrm flipH="1">
            <a:off x="1211080" y="596438"/>
            <a:ext cx="2322613" cy="2404167"/>
          </a:xfrm>
          <a:prstGeom prst="line">
            <a:avLst/>
          </a:prstGeom>
          <a:noFill/>
          <a:ln w="28575">
            <a:solidFill>
              <a:srgbClr val="00FF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pitchFamily="34" charset="0"/>
              <a:ea typeface="+mn-ea"/>
              <a:cs typeface="Arial" pitchFamily="34" charset="0"/>
            </a:endParaRPr>
          </a:p>
        </p:txBody>
      </p:sp>
      <p:sp>
        <p:nvSpPr>
          <p:cNvPr id="44" name="Rectangle 11"/>
          <p:cNvSpPr>
            <a:spLocks noChangeArrowheads="1"/>
          </p:cNvSpPr>
          <p:nvPr/>
        </p:nvSpPr>
        <p:spPr bwMode="auto">
          <a:xfrm>
            <a:off x="-133977" y="3807143"/>
            <a:ext cx="3074653" cy="792162"/>
          </a:xfrm>
          <a:prstGeom prst="rect">
            <a:avLst/>
          </a:prstGeom>
          <a:noFill/>
          <a:ln w="9525">
            <a:noFill/>
            <a:miter lim="800000"/>
            <a:headEnd/>
            <a:tailEnd/>
          </a:ln>
          <a:effectLst>
            <a:outerShdw blurRad="50800" dist="38100" algn="l" rotWithShape="0">
              <a:prstClr val="black">
                <a:alpha val="40000"/>
              </a:prstClr>
            </a:outerShdw>
          </a:effectLst>
        </p:spPr>
        <p:txBody>
          <a:bodyPr/>
          <a:lstStyle/>
          <a:p>
            <a:pPr marL="0" marR="0" lvl="0" indent="0" algn="ctr" defTabSz="914400" rtl="0" eaLnBrk="1" fontAlgn="auto" latinLnBrk="0" hangingPunct="1">
              <a:lnSpc>
                <a:spcPct val="100000"/>
              </a:lnSpc>
              <a:spcBef>
                <a:spcPct val="20000"/>
              </a:spcBef>
              <a:spcAft>
                <a:spcPts val="0"/>
              </a:spcAft>
              <a:buClr>
                <a:srgbClr val="00CCFF"/>
              </a:buClr>
              <a:buSzPct val="65000"/>
              <a:buFont typeface="Wingdings" pitchFamily="2" charset="2"/>
              <a:buNone/>
              <a:tabLst/>
              <a:defRPr/>
            </a:pPr>
            <a:r>
              <a:rPr kumimoji="0" lang="en-AU" sz="2800" b="0" i="0" u="none" strike="noStrike" kern="0" cap="none" spc="0" normalizeH="0" baseline="0" noProof="0" dirty="0">
                <a:ln>
                  <a:noFill/>
                </a:ln>
                <a:solidFill>
                  <a:srgbClr val="FFFF00"/>
                </a:solidFill>
                <a:effectLst>
                  <a:outerShdw blurRad="38100" dist="38100" dir="2700000" algn="tl">
                    <a:srgbClr val="000000">
                      <a:alpha val="43137"/>
                    </a:srgbClr>
                  </a:outerShdw>
                </a:effectLst>
                <a:uLnTx/>
                <a:uFillTx/>
                <a:latin typeface="Tahoma" panose="020B0604030504040204" pitchFamily="34" charset="0"/>
                <a:ea typeface="Tahoma" panose="020B0604030504040204" pitchFamily="34" charset="0"/>
                <a:cs typeface="Tahoma" panose="020B0604030504040204" pitchFamily="34" charset="0"/>
              </a:rPr>
              <a:t>Rev.11:3</a:t>
            </a:r>
          </a:p>
          <a:p>
            <a:pPr marL="0" marR="0" lvl="0" indent="0" algn="ctr" defTabSz="914400" rtl="0" eaLnBrk="1" fontAlgn="auto" latinLnBrk="0" hangingPunct="1">
              <a:lnSpc>
                <a:spcPct val="100000"/>
              </a:lnSpc>
              <a:spcBef>
                <a:spcPct val="20000"/>
              </a:spcBef>
              <a:spcAft>
                <a:spcPts val="0"/>
              </a:spcAft>
              <a:buClr>
                <a:srgbClr val="00CCFF"/>
              </a:buClr>
              <a:buSzPct val="65000"/>
              <a:buFont typeface="Wingdings" pitchFamily="2" charset="2"/>
              <a:buNone/>
              <a:tabLst/>
              <a:defRPr/>
            </a:pPr>
            <a:r>
              <a:rPr kumimoji="0" lang="en-AU" sz="2800" b="0" i="0" u="none" strike="noStrike" kern="0" cap="none" spc="0" normalizeH="0" baseline="0" noProof="0" dirty="0">
                <a:ln>
                  <a:noFill/>
                </a:ln>
                <a:solidFill>
                  <a:srgbClr val="FFFF00"/>
                </a:solidFill>
                <a:effectLst>
                  <a:outerShdw blurRad="38100" dist="38100" dir="2700000" algn="tl">
                    <a:srgbClr val="000000">
                      <a:alpha val="43137"/>
                    </a:srgbClr>
                  </a:outerShdw>
                </a:effectLst>
                <a:uLnTx/>
                <a:uFillTx/>
                <a:latin typeface="Tahoma" panose="020B0604030504040204" pitchFamily="34" charset="0"/>
                <a:ea typeface="Tahoma" panose="020B0604030504040204" pitchFamily="34" charset="0"/>
                <a:cs typeface="Tahoma" panose="020B0604030504040204" pitchFamily="34" charset="0"/>
              </a:rPr>
              <a:t>Rev.12:6, 14-17</a:t>
            </a:r>
          </a:p>
        </p:txBody>
      </p:sp>
      <p:grpSp>
        <p:nvGrpSpPr>
          <p:cNvPr id="45" name="Group 32"/>
          <p:cNvGrpSpPr>
            <a:grpSpLocks/>
          </p:cNvGrpSpPr>
          <p:nvPr/>
        </p:nvGrpSpPr>
        <p:grpSpPr bwMode="auto">
          <a:xfrm>
            <a:off x="67821" y="3029154"/>
            <a:ext cx="2801687" cy="854239"/>
            <a:chOff x="34" y="2304"/>
            <a:chExt cx="1282" cy="384"/>
          </a:xfrm>
        </p:grpSpPr>
        <p:sp>
          <p:nvSpPr>
            <p:cNvPr id="46" name="Oval 33"/>
            <p:cNvSpPr>
              <a:spLocks noChangeArrowheads="1"/>
            </p:cNvSpPr>
            <p:nvPr/>
          </p:nvSpPr>
          <p:spPr bwMode="auto">
            <a:xfrm>
              <a:off x="34" y="2304"/>
              <a:ext cx="1186" cy="384"/>
            </a:xfrm>
            <a:prstGeom prst="ellipse">
              <a:avLst/>
            </a:prstGeom>
            <a:solidFill>
              <a:srgbClr val="00FF00"/>
            </a:solidFill>
            <a:ln w="28575">
              <a:solidFill>
                <a:srgbClr val="000000"/>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pitchFamily="34" charset="0"/>
                <a:ea typeface="+mn-ea"/>
                <a:cs typeface="Arial" pitchFamily="34" charset="0"/>
              </a:endParaRPr>
            </a:p>
          </p:txBody>
        </p:sp>
        <p:sp>
          <p:nvSpPr>
            <p:cNvPr id="47" name="Text Box 34"/>
            <p:cNvSpPr txBox="1">
              <a:spLocks noChangeArrowheads="1"/>
            </p:cNvSpPr>
            <p:nvPr/>
          </p:nvSpPr>
          <p:spPr bwMode="auto">
            <a:xfrm>
              <a:off x="37" y="2388"/>
              <a:ext cx="1279" cy="214"/>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AU" sz="2500" b="1" i="0" u="none" strike="noStrike" kern="0" cap="none" spc="0" normalizeH="0" baseline="0" noProof="0" dirty="0">
                  <a:ln>
                    <a:noFill/>
                  </a:ln>
                  <a:solidFill>
                    <a:srgbClr val="000000"/>
                  </a:solidFill>
                  <a:effectLst/>
                  <a:uLnTx/>
                  <a:uFillTx/>
                  <a:latin typeface="Arial" pitchFamily="34" charset="0"/>
                  <a:ea typeface="+mn-ea"/>
                  <a:cs typeface="Arial" pitchFamily="34" charset="0"/>
                </a:rPr>
                <a:t>Woman &amp; Earth</a:t>
              </a:r>
            </a:p>
          </p:txBody>
        </p:sp>
      </p:grpSp>
      <p:sp>
        <p:nvSpPr>
          <p:cNvPr id="48" name="Line 35"/>
          <p:cNvSpPr>
            <a:spLocks noChangeShapeType="1"/>
          </p:cNvSpPr>
          <p:nvPr/>
        </p:nvSpPr>
        <p:spPr bwMode="auto">
          <a:xfrm>
            <a:off x="598269" y="2597535"/>
            <a:ext cx="616116" cy="394786"/>
          </a:xfrm>
          <a:prstGeom prst="line">
            <a:avLst/>
          </a:prstGeom>
          <a:noFill/>
          <a:ln w="28575">
            <a:solidFill>
              <a:srgbClr val="00FF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Arial" pitchFamily="34" charset="0"/>
              <a:ea typeface="+mn-ea"/>
              <a:cs typeface="Arial" pitchFamily="34" charset="0"/>
            </a:endParaRPr>
          </a:p>
        </p:txBody>
      </p:sp>
      <p:pic>
        <p:nvPicPr>
          <p:cNvPr id="41" name="Picture 3">
            <a:extLst>
              <a:ext uri="{FF2B5EF4-FFF2-40B4-BE49-F238E27FC236}">
                <a16:creationId xmlns:a16="http://schemas.microsoft.com/office/drawing/2014/main" id="{A14987B7-0114-4DEE-BF23-E648BC182DC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8398" t="8077" r="13085" b="-2005"/>
          <a:stretch/>
        </p:blipFill>
        <p:spPr bwMode="auto">
          <a:xfrm>
            <a:off x="4385271" y="1459526"/>
            <a:ext cx="4986177" cy="5476958"/>
          </a:xfrm>
          <a:prstGeom prst="rect">
            <a:avLst/>
          </a:prstGeom>
          <a:ln>
            <a:noFill/>
          </a:ln>
          <a:effectLst>
            <a:outerShdw dist="35921" dir="2700000" algn="ctr" rotWithShape="0">
              <a:schemeClr val="bg2"/>
            </a:outerShdw>
            <a:softEdge rad="635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5553" name="Text Box 17"/>
          <p:cNvSpPr txBox="1">
            <a:spLocks noChangeArrowheads="1"/>
          </p:cNvSpPr>
          <p:nvPr/>
        </p:nvSpPr>
        <p:spPr bwMode="auto">
          <a:xfrm>
            <a:off x="2595166" y="4480495"/>
            <a:ext cx="3154585" cy="2246769"/>
          </a:xfrm>
          <a:prstGeom prst="rect">
            <a:avLst/>
          </a:prstGeom>
          <a:noFill/>
          <a:ln w="9525">
            <a:noFill/>
            <a:miter lim="800000"/>
            <a:headEnd/>
            <a:tailEnd/>
          </a:ln>
          <a:effectLst>
            <a:outerShdw blurRad="50800" dist="38100" dir="5400000" algn="t" rotWithShape="0">
              <a:prstClr val="black">
                <a:alpha val="40000"/>
              </a:prstClr>
            </a:outerShdw>
          </a:effectLst>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8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Tahoma" pitchFamily="34" charset="0"/>
                <a:ea typeface="+mn-ea"/>
                <a:cs typeface="Arial" pitchFamily="34" charset="0"/>
              </a:rPr>
              <a:t>Massacre St Bartholomew's day (slaying of witnesses began)       </a:t>
            </a:r>
            <a:r>
              <a:rPr kumimoji="0" lang="en-AU" sz="2800" b="0" i="0" u="none" strike="noStrike" kern="1200" cap="none" spc="0" normalizeH="0" baseline="0" noProof="0" dirty="0">
                <a:ln>
                  <a:noFill/>
                </a:ln>
                <a:solidFill>
                  <a:srgbClr val="FFFF00"/>
                </a:solidFill>
                <a:effectLst/>
                <a:uLnTx/>
                <a:uFillTx/>
                <a:latin typeface="Tahoma" pitchFamily="34" charset="0"/>
                <a:ea typeface="+mn-ea"/>
                <a:cs typeface="Arial" pitchFamily="34" charset="0"/>
              </a:rPr>
              <a:t>Rev.11:7</a:t>
            </a:r>
          </a:p>
        </p:txBody>
      </p:sp>
      <p:pic>
        <p:nvPicPr>
          <p:cNvPr id="2" name="Picture 1" descr="Naverre.png">
            <a:extLst>
              <a:ext uri="{FF2B5EF4-FFF2-40B4-BE49-F238E27FC236}">
                <a16:creationId xmlns:a16="http://schemas.microsoft.com/office/drawing/2014/main" id="{2941AE20-B028-86DB-5A1A-71F6AF525CEB}"/>
              </a:ext>
            </a:extLst>
          </p:cNvPr>
          <p:cNvPicPr>
            <a:picLocks noChangeAspect="1"/>
          </p:cNvPicPr>
          <p:nvPr/>
        </p:nvPicPr>
        <p:blipFill>
          <a:blip r:embed="rId4" cstate="print"/>
          <a:srcRect l="5805" t="25781" r="53573" b="5685"/>
          <a:stretch>
            <a:fillRect/>
          </a:stretch>
        </p:blipFill>
        <p:spPr>
          <a:xfrm>
            <a:off x="-9" y="4179887"/>
            <a:ext cx="3190302" cy="2654041"/>
          </a:xfrm>
          <a:prstGeom prst="rect">
            <a:avLst/>
          </a:prstGeom>
          <a:ln>
            <a:solidFill>
              <a:srgbClr val="000000"/>
            </a:solidFill>
          </a:ln>
          <a:effectLst>
            <a:outerShdw blurRad="292100" dist="139700" dir="2700000" algn="tl" rotWithShape="0">
              <a:srgbClr val="333333">
                <a:alpha val="65000"/>
              </a:srgbClr>
            </a:outerShdw>
          </a:effectLst>
        </p:spPr>
      </p:pic>
      <p:grpSp>
        <p:nvGrpSpPr>
          <p:cNvPr id="3" name="Group 38">
            <a:extLst>
              <a:ext uri="{FF2B5EF4-FFF2-40B4-BE49-F238E27FC236}">
                <a16:creationId xmlns:a16="http://schemas.microsoft.com/office/drawing/2014/main" id="{F6863B0B-B44C-79F8-F76B-899DCF35416E}"/>
              </a:ext>
            </a:extLst>
          </p:cNvPr>
          <p:cNvGrpSpPr/>
          <p:nvPr/>
        </p:nvGrpSpPr>
        <p:grpSpPr>
          <a:xfrm>
            <a:off x="4935175" y="0"/>
            <a:ext cx="4205768" cy="6858000"/>
            <a:chOff x="9995550" y="290558"/>
            <a:chExt cx="3903260" cy="6209732"/>
          </a:xfrm>
        </p:grpSpPr>
        <p:pic>
          <p:nvPicPr>
            <p:cNvPr id="4" name="Picture 3" descr="C:\My Documents\The Truth\Shippensburg\Overheads For Ship\Class #4 - Reformation\Final Overheads Class #4\jT QUOTE - st bartholomews.tif">
              <a:extLst>
                <a:ext uri="{FF2B5EF4-FFF2-40B4-BE49-F238E27FC236}">
                  <a16:creationId xmlns:a16="http://schemas.microsoft.com/office/drawing/2014/main" id="{4D5FDA61-88D0-0EF9-2D29-565FB195526B}"/>
                </a:ext>
              </a:extLst>
            </p:cNvPr>
            <p:cNvPicPr>
              <a:picLocks noChangeAspect="1" noChangeArrowheads="1"/>
            </p:cNvPicPr>
            <p:nvPr/>
          </p:nvPicPr>
          <p:blipFill>
            <a:blip r:embed="rId5" cstate="print"/>
            <a:srcRect l="327" t="653" r="53013" b="370"/>
            <a:stretch>
              <a:fillRect/>
            </a:stretch>
          </p:blipFill>
          <p:spPr bwMode="auto">
            <a:xfrm>
              <a:off x="9995550" y="290558"/>
              <a:ext cx="3903260" cy="6209732"/>
            </a:xfrm>
            <a:prstGeom prst="rect">
              <a:avLst/>
            </a:prstGeom>
            <a:ln>
              <a:solidFill>
                <a:srgbClr val="000000"/>
              </a:solid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6752126E-49D8-A484-469C-0034CB1E358C}"/>
                </a:ext>
              </a:extLst>
            </p:cNvPr>
            <p:cNvSpPr txBox="1"/>
            <p:nvPr/>
          </p:nvSpPr>
          <p:spPr>
            <a:xfrm>
              <a:off x="11050289" y="2478641"/>
              <a:ext cx="1866049" cy="473761"/>
            </a:xfrm>
            <a:prstGeom prst="rect">
              <a:avLst/>
            </a:prstGeom>
            <a:noFill/>
            <a:effectLst>
              <a:outerShdw blurRad="50800" dist="38100" dir="2700000" algn="tl" rotWithShape="0">
                <a:prstClr val="black">
                  <a:alpha val="40000"/>
                </a:prstClr>
              </a:outerShdw>
            </a:effectLst>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28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Tahoma" pitchFamily="34" charset="0"/>
                  <a:ea typeface="+mn-ea"/>
                  <a:cs typeface="Arial" pitchFamily="34" charset="0"/>
                </a:rPr>
                <a:t>Ch. 11:10</a:t>
              </a:r>
            </a:p>
          </p:txBody>
        </p:sp>
      </p:grpSp>
      <p:sp>
        <p:nvSpPr>
          <p:cNvPr id="39" name="Rectangle 38"/>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6" name="Text Box 18">
            <a:extLst>
              <a:ext uri="{FF2B5EF4-FFF2-40B4-BE49-F238E27FC236}">
                <a16:creationId xmlns:a16="http://schemas.microsoft.com/office/drawing/2014/main" id="{11216572-B1F9-5E25-31D4-4F0C9769FA8F}"/>
              </a:ext>
            </a:extLst>
          </p:cNvPr>
          <p:cNvSpPr txBox="1">
            <a:spLocks noChangeArrowheads="1"/>
          </p:cNvSpPr>
          <p:nvPr/>
        </p:nvSpPr>
        <p:spPr bwMode="auto">
          <a:xfrm>
            <a:off x="4224110" y="2519363"/>
            <a:ext cx="1141052" cy="523220"/>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800" b="1" i="0" u="none" strike="noStrike" kern="1200" cap="none" spc="0" normalizeH="0" baseline="0" noProof="0" dirty="0">
                <a:ln>
                  <a:noFill/>
                </a:ln>
                <a:solidFill>
                  <a:srgbClr val="FFFF00"/>
                </a:solidFill>
                <a:effectLst/>
                <a:uLnTx/>
                <a:uFillTx/>
                <a:latin typeface="Arial" pitchFamily="34" charset="0"/>
                <a:ea typeface="+mn-ea"/>
                <a:cs typeface="Arial" pitchFamily="34" charset="0"/>
              </a:rPr>
              <a:t>1598 </a:t>
            </a:r>
          </a:p>
        </p:txBody>
      </p:sp>
      <p:sp>
        <p:nvSpPr>
          <p:cNvPr id="7" name="Line 14">
            <a:extLst>
              <a:ext uri="{FF2B5EF4-FFF2-40B4-BE49-F238E27FC236}">
                <a16:creationId xmlns:a16="http://schemas.microsoft.com/office/drawing/2014/main" id="{B7BCD9BC-FB4C-7AD0-800B-16D5BDD30A55}"/>
              </a:ext>
            </a:extLst>
          </p:cNvPr>
          <p:cNvSpPr>
            <a:spLocks noChangeShapeType="1"/>
          </p:cNvSpPr>
          <p:nvPr/>
        </p:nvSpPr>
        <p:spPr bwMode="auto">
          <a:xfrm>
            <a:off x="4140200" y="2374900"/>
            <a:ext cx="576263" cy="0"/>
          </a:xfrm>
          <a:prstGeom prst="line">
            <a:avLst/>
          </a:prstGeom>
          <a:noFill/>
          <a:ln w="57150">
            <a:solidFill>
              <a:srgbClr val="00FF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pitchFamily="34" charset="0"/>
              <a:ea typeface="+mn-ea"/>
              <a:cs typeface="Arial" pitchFamily="34" charset="0"/>
            </a:endParaRPr>
          </a:p>
        </p:txBody>
      </p:sp>
      <p:sp>
        <p:nvSpPr>
          <p:cNvPr id="8" name="Text Box 19">
            <a:extLst>
              <a:ext uri="{FF2B5EF4-FFF2-40B4-BE49-F238E27FC236}">
                <a16:creationId xmlns:a16="http://schemas.microsoft.com/office/drawing/2014/main" id="{39729399-63CD-3646-09A0-B4F0BEADB422}"/>
              </a:ext>
            </a:extLst>
          </p:cNvPr>
          <p:cNvSpPr txBox="1">
            <a:spLocks noChangeArrowheads="1"/>
          </p:cNvSpPr>
          <p:nvPr/>
        </p:nvSpPr>
        <p:spPr bwMode="auto">
          <a:xfrm>
            <a:off x="4104304" y="2870178"/>
            <a:ext cx="1240125" cy="1338828"/>
          </a:xfrm>
          <a:prstGeom prst="rect">
            <a:avLst/>
          </a:prstGeom>
          <a:noFill/>
          <a:ln w="9525">
            <a:noFill/>
            <a:miter lim="800000"/>
            <a:headEnd/>
            <a:tailEnd/>
          </a:ln>
          <a:effectLst>
            <a:outerShdw blurRad="50800" dist="38100" dir="2700000" algn="tl" rotWithShape="0">
              <a:prstClr val="black">
                <a:alpha val="40000"/>
              </a:prstClr>
            </a:outerShdw>
          </a:effectLst>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700" b="0" i="0" u="none" strike="noStrike" kern="1200" cap="none" spc="0" normalizeH="0" baseline="0" noProof="0" dirty="0">
                <a:ln>
                  <a:noFill/>
                </a:ln>
                <a:solidFill>
                  <a:srgbClr val="FFFFFF"/>
                </a:solidFill>
                <a:effectLst/>
                <a:uLnTx/>
                <a:uFillTx/>
                <a:latin typeface="Tahoma"/>
                <a:ea typeface="+mn-ea"/>
                <a:cs typeface="Arial" pitchFamily="34" charset="0"/>
              </a:rPr>
              <a:t>Edict of Nantes </a:t>
            </a:r>
            <a:endParaRPr kumimoji="0" lang="en-AU" sz="2700" b="0" i="0" u="none" strike="noStrike" kern="1200" cap="none" spc="0" normalizeH="0" baseline="0" noProof="0" dirty="0">
              <a:ln>
                <a:noFill/>
              </a:ln>
              <a:solidFill>
                <a:srgbClr val="D3E907"/>
              </a:solidFill>
              <a:effectLst/>
              <a:uLnTx/>
              <a:uFillTx/>
              <a:latin typeface="Tahoma"/>
              <a:ea typeface="+mn-ea"/>
              <a:cs typeface="Arial" pitchFamily="34" charset="0"/>
            </a:endParaRPr>
          </a:p>
        </p:txBody>
      </p:sp>
      <p:sp>
        <p:nvSpPr>
          <p:cNvPr id="9" name="Line 21">
            <a:extLst>
              <a:ext uri="{FF2B5EF4-FFF2-40B4-BE49-F238E27FC236}">
                <a16:creationId xmlns:a16="http://schemas.microsoft.com/office/drawing/2014/main" id="{0FE3E05E-10DD-01C1-5654-A810E72B3186}"/>
              </a:ext>
            </a:extLst>
          </p:cNvPr>
          <p:cNvSpPr>
            <a:spLocks noChangeShapeType="1"/>
          </p:cNvSpPr>
          <p:nvPr/>
        </p:nvSpPr>
        <p:spPr bwMode="auto">
          <a:xfrm>
            <a:off x="4716463" y="2374900"/>
            <a:ext cx="1439862" cy="0"/>
          </a:xfrm>
          <a:prstGeom prst="line">
            <a:avLst/>
          </a:prstGeom>
          <a:noFill/>
          <a:ln w="57150">
            <a:solidFill>
              <a:srgbClr val="00FF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pitchFamily="34" charset="0"/>
              <a:ea typeface="+mn-ea"/>
              <a:cs typeface="Arial" pitchFamily="34" charset="0"/>
            </a:endParaRPr>
          </a:p>
        </p:txBody>
      </p:sp>
      <p:sp>
        <p:nvSpPr>
          <p:cNvPr id="10" name="Line 23">
            <a:extLst>
              <a:ext uri="{FF2B5EF4-FFF2-40B4-BE49-F238E27FC236}">
                <a16:creationId xmlns:a16="http://schemas.microsoft.com/office/drawing/2014/main" id="{2FDA63F2-F9C5-CFCA-C36E-187609592181}"/>
              </a:ext>
            </a:extLst>
          </p:cNvPr>
          <p:cNvSpPr>
            <a:spLocks noChangeShapeType="1"/>
          </p:cNvSpPr>
          <p:nvPr/>
        </p:nvSpPr>
        <p:spPr bwMode="auto">
          <a:xfrm>
            <a:off x="6162222" y="1629226"/>
            <a:ext cx="0" cy="468000"/>
          </a:xfrm>
          <a:prstGeom prst="line">
            <a:avLst/>
          </a:prstGeom>
          <a:noFill/>
          <a:ln w="57150">
            <a:solidFill>
              <a:srgbClr val="00FF00"/>
            </a:solidFill>
            <a:round/>
            <a:headEnd type="triangle" w="med" len="med"/>
            <a:tailEnd type="non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pitchFamily="34" charset="0"/>
              <a:ea typeface="+mn-ea"/>
              <a:cs typeface="Arial" pitchFamily="34" charset="0"/>
            </a:endParaRPr>
          </a:p>
        </p:txBody>
      </p:sp>
      <p:sp>
        <p:nvSpPr>
          <p:cNvPr id="11" name="Text Box 22">
            <a:extLst>
              <a:ext uri="{FF2B5EF4-FFF2-40B4-BE49-F238E27FC236}">
                <a16:creationId xmlns:a16="http://schemas.microsoft.com/office/drawing/2014/main" id="{B151A0C3-E7AB-2D81-4375-CA6F28D90F75}"/>
              </a:ext>
            </a:extLst>
          </p:cNvPr>
          <p:cNvSpPr txBox="1">
            <a:spLocks noChangeArrowheads="1"/>
          </p:cNvSpPr>
          <p:nvPr/>
        </p:nvSpPr>
        <p:spPr bwMode="auto">
          <a:xfrm>
            <a:off x="4105293" y="56176"/>
            <a:ext cx="4464050" cy="1815882"/>
          </a:xfrm>
          <a:prstGeom prst="rect">
            <a:avLst/>
          </a:prstGeom>
          <a:noFill/>
          <a:ln w="9525">
            <a:noFill/>
            <a:miter lim="800000"/>
            <a:headEnd/>
            <a:tailEnd/>
          </a:ln>
          <a:effectLst>
            <a:outerShdw blurRad="50800" dist="38100" dir="2700000" algn="tl" rotWithShape="0">
              <a:prstClr val="black">
                <a:alpha val="40000"/>
              </a:prstClr>
            </a:outerShdw>
          </a:effectLst>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800" b="0" i="0" u="none" strike="noStrike" kern="1200" cap="none" spc="0" normalizeH="0" baseline="0" noProof="0" dirty="0">
                <a:ln>
                  <a:noFill/>
                </a:ln>
                <a:solidFill>
                  <a:srgbClr val="FFFFFF"/>
                </a:solidFill>
                <a:effectLst/>
                <a:uLnTx/>
                <a:uFillTx/>
                <a:latin typeface="Tahoma" pitchFamily="34" charset="0"/>
                <a:ea typeface="+mn-ea"/>
                <a:cs typeface="Arial" pitchFamily="34" charset="0"/>
              </a:rPr>
              <a:t>Revocation of Edict of Nantes (Witnesses suffer extreme political death) </a:t>
            </a:r>
            <a:r>
              <a:rPr kumimoji="0" lang="en-AU" sz="2800" b="0" i="0" u="none" strike="noStrike" kern="1200" cap="none" spc="0" normalizeH="0" baseline="0" noProof="0" dirty="0">
                <a:ln>
                  <a:noFill/>
                </a:ln>
                <a:solidFill>
                  <a:srgbClr val="FFFF00"/>
                </a:solidFill>
                <a:effectLst/>
                <a:uLnTx/>
                <a:uFillTx/>
                <a:latin typeface="Tahoma" pitchFamily="34" charset="0"/>
                <a:ea typeface="+mn-ea"/>
                <a:cs typeface="Arial" pitchFamily="34" charset="0"/>
              </a:rPr>
              <a:t>Rev. 11:8-9</a:t>
            </a:r>
          </a:p>
        </p:txBody>
      </p:sp>
      <p:sp>
        <p:nvSpPr>
          <p:cNvPr id="12" name="Text Box 20">
            <a:extLst>
              <a:ext uri="{FF2B5EF4-FFF2-40B4-BE49-F238E27FC236}">
                <a16:creationId xmlns:a16="http://schemas.microsoft.com/office/drawing/2014/main" id="{3EB4EB0A-4C1C-8DD7-DEE3-B3620FB10563}"/>
              </a:ext>
            </a:extLst>
          </p:cNvPr>
          <p:cNvSpPr txBox="1">
            <a:spLocks noChangeArrowheads="1"/>
          </p:cNvSpPr>
          <p:nvPr/>
        </p:nvSpPr>
        <p:spPr bwMode="auto">
          <a:xfrm>
            <a:off x="5662541" y="2521515"/>
            <a:ext cx="1141052" cy="523220"/>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800" b="1" i="0" u="none" strike="noStrike" kern="1200" cap="none" spc="0" normalizeH="0" baseline="0" noProof="0" dirty="0">
                <a:ln>
                  <a:noFill/>
                </a:ln>
                <a:solidFill>
                  <a:srgbClr val="FFFF00"/>
                </a:solidFill>
                <a:effectLst/>
                <a:uLnTx/>
                <a:uFillTx/>
                <a:latin typeface="Arial" pitchFamily="34" charset="0"/>
                <a:ea typeface="+mn-ea"/>
                <a:cs typeface="Arial" pitchFamily="34" charset="0"/>
              </a:rPr>
              <a:t>1685</a:t>
            </a:r>
          </a:p>
        </p:txBody>
      </p:sp>
      <p:pic>
        <p:nvPicPr>
          <p:cNvPr id="13" name="Picture 4" descr="Edict_Nantes">
            <a:extLst>
              <a:ext uri="{FF2B5EF4-FFF2-40B4-BE49-F238E27FC236}">
                <a16:creationId xmlns:a16="http://schemas.microsoft.com/office/drawing/2014/main" id="{0F18F2E9-A24A-9A0D-457E-41E4AE94C718}"/>
              </a:ext>
            </a:extLst>
          </p:cNvPr>
          <p:cNvPicPr>
            <a:picLocks noChangeAspect="1" noChangeArrowheads="1"/>
          </p:cNvPicPr>
          <p:nvPr/>
        </p:nvPicPr>
        <p:blipFill>
          <a:blip r:embed="rId6" cstate="print"/>
          <a:srcRect l="6012" t="1383" r="4012" b="33382"/>
          <a:stretch>
            <a:fillRect/>
          </a:stretch>
        </p:blipFill>
        <p:spPr bwMode="auto">
          <a:xfrm>
            <a:off x="-94068" y="-20552"/>
            <a:ext cx="6432374" cy="6921084"/>
          </a:xfrm>
          <a:prstGeom prst="rect">
            <a:avLst/>
          </a:prstGeom>
          <a:ln>
            <a:noFill/>
          </a:ln>
          <a:effectLst>
            <a:softEdge rad="112500"/>
          </a:effectLst>
        </p:spPr>
      </p:pic>
      <p:pic>
        <p:nvPicPr>
          <p:cNvPr id="14" name="Picture 4" descr="Map=France copy">
            <a:extLst>
              <a:ext uri="{FF2B5EF4-FFF2-40B4-BE49-F238E27FC236}">
                <a16:creationId xmlns:a16="http://schemas.microsoft.com/office/drawing/2014/main" id="{E4273557-44B0-39D8-93E4-AB39D6DAC0F9}"/>
              </a:ext>
            </a:extLst>
          </p:cNvPr>
          <p:cNvPicPr>
            <a:picLocks noChangeAspect="1" noChangeArrowheads="1"/>
          </p:cNvPicPr>
          <p:nvPr/>
        </p:nvPicPr>
        <p:blipFill>
          <a:blip r:embed="rId7" cstate="print"/>
          <a:srcRect t="18507"/>
          <a:stretch>
            <a:fillRect/>
          </a:stretch>
        </p:blipFill>
        <p:spPr bwMode="auto">
          <a:xfrm>
            <a:off x="2625752" y="121512"/>
            <a:ext cx="6222879" cy="655189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Effect transition="in" filter="fade">
                                      <p:cBhvr>
                                        <p:cTn id="9" dur="2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nodeType="clickEffect">
                                  <p:stCondLst>
                                    <p:cond delay="0"/>
                                  </p:stCondLst>
                                  <p:childTnLst>
                                    <p:animEffect transition="out" filter="fade">
                                      <p:cBhvr>
                                        <p:cTn id="13" dur="500"/>
                                        <p:tgtEl>
                                          <p:spTgt spid="41"/>
                                        </p:tgtEl>
                                      </p:cBhvr>
                                    </p:animEffect>
                                    <p:set>
                                      <p:cBhvr>
                                        <p:cTn id="14" dur="1" fill="hold">
                                          <p:stCondLst>
                                            <p:cond delay="499"/>
                                          </p:stCondLst>
                                        </p:cTn>
                                        <p:tgtEl>
                                          <p:spTgt spid="41"/>
                                        </p:tgtEl>
                                        <p:attrNameLst>
                                          <p:attrName>style.visibility</p:attrName>
                                        </p:attrNameLst>
                                      </p:cBhvr>
                                      <p:to>
                                        <p:strVal val="hidden"/>
                                      </p:to>
                                    </p:set>
                                  </p:childTnLst>
                                </p:cTn>
                              </p:par>
                              <p:par>
                                <p:cTn id="15" presetID="10" presetClass="exit" presetSubtype="0" fill="hold" nodeType="withEffect">
                                  <p:stCondLst>
                                    <p:cond delay="0"/>
                                  </p:stCondLst>
                                  <p:childTnLst>
                                    <p:animEffect transition="out" filter="fade">
                                      <p:cBhvr>
                                        <p:cTn id="16" dur="500"/>
                                        <p:tgtEl>
                                          <p:spTgt spid="2"/>
                                        </p:tgtEl>
                                      </p:cBhvr>
                                    </p:animEffect>
                                    <p:set>
                                      <p:cBhvr>
                                        <p:cTn id="17" dur="1" fill="hold">
                                          <p:stCondLst>
                                            <p:cond delay="499"/>
                                          </p:stCondLst>
                                        </p:cTn>
                                        <p:tgtEl>
                                          <p:spTgt spid="2"/>
                                        </p:tgtEl>
                                        <p:attrNameLst>
                                          <p:attrName>style.visibility</p:attrName>
                                        </p:attrNameLst>
                                      </p:cBhvr>
                                      <p:to>
                                        <p:strVal val="hidden"/>
                                      </p:to>
                                    </p:se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20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xit" presetSubtype="0" fill="hold" nodeType="clickEffect">
                                  <p:stCondLst>
                                    <p:cond delay="0"/>
                                  </p:stCondLst>
                                  <p:childTnLst>
                                    <p:anim calcmode="lin" valueType="num">
                                      <p:cBhvr>
                                        <p:cTn id="25" dur="2000"/>
                                        <p:tgtEl>
                                          <p:spTgt spid="3"/>
                                        </p:tgtEl>
                                        <p:attrNameLst>
                                          <p:attrName>ppt_w</p:attrName>
                                        </p:attrNameLst>
                                      </p:cBhvr>
                                      <p:tavLst>
                                        <p:tav tm="0">
                                          <p:val>
                                            <p:strVal val="ppt_w"/>
                                          </p:val>
                                        </p:tav>
                                        <p:tav tm="100000">
                                          <p:val>
                                            <p:fltVal val="0"/>
                                          </p:val>
                                        </p:tav>
                                      </p:tavLst>
                                    </p:anim>
                                    <p:anim calcmode="lin" valueType="num">
                                      <p:cBhvr>
                                        <p:cTn id="26" dur="2000"/>
                                        <p:tgtEl>
                                          <p:spTgt spid="3"/>
                                        </p:tgtEl>
                                        <p:attrNameLst>
                                          <p:attrName>ppt_h</p:attrName>
                                        </p:attrNameLst>
                                      </p:cBhvr>
                                      <p:tavLst>
                                        <p:tav tm="0">
                                          <p:val>
                                            <p:strVal val="ppt_h"/>
                                          </p:val>
                                        </p:tav>
                                        <p:tav tm="100000">
                                          <p:val>
                                            <p:fltVal val="0"/>
                                          </p:val>
                                        </p:tav>
                                      </p:tavLst>
                                    </p:anim>
                                    <p:animEffect transition="out" filter="fade">
                                      <p:cBhvr>
                                        <p:cTn id="27" dur="2000"/>
                                        <p:tgtEl>
                                          <p:spTgt spid="3"/>
                                        </p:tgtEl>
                                      </p:cBhvr>
                                    </p:animEffect>
                                    <p:set>
                                      <p:cBhvr>
                                        <p:cTn id="28" dur="1" fill="hold">
                                          <p:stCondLst>
                                            <p:cond delay="1999"/>
                                          </p:stCondLst>
                                        </p:cTn>
                                        <p:tgtEl>
                                          <p:spTgt spid="3"/>
                                        </p:tgtEl>
                                        <p:attrNameLst>
                                          <p:attrName>style.visibility</p:attrName>
                                        </p:attrNameLst>
                                      </p:cBhvr>
                                      <p:to>
                                        <p:strVal val="hidden"/>
                                      </p:to>
                                    </p:set>
                                  </p:childTnLst>
                                </p:cTn>
                              </p:par>
                            </p:childTnLst>
                          </p:cTn>
                        </p:par>
                        <p:par>
                          <p:cTn id="29" fill="hold">
                            <p:stCondLst>
                              <p:cond delay="2000"/>
                            </p:stCondLst>
                            <p:childTnLst>
                              <p:par>
                                <p:cTn id="30" presetID="55" presetClass="entr" presetSubtype="0"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p:cTn id="32" dur="1000" fill="hold"/>
                                        <p:tgtEl>
                                          <p:spTgt spid="6"/>
                                        </p:tgtEl>
                                        <p:attrNameLst>
                                          <p:attrName>ppt_w</p:attrName>
                                        </p:attrNameLst>
                                      </p:cBhvr>
                                      <p:tavLst>
                                        <p:tav tm="0">
                                          <p:val>
                                            <p:strVal val="#ppt_w*0.70"/>
                                          </p:val>
                                        </p:tav>
                                        <p:tav tm="100000">
                                          <p:val>
                                            <p:strVal val="#ppt_w"/>
                                          </p:val>
                                        </p:tav>
                                      </p:tavLst>
                                    </p:anim>
                                    <p:anim calcmode="lin" valueType="num">
                                      <p:cBhvr>
                                        <p:cTn id="33" dur="1000" fill="hold"/>
                                        <p:tgtEl>
                                          <p:spTgt spid="6"/>
                                        </p:tgtEl>
                                        <p:attrNameLst>
                                          <p:attrName>ppt_h</p:attrName>
                                        </p:attrNameLst>
                                      </p:cBhvr>
                                      <p:tavLst>
                                        <p:tav tm="0">
                                          <p:val>
                                            <p:strVal val="#ppt_h"/>
                                          </p:val>
                                        </p:tav>
                                        <p:tav tm="100000">
                                          <p:val>
                                            <p:strVal val="#ppt_h"/>
                                          </p:val>
                                        </p:tav>
                                      </p:tavLst>
                                    </p:anim>
                                    <p:animEffect transition="in" filter="fade">
                                      <p:cBhvr>
                                        <p:cTn id="34" dur="1000"/>
                                        <p:tgtEl>
                                          <p:spTgt spid="6"/>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dissolve">
                                      <p:cBhvr>
                                        <p:cTn id="37" dur="500"/>
                                        <p:tgtEl>
                                          <p:spTgt spid="7"/>
                                        </p:tgtEl>
                                      </p:cBhvr>
                                    </p:animEffect>
                                  </p:childTnLst>
                                </p:cTn>
                              </p:par>
                              <p:par>
                                <p:cTn id="38" presetID="55" presetClass="entr" presetSubtype="0" fill="hold" grpId="0" nodeType="withEffect">
                                  <p:stCondLst>
                                    <p:cond delay="0"/>
                                  </p:stCondLst>
                                  <p:childTnLst>
                                    <p:set>
                                      <p:cBhvr>
                                        <p:cTn id="39" dur="1" fill="hold">
                                          <p:stCondLst>
                                            <p:cond delay="0"/>
                                          </p:stCondLst>
                                        </p:cTn>
                                        <p:tgtEl>
                                          <p:spTgt spid="8"/>
                                        </p:tgtEl>
                                        <p:attrNameLst>
                                          <p:attrName>style.visibility</p:attrName>
                                        </p:attrNameLst>
                                      </p:cBhvr>
                                      <p:to>
                                        <p:strVal val="visible"/>
                                      </p:to>
                                    </p:set>
                                    <p:anim calcmode="lin" valueType="num">
                                      <p:cBhvr>
                                        <p:cTn id="40" dur="1000" fill="hold"/>
                                        <p:tgtEl>
                                          <p:spTgt spid="8"/>
                                        </p:tgtEl>
                                        <p:attrNameLst>
                                          <p:attrName>ppt_w</p:attrName>
                                        </p:attrNameLst>
                                      </p:cBhvr>
                                      <p:tavLst>
                                        <p:tav tm="0">
                                          <p:val>
                                            <p:strVal val="#ppt_w*0.70"/>
                                          </p:val>
                                        </p:tav>
                                        <p:tav tm="100000">
                                          <p:val>
                                            <p:strVal val="#ppt_w"/>
                                          </p:val>
                                        </p:tav>
                                      </p:tavLst>
                                    </p:anim>
                                    <p:anim calcmode="lin" valueType="num">
                                      <p:cBhvr>
                                        <p:cTn id="41" dur="1000" fill="hold"/>
                                        <p:tgtEl>
                                          <p:spTgt spid="8"/>
                                        </p:tgtEl>
                                        <p:attrNameLst>
                                          <p:attrName>ppt_h</p:attrName>
                                        </p:attrNameLst>
                                      </p:cBhvr>
                                      <p:tavLst>
                                        <p:tav tm="0">
                                          <p:val>
                                            <p:strVal val="#ppt_h"/>
                                          </p:val>
                                        </p:tav>
                                        <p:tav tm="100000">
                                          <p:val>
                                            <p:strVal val="#ppt_h"/>
                                          </p:val>
                                        </p:tav>
                                      </p:tavLst>
                                    </p:anim>
                                    <p:animEffect transition="in" filter="fade">
                                      <p:cBhvr>
                                        <p:cTn id="42" dur="10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2000"/>
                                        <p:tgtEl>
                                          <p:spTgt spid="13"/>
                                        </p:tgtEl>
                                      </p:cBhvr>
                                    </p:animEffect>
                                  </p:childTnLst>
                                </p:cTn>
                              </p:par>
                              <p:par>
                                <p:cTn id="48" presetID="10" presetClass="entr" presetSubtype="0" fill="hold" nodeType="with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fade">
                                      <p:cBhvr>
                                        <p:cTn id="50" dur="20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xit" presetSubtype="0" fill="hold" nodeType="clickEffect">
                                  <p:stCondLst>
                                    <p:cond delay="0"/>
                                  </p:stCondLst>
                                  <p:childTnLst>
                                    <p:anim calcmode="lin" valueType="num">
                                      <p:cBhvr>
                                        <p:cTn id="54" dur="2000"/>
                                        <p:tgtEl>
                                          <p:spTgt spid="13"/>
                                        </p:tgtEl>
                                        <p:attrNameLst>
                                          <p:attrName>ppt_w</p:attrName>
                                        </p:attrNameLst>
                                      </p:cBhvr>
                                      <p:tavLst>
                                        <p:tav tm="0">
                                          <p:val>
                                            <p:strVal val="ppt_w"/>
                                          </p:val>
                                        </p:tav>
                                        <p:tav tm="100000">
                                          <p:val>
                                            <p:fltVal val="0"/>
                                          </p:val>
                                        </p:tav>
                                      </p:tavLst>
                                    </p:anim>
                                    <p:anim calcmode="lin" valueType="num">
                                      <p:cBhvr>
                                        <p:cTn id="55" dur="2000"/>
                                        <p:tgtEl>
                                          <p:spTgt spid="13"/>
                                        </p:tgtEl>
                                        <p:attrNameLst>
                                          <p:attrName>ppt_h</p:attrName>
                                        </p:attrNameLst>
                                      </p:cBhvr>
                                      <p:tavLst>
                                        <p:tav tm="0">
                                          <p:val>
                                            <p:strVal val="ppt_h"/>
                                          </p:val>
                                        </p:tav>
                                        <p:tav tm="100000">
                                          <p:val>
                                            <p:fltVal val="0"/>
                                          </p:val>
                                        </p:tav>
                                      </p:tavLst>
                                    </p:anim>
                                    <p:animEffect transition="out" filter="fade">
                                      <p:cBhvr>
                                        <p:cTn id="56" dur="2000"/>
                                        <p:tgtEl>
                                          <p:spTgt spid="13"/>
                                        </p:tgtEl>
                                      </p:cBhvr>
                                    </p:animEffect>
                                    <p:set>
                                      <p:cBhvr>
                                        <p:cTn id="57" dur="1" fill="hold">
                                          <p:stCondLst>
                                            <p:cond delay="1999"/>
                                          </p:stCondLst>
                                        </p:cTn>
                                        <p:tgtEl>
                                          <p:spTgt spid="13"/>
                                        </p:tgtEl>
                                        <p:attrNameLst>
                                          <p:attrName>style.visibility</p:attrName>
                                        </p:attrNameLst>
                                      </p:cBhvr>
                                      <p:to>
                                        <p:strVal val="hidden"/>
                                      </p:to>
                                    </p:set>
                                  </p:childTnLst>
                                </p:cTn>
                              </p:par>
                              <p:par>
                                <p:cTn id="58" presetID="53" presetClass="exit" presetSubtype="0" fill="hold" nodeType="withEffect">
                                  <p:stCondLst>
                                    <p:cond delay="0"/>
                                  </p:stCondLst>
                                  <p:childTnLst>
                                    <p:anim calcmode="lin" valueType="num">
                                      <p:cBhvr>
                                        <p:cTn id="59" dur="2000"/>
                                        <p:tgtEl>
                                          <p:spTgt spid="14"/>
                                        </p:tgtEl>
                                        <p:attrNameLst>
                                          <p:attrName>ppt_w</p:attrName>
                                        </p:attrNameLst>
                                      </p:cBhvr>
                                      <p:tavLst>
                                        <p:tav tm="0">
                                          <p:val>
                                            <p:strVal val="ppt_w"/>
                                          </p:val>
                                        </p:tav>
                                        <p:tav tm="100000">
                                          <p:val>
                                            <p:fltVal val="0"/>
                                          </p:val>
                                        </p:tav>
                                      </p:tavLst>
                                    </p:anim>
                                    <p:anim calcmode="lin" valueType="num">
                                      <p:cBhvr>
                                        <p:cTn id="60" dur="2000"/>
                                        <p:tgtEl>
                                          <p:spTgt spid="14"/>
                                        </p:tgtEl>
                                        <p:attrNameLst>
                                          <p:attrName>ppt_h</p:attrName>
                                        </p:attrNameLst>
                                      </p:cBhvr>
                                      <p:tavLst>
                                        <p:tav tm="0">
                                          <p:val>
                                            <p:strVal val="ppt_h"/>
                                          </p:val>
                                        </p:tav>
                                        <p:tav tm="100000">
                                          <p:val>
                                            <p:fltVal val="0"/>
                                          </p:val>
                                        </p:tav>
                                      </p:tavLst>
                                    </p:anim>
                                    <p:animEffect transition="out" filter="fade">
                                      <p:cBhvr>
                                        <p:cTn id="61" dur="2000"/>
                                        <p:tgtEl>
                                          <p:spTgt spid="14"/>
                                        </p:tgtEl>
                                      </p:cBhvr>
                                    </p:animEffect>
                                    <p:set>
                                      <p:cBhvr>
                                        <p:cTn id="62" dur="1" fill="hold">
                                          <p:stCondLst>
                                            <p:cond delay="1999"/>
                                          </p:stCondLst>
                                        </p:cTn>
                                        <p:tgtEl>
                                          <p:spTgt spid="14"/>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9"/>
                                        </p:tgtEl>
                                        <p:attrNameLst>
                                          <p:attrName>style.visibility</p:attrName>
                                        </p:attrNameLst>
                                      </p:cBhvr>
                                      <p:to>
                                        <p:strVal val="visible"/>
                                      </p:to>
                                    </p:set>
                                    <p:animEffect transition="in" filter="dissolve">
                                      <p:cBhvr>
                                        <p:cTn id="67" dur="500"/>
                                        <p:tgtEl>
                                          <p:spTgt spid="9"/>
                                        </p:tgtEl>
                                      </p:cBhvr>
                                    </p:animEffect>
                                  </p:childTnLst>
                                </p:cTn>
                              </p:par>
                            </p:childTnLst>
                          </p:cTn>
                        </p:par>
                        <p:par>
                          <p:cTn id="68" fill="hold">
                            <p:stCondLst>
                              <p:cond delay="500"/>
                            </p:stCondLst>
                            <p:childTnLst>
                              <p:par>
                                <p:cTn id="69" presetID="42" presetClass="entr" presetSubtype="0" fill="hold" nodeType="afterEffect">
                                  <p:stCondLst>
                                    <p:cond delay="0"/>
                                  </p:stCondLst>
                                  <p:childTnLst>
                                    <p:set>
                                      <p:cBhvr>
                                        <p:cTn id="70" dur="1" fill="hold">
                                          <p:stCondLst>
                                            <p:cond delay="0"/>
                                          </p:stCondLst>
                                        </p:cTn>
                                        <p:tgtEl>
                                          <p:spTgt spid="10"/>
                                        </p:tgtEl>
                                        <p:attrNameLst>
                                          <p:attrName>style.visibility</p:attrName>
                                        </p:attrNameLst>
                                      </p:cBhvr>
                                      <p:to>
                                        <p:strVal val="visible"/>
                                      </p:to>
                                    </p:set>
                                    <p:animEffect transition="in" filter="fade">
                                      <p:cBhvr>
                                        <p:cTn id="71" dur="1000"/>
                                        <p:tgtEl>
                                          <p:spTgt spid="10"/>
                                        </p:tgtEl>
                                      </p:cBhvr>
                                    </p:animEffect>
                                    <p:anim calcmode="lin" valueType="num">
                                      <p:cBhvr>
                                        <p:cTn id="72" dur="1000" fill="hold"/>
                                        <p:tgtEl>
                                          <p:spTgt spid="10"/>
                                        </p:tgtEl>
                                        <p:attrNameLst>
                                          <p:attrName>ppt_x</p:attrName>
                                        </p:attrNameLst>
                                      </p:cBhvr>
                                      <p:tavLst>
                                        <p:tav tm="0">
                                          <p:val>
                                            <p:strVal val="#ppt_x"/>
                                          </p:val>
                                        </p:tav>
                                        <p:tav tm="100000">
                                          <p:val>
                                            <p:strVal val="#ppt_x"/>
                                          </p:val>
                                        </p:tav>
                                      </p:tavLst>
                                    </p:anim>
                                    <p:anim calcmode="lin" valueType="num">
                                      <p:cBhvr>
                                        <p:cTn id="73" dur="1000" fill="hold"/>
                                        <p:tgtEl>
                                          <p:spTgt spid="10"/>
                                        </p:tgtEl>
                                        <p:attrNameLst>
                                          <p:attrName>ppt_y</p:attrName>
                                        </p:attrNameLst>
                                      </p:cBhvr>
                                      <p:tavLst>
                                        <p:tav tm="0">
                                          <p:val>
                                            <p:strVal val="#ppt_y+.1"/>
                                          </p:val>
                                        </p:tav>
                                        <p:tav tm="100000">
                                          <p:val>
                                            <p:strVal val="#ppt_y"/>
                                          </p:val>
                                        </p:tav>
                                      </p:tavLst>
                                    </p:anim>
                                  </p:childTnLst>
                                </p:cTn>
                              </p:par>
                            </p:childTnLst>
                          </p:cTn>
                        </p:par>
                        <p:par>
                          <p:cTn id="74" fill="hold">
                            <p:stCondLst>
                              <p:cond delay="1500"/>
                            </p:stCondLst>
                            <p:childTnLst>
                              <p:par>
                                <p:cTn id="75" presetID="42" presetClass="entr" presetSubtype="0" fill="hold" grpId="0" nodeType="afterEffect">
                                  <p:stCondLst>
                                    <p:cond delay="0"/>
                                  </p:stCondLst>
                                  <p:childTnLst>
                                    <p:set>
                                      <p:cBhvr>
                                        <p:cTn id="76" dur="1" fill="hold">
                                          <p:stCondLst>
                                            <p:cond delay="0"/>
                                          </p:stCondLst>
                                        </p:cTn>
                                        <p:tgtEl>
                                          <p:spTgt spid="11"/>
                                        </p:tgtEl>
                                        <p:attrNameLst>
                                          <p:attrName>style.visibility</p:attrName>
                                        </p:attrNameLst>
                                      </p:cBhvr>
                                      <p:to>
                                        <p:strVal val="visible"/>
                                      </p:to>
                                    </p:set>
                                    <p:animEffect transition="in" filter="fade">
                                      <p:cBhvr>
                                        <p:cTn id="77" dur="1000"/>
                                        <p:tgtEl>
                                          <p:spTgt spid="11"/>
                                        </p:tgtEl>
                                      </p:cBhvr>
                                    </p:animEffect>
                                    <p:anim calcmode="lin" valueType="num">
                                      <p:cBhvr>
                                        <p:cTn id="78" dur="1000" fill="hold"/>
                                        <p:tgtEl>
                                          <p:spTgt spid="11"/>
                                        </p:tgtEl>
                                        <p:attrNameLst>
                                          <p:attrName>ppt_x</p:attrName>
                                        </p:attrNameLst>
                                      </p:cBhvr>
                                      <p:tavLst>
                                        <p:tav tm="0">
                                          <p:val>
                                            <p:strVal val="#ppt_x"/>
                                          </p:val>
                                        </p:tav>
                                        <p:tav tm="100000">
                                          <p:val>
                                            <p:strVal val="#ppt_x"/>
                                          </p:val>
                                        </p:tav>
                                      </p:tavLst>
                                    </p:anim>
                                    <p:anim calcmode="lin" valueType="num">
                                      <p:cBhvr>
                                        <p:cTn id="79" dur="1000" fill="hold"/>
                                        <p:tgtEl>
                                          <p:spTgt spid="11"/>
                                        </p:tgtEl>
                                        <p:attrNameLst>
                                          <p:attrName>ppt_y</p:attrName>
                                        </p:attrNameLst>
                                      </p:cBhvr>
                                      <p:tavLst>
                                        <p:tav tm="0">
                                          <p:val>
                                            <p:strVal val="#ppt_y+.1"/>
                                          </p:val>
                                        </p:tav>
                                        <p:tav tm="100000">
                                          <p:val>
                                            <p:strVal val="#ppt_y"/>
                                          </p:val>
                                        </p:tav>
                                      </p:tavLst>
                                    </p:anim>
                                  </p:childTnLst>
                                </p:cTn>
                              </p:par>
                            </p:childTnLst>
                          </p:cTn>
                        </p:par>
                        <p:par>
                          <p:cTn id="80" fill="hold">
                            <p:stCondLst>
                              <p:cond delay="2500"/>
                            </p:stCondLst>
                            <p:childTnLst>
                              <p:par>
                                <p:cTn id="81" presetID="55" presetClass="entr" presetSubtype="0" fill="hold" grpId="0" nodeType="afterEffect">
                                  <p:stCondLst>
                                    <p:cond delay="0"/>
                                  </p:stCondLst>
                                  <p:childTnLst>
                                    <p:set>
                                      <p:cBhvr>
                                        <p:cTn id="82" dur="1" fill="hold">
                                          <p:stCondLst>
                                            <p:cond delay="0"/>
                                          </p:stCondLst>
                                        </p:cTn>
                                        <p:tgtEl>
                                          <p:spTgt spid="12"/>
                                        </p:tgtEl>
                                        <p:attrNameLst>
                                          <p:attrName>style.visibility</p:attrName>
                                        </p:attrNameLst>
                                      </p:cBhvr>
                                      <p:to>
                                        <p:strVal val="visible"/>
                                      </p:to>
                                    </p:set>
                                    <p:anim calcmode="lin" valueType="num">
                                      <p:cBhvr>
                                        <p:cTn id="83" dur="1000" fill="hold"/>
                                        <p:tgtEl>
                                          <p:spTgt spid="12"/>
                                        </p:tgtEl>
                                        <p:attrNameLst>
                                          <p:attrName>ppt_w</p:attrName>
                                        </p:attrNameLst>
                                      </p:cBhvr>
                                      <p:tavLst>
                                        <p:tav tm="0">
                                          <p:val>
                                            <p:strVal val="#ppt_w*0.70"/>
                                          </p:val>
                                        </p:tav>
                                        <p:tav tm="100000">
                                          <p:val>
                                            <p:strVal val="#ppt_w"/>
                                          </p:val>
                                        </p:tav>
                                      </p:tavLst>
                                    </p:anim>
                                    <p:anim calcmode="lin" valueType="num">
                                      <p:cBhvr>
                                        <p:cTn id="84" dur="1000" fill="hold"/>
                                        <p:tgtEl>
                                          <p:spTgt spid="12"/>
                                        </p:tgtEl>
                                        <p:attrNameLst>
                                          <p:attrName>ppt_h</p:attrName>
                                        </p:attrNameLst>
                                      </p:cBhvr>
                                      <p:tavLst>
                                        <p:tav tm="0">
                                          <p:val>
                                            <p:strVal val="#ppt_h"/>
                                          </p:val>
                                        </p:tav>
                                        <p:tav tm="100000">
                                          <p:val>
                                            <p:strVal val="#ppt_h"/>
                                          </p:val>
                                        </p:tav>
                                      </p:tavLst>
                                    </p:anim>
                                    <p:animEffect transition="in" filter="fade">
                                      <p:cBhvr>
                                        <p:cTn id="85" dur="1000"/>
                                        <p:tgtEl>
                                          <p:spTgt spid="12"/>
                                        </p:tgtEl>
                                      </p:cBhvr>
                                    </p:animEffect>
                                  </p:childTnLst>
                                </p:cTn>
                              </p:par>
                              <p:par>
                                <p:cTn id="86" presetID="10" presetClass="exit" presetSubtype="0" fill="hold" grpId="0" nodeType="withEffect">
                                  <p:stCondLst>
                                    <p:cond delay="0"/>
                                  </p:stCondLst>
                                  <p:childTnLst>
                                    <p:animEffect transition="out" filter="fade">
                                      <p:cBhvr>
                                        <p:cTn id="87" dur="500"/>
                                        <p:tgtEl>
                                          <p:spTgt spid="65538"/>
                                        </p:tgtEl>
                                      </p:cBhvr>
                                    </p:animEffect>
                                    <p:set>
                                      <p:cBhvr>
                                        <p:cTn id="88" dur="1" fill="hold">
                                          <p:stCondLst>
                                            <p:cond delay="499"/>
                                          </p:stCondLst>
                                        </p:cTn>
                                        <p:tgtEl>
                                          <p:spTgt spid="65538"/>
                                        </p:tgtEl>
                                        <p:attrNameLst>
                                          <p:attrName>style.visibility</p:attrName>
                                        </p:attrNameLst>
                                      </p:cBhvr>
                                      <p:to>
                                        <p:strVal val="hidden"/>
                                      </p:to>
                                    </p:set>
                                  </p:childTnLst>
                                </p:cTn>
                              </p:par>
                              <p:par>
                                <p:cTn id="89" presetID="10" presetClass="exit" presetSubtype="0" fill="hold" grpId="0" nodeType="withEffect">
                                  <p:stCondLst>
                                    <p:cond delay="0"/>
                                  </p:stCondLst>
                                  <p:childTnLst>
                                    <p:animEffect transition="out" filter="fade">
                                      <p:cBhvr>
                                        <p:cTn id="90" dur="500"/>
                                        <p:tgtEl>
                                          <p:spTgt spid="65572"/>
                                        </p:tgtEl>
                                      </p:cBhvr>
                                    </p:animEffect>
                                    <p:set>
                                      <p:cBhvr>
                                        <p:cTn id="91" dur="1" fill="hold">
                                          <p:stCondLst>
                                            <p:cond delay="499"/>
                                          </p:stCondLst>
                                        </p:cTn>
                                        <p:tgtEl>
                                          <p:spTgt spid="6557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8" grpId="0"/>
      <p:bldP spid="65572" grpId="0" animBg="1"/>
      <p:bldP spid="6" grpId="0"/>
      <p:bldP spid="7" grpId="0" animBg="1"/>
      <p:bldP spid="8" grpId="0"/>
      <p:bldP spid="9" grpId="0" animBg="1"/>
      <p:bldP spid="11"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0"/>
            <a:ext cx="9144000" cy="6858000"/>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FFFFFF"/>
              </a:solidFill>
              <a:effectLst/>
              <a:uLnTx/>
              <a:uFillTx/>
              <a:latin typeface="Tahoma"/>
              <a:ea typeface="+mn-ea"/>
              <a:cs typeface="+mn-cs"/>
            </a:endParaRPr>
          </a:p>
        </p:txBody>
      </p:sp>
      <p:sp>
        <p:nvSpPr>
          <p:cNvPr id="70659" name="Text Box 3"/>
          <p:cNvSpPr txBox="1">
            <a:spLocks noChangeArrowheads="1"/>
          </p:cNvSpPr>
          <p:nvPr/>
        </p:nvSpPr>
        <p:spPr bwMode="auto">
          <a:xfrm>
            <a:off x="796810" y="54679"/>
            <a:ext cx="7694613" cy="769441"/>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4400" b="1" i="0" u="none" strike="noStrike" kern="1200" cap="none" spc="0" normalizeH="0" baseline="0" noProof="0" dirty="0">
                <a:ln>
                  <a:noFill/>
                </a:ln>
                <a:solidFill>
                  <a:srgbClr val="FFFF00"/>
                </a:solidFill>
                <a:effectLst>
                  <a:outerShdw blurRad="38100" dist="38100" dir="2700000" algn="tl">
                    <a:srgbClr val="000000"/>
                  </a:outerShdw>
                </a:effectLst>
                <a:uLnTx/>
                <a:uFillTx/>
                <a:latin typeface="Arial" pitchFamily="34" charset="0"/>
                <a:ea typeface="+mn-ea"/>
                <a:cs typeface="Arial" pitchFamily="34" charset="0"/>
              </a:rPr>
              <a:t>Two Witnesses</a:t>
            </a:r>
          </a:p>
        </p:txBody>
      </p:sp>
      <p:sp>
        <p:nvSpPr>
          <p:cNvPr id="70662" name="Text Box 6"/>
          <p:cNvSpPr txBox="1">
            <a:spLocks noChangeArrowheads="1"/>
          </p:cNvSpPr>
          <p:nvPr/>
        </p:nvSpPr>
        <p:spPr bwMode="auto">
          <a:xfrm>
            <a:off x="6497347" y="1098373"/>
            <a:ext cx="2307364" cy="1815882"/>
          </a:xfrm>
          <a:prstGeom prst="rect">
            <a:avLst/>
          </a:prstGeom>
          <a:solidFill>
            <a:schemeClr val="bg2"/>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800" b="1" i="0" u="none" strike="noStrike" kern="1200" cap="none" spc="0" normalizeH="0" baseline="0" noProof="0" dirty="0">
                <a:ln>
                  <a:noFill/>
                </a:ln>
                <a:solidFill>
                  <a:srgbClr val="FFFFFF"/>
                </a:solidFill>
                <a:effectLst/>
                <a:uLnTx/>
                <a:uFillTx/>
                <a:latin typeface="Arial" pitchFamily="34" charset="0"/>
                <a:ea typeface="+mn-ea"/>
                <a:cs typeface="Arial" pitchFamily="34" charset="0"/>
              </a:rPr>
              <a:t>Two  witnesses </a:t>
            </a:r>
            <a:r>
              <a:rPr kumimoji="0" lang="en-AU" sz="2800" b="1" i="0" u="none" strike="noStrike" kern="1200" cap="none" spc="0" normalizeH="0" baseline="0" noProof="0" dirty="0">
                <a:ln>
                  <a:noFill/>
                </a:ln>
                <a:solidFill>
                  <a:srgbClr val="33CC33"/>
                </a:solidFill>
                <a:effectLst/>
                <a:uLnTx/>
                <a:uFillTx/>
                <a:latin typeface="Arial" pitchFamily="34" charset="0"/>
                <a:ea typeface="+mn-ea"/>
                <a:cs typeface="Arial" pitchFamily="34" charset="0"/>
              </a:rPr>
              <a:t>1260 days  </a:t>
            </a:r>
            <a:r>
              <a:rPr kumimoji="0" lang="en-AU" sz="2800" b="1" i="1" u="none" strike="noStrike" kern="1200" cap="none" spc="0" normalizeH="0" baseline="0" noProof="0" dirty="0">
                <a:ln>
                  <a:noFill/>
                </a:ln>
                <a:solidFill>
                  <a:srgbClr val="FFFF00"/>
                </a:solidFill>
                <a:effectLst>
                  <a:outerShdw blurRad="38100" dist="38100" dir="2700000" algn="tl">
                    <a:srgbClr val="000000"/>
                  </a:outerShdw>
                </a:effectLst>
                <a:uLnTx/>
                <a:uFillTx/>
                <a:latin typeface="Arial" pitchFamily="34" charset="0"/>
                <a:ea typeface="+mn-ea"/>
                <a:cs typeface="Arial" pitchFamily="34" charset="0"/>
              </a:rPr>
              <a:t>Vv3-4</a:t>
            </a:r>
          </a:p>
        </p:txBody>
      </p:sp>
      <p:sp>
        <p:nvSpPr>
          <p:cNvPr id="14399" name="Line 9"/>
          <p:cNvSpPr>
            <a:spLocks noChangeShapeType="1"/>
          </p:cNvSpPr>
          <p:nvPr/>
        </p:nvSpPr>
        <p:spPr bwMode="auto">
          <a:xfrm flipV="1">
            <a:off x="6029617" y="1960343"/>
            <a:ext cx="702169" cy="32136"/>
          </a:xfrm>
          <a:prstGeom prst="line">
            <a:avLst/>
          </a:prstGeom>
          <a:noFill/>
          <a:ln w="76200">
            <a:solidFill>
              <a:srgbClr val="FF0066"/>
            </a:solidFill>
            <a:round/>
            <a:headEnd/>
            <a:tailEnd type="arrow"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pitchFamily="34" charset="0"/>
              <a:ea typeface="+mn-ea"/>
              <a:cs typeface="Arial" pitchFamily="34" charset="0"/>
            </a:endParaRPr>
          </a:p>
        </p:txBody>
      </p:sp>
      <p:sp>
        <p:nvSpPr>
          <p:cNvPr id="18" name="TextBox 17"/>
          <p:cNvSpPr txBox="1"/>
          <p:nvPr/>
        </p:nvSpPr>
        <p:spPr>
          <a:xfrm>
            <a:off x="8875991" y="6637283"/>
            <a:ext cx="409903" cy="2616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1100" b="0" i="0" u="none" strike="noStrike" kern="1200" cap="none" spc="0" normalizeH="0" baseline="0" noProof="0" dirty="0">
                <a:ln>
                  <a:noFill/>
                </a:ln>
                <a:solidFill>
                  <a:srgbClr val="FFFFFF"/>
                </a:solidFill>
                <a:effectLst/>
                <a:uLnTx/>
                <a:uFillTx/>
                <a:latin typeface="Tahoma" pitchFamily="34" charset="0"/>
                <a:ea typeface="+mn-ea"/>
                <a:cs typeface="Arial" pitchFamily="34" charset="0"/>
              </a:rPr>
              <a:t>6</a:t>
            </a:r>
          </a:p>
        </p:txBody>
      </p:sp>
      <p:sp>
        <p:nvSpPr>
          <p:cNvPr id="31" name="Line 19">
            <a:extLst>
              <a:ext uri="{FF2B5EF4-FFF2-40B4-BE49-F238E27FC236}">
                <a16:creationId xmlns:a16="http://schemas.microsoft.com/office/drawing/2014/main" id="{D7F47B22-00AD-4B97-8253-2B079BB89B3D}"/>
              </a:ext>
            </a:extLst>
          </p:cNvPr>
          <p:cNvSpPr>
            <a:spLocks noChangeShapeType="1"/>
          </p:cNvSpPr>
          <p:nvPr/>
        </p:nvSpPr>
        <p:spPr bwMode="auto">
          <a:xfrm>
            <a:off x="7572021" y="2784475"/>
            <a:ext cx="0" cy="1332000"/>
          </a:xfrm>
          <a:prstGeom prst="line">
            <a:avLst/>
          </a:prstGeom>
          <a:noFill/>
          <a:ln w="57150" cap="rnd">
            <a:solidFill>
              <a:schemeClr val="bg1">
                <a:lumMod val="50000"/>
              </a:schemeClr>
            </a:solidFill>
            <a:prstDash val="sysDot"/>
            <a:round/>
            <a:headE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pitchFamily="34" charset="0"/>
              <a:ea typeface="+mn-ea"/>
              <a:cs typeface="Arial" pitchFamily="34" charset="0"/>
            </a:endParaRPr>
          </a:p>
        </p:txBody>
      </p:sp>
      <p:sp>
        <p:nvSpPr>
          <p:cNvPr id="32" name="Text Box 18">
            <a:extLst>
              <a:ext uri="{FF2B5EF4-FFF2-40B4-BE49-F238E27FC236}">
                <a16:creationId xmlns:a16="http://schemas.microsoft.com/office/drawing/2014/main" id="{876165F4-DD82-45EC-9667-23ADA3810920}"/>
              </a:ext>
            </a:extLst>
          </p:cNvPr>
          <p:cNvSpPr txBox="1">
            <a:spLocks noChangeArrowheads="1"/>
          </p:cNvSpPr>
          <p:nvPr/>
        </p:nvSpPr>
        <p:spPr bwMode="auto">
          <a:xfrm>
            <a:off x="6750842" y="2991454"/>
            <a:ext cx="1651213" cy="954107"/>
          </a:xfrm>
          <a:prstGeom prst="rect">
            <a:avLst/>
          </a:prstGeom>
          <a:noFill/>
          <a:ln w="9525">
            <a:noFill/>
            <a:miter lim="800000"/>
            <a:headEnd/>
            <a:tailEnd/>
          </a:ln>
          <a:effectLst/>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800" b="1" i="0" u="none" strike="noStrike" kern="1200" cap="none" spc="0" normalizeH="0" baseline="0" noProof="0" dirty="0">
                <a:ln>
                  <a:noFill/>
                </a:ln>
                <a:solidFill>
                  <a:srgbClr val="FFFF00"/>
                </a:solidFill>
                <a:effectLst>
                  <a:outerShdw blurRad="38100" dist="38100" dir="2700000" algn="tl">
                    <a:srgbClr val="000000"/>
                  </a:outerShdw>
                </a:effectLst>
                <a:uLnTx/>
                <a:uFillTx/>
                <a:latin typeface="Arial" pitchFamily="34" charset="0"/>
                <a:ea typeface="Tahoma" panose="020B0604030504040204" pitchFamily="34" charset="0"/>
                <a:cs typeface="Arial" pitchFamily="34" charset="0"/>
              </a:rPr>
              <a:t>Starting point</a:t>
            </a:r>
          </a:p>
        </p:txBody>
      </p:sp>
      <p:sp>
        <p:nvSpPr>
          <p:cNvPr id="33" name="Text Box 10">
            <a:extLst>
              <a:ext uri="{FF2B5EF4-FFF2-40B4-BE49-F238E27FC236}">
                <a16:creationId xmlns:a16="http://schemas.microsoft.com/office/drawing/2014/main" id="{BB2A0F86-FCC8-48C8-ADDF-451B608A8CA4}"/>
              </a:ext>
            </a:extLst>
          </p:cNvPr>
          <p:cNvSpPr txBox="1">
            <a:spLocks noChangeArrowheads="1"/>
          </p:cNvSpPr>
          <p:nvPr/>
        </p:nvSpPr>
        <p:spPr bwMode="auto">
          <a:xfrm>
            <a:off x="6445873" y="4161937"/>
            <a:ext cx="2419335" cy="1815882"/>
          </a:xfrm>
          <a:prstGeom prst="rect">
            <a:avLst/>
          </a:prstGeom>
          <a:solidFill>
            <a:schemeClr val="bg2"/>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800" b="1" i="0" u="none" strike="noStrike" kern="1200" cap="none" spc="0" normalizeH="0" baseline="0" noProof="0" dirty="0">
                <a:ln>
                  <a:noFill/>
                </a:ln>
                <a:solidFill>
                  <a:srgbClr val="FFFFFF"/>
                </a:solidFill>
                <a:effectLst/>
                <a:uLnTx/>
                <a:uFillTx/>
                <a:latin typeface="Arial" pitchFamily="34" charset="0"/>
                <a:ea typeface="+mn-ea"/>
                <a:cs typeface="Arial" pitchFamily="34" charset="0"/>
              </a:rPr>
              <a:t>Woman fleeing – fed </a:t>
            </a:r>
            <a:r>
              <a:rPr kumimoji="0" lang="en-AU" sz="2800" b="1" i="0" u="none" strike="noStrike" kern="1200" cap="none" spc="0" normalizeH="0" baseline="0" noProof="0" dirty="0">
                <a:ln>
                  <a:noFill/>
                </a:ln>
                <a:solidFill>
                  <a:srgbClr val="33CC33"/>
                </a:solidFill>
                <a:effectLst/>
                <a:uLnTx/>
                <a:uFillTx/>
                <a:latin typeface="Arial" pitchFamily="34" charset="0"/>
                <a:ea typeface="+mn-ea"/>
                <a:cs typeface="Arial" pitchFamily="34" charset="0"/>
              </a:rPr>
              <a:t>1260 days </a:t>
            </a:r>
            <a:r>
              <a:rPr kumimoji="0" lang="en-AU" sz="2800" b="1" i="1" u="none" strike="noStrike" kern="1200" cap="none" spc="0" normalizeH="0" baseline="0" noProof="0" dirty="0">
                <a:ln>
                  <a:noFill/>
                </a:ln>
                <a:solidFill>
                  <a:srgbClr val="FFFF00"/>
                </a:solidFill>
                <a:effectLst>
                  <a:outerShdw blurRad="38100" dist="38100" dir="2700000" algn="tl">
                    <a:srgbClr val="000000"/>
                  </a:outerShdw>
                </a:effectLst>
                <a:uLnTx/>
                <a:uFillTx/>
                <a:latin typeface="Arial" pitchFamily="34" charset="0"/>
                <a:ea typeface="+mn-ea"/>
                <a:cs typeface="Arial" pitchFamily="34" charset="0"/>
              </a:rPr>
              <a:t>Rev. 12:6</a:t>
            </a:r>
          </a:p>
        </p:txBody>
      </p:sp>
      <p:sp>
        <p:nvSpPr>
          <p:cNvPr id="5" name="Text Box 3">
            <a:extLst>
              <a:ext uri="{FF2B5EF4-FFF2-40B4-BE49-F238E27FC236}">
                <a16:creationId xmlns:a16="http://schemas.microsoft.com/office/drawing/2014/main" id="{D5E2A306-34BD-BC0C-5E69-8244520F9598}"/>
              </a:ext>
            </a:extLst>
          </p:cNvPr>
          <p:cNvSpPr txBox="1">
            <a:spLocks noChangeArrowheads="1"/>
          </p:cNvSpPr>
          <p:nvPr/>
        </p:nvSpPr>
        <p:spPr bwMode="auto">
          <a:xfrm>
            <a:off x="3131761" y="619785"/>
            <a:ext cx="2560972" cy="646331"/>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3600" b="1" i="0" u="none" strike="noStrike" kern="1200" cap="none" spc="0" normalizeH="0" baseline="0" noProof="0" dirty="0">
                <a:ln>
                  <a:noFill/>
                </a:ln>
                <a:solidFill>
                  <a:srgbClr val="FFFF00"/>
                </a:solidFill>
                <a:effectLst>
                  <a:outerShdw blurRad="38100" dist="38100" dir="2700000" algn="tl">
                    <a:srgbClr val="000000"/>
                  </a:outerShdw>
                </a:effectLst>
                <a:uLnTx/>
                <a:uFillTx/>
                <a:latin typeface="Arial" pitchFamily="34" charset="0"/>
                <a:ea typeface="+mn-ea"/>
                <a:cs typeface="Arial" pitchFamily="34" charset="0"/>
              </a:rPr>
              <a:t> </a:t>
            </a:r>
            <a:r>
              <a:rPr kumimoji="0" lang="en-AU" sz="3200" b="1" i="1" u="none" strike="noStrike" kern="1200" cap="none" spc="0" normalizeH="0" baseline="0" noProof="0" dirty="0">
                <a:ln>
                  <a:noFill/>
                </a:ln>
                <a:solidFill>
                  <a:srgbClr val="FFC000"/>
                </a:solidFill>
                <a:effectLst>
                  <a:outerShdw blurRad="38100" dist="38100" dir="2700000" algn="tl">
                    <a:srgbClr val="000000"/>
                  </a:outerShdw>
                </a:effectLst>
                <a:uLnTx/>
                <a:uFillTx/>
                <a:latin typeface="Arial" pitchFamily="34" charset="0"/>
                <a:ea typeface="+mn-ea"/>
                <a:cs typeface="Arial" pitchFamily="34" charset="0"/>
              </a:rPr>
              <a:t>Rev.11</a:t>
            </a:r>
          </a:p>
        </p:txBody>
      </p:sp>
      <p:sp>
        <p:nvSpPr>
          <p:cNvPr id="3" name="Line 9">
            <a:extLst>
              <a:ext uri="{FF2B5EF4-FFF2-40B4-BE49-F238E27FC236}">
                <a16:creationId xmlns:a16="http://schemas.microsoft.com/office/drawing/2014/main" id="{F7B29D4A-FFEF-D02B-AD14-C0C073B319A5}"/>
              </a:ext>
            </a:extLst>
          </p:cNvPr>
          <p:cNvSpPr>
            <a:spLocks noChangeShapeType="1"/>
          </p:cNvSpPr>
          <p:nvPr/>
        </p:nvSpPr>
        <p:spPr bwMode="auto">
          <a:xfrm flipV="1">
            <a:off x="6121537" y="5095421"/>
            <a:ext cx="702169" cy="32136"/>
          </a:xfrm>
          <a:prstGeom prst="line">
            <a:avLst/>
          </a:prstGeom>
          <a:noFill/>
          <a:ln w="76200">
            <a:solidFill>
              <a:srgbClr val="FF0066"/>
            </a:solidFill>
            <a:round/>
            <a:headEnd/>
            <a:tailEnd type="arrow"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pitchFamily="34" charset="0"/>
              <a:ea typeface="+mn-ea"/>
              <a:cs typeface="Arial" pitchFamily="34" charset="0"/>
            </a:endParaRPr>
          </a:p>
        </p:txBody>
      </p:sp>
      <p:grpSp>
        <p:nvGrpSpPr>
          <p:cNvPr id="6" name="Group 54">
            <a:extLst>
              <a:ext uri="{FF2B5EF4-FFF2-40B4-BE49-F238E27FC236}">
                <a16:creationId xmlns:a16="http://schemas.microsoft.com/office/drawing/2014/main" id="{4006B61D-954C-36A0-0BBC-ABF52523C552}"/>
              </a:ext>
            </a:extLst>
          </p:cNvPr>
          <p:cNvGrpSpPr>
            <a:grpSpLocks/>
          </p:cNvGrpSpPr>
          <p:nvPr/>
        </p:nvGrpSpPr>
        <p:grpSpPr bwMode="auto">
          <a:xfrm>
            <a:off x="-88551" y="1238277"/>
            <a:ext cx="6250639" cy="5436000"/>
            <a:chOff x="1381125" y="654597"/>
            <a:chExt cx="5819775" cy="4821238"/>
          </a:xfrm>
        </p:grpSpPr>
        <p:pic>
          <p:nvPicPr>
            <p:cNvPr id="7" name="Picture 107" descr="Woman with wings v14">
              <a:extLst>
                <a:ext uri="{FF2B5EF4-FFF2-40B4-BE49-F238E27FC236}">
                  <a16:creationId xmlns:a16="http://schemas.microsoft.com/office/drawing/2014/main" id="{3866791F-7FD7-0789-C9FC-6EB7718D745D}"/>
                </a:ext>
              </a:extLst>
            </p:cNvPr>
            <p:cNvPicPr>
              <a:picLocks noChangeAspect="1" noChangeArrowheads="1"/>
            </p:cNvPicPr>
            <p:nvPr/>
          </p:nvPicPr>
          <p:blipFill>
            <a:blip r:embed="rId3" cstate="print"/>
            <a:srcRect/>
            <a:stretch>
              <a:fillRect/>
            </a:stretch>
          </p:blipFill>
          <p:spPr bwMode="auto">
            <a:xfrm>
              <a:off x="1381125" y="654597"/>
              <a:ext cx="5819775" cy="4821238"/>
            </a:xfrm>
            <a:prstGeom prst="roundRect">
              <a:avLst>
                <a:gd name="adj" fmla="val 16667"/>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grpSp>
          <p:nvGrpSpPr>
            <p:cNvPr id="12" name="Group 109">
              <a:extLst>
                <a:ext uri="{FF2B5EF4-FFF2-40B4-BE49-F238E27FC236}">
                  <a16:creationId xmlns:a16="http://schemas.microsoft.com/office/drawing/2014/main" id="{7CB8BEC2-CA93-852A-CC21-8D35B5250ACB}"/>
                </a:ext>
              </a:extLst>
            </p:cNvPr>
            <p:cNvGrpSpPr>
              <a:grpSpLocks/>
            </p:cNvGrpSpPr>
            <p:nvPr/>
          </p:nvGrpSpPr>
          <p:grpSpPr bwMode="auto">
            <a:xfrm>
              <a:off x="3499180" y="3010532"/>
              <a:ext cx="2756901" cy="1332584"/>
              <a:chOff x="2272" y="2040"/>
              <a:chExt cx="1748" cy="835"/>
            </a:xfrm>
          </p:grpSpPr>
          <p:sp>
            <p:nvSpPr>
              <p:cNvPr id="14340" name="AutoShape 111">
                <a:extLst>
                  <a:ext uri="{FF2B5EF4-FFF2-40B4-BE49-F238E27FC236}">
                    <a16:creationId xmlns:a16="http://schemas.microsoft.com/office/drawing/2014/main" id="{5DE1649E-3061-7392-BC9D-E16E718D39EC}"/>
                  </a:ext>
                </a:extLst>
              </p:cNvPr>
              <p:cNvSpPr>
                <a:spLocks noChangeArrowheads="1"/>
              </p:cNvSpPr>
              <p:nvPr/>
            </p:nvSpPr>
            <p:spPr bwMode="auto">
              <a:xfrm>
                <a:off x="2310" y="2226"/>
                <a:ext cx="1710" cy="366"/>
              </a:xfrm>
              <a:prstGeom prst="roundRect">
                <a:avLst>
                  <a:gd name="adj" fmla="val 16667"/>
                </a:avLst>
              </a:prstGeom>
              <a:solidFill>
                <a:srgbClr val="FFFFFF"/>
              </a:solidFill>
              <a:ln w="9525">
                <a:no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pitchFamily="34" charset="0"/>
                  <a:ea typeface="+mn-ea"/>
                  <a:cs typeface="Arial" pitchFamily="34" charset="0"/>
                </a:endParaRPr>
              </a:p>
            </p:txBody>
          </p:sp>
          <p:sp>
            <p:nvSpPr>
              <p:cNvPr id="14342" name="Rectangle 114">
                <a:extLst>
                  <a:ext uri="{FF2B5EF4-FFF2-40B4-BE49-F238E27FC236}">
                    <a16:creationId xmlns:a16="http://schemas.microsoft.com/office/drawing/2014/main" id="{5604579C-881B-EE24-61AC-EB149C7823B4}"/>
                  </a:ext>
                </a:extLst>
              </p:cNvPr>
              <p:cNvSpPr>
                <a:spLocks noChangeArrowheads="1"/>
              </p:cNvSpPr>
              <p:nvPr/>
            </p:nvSpPr>
            <p:spPr bwMode="auto">
              <a:xfrm>
                <a:off x="3822" y="2040"/>
                <a:ext cx="174" cy="162"/>
              </a:xfrm>
              <a:prstGeom prst="rect">
                <a:avLst/>
              </a:prstGeom>
              <a:solidFill>
                <a:srgbClr val="FFFFFF"/>
              </a:solidFill>
              <a:ln w="9525">
                <a:solidFill>
                  <a:srgbClr val="FFFFFF"/>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pitchFamily="34" charset="0"/>
                  <a:ea typeface="+mn-ea"/>
                  <a:cs typeface="Arial" pitchFamily="34" charset="0"/>
                </a:endParaRPr>
              </a:p>
            </p:txBody>
          </p:sp>
          <p:sp>
            <p:nvSpPr>
              <p:cNvPr id="14344" name="Oval 117">
                <a:extLst>
                  <a:ext uri="{FF2B5EF4-FFF2-40B4-BE49-F238E27FC236}">
                    <a16:creationId xmlns:a16="http://schemas.microsoft.com/office/drawing/2014/main" id="{B3258E6B-1748-B05A-E0C8-7BB2B53AC917}"/>
                  </a:ext>
                </a:extLst>
              </p:cNvPr>
              <p:cNvSpPr>
                <a:spLocks noChangeArrowheads="1"/>
              </p:cNvSpPr>
              <p:nvPr/>
            </p:nvSpPr>
            <p:spPr bwMode="auto">
              <a:xfrm>
                <a:off x="2272" y="2509"/>
                <a:ext cx="969" cy="366"/>
              </a:xfrm>
              <a:prstGeom prst="ellipse">
                <a:avLst/>
              </a:prstGeom>
              <a:solidFill>
                <a:srgbClr val="FFFFFF"/>
              </a:solidFill>
              <a:ln w="9525">
                <a:solidFill>
                  <a:srgbClr val="FFFFFF"/>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pitchFamily="34" charset="0"/>
                  <a:ea typeface="+mn-ea"/>
                  <a:cs typeface="Arial" pitchFamily="34" charset="0"/>
                </a:endParaRPr>
              </a:p>
            </p:txBody>
          </p:sp>
        </p:grpSp>
        <p:sp>
          <p:nvSpPr>
            <p:cNvPr id="10" name="WordArt 133">
              <a:extLst>
                <a:ext uri="{FF2B5EF4-FFF2-40B4-BE49-F238E27FC236}">
                  <a16:creationId xmlns:a16="http://schemas.microsoft.com/office/drawing/2014/main" id="{7409C460-F44E-0C39-9831-5CB57B38BB72}"/>
                </a:ext>
              </a:extLst>
            </p:cNvPr>
            <p:cNvSpPr>
              <a:spLocks noChangeArrowheads="1" noChangeShapeType="1" noTextEdit="1"/>
            </p:cNvSpPr>
            <p:nvPr/>
          </p:nvSpPr>
          <p:spPr bwMode="auto">
            <a:xfrm>
              <a:off x="1878912" y="910376"/>
              <a:ext cx="1268049" cy="382006"/>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3600" b="0" i="0" u="none" strike="noStrike" kern="10" cap="none" spc="0" normalizeH="0" baseline="0" noProof="0" dirty="0">
                  <a:ln w="9525">
                    <a:solidFill>
                      <a:srgbClr val="000000"/>
                    </a:solidFill>
                    <a:round/>
                    <a:headEnd/>
                    <a:tailEnd/>
                  </a:ln>
                  <a:solidFill>
                    <a:srgbClr val="FFCC00"/>
                  </a:solidFill>
                  <a:effectLst/>
                  <a:uLnTx/>
                  <a:uFillTx/>
                  <a:latin typeface="Arial Black"/>
                  <a:ea typeface="+mn-ea"/>
                  <a:cs typeface="Arial" pitchFamily="34" charset="0"/>
                </a:rPr>
                <a:t>Rev.12</a:t>
              </a:r>
            </a:p>
          </p:txBody>
        </p:sp>
      </p:grpSp>
      <p:sp>
        <p:nvSpPr>
          <p:cNvPr id="19" name="Rectangle 18"/>
          <p:cNvSpPr/>
          <p:nvPr/>
        </p:nvSpPr>
        <p:spPr>
          <a:xfrm>
            <a:off x="488" y="0"/>
            <a:ext cx="9144000"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14345" name="Text Box 22">
            <a:extLst>
              <a:ext uri="{FF2B5EF4-FFF2-40B4-BE49-F238E27FC236}">
                <a16:creationId xmlns:a16="http://schemas.microsoft.com/office/drawing/2014/main" id="{6CDC4085-44E7-8A14-B371-1C74BC6BDE0E}"/>
              </a:ext>
            </a:extLst>
          </p:cNvPr>
          <p:cNvSpPr txBox="1">
            <a:spLocks noChangeArrowheads="1"/>
          </p:cNvSpPr>
          <p:nvPr/>
        </p:nvSpPr>
        <p:spPr bwMode="auto">
          <a:xfrm rot="-1508594">
            <a:off x="7437508" y="5918667"/>
            <a:ext cx="1652168" cy="523220"/>
          </a:xfrm>
          <a:prstGeom prst="rect">
            <a:avLst/>
          </a:prstGeom>
          <a:noFill/>
          <a:ln w="9525">
            <a:noFill/>
            <a:miter lim="800000"/>
            <a:headEnd/>
            <a:tailEnd/>
          </a:ln>
          <a:effectLst/>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800" b="1" i="1" u="none" strike="noStrike" kern="1200" cap="none" spc="0" normalizeH="0" baseline="0" noProof="0" dirty="0">
                <a:ln>
                  <a:noFill/>
                </a:ln>
                <a:solidFill>
                  <a:srgbClr val="FF6600"/>
                </a:solidFill>
                <a:effectLst>
                  <a:outerShdw blurRad="38100" dist="38100" dir="2700000" algn="tl">
                    <a:srgbClr val="000000"/>
                  </a:outerShdw>
                </a:effectLst>
                <a:uLnTx/>
                <a:uFillTx/>
                <a:latin typeface="Arial" pitchFamily="34" charset="0"/>
                <a:ea typeface="+mn-ea"/>
                <a:cs typeface="Arial" pitchFamily="34" charset="0"/>
              </a:rPr>
              <a:t>312 AD</a:t>
            </a:r>
          </a:p>
        </p:txBody>
      </p:sp>
      <p:sp>
        <p:nvSpPr>
          <p:cNvPr id="4" name="Rectangle: Rounded Corners 3">
            <a:extLst>
              <a:ext uri="{FF2B5EF4-FFF2-40B4-BE49-F238E27FC236}">
                <a16:creationId xmlns:a16="http://schemas.microsoft.com/office/drawing/2014/main" id="{5B3D9A7A-8ACB-D3DA-8F98-93D41E6158ED}"/>
              </a:ext>
            </a:extLst>
          </p:cNvPr>
          <p:cNvSpPr/>
          <p:nvPr/>
        </p:nvSpPr>
        <p:spPr>
          <a:xfrm>
            <a:off x="1787051" y="1156388"/>
            <a:ext cx="4500000" cy="4104000"/>
          </a:xfrm>
          <a:prstGeom prst="roundRect">
            <a:avLst/>
          </a:prstGeom>
          <a:solidFill>
            <a:schemeClr val="tx1"/>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mn-cs"/>
            </a:endParaRPr>
          </a:p>
        </p:txBody>
      </p:sp>
      <p:sp>
        <p:nvSpPr>
          <p:cNvPr id="8" name="Text Box 118">
            <a:extLst>
              <a:ext uri="{FF2B5EF4-FFF2-40B4-BE49-F238E27FC236}">
                <a16:creationId xmlns:a16="http://schemas.microsoft.com/office/drawing/2014/main" id="{BB9C804C-E736-DD02-5BBF-59B55B2BECC9}"/>
              </a:ext>
            </a:extLst>
          </p:cNvPr>
          <p:cNvSpPr txBox="1">
            <a:spLocks noChangeArrowheads="1"/>
          </p:cNvSpPr>
          <p:nvPr/>
        </p:nvSpPr>
        <p:spPr bwMode="auto">
          <a:xfrm>
            <a:off x="2256207" y="1552019"/>
            <a:ext cx="3810900" cy="1938992"/>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2400" b="0" i="0" u="none" strike="noStrike" kern="0" cap="none" spc="0" normalizeH="0" baseline="0" noProof="0" dirty="0">
                <a:ln>
                  <a:noFill/>
                </a:ln>
                <a:solidFill>
                  <a:srgbClr val="000000"/>
                </a:solidFill>
                <a:effectLst/>
                <a:uLnTx/>
                <a:uFillTx/>
                <a:latin typeface="Arial" pitchFamily="34" charset="0"/>
                <a:ea typeface="+mn-ea"/>
                <a:cs typeface="Arial" pitchFamily="34" charset="0"/>
              </a:rPr>
              <a:t> And the </a:t>
            </a:r>
            <a:r>
              <a:rPr kumimoji="0" lang="en-US" sz="2400" b="1" i="0" u="none" strike="noStrike" kern="0" cap="none" spc="0" normalizeH="0" baseline="0" noProof="0" dirty="0">
                <a:ln>
                  <a:noFill/>
                </a:ln>
                <a:solidFill>
                  <a:srgbClr val="FF0000"/>
                </a:solidFill>
                <a:effectLst/>
                <a:uLnTx/>
                <a:uFillTx/>
                <a:latin typeface="Arial" pitchFamily="34" charset="0"/>
                <a:ea typeface="+mn-ea"/>
                <a:cs typeface="Arial" pitchFamily="34" charset="0"/>
              </a:rPr>
              <a:t>serpent</a:t>
            </a:r>
            <a:r>
              <a:rPr kumimoji="0" lang="en-US" sz="2400" b="1" i="0" u="none" strike="noStrike" kern="0" cap="none" spc="0" normalizeH="0" baseline="0" noProof="0" dirty="0">
                <a:ln>
                  <a:noFill/>
                </a:ln>
                <a:solidFill>
                  <a:srgbClr val="000000"/>
                </a:solidFill>
                <a:effectLst/>
                <a:uLnTx/>
                <a:uFillTx/>
                <a:latin typeface="Arial" pitchFamily="34" charset="0"/>
                <a:ea typeface="+mn-ea"/>
                <a:cs typeface="Arial" pitchFamily="34" charset="0"/>
              </a:rPr>
              <a:t> </a:t>
            </a:r>
            <a:r>
              <a:rPr kumimoji="0" lang="en-US" sz="2400" b="0" i="0" u="none" strike="noStrike" kern="0" cap="none" spc="0" normalizeH="0" baseline="0" noProof="0" dirty="0">
                <a:ln>
                  <a:noFill/>
                </a:ln>
                <a:solidFill>
                  <a:srgbClr val="000000"/>
                </a:solidFill>
                <a:effectLst/>
                <a:uLnTx/>
                <a:uFillTx/>
                <a:latin typeface="Arial" pitchFamily="34" charset="0"/>
                <a:ea typeface="+mn-ea"/>
                <a:cs typeface="Arial" pitchFamily="34" charset="0"/>
              </a:rPr>
              <a:t>cast out of </a:t>
            </a:r>
            <a:r>
              <a:rPr kumimoji="0" lang="en-US" sz="2400" b="1" i="0" u="none" strike="noStrike" kern="0" cap="none" spc="0" normalizeH="0" baseline="0" noProof="0" dirty="0">
                <a:ln>
                  <a:noFill/>
                </a:ln>
                <a:solidFill>
                  <a:srgbClr val="FF0000"/>
                </a:solidFill>
                <a:effectLst/>
                <a:uLnTx/>
                <a:uFillTx/>
                <a:latin typeface="Arial" pitchFamily="34" charset="0"/>
                <a:ea typeface="+mn-ea"/>
                <a:cs typeface="Arial" pitchFamily="34" charset="0"/>
              </a:rPr>
              <a:t>his</a:t>
            </a:r>
            <a:r>
              <a:rPr kumimoji="0" lang="en-US" sz="2400" b="0" i="0" u="none" strike="noStrike" kern="0" cap="none" spc="0" normalizeH="0" baseline="0" noProof="0" dirty="0">
                <a:ln>
                  <a:noFill/>
                </a:ln>
                <a:solidFill>
                  <a:srgbClr val="FF0000"/>
                </a:solidFill>
                <a:effectLst/>
                <a:uLnTx/>
                <a:uFillTx/>
                <a:latin typeface="Arial" pitchFamily="34" charset="0"/>
                <a:ea typeface="+mn-ea"/>
                <a:cs typeface="Arial" pitchFamily="34" charset="0"/>
              </a:rPr>
              <a:t> </a:t>
            </a:r>
            <a:r>
              <a:rPr kumimoji="0" lang="en-US" sz="2400" b="0" i="0" u="none" strike="noStrike" kern="0" cap="none" spc="0" normalizeH="0" baseline="0" noProof="0" dirty="0">
                <a:ln>
                  <a:noFill/>
                </a:ln>
                <a:solidFill>
                  <a:srgbClr val="000000"/>
                </a:solidFill>
                <a:effectLst/>
                <a:uLnTx/>
                <a:uFillTx/>
                <a:latin typeface="Arial" pitchFamily="34" charset="0"/>
                <a:ea typeface="+mn-ea"/>
                <a:cs typeface="Arial" pitchFamily="34" charset="0"/>
              </a:rPr>
              <a:t>mouth water as a flood after the woman, that </a:t>
            </a:r>
            <a:r>
              <a:rPr kumimoji="0" lang="en-US" sz="2400" b="1" i="0" u="none" strike="noStrike" kern="0" cap="none" spc="0" normalizeH="0" baseline="0" noProof="0" dirty="0">
                <a:ln>
                  <a:noFill/>
                </a:ln>
                <a:solidFill>
                  <a:srgbClr val="FF0000"/>
                </a:solidFill>
                <a:effectLst/>
                <a:uLnTx/>
                <a:uFillTx/>
                <a:latin typeface="Arial" pitchFamily="34" charset="0"/>
                <a:ea typeface="+mn-ea"/>
                <a:cs typeface="Arial" pitchFamily="34" charset="0"/>
              </a:rPr>
              <a:t>he</a:t>
            </a:r>
            <a:r>
              <a:rPr kumimoji="0" lang="en-US" sz="2400" b="0" i="0" u="none" strike="noStrike" kern="0" cap="none" spc="0" normalizeH="0" baseline="0" noProof="0" dirty="0">
                <a:ln>
                  <a:noFill/>
                </a:ln>
                <a:solidFill>
                  <a:srgbClr val="000000"/>
                </a:solidFill>
                <a:effectLst/>
                <a:uLnTx/>
                <a:uFillTx/>
                <a:latin typeface="Arial" pitchFamily="34" charset="0"/>
                <a:ea typeface="+mn-ea"/>
                <a:cs typeface="Arial" pitchFamily="34" charset="0"/>
              </a:rPr>
              <a:t> might cause her to be carried away of the flood. </a:t>
            </a:r>
          </a:p>
        </p:txBody>
      </p:sp>
      <p:sp>
        <p:nvSpPr>
          <p:cNvPr id="11" name="Text Box 119">
            <a:extLst>
              <a:ext uri="{FF2B5EF4-FFF2-40B4-BE49-F238E27FC236}">
                <a16:creationId xmlns:a16="http://schemas.microsoft.com/office/drawing/2014/main" id="{5C9D7170-9444-5E6C-1E49-62CE267BA813}"/>
              </a:ext>
            </a:extLst>
          </p:cNvPr>
          <p:cNvSpPr txBox="1">
            <a:spLocks noChangeArrowheads="1"/>
          </p:cNvSpPr>
          <p:nvPr/>
        </p:nvSpPr>
        <p:spPr bwMode="auto">
          <a:xfrm>
            <a:off x="2229699" y="3556327"/>
            <a:ext cx="4165868" cy="1569660"/>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2400" b="0" i="0" u="none" strike="noStrike" kern="0" cap="none" spc="0" normalizeH="0" baseline="0" noProof="0" dirty="0">
                <a:ln>
                  <a:noFill/>
                </a:ln>
                <a:solidFill>
                  <a:srgbClr val="000000"/>
                </a:solidFill>
                <a:effectLst/>
                <a:uLnTx/>
                <a:uFillTx/>
                <a:latin typeface="Arial" pitchFamily="34" charset="0"/>
                <a:ea typeface="+mn-ea"/>
                <a:cs typeface="Arial" pitchFamily="34" charset="0"/>
              </a:rPr>
              <a:t> And the earth helped the woman, and the earth opened her mouth, and swallowed up the flood  </a:t>
            </a:r>
          </a:p>
        </p:txBody>
      </p:sp>
      <p:sp>
        <p:nvSpPr>
          <p:cNvPr id="20" name="Rectangle 123">
            <a:extLst>
              <a:ext uri="{FF2B5EF4-FFF2-40B4-BE49-F238E27FC236}">
                <a16:creationId xmlns:a16="http://schemas.microsoft.com/office/drawing/2014/main" id="{E05B71D4-A94E-D803-8025-FC083DB3E570}"/>
              </a:ext>
            </a:extLst>
          </p:cNvPr>
          <p:cNvSpPr>
            <a:spLocks noChangeArrowheads="1"/>
          </p:cNvSpPr>
          <p:nvPr/>
        </p:nvSpPr>
        <p:spPr bwMode="auto">
          <a:xfrm>
            <a:off x="4257847" y="2392672"/>
            <a:ext cx="1130583" cy="288000"/>
          </a:xfrm>
          <a:prstGeom prst="rect">
            <a:avLst/>
          </a:prstGeom>
          <a:solidFill>
            <a:srgbClr val="003366">
              <a:alpha val="30196"/>
            </a:srgbClr>
          </a:solidFill>
          <a:ln w="28575">
            <a:solidFill>
              <a:srgbClr val="003366"/>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pitchFamily="34" charset="0"/>
              <a:ea typeface="+mn-ea"/>
              <a:cs typeface="Arial" pitchFamily="34" charset="0"/>
            </a:endParaRPr>
          </a:p>
        </p:txBody>
      </p:sp>
      <p:sp>
        <p:nvSpPr>
          <p:cNvPr id="21" name="Rectangle 123">
            <a:extLst>
              <a:ext uri="{FF2B5EF4-FFF2-40B4-BE49-F238E27FC236}">
                <a16:creationId xmlns:a16="http://schemas.microsoft.com/office/drawing/2014/main" id="{1379C257-E733-3A87-F868-D9721AC778E8}"/>
              </a:ext>
            </a:extLst>
          </p:cNvPr>
          <p:cNvSpPr>
            <a:spLocks noChangeArrowheads="1"/>
          </p:cNvSpPr>
          <p:nvPr/>
        </p:nvSpPr>
        <p:spPr bwMode="auto">
          <a:xfrm>
            <a:off x="4451527" y="2769609"/>
            <a:ext cx="576000" cy="252000"/>
          </a:xfrm>
          <a:prstGeom prst="rect">
            <a:avLst/>
          </a:prstGeom>
          <a:solidFill>
            <a:srgbClr val="003366">
              <a:alpha val="30196"/>
            </a:srgbClr>
          </a:solidFill>
          <a:ln w="28575">
            <a:solidFill>
              <a:srgbClr val="003366"/>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pitchFamily="34" charset="0"/>
              <a:ea typeface="+mn-ea"/>
              <a:cs typeface="Arial" pitchFamily="34" charset="0"/>
            </a:endParaRPr>
          </a:p>
        </p:txBody>
      </p:sp>
      <p:sp>
        <p:nvSpPr>
          <p:cNvPr id="22" name="Rectangle 123">
            <a:extLst>
              <a:ext uri="{FF2B5EF4-FFF2-40B4-BE49-F238E27FC236}">
                <a16:creationId xmlns:a16="http://schemas.microsoft.com/office/drawing/2014/main" id="{B6B73B12-1BED-40F4-2717-67690C073769}"/>
              </a:ext>
            </a:extLst>
          </p:cNvPr>
          <p:cNvSpPr>
            <a:spLocks noChangeArrowheads="1"/>
          </p:cNvSpPr>
          <p:nvPr/>
        </p:nvSpPr>
        <p:spPr bwMode="auto">
          <a:xfrm>
            <a:off x="2276639" y="4025535"/>
            <a:ext cx="1130583" cy="288000"/>
          </a:xfrm>
          <a:prstGeom prst="rect">
            <a:avLst/>
          </a:prstGeom>
          <a:solidFill>
            <a:srgbClr val="003366">
              <a:alpha val="30196"/>
            </a:srgbClr>
          </a:solidFill>
          <a:ln w="28575">
            <a:solidFill>
              <a:srgbClr val="003366"/>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pitchFamily="34" charset="0"/>
              <a:ea typeface="+mn-ea"/>
              <a:cs typeface="Arial" pitchFamily="34" charset="0"/>
            </a:endParaRPr>
          </a:p>
        </p:txBody>
      </p:sp>
      <p:sp>
        <p:nvSpPr>
          <p:cNvPr id="28" name="Rectangle 131">
            <a:extLst>
              <a:ext uri="{FF2B5EF4-FFF2-40B4-BE49-F238E27FC236}">
                <a16:creationId xmlns:a16="http://schemas.microsoft.com/office/drawing/2014/main" id="{F30DEE1C-7F2D-DBC4-7089-DE95A82ABB49}"/>
              </a:ext>
            </a:extLst>
          </p:cNvPr>
          <p:cNvSpPr>
            <a:spLocks noChangeArrowheads="1"/>
          </p:cNvSpPr>
          <p:nvPr/>
        </p:nvSpPr>
        <p:spPr bwMode="auto">
          <a:xfrm>
            <a:off x="2999100" y="3654973"/>
            <a:ext cx="1260000" cy="288000"/>
          </a:xfrm>
          <a:prstGeom prst="rect">
            <a:avLst/>
          </a:prstGeom>
          <a:solidFill>
            <a:srgbClr val="FFC000">
              <a:alpha val="30196"/>
            </a:srgbClr>
          </a:solidFill>
          <a:ln w="28575">
            <a:solidFill>
              <a:srgbClr val="993300"/>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pitchFamily="34" charset="0"/>
              <a:ea typeface="+mn-ea"/>
              <a:cs typeface="Arial" pitchFamily="34" charset="0"/>
            </a:endParaRPr>
          </a:p>
        </p:txBody>
      </p:sp>
      <p:sp>
        <p:nvSpPr>
          <p:cNvPr id="30" name="Rectangle 131">
            <a:extLst>
              <a:ext uri="{FF2B5EF4-FFF2-40B4-BE49-F238E27FC236}">
                <a16:creationId xmlns:a16="http://schemas.microsoft.com/office/drawing/2014/main" id="{B69B0797-0EDA-73E0-2E16-5C0246F23090}"/>
              </a:ext>
            </a:extLst>
          </p:cNvPr>
          <p:cNvSpPr>
            <a:spLocks noChangeArrowheads="1"/>
          </p:cNvSpPr>
          <p:nvPr/>
        </p:nvSpPr>
        <p:spPr bwMode="auto">
          <a:xfrm>
            <a:off x="4044211" y="4025535"/>
            <a:ext cx="1260000" cy="288000"/>
          </a:xfrm>
          <a:prstGeom prst="rect">
            <a:avLst/>
          </a:prstGeom>
          <a:solidFill>
            <a:srgbClr val="FFC000">
              <a:alpha val="30196"/>
            </a:srgbClr>
          </a:solidFill>
          <a:ln w="28575">
            <a:solidFill>
              <a:srgbClr val="993300"/>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pitchFamily="34" charset="0"/>
              <a:ea typeface="+mn-ea"/>
              <a:cs typeface="Arial" pitchFamily="34" charset="0"/>
            </a:endParaRPr>
          </a:p>
        </p:txBody>
      </p:sp>
      <p:sp>
        <p:nvSpPr>
          <p:cNvPr id="14346" name="Rectangle 131">
            <a:extLst>
              <a:ext uri="{FF2B5EF4-FFF2-40B4-BE49-F238E27FC236}">
                <a16:creationId xmlns:a16="http://schemas.microsoft.com/office/drawing/2014/main" id="{676FE825-09D5-E93A-0FA1-49C0DB26A876}"/>
              </a:ext>
            </a:extLst>
          </p:cNvPr>
          <p:cNvSpPr>
            <a:spLocks noChangeArrowheads="1"/>
          </p:cNvSpPr>
          <p:nvPr/>
        </p:nvSpPr>
        <p:spPr bwMode="auto">
          <a:xfrm>
            <a:off x="3369214" y="4384317"/>
            <a:ext cx="540000" cy="288000"/>
          </a:xfrm>
          <a:prstGeom prst="rect">
            <a:avLst/>
          </a:prstGeom>
          <a:solidFill>
            <a:srgbClr val="FFC000">
              <a:alpha val="30196"/>
            </a:srgbClr>
          </a:solidFill>
          <a:ln w="28575">
            <a:solidFill>
              <a:srgbClr val="993300"/>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pitchFamily="34" charset="0"/>
              <a:ea typeface="+mn-ea"/>
              <a:cs typeface="Arial" pitchFamily="34" charset="0"/>
            </a:endParaRPr>
          </a:p>
        </p:txBody>
      </p:sp>
      <p:sp>
        <p:nvSpPr>
          <p:cNvPr id="14347" name="TextBox 14346">
            <a:extLst>
              <a:ext uri="{FF2B5EF4-FFF2-40B4-BE49-F238E27FC236}">
                <a16:creationId xmlns:a16="http://schemas.microsoft.com/office/drawing/2014/main" id="{326BF839-9897-052A-68E4-3F335221FF96}"/>
              </a:ext>
            </a:extLst>
          </p:cNvPr>
          <p:cNvSpPr txBox="1"/>
          <p:nvPr/>
        </p:nvSpPr>
        <p:spPr>
          <a:xfrm>
            <a:off x="1938421" y="1495722"/>
            <a:ext cx="696685" cy="46166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2400" b="1" i="0" u="none" strike="noStrike" kern="1200" cap="none" spc="0" normalizeH="0" baseline="0" noProof="0" dirty="0">
                <a:ln>
                  <a:noFill/>
                </a:ln>
                <a:solidFill>
                  <a:srgbClr val="FF0000"/>
                </a:solidFill>
                <a:effectLst/>
                <a:uLnTx/>
                <a:uFillTx/>
                <a:latin typeface="Arial" pitchFamily="34" charset="0"/>
                <a:ea typeface="+mn-ea"/>
                <a:cs typeface="Arial" pitchFamily="34" charset="0"/>
              </a:rPr>
              <a:t>15</a:t>
            </a:r>
          </a:p>
        </p:txBody>
      </p:sp>
      <p:sp>
        <p:nvSpPr>
          <p:cNvPr id="14348" name="TextBox 14347">
            <a:extLst>
              <a:ext uri="{FF2B5EF4-FFF2-40B4-BE49-F238E27FC236}">
                <a16:creationId xmlns:a16="http://schemas.microsoft.com/office/drawing/2014/main" id="{40639A0D-3134-E6C3-AF8D-EFDE05F86089}"/>
              </a:ext>
            </a:extLst>
          </p:cNvPr>
          <p:cNvSpPr txBox="1"/>
          <p:nvPr/>
        </p:nvSpPr>
        <p:spPr>
          <a:xfrm>
            <a:off x="1942784" y="3492849"/>
            <a:ext cx="696685" cy="46166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2400" b="1" i="0" u="none" strike="noStrike" kern="1200" cap="none" spc="0" normalizeH="0" baseline="0" noProof="0" dirty="0">
                <a:ln>
                  <a:noFill/>
                </a:ln>
                <a:solidFill>
                  <a:srgbClr val="FF0000"/>
                </a:solidFill>
                <a:effectLst/>
                <a:uLnTx/>
                <a:uFillTx/>
                <a:latin typeface="Arial" pitchFamily="34" charset="0"/>
                <a:ea typeface="+mn-ea"/>
                <a:cs typeface="Arial" pitchFamily="34" charset="0"/>
              </a:rPr>
              <a:t>16</a:t>
            </a:r>
          </a:p>
        </p:txBody>
      </p:sp>
    </p:spTree>
    <p:extLst>
      <p:ext uri="{BB962C8B-B14F-4D97-AF65-F5344CB8AC3E}">
        <p14:creationId xmlns:p14="http://schemas.microsoft.com/office/powerpoint/2010/main" val="239685704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1000" fill="hold"/>
                                        <p:tgtEl>
                                          <p:spTgt spid="31"/>
                                        </p:tgtEl>
                                        <p:attrNameLst>
                                          <p:attrName>ppt_w</p:attrName>
                                        </p:attrNameLst>
                                      </p:cBhvr>
                                      <p:tavLst>
                                        <p:tav tm="0">
                                          <p:val>
                                            <p:strVal val="#ppt_w*0.70"/>
                                          </p:val>
                                        </p:tav>
                                        <p:tav tm="100000">
                                          <p:val>
                                            <p:strVal val="#ppt_w"/>
                                          </p:val>
                                        </p:tav>
                                      </p:tavLst>
                                    </p:anim>
                                    <p:anim calcmode="lin" valueType="num">
                                      <p:cBhvr>
                                        <p:cTn id="8" dur="1000" fill="hold"/>
                                        <p:tgtEl>
                                          <p:spTgt spid="31"/>
                                        </p:tgtEl>
                                        <p:attrNameLst>
                                          <p:attrName>ppt_h</p:attrName>
                                        </p:attrNameLst>
                                      </p:cBhvr>
                                      <p:tavLst>
                                        <p:tav tm="0">
                                          <p:val>
                                            <p:strVal val="#ppt_h"/>
                                          </p:val>
                                        </p:tav>
                                        <p:tav tm="100000">
                                          <p:val>
                                            <p:strVal val="#ppt_h"/>
                                          </p:val>
                                        </p:tav>
                                      </p:tavLst>
                                    </p:anim>
                                    <p:animEffect transition="in" filter="fade">
                                      <p:cBhvr>
                                        <p:cTn id="9" dur="1000"/>
                                        <p:tgtEl>
                                          <p:spTgt spid="31"/>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 calcmode="lin" valueType="num">
                                      <p:cBhvr>
                                        <p:cTn id="12" dur="1000" fill="hold"/>
                                        <p:tgtEl>
                                          <p:spTgt spid="32"/>
                                        </p:tgtEl>
                                        <p:attrNameLst>
                                          <p:attrName>ppt_w</p:attrName>
                                        </p:attrNameLst>
                                      </p:cBhvr>
                                      <p:tavLst>
                                        <p:tav tm="0">
                                          <p:val>
                                            <p:strVal val="#ppt_w*0.70"/>
                                          </p:val>
                                        </p:tav>
                                        <p:tav tm="100000">
                                          <p:val>
                                            <p:strVal val="#ppt_w"/>
                                          </p:val>
                                        </p:tav>
                                      </p:tavLst>
                                    </p:anim>
                                    <p:anim calcmode="lin" valueType="num">
                                      <p:cBhvr>
                                        <p:cTn id="13" dur="1000" fill="hold"/>
                                        <p:tgtEl>
                                          <p:spTgt spid="32"/>
                                        </p:tgtEl>
                                        <p:attrNameLst>
                                          <p:attrName>ppt_h</p:attrName>
                                        </p:attrNameLst>
                                      </p:cBhvr>
                                      <p:tavLst>
                                        <p:tav tm="0">
                                          <p:val>
                                            <p:strVal val="#ppt_h"/>
                                          </p:val>
                                        </p:tav>
                                        <p:tav tm="100000">
                                          <p:val>
                                            <p:strVal val="#ppt_h"/>
                                          </p:val>
                                        </p:tav>
                                      </p:tavLst>
                                    </p:anim>
                                    <p:animEffect transition="in" filter="fade">
                                      <p:cBhvr>
                                        <p:cTn id="14" dur="1000"/>
                                        <p:tgtEl>
                                          <p:spTgt spid="32"/>
                                        </p:tgtEl>
                                      </p:cBhvr>
                                    </p:animEffect>
                                  </p:childTnLst>
                                </p:cTn>
                              </p:par>
                            </p:childTnLst>
                          </p:cTn>
                        </p:par>
                        <p:par>
                          <p:cTn id="15" fill="hold">
                            <p:stCondLst>
                              <p:cond delay="1000"/>
                            </p:stCondLst>
                            <p:childTnLst>
                              <p:par>
                                <p:cTn id="16" presetID="9" presetClass="entr" presetSubtype="0" fill="hold" grpId="0" nodeType="after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dissolve">
                                      <p:cBhvr>
                                        <p:cTn id="18" dur="1000"/>
                                        <p:tgtEl>
                                          <p:spTgt spid="33"/>
                                        </p:tgtEl>
                                      </p:cBhvr>
                                    </p:animEffect>
                                  </p:childTnLst>
                                </p:cTn>
                              </p:par>
                            </p:childTnLst>
                          </p:cTn>
                        </p:par>
                        <p:par>
                          <p:cTn id="19" fill="hold">
                            <p:stCondLst>
                              <p:cond delay="2000"/>
                            </p:stCondLst>
                            <p:childTnLst>
                              <p:par>
                                <p:cTn id="20" presetID="55" presetClass="entr" presetSubtype="0" fill="hold" grpId="0" nodeType="afterEffect">
                                  <p:stCondLst>
                                    <p:cond delay="0"/>
                                  </p:stCondLst>
                                  <p:childTnLst>
                                    <p:set>
                                      <p:cBhvr>
                                        <p:cTn id="21" dur="1" fill="hold">
                                          <p:stCondLst>
                                            <p:cond delay="0"/>
                                          </p:stCondLst>
                                        </p:cTn>
                                        <p:tgtEl>
                                          <p:spTgt spid="14345"/>
                                        </p:tgtEl>
                                        <p:attrNameLst>
                                          <p:attrName>style.visibility</p:attrName>
                                        </p:attrNameLst>
                                      </p:cBhvr>
                                      <p:to>
                                        <p:strVal val="visible"/>
                                      </p:to>
                                    </p:set>
                                    <p:anim calcmode="lin" valueType="num">
                                      <p:cBhvr>
                                        <p:cTn id="22" dur="1000" fill="hold"/>
                                        <p:tgtEl>
                                          <p:spTgt spid="14345"/>
                                        </p:tgtEl>
                                        <p:attrNameLst>
                                          <p:attrName>ppt_w</p:attrName>
                                        </p:attrNameLst>
                                      </p:cBhvr>
                                      <p:tavLst>
                                        <p:tav tm="0">
                                          <p:val>
                                            <p:strVal val="#ppt_w*0.70"/>
                                          </p:val>
                                        </p:tav>
                                        <p:tav tm="100000">
                                          <p:val>
                                            <p:strVal val="#ppt_w"/>
                                          </p:val>
                                        </p:tav>
                                      </p:tavLst>
                                    </p:anim>
                                    <p:anim calcmode="lin" valueType="num">
                                      <p:cBhvr>
                                        <p:cTn id="23" dur="1000" fill="hold"/>
                                        <p:tgtEl>
                                          <p:spTgt spid="14345"/>
                                        </p:tgtEl>
                                        <p:attrNameLst>
                                          <p:attrName>ppt_h</p:attrName>
                                        </p:attrNameLst>
                                      </p:cBhvr>
                                      <p:tavLst>
                                        <p:tav tm="0">
                                          <p:val>
                                            <p:strVal val="#ppt_h"/>
                                          </p:val>
                                        </p:tav>
                                        <p:tav tm="100000">
                                          <p:val>
                                            <p:strVal val="#ppt_h"/>
                                          </p:val>
                                        </p:tav>
                                      </p:tavLst>
                                    </p:anim>
                                    <p:animEffect transition="in" filter="fade">
                                      <p:cBhvr>
                                        <p:cTn id="24" dur="1000"/>
                                        <p:tgtEl>
                                          <p:spTgt spid="143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p:bldP spid="33" grpId="0" animBg="1"/>
      <p:bldP spid="1434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674" name="Picture 2" descr="drgflood"/>
          <p:cNvPicPr>
            <a:picLocks noGrp="1" noChangeAspect="1" noChangeArrowheads="1"/>
          </p:cNvPicPr>
          <p:nvPr>
            <p:ph idx="4294967295"/>
          </p:nvPr>
        </p:nvPicPr>
        <p:blipFill>
          <a:blip r:embed="rId3" cstate="print">
            <a:lum bright="16000" contrast="16000"/>
          </a:blip>
          <a:srcRect/>
          <a:stretch>
            <a:fillRect/>
          </a:stretch>
        </p:blipFill>
        <p:spPr>
          <a:xfrm>
            <a:off x="0" y="0"/>
            <a:ext cx="9144000" cy="6872288"/>
          </a:xfrm>
          <a:effectLst>
            <a:softEdge rad="112500"/>
          </a:effectLst>
        </p:spPr>
      </p:pic>
      <p:grpSp>
        <p:nvGrpSpPr>
          <p:cNvPr id="2" name="Group 13"/>
          <p:cNvGrpSpPr/>
          <p:nvPr/>
        </p:nvGrpSpPr>
        <p:grpSpPr>
          <a:xfrm>
            <a:off x="1560784" y="4177864"/>
            <a:ext cx="3074275" cy="1545020"/>
            <a:chOff x="1560784" y="4177864"/>
            <a:chExt cx="3074275" cy="1545020"/>
          </a:xfrm>
        </p:grpSpPr>
        <p:sp>
          <p:nvSpPr>
            <p:cNvPr id="88075" name="Oval 7"/>
            <p:cNvSpPr>
              <a:spLocks noChangeArrowheads="1"/>
            </p:cNvSpPr>
            <p:nvPr/>
          </p:nvSpPr>
          <p:spPr bwMode="auto">
            <a:xfrm>
              <a:off x="1560784" y="4177864"/>
              <a:ext cx="3074275" cy="1545020"/>
            </a:xfrm>
            <a:prstGeom prst="ellipse">
              <a:avLst/>
            </a:prstGeom>
            <a:solidFill>
              <a:srgbClr val="000000">
                <a:alpha val="50195"/>
              </a:srgbClr>
            </a:solidFill>
            <a:ln w="9525">
              <a:noFill/>
              <a:round/>
              <a:headEnd/>
              <a:tailEnd/>
            </a:ln>
            <a:effectLst>
              <a:outerShdw blurRad="149987" dist="250190" dir="8460000" algn="ctr">
                <a:srgbClr val="000000">
                  <a:alpha val="28000"/>
                </a:srgbClr>
              </a:outerShdw>
              <a:softEdge rad="317500"/>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191504" name="Text Box 8"/>
            <p:cNvSpPr txBox="1">
              <a:spLocks noChangeArrowheads="1"/>
            </p:cNvSpPr>
            <p:nvPr/>
          </p:nvSpPr>
          <p:spPr bwMode="auto">
            <a:xfrm>
              <a:off x="2129554" y="4914954"/>
              <a:ext cx="2111375" cy="49244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600" b="1" i="0" u="none" strike="noStrike" kern="1200" cap="none" spc="0" normalizeH="0" baseline="0" noProof="0" dirty="0">
                  <a:ln>
                    <a:noFill/>
                  </a:ln>
                  <a:solidFill>
                    <a:srgbClr val="FFFF00"/>
                  </a:solidFill>
                  <a:effectLst/>
                  <a:uLnTx/>
                  <a:uFillTx/>
                  <a:latin typeface="Arial"/>
                  <a:ea typeface="+mn-ea"/>
                  <a:cs typeface="Arial"/>
                </a:rPr>
                <a:t>Jer.46:7-8</a:t>
              </a:r>
            </a:p>
          </p:txBody>
        </p:sp>
        <p:sp>
          <p:nvSpPr>
            <p:cNvPr id="191505" name="Text Box 9"/>
            <p:cNvSpPr txBox="1">
              <a:spLocks noChangeArrowheads="1"/>
            </p:cNvSpPr>
            <p:nvPr/>
          </p:nvSpPr>
          <p:spPr bwMode="auto">
            <a:xfrm>
              <a:off x="2379061" y="4556072"/>
              <a:ext cx="1593850" cy="49244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600" b="1" i="0" u="none" strike="noStrike" kern="1200" cap="none" spc="0" normalizeH="0" baseline="0" noProof="0" dirty="0">
                  <a:ln>
                    <a:noFill/>
                  </a:ln>
                  <a:solidFill>
                    <a:srgbClr val="FFFF00"/>
                  </a:solidFill>
                  <a:effectLst/>
                  <a:uLnTx/>
                  <a:uFillTx/>
                  <a:latin typeface="Arial"/>
                  <a:ea typeface="+mn-ea"/>
                  <a:cs typeface="Arial"/>
                </a:rPr>
                <a:t>Isa.8:7</a:t>
              </a:r>
            </a:p>
          </p:txBody>
        </p:sp>
      </p:grpSp>
      <p:grpSp>
        <p:nvGrpSpPr>
          <p:cNvPr id="3" name="Group 16"/>
          <p:cNvGrpSpPr/>
          <p:nvPr/>
        </p:nvGrpSpPr>
        <p:grpSpPr>
          <a:xfrm>
            <a:off x="1298353" y="3952314"/>
            <a:ext cx="3599136" cy="2081048"/>
            <a:chOff x="9723969" y="2401226"/>
            <a:chExt cx="3599136" cy="2081048"/>
          </a:xfrm>
        </p:grpSpPr>
        <p:sp>
          <p:nvSpPr>
            <p:cNvPr id="156684" name="Oval 12"/>
            <p:cNvSpPr>
              <a:spLocks noChangeArrowheads="1"/>
            </p:cNvSpPr>
            <p:nvPr/>
          </p:nvSpPr>
          <p:spPr bwMode="auto">
            <a:xfrm>
              <a:off x="9723969" y="2401226"/>
              <a:ext cx="3599136" cy="2081048"/>
            </a:xfrm>
            <a:prstGeom prst="ellipse">
              <a:avLst/>
            </a:prstGeom>
            <a:solidFill>
              <a:srgbClr val="FFFFFF">
                <a:alpha val="50195"/>
              </a:srgbClr>
            </a:solidFill>
            <a:ln w="9525">
              <a:noFill/>
              <a:round/>
              <a:headEnd/>
              <a:tailEnd/>
            </a:ln>
            <a:effectLst>
              <a:outerShdw blurRad="149987" dist="250190" dir="8460000" algn="ctr">
                <a:srgbClr val="000000">
                  <a:alpha val="28000"/>
                </a:srgbClr>
              </a:outerShdw>
              <a:softEdge rad="317500"/>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grpSp>
          <p:nvGrpSpPr>
            <p:cNvPr id="4" name="Group 15"/>
            <p:cNvGrpSpPr/>
            <p:nvPr/>
          </p:nvGrpSpPr>
          <p:grpSpPr>
            <a:xfrm>
              <a:off x="10107925" y="2689858"/>
              <a:ext cx="3070225" cy="1618457"/>
              <a:chOff x="10092166" y="2705629"/>
              <a:chExt cx="3070225" cy="1618457"/>
            </a:xfrm>
          </p:grpSpPr>
          <p:sp>
            <p:nvSpPr>
              <p:cNvPr id="156685" name="Text Box 13"/>
              <p:cNvSpPr txBox="1">
                <a:spLocks noChangeArrowheads="1"/>
              </p:cNvSpPr>
              <p:nvPr/>
            </p:nvSpPr>
            <p:spPr bwMode="auto">
              <a:xfrm>
                <a:off x="10092166" y="2705629"/>
                <a:ext cx="3070225" cy="1282700"/>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600" b="1" i="0" u="none" strike="noStrike" kern="1200" cap="none" spc="0" normalizeH="0" baseline="0" noProof="0" dirty="0">
                    <a:ln>
                      <a:noFill/>
                    </a:ln>
                    <a:solidFill>
                      <a:srgbClr val="000000"/>
                    </a:solidFill>
                    <a:effectLst>
                      <a:outerShdw blurRad="38100" dist="38100" dir="2700000" algn="tl">
                        <a:srgbClr val="C0C0C0"/>
                      </a:outerShdw>
                    </a:effectLst>
                    <a:uLnTx/>
                    <a:uFillTx/>
                    <a:latin typeface="Arial"/>
                    <a:ea typeface="+mn-ea"/>
                    <a:cs typeface="Arial"/>
                  </a:rPr>
                  <a:t>The </a:t>
                </a:r>
                <a:r>
                  <a:rPr kumimoji="0" lang="en-AU" sz="2600" b="1" i="0" u="none" strike="noStrike" kern="1200" cap="none" spc="0" normalizeH="0" baseline="0" noProof="0" dirty="0" err="1">
                    <a:ln>
                      <a:noFill/>
                    </a:ln>
                    <a:solidFill>
                      <a:srgbClr val="000000"/>
                    </a:solidFill>
                    <a:effectLst>
                      <a:outerShdw blurRad="38100" dist="38100" dir="2700000" algn="tl">
                        <a:srgbClr val="C0C0C0"/>
                      </a:outerShdw>
                    </a:effectLst>
                    <a:uLnTx/>
                    <a:uFillTx/>
                    <a:latin typeface="Arial"/>
                    <a:ea typeface="+mn-ea"/>
                    <a:cs typeface="Arial"/>
                  </a:rPr>
                  <a:t>Circumcellions</a:t>
                </a:r>
                <a:r>
                  <a:rPr kumimoji="0" lang="en-AU" sz="2600" b="1" i="0" u="none" strike="noStrike" kern="1200" cap="none" spc="0" normalizeH="0" baseline="0" noProof="0" dirty="0">
                    <a:ln>
                      <a:noFill/>
                    </a:ln>
                    <a:solidFill>
                      <a:srgbClr val="000000"/>
                    </a:solidFill>
                    <a:effectLst>
                      <a:outerShdw blurRad="38100" dist="38100" dir="2700000" algn="tl">
                        <a:srgbClr val="C0C0C0"/>
                      </a:outerShdw>
                    </a:effectLst>
                    <a:uLnTx/>
                    <a:uFillTx/>
                    <a:latin typeface="Arial"/>
                    <a:ea typeface="+mn-ea"/>
                    <a:cs typeface="Arial"/>
                  </a:rPr>
                  <a:t> of North Africa</a:t>
                </a:r>
              </a:p>
            </p:txBody>
          </p:sp>
          <p:sp>
            <p:nvSpPr>
              <p:cNvPr id="156677" name="Text Box 5"/>
              <p:cNvSpPr txBox="1">
                <a:spLocks noChangeArrowheads="1"/>
              </p:cNvSpPr>
              <p:nvPr/>
            </p:nvSpPr>
            <p:spPr bwMode="auto">
              <a:xfrm>
                <a:off x="11183411" y="3866886"/>
                <a:ext cx="804863" cy="45720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4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Arial"/>
                    <a:ea typeface="+mn-ea"/>
                    <a:cs typeface="Arial"/>
                  </a:rPr>
                  <a:t>v16</a:t>
                </a:r>
              </a:p>
            </p:txBody>
          </p:sp>
        </p:grpSp>
      </p:grpSp>
      <p:pic>
        <p:nvPicPr>
          <p:cNvPr id="15" name="Picture 14" descr="Picture1.png"/>
          <p:cNvPicPr>
            <a:picLocks noChangeAspect="1"/>
          </p:cNvPicPr>
          <p:nvPr/>
        </p:nvPicPr>
        <p:blipFill rotWithShape="1">
          <a:blip r:embed="rId4" cstate="print"/>
          <a:srcRect t="15692" r="61342" b="13702"/>
          <a:stretch/>
        </p:blipFill>
        <p:spPr>
          <a:xfrm>
            <a:off x="-488" y="435334"/>
            <a:ext cx="2555072" cy="3752193"/>
          </a:xfrm>
          <a:prstGeom prst="rect">
            <a:avLst/>
          </a:prstGeom>
          <a:ln>
            <a:noFill/>
          </a:ln>
          <a:effectLst>
            <a:softEdge rad="635000"/>
          </a:effectLst>
        </p:spPr>
      </p:pic>
      <p:sp>
        <p:nvSpPr>
          <p:cNvPr id="156682" name="WordArt 10"/>
          <p:cNvSpPr>
            <a:spLocks noChangeArrowheads="1" noChangeShapeType="1" noTextEdit="1"/>
          </p:cNvSpPr>
          <p:nvPr/>
        </p:nvSpPr>
        <p:spPr bwMode="auto">
          <a:xfrm>
            <a:off x="394982" y="3897773"/>
            <a:ext cx="5791200" cy="2509837"/>
          </a:xfrm>
          <a:prstGeom prst="rect">
            <a:avLst/>
          </a:prstGeom>
          <a:noFill/>
          <a:ln>
            <a:noFill/>
          </a:ln>
          <a:effectLst>
            <a:outerShdw blurRad="50800" dist="50800" dir="5400000" algn="ctr" rotWithShape="0">
              <a:schemeClr val="tx1"/>
            </a:outerShdw>
          </a:effectLst>
        </p:spPr>
        <p:txBody>
          <a:bodyPr spcFirstLastPara="1" wrap="none" fromWordArt="1">
            <a:prstTxWarp prst="textArchDown">
              <a:avLst>
                <a:gd name="adj" fmla="val 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2000" b="0" i="0" u="none" strike="noStrike" kern="10" cap="none" spc="0" normalizeH="0" baseline="0" noProof="0" dirty="0">
                <a:ln w="9525">
                  <a:noFill/>
                  <a:round/>
                  <a:headEnd/>
                  <a:tailEnd/>
                </a:ln>
                <a:solidFill>
                  <a:srgbClr val="FFFFFF"/>
                </a:solidFill>
                <a:effectLst>
                  <a:outerShdw blurRad="38100" dist="38100" dir="2700000" algn="tl">
                    <a:srgbClr val="000000">
                      <a:alpha val="43137"/>
                    </a:srgbClr>
                  </a:outerShdw>
                </a:effectLst>
                <a:uLnTx/>
                <a:uFillTx/>
                <a:latin typeface="Times New Roman"/>
                <a:ea typeface="+mn-ea"/>
                <a:cs typeface="Times New Roman"/>
              </a:rPr>
              <a:t>and swallowed up the flood</a:t>
            </a:r>
          </a:p>
        </p:txBody>
      </p:sp>
      <p:sp>
        <p:nvSpPr>
          <p:cNvPr id="156683" name="WordArt 11"/>
          <p:cNvSpPr>
            <a:spLocks noChangeArrowheads="1" noChangeShapeType="1" noTextEdit="1"/>
          </p:cNvSpPr>
          <p:nvPr/>
        </p:nvSpPr>
        <p:spPr bwMode="auto">
          <a:xfrm>
            <a:off x="366713" y="3402470"/>
            <a:ext cx="5791200" cy="2990850"/>
          </a:xfrm>
          <a:prstGeom prst="rect">
            <a:avLst/>
          </a:prstGeom>
          <a:effectLst>
            <a:outerShdw blurRad="50800" dist="50800" dir="5400000" algn="ctr" rotWithShape="0">
              <a:schemeClr val="tx1"/>
            </a:outerShdw>
          </a:effectLst>
        </p:spPr>
        <p:txBody>
          <a:bodyPr spcFirstLastPara="1" wrap="none" fromWordArt="1">
            <a:prstTxWarp prst="textArchUp">
              <a:avLst>
                <a:gd name="adj" fmla="val 10800004"/>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3600" b="0" i="0" u="none" strike="noStrike" kern="10" cap="none" spc="0" normalizeH="0" baseline="0" noProof="0" dirty="0">
                <a:ln w="9525">
                  <a:noFill/>
                  <a:round/>
                  <a:headEnd/>
                  <a:tailEnd/>
                </a:ln>
                <a:solidFill>
                  <a:srgbClr val="FFFFFF"/>
                </a:solidFill>
                <a:effectLst>
                  <a:outerShdw blurRad="38100" dist="38100" dir="2700000" algn="tl">
                    <a:srgbClr val="000000">
                      <a:alpha val="43137"/>
                    </a:srgbClr>
                  </a:outerShdw>
                </a:effectLst>
                <a:uLnTx/>
                <a:uFillTx/>
                <a:latin typeface="Times New Roman"/>
                <a:ea typeface="+mn-ea"/>
                <a:cs typeface="Times New Roman"/>
              </a:rPr>
              <a:t>And the earth opened her mouth</a:t>
            </a:r>
          </a:p>
        </p:txBody>
      </p:sp>
      <p:sp>
        <p:nvSpPr>
          <p:cNvPr id="9" name="Rectangle 8">
            <a:extLst>
              <a:ext uri="{FF2B5EF4-FFF2-40B4-BE49-F238E27FC236}">
                <a16:creationId xmlns:a16="http://schemas.microsoft.com/office/drawing/2014/main" id="{09611F69-7B7F-A78C-1129-90B6531E0A30}"/>
              </a:ext>
            </a:extLst>
          </p:cNvPr>
          <p:cNvSpPr/>
          <p:nvPr/>
        </p:nvSpPr>
        <p:spPr>
          <a:xfrm>
            <a:off x="22260" y="21772"/>
            <a:ext cx="9072000" cy="6804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11" name="TextBox 10">
            <a:extLst>
              <a:ext uri="{FF2B5EF4-FFF2-40B4-BE49-F238E27FC236}">
                <a16:creationId xmlns:a16="http://schemas.microsoft.com/office/drawing/2014/main" id="{25015096-298D-17FE-53A8-DEAFC7A5D040}"/>
              </a:ext>
            </a:extLst>
          </p:cNvPr>
          <p:cNvSpPr txBox="1"/>
          <p:nvPr/>
        </p:nvSpPr>
        <p:spPr>
          <a:xfrm>
            <a:off x="1850256" y="128814"/>
            <a:ext cx="696685" cy="46166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2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itchFamily="34" charset="0"/>
                <a:ea typeface="+mn-ea"/>
                <a:cs typeface="Arial" pitchFamily="34" charset="0"/>
              </a:rPr>
              <a:t>15</a:t>
            </a:r>
          </a:p>
        </p:txBody>
      </p:sp>
      <p:sp>
        <p:nvSpPr>
          <p:cNvPr id="13" name="Text Box 118">
            <a:extLst>
              <a:ext uri="{FF2B5EF4-FFF2-40B4-BE49-F238E27FC236}">
                <a16:creationId xmlns:a16="http://schemas.microsoft.com/office/drawing/2014/main" id="{41ADDF02-FD10-580D-ADA3-CF93653C1147}"/>
              </a:ext>
            </a:extLst>
          </p:cNvPr>
          <p:cNvSpPr txBox="1">
            <a:spLocks noChangeArrowheads="1"/>
          </p:cNvSpPr>
          <p:nvPr/>
        </p:nvSpPr>
        <p:spPr bwMode="auto">
          <a:xfrm>
            <a:off x="2223215" y="109834"/>
            <a:ext cx="6896169" cy="1815882"/>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1800"/>
              </a:spcBef>
              <a:spcAft>
                <a:spcPts val="0"/>
              </a:spcAft>
              <a:buClrTx/>
              <a:buSzTx/>
              <a:buFontTx/>
              <a:buNone/>
              <a:tabLst/>
              <a:defRPr/>
            </a:pPr>
            <a:r>
              <a:rPr kumimoji="0" lang="en-US" sz="2800" b="0" i="0" u="none" strike="noStrike" kern="0" cap="none" spc="0" normalizeH="0" baseline="0" noProof="0" dirty="0">
                <a:ln>
                  <a:noFill/>
                </a:ln>
                <a:solidFill>
                  <a:srgbClr val="000000"/>
                </a:solidFill>
                <a:effectLst/>
                <a:uLnTx/>
                <a:uFillTx/>
                <a:latin typeface="Arial" pitchFamily="34" charset="0"/>
                <a:ea typeface="+mn-ea"/>
                <a:cs typeface="Arial" pitchFamily="34" charset="0"/>
              </a:rPr>
              <a:t> “</a:t>
            </a:r>
            <a:r>
              <a:rPr kumimoji="0" lang="en-US" sz="2800" b="1" i="1" u="none" strike="noStrike" kern="0" cap="none" spc="0" normalizeH="0" baseline="0" noProof="0" dirty="0">
                <a:ln>
                  <a:noFill/>
                </a:ln>
                <a:solidFill>
                  <a:srgbClr val="000000"/>
                </a:solidFill>
                <a:effectLst/>
                <a:uLnTx/>
                <a:uFillTx/>
                <a:latin typeface="Arial" pitchFamily="34" charset="0"/>
                <a:ea typeface="+mn-ea"/>
                <a:cs typeface="Arial" pitchFamily="34" charset="0"/>
              </a:rPr>
              <a:t>And the </a:t>
            </a:r>
            <a:r>
              <a:rPr kumimoji="0" lang="en-US" sz="2800" b="1" i="1" u="none" strike="noStrike" kern="0" cap="none" spc="0" normalizeH="0" baseline="0" noProof="0" dirty="0">
                <a:ln>
                  <a:noFill/>
                </a:ln>
                <a:solidFill>
                  <a:srgbClr val="FFFF00"/>
                </a:solidFill>
                <a:effectLst>
                  <a:outerShdw blurRad="38100" dist="38100" dir="2700000" algn="tl">
                    <a:srgbClr val="000000">
                      <a:alpha val="43137"/>
                    </a:srgbClr>
                  </a:outerShdw>
                </a:effectLst>
                <a:uLnTx/>
                <a:uFillTx/>
                <a:latin typeface="Arial" pitchFamily="34" charset="0"/>
                <a:ea typeface="+mn-ea"/>
                <a:cs typeface="Arial" pitchFamily="34" charset="0"/>
              </a:rPr>
              <a:t>serpent</a:t>
            </a:r>
            <a:r>
              <a:rPr kumimoji="0" lang="en-US" sz="2800" b="1" i="1" u="none" strike="noStrike" kern="0" cap="none" spc="0" normalizeH="0" baseline="0" noProof="0" dirty="0">
                <a:ln>
                  <a:noFill/>
                </a:ln>
                <a:solidFill>
                  <a:srgbClr val="000000"/>
                </a:solidFill>
                <a:effectLst/>
                <a:uLnTx/>
                <a:uFillTx/>
                <a:latin typeface="Arial" pitchFamily="34" charset="0"/>
                <a:ea typeface="+mn-ea"/>
                <a:cs typeface="Arial" pitchFamily="34" charset="0"/>
              </a:rPr>
              <a:t> cast out of </a:t>
            </a:r>
            <a:r>
              <a:rPr kumimoji="0" lang="en-US" sz="2800" b="1" i="1" u="none" strike="noStrike" kern="0" cap="none" spc="0" normalizeH="0" baseline="0" noProof="0" dirty="0">
                <a:ln>
                  <a:noFill/>
                </a:ln>
                <a:solidFill>
                  <a:srgbClr val="FFFF00"/>
                </a:solidFill>
                <a:effectLst>
                  <a:outerShdw blurRad="38100" dist="38100" dir="2700000" algn="tl">
                    <a:srgbClr val="000000">
                      <a:alpha val="43137"/>
                    </a:srgbClr>
                  </a:outerShdw>
                </a:effectLst>
                <a:uLnTx/>
                <a:uFillTx/>
                <a:latin typeface="Arial" pitchFamily="34" charset="0"/>
                <a:ea typeface="+mn-ea"/>
                <a:cs typeface="Arial" pitchFamily="34" charset="0"/>
              </a:rPr>
              <a:t>his</a:t>
            </a:r>
            <a:r>
              <a:rPr kumimoji="0" lang="en-US" sz="2800" b="1" i="1" u="none" strike="noStrike" kern="0" cap="none" spc="0" normalizeH="0" baseline="0" noProof="0" dirty="0">
                <a:ln>
                  <a:noFill/>
                </a:ln>
                <a:solidFill>
                  <a:srgbClr val="FF0000"/>
                </a:solidFill>
                <a:effectLst/>
                <a:uLnTx/>
                <a:uFillTx/>
                <a:latin typeface="Arial" pitchFamily="34" charset="0"/>
                <a:ea typeface="+mn-ea"/>
                <a:cs typeface="Arial" pitchFamily="34" charset="0"/>
              </a:rPr>
              <a:t> </a:t>
            </a:r>
            <a:r>
              <a:rPr kumimoji="0" lang="en-US" sz="2800" b="1" i="1" u="none" strike="noStrike" kern="0" cap="none" spc="0" normalizeH="0" baseline="0" noProof="0" dirty="0">
                <a:ln>
                  <a:noFill/>
                </a:ln>
                <a:solidFill>
                  <a:srgbClr val="000000"/>
                </a:solidFill>
                <a:effectLst/>
                <a:uLnTx/>
                <a:uFillTx/>
                <a:latin typeface="Arial" pitchFamily="34" charset="0"/>
                <a:ea typeface="+mn-ea"/>
                <a:cs typeface="Arial" pitchFamily="34" charset="0"/>
              </a:rPr>
              <a:t>mouth water as a flood after the woman, that </a:t>
            </a:r>
            <a:r>
              <a:rPr kumimoji="0" lang="en-US" sz="2800" b="1" i="1" u="none" strike="noStrike" kern="0" cap="none" spc="0" normalizeH="0" baseline="0" noProof="0" dirty="0">
                <a:ln>
                  <a:noFill/>
                </a:ln>
                <a:solidFill>
                  <a:srgbClr val="FFFF00"/>
                </a:solidFill>
                <a:effectLst>
                  <a:outerShdw blurRad="38100" dist="38100" dir="2700000" algn="tl">
                    <a:srgbClr val="000000">
                      <a:alpha val="43137"/>
                    </a:srgbClr>
                  </a:outerShdw>
                </a:effectLst>
                <a:uLnTx/>
                <a:uFillTx/>
                <a:latin typeface="Arial" pitchFamily="34" charset="0"/>
                <a:ea typeface="+mn-ea"/>
                <a:cs typeface="Arial" pitchFamily="34" charset="0"/>
              </a:rPr>
              <a:t>he</a:t>
            </a:r>
            <a:r>
              <a:rPr kumimoji="0" lang="en-US" sz="2800" b="1" i="1" u="none" strike="noStrike" kern="0" cap="none" spc="0" normalizeH="0" baseline="0" noProof="0" dirty="0">
                <a:ln>
                  <a:noFill/>
                </a:ln>
                <a:solidFill>
                  <a:srgbClr val="000000"/>
                </a:solidFill>
                <a:effectLst/>
                <a:uLnTx/>
                <a:uFillTx/>
                <a:latin typeface="Arial" pitchFamily="34" charset="0"/>
                <a:ea typeface="+mn-ea"/>
                <a:cs typeface="Arial" pitchFamily="34" charset="0"/>
              </a:rPr>
              <a:t> might cause her to be carried away of the flood.” </a:t>
            </a:r>
          </a:p>
        </p:txBody>
      </p:sp>
    </p:spTree>
    <p:extLst>
      <p:ext uri="{BB962C8B-B14F-4D97-AF65-F5344CB8AC3E}">
        <p14:creationId xmlns:p14="http://schemas.microsoft.com/office/powerpoint/2010/main" val="3121132870"/>
      </p:ext>
    </p:extLst>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156683"/>
                                        </p:tgtEl>
                                        <p:attrNameLst>
                                          <p:attrName>style.visibility</p:attrName>
                                        </p:attrNameLst>
                                      </p:cBhvr>
                                      <p:to>
                                        <p:strVal val="visible"/>
                                      </p:to>
                                    </p:set>
                                    <p:anim calcmode="lin" valueType="num">
                                      <p:cBhvr>
                                        <p:cTn id="14" dur="2000" fill="hold"/>
                                        <p:tgtEl>
                                          <p:spTgt spid="156683"/>
                                        </p:tgtEl>
                                        <p:attrNameLst>
                                          <p:attrName>ppt_w</p:attrName>
                                        </p:attrNameLst>
                                      </p:cBhvr>
                                      <p:tavLst>
                                        <p:tav tm="0">
                                          <p:val>
                                            <p:strVal val="#ppt_w*0.70"/>
                                          </p:val>
                                        </p:tav>
                                        <p:tav tm="100000">
                                          <p:val>
                                            <p:strVal val="#ppt_w"/>
                                          </p:val>
                                        </p:tav>
                                      </p:tavLst>
                                    </p:anim>
                                    <p:anim calcmode="lin" valueType="num">
                                      <p:cBhvr>
                                        <p:cTn id="15" dur="2000" fill="hold"/>
                                        <p:tgtEl>
                                          <p:spTgt spid="156683"/>
                                        </p:tgtEl>
                                        <p:attrNameLst>
                                          <p:attrName>ppt_h</p:attrName>
                                        </p:attrNameLst>
                                      </p:cBhvr>
                                      <p:tavLst>
                                        <p:tav tm="0">
                                          <p:val>
                                            <p:strVal val="#ppt_h"/>
                                          </p:val>
                                        </p:tav>
                                        <p:tav tm="100000">
                                          <p:val>
                                            <p:strVal val="#ppt_h"/>
                                          </p:val>
                                        </p:tav>
                                      </p:tavLst>
                                    </p:anim>
                                    <p:animEffect transition="in" filter="fade">
                                      <p:cBhvr>
                                        <p:cTn id="16" dur="2000"/>
                                        <p:tgtEl>
                                          <p:spTgt spid="156683"/>
                                        </p:tgtEl>
                                      </p:cBhvr>
                                    </p:animEffect>
                                  </p:childTnLst>
                                </p:cTn>
                              </p:par>
                              <p:par>
                                <p:cTn id="17" presetID="55" presetClass="entr" presetSubtype="0" fill="hold" grpId="0" nodeType="withEffect">
                                  <p:stCondLst>
                                    <p:cond delay="0"/>
                                  </p:stCondLst>
                                  <p:childTnLst>
                                    <p:set>
                                      <p:cBhvr>
                                        <p:cTn id="18" dur="1" fill="hold">
                                          <p:stCondLst>
                                            <p:cond delay="0"/>
                                          </p:stCondLst>
                                        </p:cTn>
                                        <p:tgtEl>
                                          <p:spTgt spid="156682"/>
                                        </p:tgtEl>
                                        <p:attrNameLst>
                                          <p:attrName>style.visibility</p:attrName>
                                        </p:attrNameLst>
                                      </p:cBhvr>
                                      <p:to>
                                        <p:strVal val="visible"/>
                                      </p:to>
                                    </p:set>
                                    <p:anim calcmode="lin" valueType="num">
                                      <p:cBhvr>
                                        <p:cTn id="19" dur="2000" fill="hold"/>
                                        <p:tgtEl>
                                          <p:spTgt spid="156682"/>
                                        </p:tgtEl>
                                        <p:attrNameLst>
                                          <p:attrName>ppt_w</p:attrName>
                                        </p:attrNameLst>
                                      </p:cBhvr>
                                      <p:tavLst>
                                        <p:tav tm="0">
                                          <p:val>
                                            <p:strVal val="#ppt_w*0.70"/>
                                          </p:val>
                                        </p:tav>
                                        <p:tav tm="100000">
                                          <p:val>
                                            <p:strVal val="#ppt_w"/>
                                          </p:val>
                                        </p:tav>
                                      </p:tavLst>
                                    </p:anim>
                                    <p:anim calcmode="lin" valueType="num">
                                      <p:cBhvr>
                                        <p:cTn id="20" dur="2000" fill="hold"/>
                                        <p:tgtEl>
                                          <p:spTgt spid="156682"/>
                                        </p:tgtEl>
                                        <p:attrNameLst>
                                          <p:attrName>ppt_h</p:attrName>
                                        </p:attrNameLst>
                                      </p:cBhvr>
                                      <p:tavLst>
                                        <p:tav tm="0">
                                          <p:val>
                                            <p:strVal val="#ppt_h"/>
                                          </p:val>
                                        </p:tav>
                                        <p:tav tm="100000">
                                          <p:val>
                                            <p:strVal val="#ppt_h"/>
                                          </p:val>
                                        </p:tav>
                                      </p:tavLst>
                                    </p:anim>
                                    <p:animEffect transition="in" filter="fade">
                                      <p:cBhvr>
                                        <p:cTn id="21" dur="2000"/>
                                        <p:tgtEl>
                                          <p:spTgt spid="156682"/>
                                        </p:tgtEl>
                                      </p:cBhvr>
                                    </p:animEffect>
                                  </p:childTnLst>
                                </p:cTn>
                              </p:par>
                              <p:par>
                                <p:cTn id="22" presetID="10" presetClass="exit" presetSubtype="0" fill="hold" nodeType="withEffect">
                                  <p:stCondLst>
                                    <p:cond delay="0"/>
                                  </p:stCondLst>
                                  <p:childTnLst>
                                    <p:animEffect transition="out" filter="fade">
                                      <p:cBhvr>
                                        <p:cTn id="23" dur="2000"/>
                                        <p:tgtEl>
                                          <p:spTgt spid="2"/>
                                        </p:tgtEl>
                                      </p:cBhvr>
                                    </p:animEffect>
                                    <p:set>
                                      <p:cBhvr>
                                        <p:cTn id="24" dur="1" fill="hold">
                                          <p:stCondLst>
                                            <p:cond delay="1999"/>
                                          </p:stCondLst>
                                        </p:cTn>
                                        <p:tgtEl>
                                          <p:spTgt spid="2"/>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55" presetClass="entr" presetSubtype="0"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anim calcmode="lin" valueType="num">
                                      <p:cBhvr>
                                        <p:cTn id="29" dur="1000" fill="hold"/>
                                        <p:tgtEl>
                                          <p:spTgt spid="3"/>
                                        </p:tgtEl>
                                        <p:attrNameLst>
                                          <p:attrName>ppt_w</p:attrName>
                                        </p:attrNameLst>
                                      </p:cBhvr>
                                      <p:tavLst>
                                        <p:tav tm="0">
                                          <p:val>
                                            <p:strVal val="#ppt_w*0.70"/>
                                          </p:val>
                                        </p:tav>
                                        <p:tav tm="100000">
                                          <p:val>
                                            <p:strVal val="#ppt_w"/>
                                          </p:val>
                                        </p:tav>
                                      </p:tavLst>
                                    </p:anim>
                                    <p:anim calcmode="lin" valueType="num">
                                      <p:cBhvr>
                                        <p:cTn id="30" dur="1000" fill="hold"/>
                                        <p:tgtEl>
                                          <p:spTgt spid="3"/>
                                        </p:tgtEl>
                                        <p:attrNameLst>
                                          <p:attrName>ppt_h</p:attrName>
                                        </p:attrNameLst>
                                      </p:cBhvr>
                                      <p:tavLst>
                                        <p:tav tm="0">
                                          <p:val>
                                            <p:strVal val="#ppt_h"/>
                                          </p:val>
                                        </p:tav>
                                        <p:tav tm="100000">
                                          <p:val>
                                            <p:strVal val="#ppt_h"/>
                                          </p:val>
                                        </p:tav>
                                      </p:tavLst>
                                    </p:anim>
                                    <p:animEffect transition="in" filter="fade">
                                      <p:cBhvr>
                                        <p:cTn id="31"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682" grpId="0" animBg="1"/>
      <p:bldP spid="156683"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65890" name="Picture 2" descr="Roman Empire Dio"/>
          <p:cNvPicPr>
            <a:picLocks noChangeAspect="1" noChangeArrowheads="1"/>
          </p:cNvPicPr>
          <p:nvPr/>
        </p:nvPicPr>
        <p:blipFill>
          <a:blip r:embed="rId4" cstate="print"/>
          <a:srcRect/>
          <a:stretch>
            <a:fillRect/>
          </a:stretch>
        </p:blipFill>
        <p:spPr bwMode="auto">
          <a:xfrm>
            <a:off x="0" y="-10633"/>
            <a:ext cx="9144000" cy="6858000"/>
          </a:xfrm>
          <a:prstGeom prst="rect">
            <a:avLst/>
          </a:prstGeom>
          <a:noFill/>
          <a:ln w="9525">
            <a:noFill/>
            <a:miter lim="800000"/>
            <a:headEnd/>
            <a:tailEnd/>
          </a:ln>
        </p:spPr>
      </p:pic>
      <p:sp>
        <p:nvSpPr>
          <p:cNvPr id="165891" name="Rectangle 3"/>
          <p:cNvSpPr>
            <a:spLocks noChangeArrowheads="1"/>
          </p:cNvSpPr>
          <p:nvPr/>
        </p:nvSpPr>
        <p:spPr bwMode="auto">
          <a:xfrm>
            <a:off x="0" y="0"/>
            <a:ext cx="7151688" cy="996950"/>
          </a:xfrm>
          <a:prstGeom prst="rect">
            <a:avLst/>
          </a:prstGeom>
          <a:solidFill>
            <a:schemeClr val="tx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165892" name="Text Box 4"/>
          <p:cNvSpPr txBox="1">
            <a:spLocks noChangeArrowheads="1"/>
          </p:cNvSpPr>
          <p:nvPr/>
        </p:nvSpPr>
        <p:spPr bwMode="auto">
          <a:xfrm>
            <a:off x="316533" y="14850"/>
            <a:ext cx="2664000" cy="97200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800" b="1" i="0" u="none" strike="noStrike" kern="1200" cap="none" spc="0" normalizeH="0" baseline="0" noProof="0" dirty="0">
                <a:ln>
                  <a:noFill/>
                </a:ln>
                <a:solidFill>
                  <a:srgbClr val="000000"/>
                </a:solidFill>
                <a:effectLst/>
                <a:uLnTx/>
                <a:uFillTx/>
                <a:latin typeface="Tahoma"/>
                <a:ea typeface="+mn-ea"/>
                <a:cs typeface="Arial"/>
              </a:rPr>
              <a:t>Struggle for Imperial Title</a:t>
            </a:r>
          </a:p>
        </p:txBody>
      </p:sp>
      <p:sp>
        <p:nvSpPr>
          <p:cNvPr id="165893" name="Rectangle 5"/>
          <p:cNvSpPr>
            <a:spLocks noChangeArrowheads="1"/>
          </p:cNvSpPr>
          <p:nvPr/>
        </p:nvSpPr>
        <p:spPr bwMode="auto">
          <a:xfrm>
            <a:off x="220663" y="5643563"/>
            <a:ext cx="2235200" cy="939800"/>
          </a:xfrm>
          <a:prstGeom prst="rect">
            <a:avLst/>
          </a:prstGeom>
          <a:solidFill>
            <a:srgbClr val="E4F8EF"/>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113673" name="Text Box 9"/>
          <p:cNvSpPr txBox="1">
            <a:spLocks noChangeArrowheads="1"/>
          </p:cNvSpPr>
          <p:nvPr/>
        </p:nvSpPr>
        <p:spPr bwMode="auto">
          <a:xfrm>
            <a:off x="539750" y="5757863"/>
            <a:ext cx="2160588" cy="76200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4400" b="1" i="1" u="none" strike="noStrike" kern="1200" cap="none" spc="0" normalizeH="0" baseline="0" noProof="0">
                <a:ln>
                  <a:noFill/>
                </a:ln>
                <a:solidFill>
                  <a:srgbClr val="CC3300"/>
                </a:solidFill>
                <a:effectLst/>
                <a:uLnTx/>
                <a:uFillTx/>
                <a:latin typeface="Franklin Gothic Demi" pitchFamily="34" charset="0"/>
                <a:ea typeface="+mn-ea"/>
                <a:cs typeface="Arial"/>
              </a:rPr>
              <a:t>285 AD</a:t>
            </a:r>
          </a:p>
        </p:txBody>
      </p:sp>
      <p:sp>
        <p:nvSpPr>
          <p:cNvPr id="113674" name="Rectangle 10"/>
          <p:cNvSpPr>
            <a:spLocks noChangeArrowheads="1"/>
          </p:cNvSpPr>
          <p:nvPr/>
        </p:nvSpPr>
        <p:spPr bwMode="auto">
          <a:xfrm>
            <a:off x="536575" y="5776913"/>
            <a:ext cx="2105025" cy="725487"/>
          </a:xfrm>
          <a:prstGeom prst="rect">
            <a:avLst/>
          </a:prstGeom>
          <a:solidFill>
            <a:srgbClr val="EBFFEB"/>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113688" name="Text Box 24"/>
          <p:cNvSpPr txBox="1">
            <a:spLocks noChangeArrowheads="1"/>
          </p:cNvSpPr>
          <p:nvPr/>
        </p:nvSpPr>
        <p:spPr bwMode="auto">
          <a:xfrm>
            <a:off x="652463" y="5732463"/>
            <a:ext cx="2160587" cy="762000"/>
          </a:xfrm>
          <a:prstGeom prst="rect">
            <a:avLst/>
          </a:prstGeom>
          <a:solidFill>
            <a:srgbClr val="EBFFEB"/>
          </a:solid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4400" b="1" i="1" u="none" strike="noStrike" kern="1200" cap="none" spc="0" normalizeH="0" baseline="0" noProof="0" dirty="0">
                <a:ln>
                  <a:noFill/>
                </a:ln>
                <a:solidFill>
                  <a:srgbClr val="CC3300"/>
                </a:solidFill>
                <a:effectLst/>
                <a:uLnTx/>
                <a:uFillTx/>
                <a:latin typeface="Franklin Gothic Demi" pitchFamily="34" charset="0"/>
                <a:ea typeface="+mn-ea"/>
                <a:cs typeface="Arial"/>
              </a:rPr>
              <a:t>305 AD</a:t>
            </a:r>
          </a:p>
        </p:txBody>
      </p:sp>
      <p:sp>
        <p:nvSpPr>
          <p:cNvPr id="22" name="Freeform 21"/>
          <p:cNvSpPr/>
          <p:nvPr/>
        </p:nvSpPr>
        <p:spPr>
          <a:xfrm>
            <a:off x="266467" y="1922584"/>
            <a:ext cx="4482603" cy="3193871"/>
          </a:xfrm>
          <a:custGeom>
            <a:avLst/>
            <a:gdLst>
              <a:gd name="connsiteX0" fmla="*/ 2907929 w 4482603"/>
              <a:gd name="connsiteY0" fmla="*/ 158698 h 3193871"/>
              <a:gd name="connsiteX1" fmla="*/ 2914753 w 4482603"/>
              <a:gd name="connsiteY1" fmla="*/ 138227 h 3193871"/>
              <a:gd name="connsiteX2" fmla="*/ 2887458 w 4482603"/>
              <a:gd name="connsiteY2" fmla="*/ 104107 h 3193871"/>
              <a:gd name="connsiteX3" fmla="*/ 2839691 w 4482603"/>
              <a:gd name="connsiteY3" fmla="*/ 49516 h 3193871"/>
              <a:gd name="connsiteX4" fmla="*/ 2778276 w 4482603"/>
              <a:gd name="connsiteY4" fmla="*/ 42692 h 3193871"/>
              <a:gd name="connsiteX5" fmla="*/ 2737332 w 4482603"/>
              <a:gd name="connsiteY5" fmla="*/ 29045 h 3193871"/>
              <a:gd name="connsiteX6" fmla="*/ 2710037 w 4482603"/>
              <a:gd name="connsiteY6" fmla="*/ 22221 h 3193871"/>
              <a:gd name="connsiteX7" fmla="*/ 2669094 w 4482603"/>
              <a:gd name="connsiteY7" fmla="*/ 8573 h 3193871"/>
              <a:gd name="connsiteX8" fmla="*/ 2641798 w 4482603"/>
              <a:gd name="connsiteY8" fmla="*/ 69988 h 3193871"/>
              <a:gd name="connsiteX9" fmla="*/ 2614503 w 4482603"/>
              <a:gd name="connsiteY9" fmla="*/ 131403 h 3193871"/>
              <a:gd name="connsiteX10" fmla="*/ 2607679 w 4482603"/>
              <a:gd name="connsiteY10" fmla="*/ 151874 h 3193871"/>
              <a:gd name="connsiteX11" fmla="*/ 2587207 w 4482603"/>
              <a:gd name="connsiteY11" fmla="*/ 158698 h 3193871"/>
              <a:gd name="connsiteX12" fmla="*/ 2546264 w 4482603"/>
              <a:gd name="connsiteY12" fmla="*/ 131403 h 3193871"/>
              <a:gd name="connsiteX13" fmla="*/ 2498497 w 4482603"/>
              <a:gd name="connsiteY13" fmla="*/ 117755 h 3193871"/>
              <a:gd name="connsiteX14" fmla="*/ 2457553 w 4482603"/>
              <a:gd name="connsiteY14" fmla="*/ 131403 h 3193871"/>
              <a:gd name="connsiteX15" fmla="*/ 2416610 w 4482603"/>
              <a:gd name="connsiteY15" fmla="*/ 151874 h 3193871"/>
              <a:gd name="connsiteX16" fmla="*/ 2368843 w 4482603"/>
              <a:gd name="connsiteY16" fmla="*/ 158698 h 3193871"/>
              <a:gd name="connsiteX17" fmla="*/ 2307428 w 4482603"/>
              <a:gd name="connsiteY17" fmla="*/ 172346 h 3193871"/>
              <a:gd name="connsiteX18" fmla="*/ 2293780 w 4482603"/>
              <a:gd name="connsiteY18" fmla="*/ 192818 h 3193871"/>
              <a:gd name="connsiteX19" fmla="*/ 2273309 w 4482603"/>
              <a:gd name="connsiteY19" fmla="*/ 199642 h 3193871"/>
              <a:gd name="connsiteX20" fmla="*/ 2266485 w 4482603"/>
              <a:gd name="connsiteY20" fmla="*/ 220113 h 3193871"/>
              <a:gd name="connsiteX21" fmla="*/ 2252837 w 4482603"/>
              <a:gd name="connsiteY21" fmla="*/ 240585 h 3193871"/>
              <a:gd name="connsiteX22" fmla="*/ 2246013 w 4482603"/>
              <a:gd name="connsiteY22" fmla="*/ 288352 h 3193871"/>
              <a:gd name="connsiteX23" fmla="*/ 2205070 w 4482603"/>
              <a:gd name="connsiteY23" fmla="*/ 315648 h 3193871"/>
              <a:gd name="connsiteX24" fmla="*/ 2184598 w 4482603"/>
              <a:gd name="connsiteY24" fmla="*/ 329295 h 3193871"/>
              <a:gd name="connsiteX25" fmla="*/ 2164126 w 4482603"/>
              <a:gd name="connsiteY25" fmla="*/ 342943 h 3193871"/>
              <a:gd name="connsiteX26" fmla="*/ 2095888 w 4482603"/>
              <a:gd name="connsiteY26" fmla="*/ 356591 h 3193871"/>
              <a:gd name="connsiteX27" fmla="*/ 2048121 w 4482603"/>
              <a:gd name="connsiteY27" fmla="*/ 370239 h 3193871"/>
              <a:gd name="connsiteX28" fmla="*/ 2020825 w 4482603"/>
              <a:gd name="connsiteY28" fmla="*/ 377063 h 3193871"/>
              <a:gd name="connsiteX29" fmla="*/ 2007177 w 4482603"/>
              <a:gd name="connsiteY29" fmla="*/ 397534 h 3193871"/>
              <a:gd name="connsiteX30" fmla="*/ 2020825 w 4482603"/>
              <a:gd name="connsiteY30" fmla="*/ 418006 h 3193871"/>
              <a:gd name="connsiteX31" fmla="*/ 1993529 w 4482603"/>
              <a:gd name="connsiteY31" fmla="*/ 445301 h 3193871"/>
              <a:gd name="connsiteX32" fmla="*/ 1904819 w 4482603"/>
              <a:gd name="connsiteY32" fmla="*/ 431654 h 3193871"/>
              <a:gd name="connsiteX33" fmla="*/ 1884347 w 4482603"/>
              <a:gd name="connsiteY33" fmla="*/ 418006 h 3193871"/>
              <a:gd name="connsiteX34" fmla="*/ 1816109 w 4482603"/>
              <a:gd name="connsiteY34" fmla="*/ 397534 h 3193871"/>
              <a:gd name="connsiteX35" fmla="*/ 1809285 w 4482603"/>
              <a:gd name="connsiteY35" fmla="*/ 336119 h 3193871"/>
              <a:gd name="connsiteX36" fmla="*/ 1768341 w 4482603"/>
              <a:gd name="connsiteY36" fmla="*/ 322471 h 3193871"/>
              <a:gd name="connsiteX37" fmla="*/ 1741046 w 4482603"/>
              <a:gd name="connsiteY37" fmla="*/ 329295 h 3193871"/>
              <a:gd name="connsiteX38" fmla="*/ 1734222 w 4482603"/>
              <a:gd name="connsiteY38" fmla="*/ 397534 h 3193871"/>
              <a:gd name="connsiteX39" fmla="*/ 1741046 w 4482603"/>
              <a:gd name="connsiteY39" fmla="*/ 418006 h 3193871"/>
              <a:gd name="connsiteX40" fmla="*/ 1754694 w 4482603"/>
              <a:gd name="connsiteY40" fmla="*/ 438477 h 3193871"/>
              <a:gd name="connsiteX41" fmla="*/ 1761518 w 4482603"/>
              <a:gd name="connsiteY41" fmla="*/ 458949 h 3193871"/>
              <a:gd name="connsiteX42" fmla="*/ 1754694 w 4482603"/>
              <a:gd name="connsiteY42" fmla="*/ 486245 h 3193871"/>
              <a:gd name="connsiteX43" fmla="*/ 1734222 w 4482603"/>
              <a:gd name="connsiteY43" fmla="*/ 493068 h 3193871"/>
              <a:gd name="connsiteX44" fmla="*/ 1693279 w 4482603"/>
              <a:gd name="connsiteY44" fmla="*/ 499892 h 3193871"/>
              <a:gd name="connsiteX45" fmla="*/ 1672807 w 4482603"/>
              <a:gd name="connsiteY45" fmla="*/ 520364 h 3193871"/>
              <a:gd name="connsiteX46" fmla="*/ 1597744 w 4482603"/>
              <a:gd name="connsiteY46" fmla="*/ 506716 h 3193871"/>
              <a:gd name="connsiteX47" fmla="*/ 1577273 w 4482603"/>
              <a:gd name="connsiteY47" fmla="*/ 493068 h 3193871"/>
              <a:gd name="connsiteX48" fmla="*/ 1556801 w 4482603"/>
              <a:gd name="connsiteY48" fmla="*/ 452125 h 3193871"/>
              <a:gd name="connsiteX49" fmla="*/ 1543153 w 4482603"/>
              <a:gd name="connsiteY49" fmla="*/ 431654 h 3193871"/>
              <a:gd name="connsiteX50" fmla="*/ 1311141 w 4482603"/>
              <a:gd name="connsiteY50" fmla="*/ 438477 h 3193871"/>
              <a:gd name="connsiteX51" fmla="*/ 1317965 w 4482603"/>
              <a:gd name="connsiteY51" fmla="*/ 458949 h 3193871"/>
              <a:gd name="connsiteX52" fmla="*/ 1338437 w 4482603"/>
              <a:gd name="connsiteY52" fmla="*/ 465773 h 3193871"/>
              <a:gd name="connsiteX53" fmla="*/ 1372556 w 4482603"/>
              <a:gd name="connsiteY53" fmla="*/ 472597 h 3193871"/>
              <a:gd name="connsiteX54" fmla="*/ 1379380 w 4482603"/>
              <a:gd name="connsiteY54" fmla="*/ 493068 h 3193871"/>
              <a:gd name="connsiteX55" fmla="*/ 1358909 w 4482603"/>
              <a:gd name="connsiteY55" fmla="*/ 499892 h 3193871"/>
              <a:gd name="connsiteX56" fmla="*/ 1338437 w 4482603"/>
              <a:gd name="connsiteY56" fmla="*/ 540836 h 3193871"/>
              <a:gd name="connsiteX57" fmla="*/ 1324789 w 4482603"/>
              <a:gd name="connsiteY57" fmla="*/ 561307 h 3193871"/>
              <a:gd name="connsiteX58" fmla="*/ 1331613 w 4482603"/>
              <a:gd name="connsiteY58" fmla="*/ 588603 h 3193871"/>
              <a:gd name="connsiteX59" fmla="*/ 1352085 w 4482603"/>
              <a:gd name="connsiteY59" fmla="*/ 595427 h 3193871"/>
              <a:gd name="connsiteX60" fmla="*/ 1372556 w 4482603"/>
              <a:gd name="connsiteY60" fmla="*/ 609074 h 3193871"/>
              <a:gd name="connsiteX61" fmla="*/ 1399852 w 4482603"/>
              <a:gd name="connsiteY61" fmla="*/ 615898 h 3193871"/>
              <a:gd name="connsiteX62" fmla="*/ 1420324 w 4482603"/>
              <a:gd name="connsiteY62" fmla="*/ 622722 h 3193871"/>
              <a:gd name="connsiteX63" fmla="*/ 1461267 w 4482603"/>
              <a:gd name="connsiteY63" fmla="*/ 670489 h 3193871"/>
              <a:gd name="connsiteX64" fmla="*/ 1502210 w 4482603"/>
              <a:gd name="connsiteY64" fmla="*/ 677313 h 3193871"/>
              <a:gd name="connsiteX65" fmla="*/ 1515858 w 4482603"/>
              <a:gd name="connsiteY65" fmla="*/ 697785 h 3193871"/>
              <a:gd name="connsiteX66" fmla="*/ 1536329 w 4482603"/>
              <a:gd name="connsiteY66" fmla="*/ 718257 h 3193871"/>
              <a:gd name="connsiteX67" fmla="*/ 1570449 w 4482603"/>
              <a:gd name="connsiteY67" fmla="*/ 759200 h 3193871"/>
              <a:gd name="connsiteX68" fmla="*/ 1604568 w 4482603"/>
              <a:gd name="connsiteY68" fmla="*/ 909325 h 3193871"/>
              <a:gd name="connsiteX69" fmla="*/ 1645512 w 4482603"/>
              <a:gd name="connsiteY69" fmla="*/ 991212 h 3193871"/>
              <a:gd name="connsiteX70" fmla="*/ 1659159 w 4482603"/>
              <a:gd name="connsiteY70" fmla="*/ 1011683 h 3193871"/>
              <a:gd name="connsiteX71" fmla="*/ 1665983 w 4482603"/>
              <a:gd name="connsiteY71" fmla="*/ 1032155 h 3193871"/>
              <a:gd name="connsiteX72" fmla="*/ 1672807 w 4482603"/>
              <a:gd name="connsiteY72" fmla="*/ 1148161 h 3193871"/>
              <a:gd name="connsiteX73" fmla="*/ 1652335 w 4482603"/>
              <a:gd name="connsiteY73" fmla="*/ 1223224 h 3193871"/>
              <a:gd name="connsiteX74" fmla="*/ 1645512 w 4482603"/>
              <a:gd name="connsiteY74" fmla="*/ 1243695 h 3193871"/>
              <a:gd name="connsiteX75" fmla="*/ 1631864 w 4482603"/>
              <a:gd name="connsiteY75" fmla="*/ 1264167 h 3193871"/>
              <a:gd name="connsiteX76" fmla="*/ 1618216 w 4482603"/>
              <a:gd name="connsiteY76" fmla="*/ 1352877 h 3193871"/>
              <a:gd name="connsiteX77" fmla="*/ 1590921 w 4482603"/>
              <a:gd name="connsiteY77" fmla="*/ 1414292 h 3193871"/>
              <a:gd name="connsiteX78" fmla="*/ 1577273 w 4482603"/>
              <a:gd name="connsiteY78" fmla="*/ 1455236 h 3193871"/>
              <a:gd name="connsiteX79" fmla="*/ 1570449 w 4482603"/>
              <a:gd name="connsiteY79" fmla="*/ 1475707 h 3193871"/>
              <a:gd name="connsiteX80" fmla="*/ 1549977 w 4482603"/>
              <a:gd name="connsiteY80" fmla="*/ 1516651 h 3193871"/>
              <a:gd name="connsiteX81" fmla="*/ 1536329 w 4482603"/>
              <a:gd name="connsiteY81" fmla="*/ 1537122 h 3193871"/>
              <a:gd name="connsiteX82" fmla="*/ 1509034 w 4482603"/>
              <a:gd name="connsiteY82" fmla="*/ 1598537 h 3193871"/>
              <a:gd name="connsiteX83" fmla="*/ 1454443 w 4482603"/>
              <a:gd name="connsiteY83" fmla="*/ 1612185 h 3193871"/>
              <a:gd name="connsiteX84" fmla="*/ 1413500 w 4482603"/>
              <a:gd name="connsiteY84" fmla="*/ 1625833 h 3193871"/>
              <a:gd name="connsiteX85" fmla="*/ 1345261 w 4482603"/>
              <a:gd name="connsiteY85" fmla="*/ 1619009 h 3193871"/>
              <a:gd name="connsiteX86" fmla="*/ 1331613 w 4482603"/>
              <a:gd name="connsiteY86" fmla="*/ 1598537 h 3193871"/>
              <a:gd name="connsiteX87" fmla="*/ 1311141 w 4482603"/>
              <a:gd name="connsiteY87" fmla="*/ 1584889 h 3193871"/>
              <a:gd name="connsiteX88" fmla="*/ 1270198 w 4482603"/>
              <a:gd name="connsiteY88" fmla="*/ 1571242 h 3193871"/>
              <a:gd name="connsiteX89" fmla="*/ 1249726 w 4482603"/>
              <a:gd name="connsiteY89" fmla="*/ 1564418 h 3193871"/>
              <a:gd name="connsiteX90" fmla="*/ 1236079 w 4482603"/>
              <a:gd name="connsiteY90" fmla="*/ 1543946 h 3193871"/>
              <a:gd name="connsiteX91" fmla="*/ 1195135 w 4482603"/>
              <a:gd name="connsiteY91" fmla="*/ 1523474 h 3193871"/>
              <a:gd name="connsiteX92" fmla="*/ 1140544 w 4482603"/>
              <a:gd name="connsiteY92" fmla="*/ 1509827 h 3193871"/>
              <a:gd name="connsiteX93" fmla="*/ 1072306 w 4482603"/>
              <a:gd name="connsiteY93" fmla="*/ 1496179 h 3193871"/>
              <a:gd name="connsiteX94" fmla="*/ 1031362 w 4482603"/>
              <a:gd name="connsiteY94" fmla="*/ 1482531 h 3193871"/>
              <a:gd name="connsiteX95" fmla="*/ 1010891 w 4482603"/>
              <a:gd name="connsiteY95" fmla="*/ 1468883 h 3193871"/>
              <a:gd name="connsiteX96" fmla="*/ 969947 w 4482603"/>
              <a:gd name="connsiteY96" fmla="*/ 1455236 h 3193871"/>
              <a:gd name="connsiteX97" fmla="*/ 929004 w 4482603"/>
              <a:gd name="connsiteY97" fmla="*/ 1434764 h 3193871"/>
              <a:gd name="connsiteX98" fmla="*/ 888061 w 4482603"/>
              <a:gd name="connsiteY98" fmla="*/ 1407468 h 3193871"/>
              <a:gd name="connsiteX99" fmla="*/ 867589 w 4482603"/>
              <a:gd name="connsiteY99" fmla="*/ 1393821 h 3193871"/>
              <a:gd name="connsiteX100" fmla="*/ 737935 w 4482603"/>
              <a:gd name="connsiteY100" fmla="*/ 1386997 h 3193871"/>
              <a:gd name="connsiteX101" fmla="*/ 717464 w 4482603"/>
              <a:gd name="connsiteY101" fmla="*/ 1380173 h 3193871"/>
              <a:gd name="connsiteX102" fmla="*/ 676521 w 4482603"/>
              <a:gd name="connsiteY102" fmla="*/ 1352877 h 3193871"/>
              <a:gd name="connsiteX103" fmla="*/ 656049 w 4482603"/>
              <a:gd name="connsiteY103" fmla="*/ 1332406 h 3193871"/>
              <a:gd name="connsiteX104" fmla="*/ 635577 w 4482603"/>
              <a:gd name="connsiteY104" fmla="*/ 1325582 h 3193871"/>
              <a:gd name="connsiteX105" fmla="*/ 601458 w 4482603"/>
              <a:gd name="connsiteY105" fmla="*/ 1277815 h 3193871"/>
              <a:gd name="connsiteX106" fmla="*/ 546867 w 4482603"/>
              <a:gd name="connsiteY106" fmla="*/ 1284639 h 3193871"/>
              <a:gd name="connsiteX107" fmla="*/ 526395 w 4482603"/>
              <a:gd name="connsiteY107" fmla="*/ 1305110 h 3193871"/>
              <a:gd name="connsiteX108" fmla="*/ 512747 w 4482603"/>
              <a:gd name="connsiteY108" fmla="*/ 1325582 h 3193871"/>
              <a:gd name="connsiteX109" fmla="*/ 417213 w 4482603"/>
              <a:gd name="connsiteY109" fmla="*/ 1332406 h 3193871"/>
              <a:gd name="connsiteX110" fmla="*/ 396741 w 4482603"/>
              <a:gd name="connsiteY110" fmla="*/ 1339230 h 3193871"/>
              <a:gd name="connsiteX111" fmla="*/ 355798 w 4482603"/>
              <a:gd name="connsiteY111" fmla="*/ 1366525 h 3193871"/>
              <a:gd name="connsiteX112" fmla="*/ 342150 w 4482603"/>
              <a:gd name="connsiteY112" fmla="*/ 1386997 h 3193871"/>
              <a:gd name="connsiteX113" fmla="*/ 342150 w 4482603"/>
              <a:gd name="connsiteY113" fmla="*/ 1455236 h 3193871"/>
              <a:gd name="connsiteX114" fmla="*/ 355798 w 4482603"/>
              <a:gd name="connsiteY114" fmla="*/ 1496179 h 3193871"/>
              <a:gd name="connsiteX115" fmla="*/ 348974 w 4482603"/>
              <a:gd name="connsiteY115" fmla="*/ 1584889 h 3193871"/>
              <a:gd name="connsiteX116" fmla="*/ 328503 w 4482603"/>
              <a:gd name="connsiteY116" fmla="*/ 1625833 h 3193871"/>
              <a:gd name="connsiteX117" fmla="*/ 321679 w 4482603"/>
              <a:gd name="connsiteY117" fmla="*/ 1646304 h 3193871"/>
              <a:gd name="connsiteX118" fmla="*/ 314855 w 4482603"/>
              <a:gd name="connsiteY118" fmla="*/ 1687248 h 3193871"/>
              <a:gd name="connsiteX119" fmla="*/ 321679 w 4482603"/>
              <a:gd name="connsiteY119" fmla="*/ 1769134 h 3193871"/>
              <a:gd name="connsiteX120" fmla="*/ 294383 w 4482603"/>
              <a:gd name="connsiteY120" fmla="*/ 1810077 h 3193871"/>
              <a:gd name="connsiteX121" fmla="*/ 287559 w 4482603"/>
              <a:gd name="connsiteY121" fmla="*/ 1830549 h 3193871"/>
              <a:gd name="connsiteX122" fmla="*/ 267088 w 4482603"/>
              <a:gd name="connsiteY122" fmla="*/ 1878316 h 3193871"/>
              <a:gd name="connsiteX123" fmla="*/ 246616 w 4482603"/>
              <a:gd name="connsiteY123" fmla="*/ 1885140 h 3193871"/>
              <a:gd name="connsiteX124" fmla="*/ 205673 w 4482603"/>
              <a:gd name="connsiteY124" fmla="*/ 1912436 h 3193871"/>
              <a:gd name="connsiteX125" fmla="*/ 178377 w 4482603"/>
              <a:gd name="connsiteY125" fmla="*/ 1953379 h 3193871"/>
              <a:gd name="connsiteX126" fmla="*/ 157906 w 4482603"/>
              <a:gd name="connsiteY126" fmla="*/ 2014794 h 3193871"/>
              <a:gd name="connsiteX127" fmla="*/ 137434 w 4482603"/>
              <a:gd name="connsiteY127" fmla="*/ 2055737 h 3193871"/>
              <a:gd name="connsiteX128" fmla="*/ 116962 w 4482603"/>
              <a:gd name="connsiteY128" fmla="*/ 2069385 h 3193871"/>
              <a:gd name="connsiteX129" fmla="*/ 82843 w 4482603"/>
              <a:gd name="connsiteY129" fmla="*/ 2130800 h 3193871"/>
              <a:gd name="connsiteX130" fmla="*/ 62371 w 4482603"/>
              <a:gd name="connsiteY130" fmla="*/ 2192215 h 3193871"/>
              <a:gd name="connsiteX131" fmla="*/ 55547 w 4482603"/>
              <a:gd name="connsiteY131" fmla="*/ 2212686 h 3193871"/>
              <a:gd name="connsiteX132" fmla="*/ 130610 w 4482603"/>
              <a:gd name="connsiteY132" fmla="*/ 2239982 h 3193871"/>
              <a:gd name="connsiteX133" fmla="*/ 137434 w 4482603"/>
              <a:gd name="connsiteY133" fmla="*/ 2260454 h 3193871"/>
              <a:gd name="connsiteX134" fmla="*/ 116962 w 4482603"/>
              <a:gd name="connsiteY134" fmla="*/ 2396931 h 3193871"/>
              <a:gd name="connsiteX135" fmla="*/ 110138 w 4482603"/>
              <a:gd name="connsiteY135" fmla="*/ 2417403 h 3193871"/>
              <a:gd name="connsiteX136" fmla="*/ 82843 w 4482603"/>
              <a:gd name="connsiteY136" fmla="*/ 2458346 h 3193871"/>
              <a:gd name="connsiteX137" fmla="*/ 69195 w 4482603"/>
              <a:gd name="connsiteY137" fmla="*/ 2478818 h 3193871"/>
              <a:gd name="connsiteX138" fmla="*/ 55547 w 4482603"/>
              <a:gd name="connsiteY138" fmla="*/ 2519761 h 3193871"/>
              <a:gd name="connsiteX139" fmla="*/ 48724 w 4482603"/>
              <a:gd name="connsiteY139" fmla="*/ 2540233 h 3193871"/>
              <a:gd name="connsiteX140" fmla="*/ 35076 w 4482603"/>
              <a:gd name="connsiteY140" fmla="*/ 2560704 h 3193871"/>
              <a:gd name="connsiteX141" fmla="*/ 21428 w 4482603"/>
              <a:gd name="connsiteY141" fmla="*/ 2601648 h 3193871"/>
              <a:gd name="connsiteX142" fmla="*/ 7780 w 4482603"/>
              <a:gd name="connsiteY142" fmla="*/ 2622119 h 3193871"/>
              <a:gd name="connsiteX143" fmla="*/ 89667 w 4482603"/>
              <a:gd name="connsiteY143" fmla="*/ 2608471 h 3193871"/>
              <a:gd name="connsiteX144" fmla="*/ 171553 w 4482603"/>
              <a:gd name="connsiteY144" fmla="*/ 2628943 h 3193871"/>
              <a:gd name="connsiteX145" fmla="*/ 192025 w 4482603"/>
              <a:gd name="connsiteY145" fmla="*/ 2635767 h 3193871"/>
              <a:gd name="connsiteX146" fmla="*/ 232968 w 4482603"/>
              <a:gd name="connsiteY146" fmla="*/ 2663063 h 3193871"/>
              <a:gd name="connsiteX147" fmla="*/ 342150 w 4482603"/>
              <a:gd name="connsiteY147" fmla="*/ 2676710 h 3193871"/>
              <a:gd name="connsiteX148" fmla="*/ 362622 w 4482603"/>
              <a:gd name="connsiteY148" fmla="*/ 2683534 h 3193871"/>
              <a:gd name="connsiteX149" fmla="*/ 389918 w 4482603"/>
              <a:gd name="connsiteY149" fmla="*/ 2744949 h 3193871"/>
              <a:gd name="connsiteX150" fmla="*/ 417213 w 4482603"/>
              <a:gd name="connsiteY150" fmla="*/ 2785892 h 3193871"/>
              <a:gd name="connsiteX151" fmla="*/ 437685 w 4482603"/>
              <a:gd name="connsiteY151" fmla="*/ 2826836 h 3193871"/>
              <a:gd name="connsiteX152" fmla="*/ 444509 w 4482603"/>
              <a:gd name="connsiteY152" fmla="*/ 2847307 h 3193871"/>
              <a:gd name="connsiteX153" fmla="*/ 458156 w 4482603"/>
              <a:gd name="connsiteY153" fmla="*/ 2867779 h 3193871"/>
              <a:gd name="connsiteX154" fmla="*/ 478628 w 4482603"/>
              <a:gd name="connsiteY154" fmla="*/ 2929194 h 3193871"/>
              <a:gd name="connsiteX155" fmla="*/ 485452 w 4482603"/>
              <a:gd name="connsiteY155" fmla="*/ 2949666 h 3193871"/>
              <a:gd name="connsiteX156" fmla="*/ 499100 w 4482603"/>
              <a:gd name="connsiteY156" fmla="*/ 2970137 h 3193871"/>
              <a:gd name="connsiteX157" fmla="*/ 540043 w 4482603"/>
              <a:gd name="connsiteY157" fmla="*/ 2997433 h 3193871"/>
              <a:gd name="connsiteX158" fmla="*/ 587810 w 4482603"/>
              <a:gd name="connsiteY158" fmla="*/ 2976961 h 3193871"/>
              <a:gd name="connsiteX159" fmla="*/ 621929 w 4482603"/>
              <a:gd name="connsiteY159" fmla="*/ 2942842 h 3193871"/>
              <a:gd name="connsiteX160" fmla="*/ 724288 w 4482603"/>
              <a:gd name="connsiteY160" fmla="*/ 2936018 h 3193871"/>
              <a:gd name="connsiteX161" fmla="*/ 915356 w 4482603"/>
              <a:gd name="connsiteY161" fmla="*/ 2936018 h 3193871"/>
              <a:gd name="connsiteX162" fmla="*/ 935828 w 4482603"/>
              <a:gd name="connsiteY162" fmla="*/ 2956489 h 3193871"/>
              <a:gd name="connsiteX163" fmla="*/ 983595 w 4482603"/>
              <a:gd name="connsiteY163" fmla="*/ 2976961 h 3193871"/>
              <a:gd name="connsiteX164" fmla="*/ 1147368 w 4482603"/>
              <a:gd name="connsiteY164" fmla="*/ 2970137 h 3193871"/>
              <a:gd name="connsiteX165" fmla="*/ 1174664 w 4482603"/>
              <a:gd name="connsiteY165" fmla="*/ 2963313 h 3193871"/>
              <a:gd name="connsiteX166" fmla="*/ 1188312 w 4482603"/>
              <a:gd name="connsiteY166" fmla="*/ 2942842 h 3193871"/>
              <a:gd name="connsiteX167" fmla="*/ 1195135 w 4482603"/>
              <a:gd name="connsiteY167" fmla="*/ 2901898 h 3193871"/>
              <a:gd name="connsiteX168" fmla="*/ 1215607 w 4482603"/>
              <a:gd name="connsiteY168" fmla="*/ 2888251 h 3193871"/>
              <a:gd name="connsiteX169" fmla="*/ 1317965 w 4482603"/>
              <a:gd name="connsiteY169" fmla="*/ 2874603 h 3193871"/>
              <a:gd name="connsiteX170" fmla="*/ 1358909 w 4482603"/>
              <a:gd name="connsiteY170" fmla="*/ 2847307 h 3193871"/>
              <a:gd name="connsiteX171" fmla="*/ 1365732 w 4482603"/>
              <a:gd name="connsiteY171" fmla="*/ 2826836 h 3193871"/>
              <a:gd name="connsiteX172" fmla="*/ 1386204 w 4482603"/>
              <a:gd name="connsiteY172" fmla="*/ 2813188 h 3193871"/>
              <a:gd name="connsiteX173" fmla="*/ 1406676 w 4482603"/>
              <a:gd name="connsiteY173" fmla="*/ 2792716 h 3193871"/>
              <a:gd name="connsiteX174" fmla="*/ 1447619 w 4482603"/>
              <a:gd name="connsiteY174" fmla="*/ 2765421 h 3193871"/>
              <a:gd name="connsiteX175" fmla="*/ 1468091 w 4482603"/>
              <a:gd name="connsiteY175" fmla="*/ 2751773 h 3193871"/>
              <a:gd name="connsiteX176" fmla="*/ 1481738 w 4482603"/>
              <a:gd name="connsiteY176" fmla="*/ 2710830 h 3193871"/>
              <a:gd name="connsiteX177" fmla="*/ 1488562 w 4482603"/>
              <a:gd name="connsiteY177" fmla="*/ 2683534 h 3193871"/>
              <a:gd name="connsiteX178" fmla="*/ 1529506 w 4482603"/>
              <a:gd name="connsiteY178" fmla="*/ 2656239 h 3193871"/>
              <a:gd name="connsiteX179" fmla="*/ 1536329 w 4482603"/>
              <a:gd name="connsiteY179" fmla="*/ 2628943 h 3193871"/>
              <a:gd name="connsiteX180" fmla="*/ 1522682 w 4482603"/>
              <a:gd name="connsiteY180" fmla="*/ 2560704 h 3193871"/>
              <a:gd name="connsiteX181" fmla="*/ 1502210 w 4482603"/>
              <a:gd name="connsiteY181" fmla="*/ 2512937 h 3193871"/>
              <a:gd name="connsiteX182" fmla="*/ 1509034 w 4482603"/>
              <a:gd name="connsiteY182" fmla="*/ 2492466 h 3193871"/>
              <a:gd name="connsiteX183" fmla="*/ 1549977 w 4482603"/>
              <a:gd name="connsiteY183" fmla="*/ 2478818 h 3193871"/>
              <a:gd name="connsiteX184" fmla="*/ 1570449 w 4482603"/>
              <a:gd name="connsiteY184" fmla="*/ 2465170 h 3193871"/>
              <a:gd name="connsiteX185" fmla="*/ 1597744 w 4482603"/>
              <a:gd name="connsiteY185" fmla="*/ 2424227 h 3193871"/>
              <a:gd name="connsiteX186" fmla="*/ 1638688 w 4482603"/>
              <a:gd name="connsiteY186" fmla="*/ 2342340 h 3193871"/>
              <a:gd name="connsiteX187" fmla="*/ 1672807 w 4482603"/>
              <a:gd name="connsiteY187" fmla="*/ 2301397 h 3193871"/>
              <a:gd name="connsiteX188" fmla="*/ 1693279 w 4482603"/>
              <a:gd name="connsiteY188" fmla="*/ 2294573 h 3193871"/>
              <a:gd name="connsiteX189" fmla="*/ 1713750 w 4482603"/>
              <a:gd name="connsiteY189" fmla="*/ 2280925 h 3193871"/>
              <a:gd name="connsiteX190" fmla="*/ 1754694 w 4482603"/>
              <a:gd name="connsiteY190" fmla="*/ 2260454 h 3193871"/>
              <a:gd name="connsiteX191" fmla="*/ 1768341 w 4482603"/>
              <a:gd name="connsiteY191" fmla="*/ 2239982 h 3193871"/>
              <a:gd name="connsiteX192" fmla="*/ 1809285 w 4482603"/>
              <a:gd name="connsiteY192" fmla="*/ 2212686 h 3193871"/>
              <a:gd name="connsiteX193" fmla="*/ 1829756 w 4482603"/>
              <a:gd name="connsiteY193" fmla="*/ 2199039 h 3193871"/>
              <a:gd name="connsiteX194" fmla="*/ 1897995 w 4482603"/>
              <a:gd name="connsiteY194" fmla="*/ 2178567 h 3193871"/>
              <a:gd name="connsiteX195" fmla="*/ 1959410 w 4482603"/>
              <a:gd name="connsiteY195" fmla="*/ 2158095 h 3193871"/>
              <a:gd name="connsiteX196" fmla="*/ 1979882 w 4482603"/>
              <a:gd name="connsiteY196" fmla="*/ 2151271 h 3193871"/>
              <a:gd name="connsiteX197" fmla="*/ 2020825 w 4482603"/>
              <a:gd name="connsiteY197" fmla="*/ 2123976 h 3193871"/>
              <a:gd name="connsiteX198" fmla="*/ 2089064 w 4482603"/>
              <a:gd name="connsiteY198" fmla="*/ 2103504 h 3193871"/>
              <a:gd name="connsiteX199" fmla="*/ 2109535 w 4482603"/>
              <a:gd name="connsiteY199" fmla="*/ 2096680 h 3193871"/>
              <a:gd name="connsiteX200" fmla="*/ 2130007 w 4482603"/>
              <a:gd name="connsiteY200" fmla="*/ 2083033 h 3193871"/>
              <a:gd name="connsiteX201" fmla="*/ 2143655 w 4482603"/>
              <a:gd name="connsiteY201" fmla="*/ 2042089 h 3193871"/>
              <a:gd name="connsiteX202" fmla="*/ 2150479 w 4482603"/>
              <a:gd name="connsiteY202" fmla="*/ 2021618 h 3193871"/>
              <a:gd name="connsiteX203" fmla="*/ 2157303 w 4482603"/>
              <a:gd name="connsiteY203" fmla="*/ 1851021 h 3193871"/>
              <a:gd name="connsiteX204" fmla="*/ 2170950 w 4482603"/>
              <a:gd name="connsiteY204" fmla="*/ 1830549 h 3193871"/>
              <a:gd name="connsiteX205" fmla="*/ 2239189 w 4482603"/>
              <a:gd name="connsiteY205" fmla="*/ 1810077 h 3193871"/>
              <a:gd name="connsiteX206" fmla="*/ 2280132 w 4482603"/>
              <a:gd name="connsiteY206" fmla="*/ 1796430 h 3193871"/>
              <a:gd name="connsiteX207" fmla="*/ 2348371 w 4482603"/>
              <a:gd name="connsiteY207" fmla="*/ 1803254 h 3193871"/>
              <a:gd name="connsiteX208" fmla="*/ 2389315 w 4482603"/>
              <a:gd name="connsiteY208" fmla="*/ 1830549 h 3193871"/>
              <a:gd name="connsiteX209" fmla="*/ 2402962 w 4482603"/>
              <a:gd name="connsiteY209" fmla="*/ 1851021 h 3193871"/>
              <a:gd name="connsiteX210" fmla="*/ 2450729 w 4482603"/>
              <a:gd name="connsiteY210" fmla="*/ 1878316 h 3193871"/>
              <a:gd name="connsiteX211" fmla="*/ 2546264 w 4482603"/>
              <a:gd name="connsiteY211" fmla="*/ 1878316 h 3193871"/>
              <a:gd name="connsiteX212" fmla="*/ 2580383 w 4482603"/>
              <a:gd name="connsiteY212" fmla="*/ 1926083 h 3193871"/>
              <a:gd name="connsiteX213" fmla="*/ 2662270 w 4482603"/>
              <a:gd name="connsiteY213" fmla="*/ 1919260 h 3193871"/>
              <a:gd name="connsiteX214" fmla="*/ 2682741 w 4482603"/>
              <a:gd name="connsiteY214" fmla="*/ 1905612 h 3193871"/>
              <a:gd name="connsiteX215" fmla="*/ 2723685 w 4482603"/>
              <a:gd name="connsiteY215" fmla="*/ 1891964 h 3193871"/>
              <a:gd name="connsiteX216" fmla="*/ 2744156 w 4482603"/>
              <a:gd name="connsiteY216" fmla="*/ 1885140 h 3193871"/>
              <a:gd name="connsiteX217" fmla="*/ 2764628 w 4482603"/>
              <a:gd name="connsiteY217" fmla="*/ 1878316 h 3193871"/>
              <a:gd name="connsiteX218" fmla="*/ 2791924 w 4482603"/>
              <a:gd name="connsiteY218" fmla="*/ 1864668 h 3193871"/>
              <a:gd name="connsiteX219" fmla="*/ 2798747 w 4482603"/>
              <a:gd name="connsiteY219" fmla="*/ 1844197 h 3193871"/>
              <a:gd name="connsiteX220" fmla="*/ 2880634 w 4482603"/>
              <a:gd name="connsiteY220" fmla="*/ 1823725 h 3193871"/>
              <a:gd name="connsiteX221" fmla="*/ 2914753 w 4482603"/>
              <a:gd name="connsiteY221" fmla="*/ 1796430 h 3193871"/>
              <a:gd name="connsiteX222" fmla="*/ 2935225 w 4482603"/>
              <a:gd name="connsiteY222" fmla="*/ 1789606 h 3193871"/>
              <a:gd name="connsiteX223" fmla="*/ 2976168 w 4482603"/>
              <a:gd name="connsiteY223" fmla="*/ 1769134 h 3193871"/>
              <a:gd name="connsiteX224" fmla="*/ 2996640 w 4482603"/>
              <a:gd name="connsiteY224" fmla="*/ 1748663 h 3193871"/>
              <a:gd name="connsiteX225" fmla="*/ 3064879 w 4482603"/>
              <a:gd name="connsiteY225" fmla="*/ 1728191 h 3193871"/>
              <a:gd name="connsiteX226" fmla="*/ 3119470 w 4482603"/>
              <a:gd name="connsiteY226" fmla="*/ 1741839 h 3193871"/>
              <a:gd name="connsiteX227" fmla="*/ 3160413 w 4482603"/>
              <a:gd name="connsiteY227" fmla="*/ 1769134 h 3193871"/>
              <a:gd name="connsiteX228" fmla="*/ 3187709 w 4482603"/>
              <a:gd name="connsiteY228" fmla="*/ 1796430 h 3193871"/>
              <a:gd name="connsiteX229" fmla="*/ 3215004 w 4482603"/>
              <a:gd name="connsiteY229" fmla="*/ 1837373 h 3193871"/>
              <a:gd name="connsiteX230" fmla="*/ 3228652 w 4482603"/>
              <a:gd name="connsiteY230" fmla="*/ 1857845 h 3193871"/>
              <a:gd name="connsiteX231" fmla="*/ 3269595 w 4482603"/>
              <a:gd name="connsiteY231" fmla="*/ 1885140 h 3193871"/>
              <a:gd name="connsiteX232" fmla="*/ 3276419 w 4482603"/>
              <a:gd name="connsiteY232" fmla="*/ 2007970 h 3193871"/>
              <a:gd name="connsiteX233" fmla="*/ 3283243 w 4482603"/>
              <a:gd name="connsiteY233" fmla="*/ 2083033 h 3193871"/>
              <a:gd name="connsiteX234" fmla="*/ 3324186 w 4482603"/>
              <a:gd name="connsiteY234" fmla="*/ 2103504 h 3193871"/>
              <a:gd name="connsiteX235" fmla="*/ 3365129 w 4482603"/>
              <a:gd name="connsiteY235" fmla="*/ 2137624 h 3193871"/>
              <a:gd name="connsiteX236" fmla="*/ 3385601 w 4482603"/>
              <a:gd name="connsiteY236" fmla="*/ 2151271 h 3193871"/>
              <a:gd name="connsiteX237" fmla="*/ 3412897 w 4482603"/>
              <a:gd name="connsiteY237" fmla="*/ 2212686 h 3193871"/>
              <a:gd name="connsiteX238" fmla="*/ 3433368 w 4482603"/>
              <a:gd name="connsiteY238" fmla="*/ 2219510 h 3193871"/>
              <a:gd name="connsiteX239" fmla="*/ 3474312 w 4482603"/>
              <a:gd name="connsiteY239" fmla="*/ 2246806 h 3193871"/>
              <a:gd name="connsiteX240" fmla="*/ 3494783 w 4482603"/>
              <a:gd name="connsiteY240" fmla="*/ 2260454 h 3193871"/>
              <a:gd name="connsiteX241" fmla="*/ 3522079 w 4482603"/>
              <a:gd name="connsiteY241" fmla="*/ 2301397 h 3193871"/>
              <a:gd name="connsiteX242" fmla="*/ 3535726 w 4482603"/>
              <a:gd name="connsiteY242" fmla="*/ 2321868 h 3193871"/>
              <a:gd name="connsiteX243" fmla="*/ 3549374 w 4482603"/>
              <a:gd name="connsiteY243" fmla="*/ 2362812 h 3193871"/>
              <a:gd name="connsiteX244" fmla="*/ 3631261 w 4482603"/>
              <a:gd name="connsiteY244" fmla="*/ 2396931 h 3193871"/>
              <a:gd name="connsiteX245" fmla="*/ 3651732 w 4482603"/>
              <a:gd name="connsiteY245" fmla="*/ 2403755 h 3193871"/>
              <a:gd name="connsiteX246" fmla="*/ 3665380 w 4482603"/>
              <a:gd name="connsiteY246" fmla="*/ 2424227 h 3193871"/>
              <a:gd name="connsiteX247" fmla="*/ 3706324 w 4482603"/>
              <a:gd name="connsiteY247" fmla="*/ 2431051 h 3193871"/>
              <a:gd name="connsiteX248" fmla="*/ 3747267 w 4482603"/>
              <a:gd name="connsiteY248" fmla="*/ 2444698 h 3193871"/>
              <a:gd name="connsiteX249" fmla="*/ 3754091 w 4482603"/>
              <a:gd name="connsiteY249" fmla="*/ 2471994 h 3193871"/>
              <a:gd name="connsiteX250" fmla="*/ 3760915 w 4482603"/>
              <a:gd name="connsiteY250" fmla="*/ 2533409 h 3193871"/>
              <a:gd name="connsiteX251" fmla="*/ 3815506 w 4482603"/>
              <a:gd name="connsiteY251" fmla="*/ 2553880 h 3193871"/>
              <a:gd name="connsiteX252" fmla="*/ 3842801 w 4482603"/>
              <a:gd name="connsiteY252" fmla="*/ 2594824 h 3193871"/>
              <a:gd name="connsiteX253" fmla="*/ 3897392 w 4482603"/>
              <a:gd name="connsiteY253" fmla="*/ 2608471 h 3193871"/>
              <a:gd name="connsiteX254" fmla="*/ 3917864 w 4482603"/>
              <a:gd name="connsiteY254" fmla="*/ 2615295 h 3193871"/>
              <a:gd name="connsiteX255" fmla="*/ 3931512 w 4482603"/>
              <a:gd name="connsiteY255" fmla="*/ 2656239 h 3193871"/>
              <a:gd name="connsiteX256" fmla="*/ 3958807 w 4482603"/>
              <a:gd name="connsiteY256" fmla="*/ 2690358 h 3193871"/>
              <a:gd name="connsiteX257" fmla="*/ 3979279 w 4482603"/>
              <a:gd name="connsiteY257" fmla="*/ 2697182 h 3193871"/>
              <a:gd name="connsiteX258" fmla="*/ 4033870 w 4482603"/>
              <a:gd name="connsiteY258" fmla="*/ 2744949 h 3193871"/>
              <a:gd name="connsiteX259" fmla="*/ 4047518 w 4482603"/>
              <a:gd name="connsiteY259" fmla="*/ 2785892 h 3193871"/>
              <a:gd name="connsiteX260" fmla="*/ 4061165 w 4482603"/>
              <a:gd name="connsiteY260" fmla="*/ 2826836 h 3193871"/>
              <a:gd name="connsiteX261" fmla="*/ 4067989 w 4482603"/>
              <a:gd name="connsiteY261" fmla="*/ 2847307 h 3193871"/>
              <a:gd name="connsiteX262" fmla="*/ 4102109 w 4482603"/>
              <a:gd name="connsiteY262" fmla="*/ 2895074 h 3193871"/>
              <a:gd name="connsiteX263" fmla="*/ 4122580 w 4482603"/>
              <a:gd name="connsiteY263" fmla="*/ 2942842 h 3193871"/>
              <a:gd name="connsiteX264" fmla="*/ 4088461 w 4482603"/>
              <a:gd name="connsiteY264" fmla="*/ 2997433 h 3193871"/>
              <a:gd name="connsiteX265" fmla="*/ 4081637 w 4482603"/>
              <a:gd name="connsiteY265" fmla="*/ 3024728 h 3193871"/>
              <a:gd name="connsiteX266" fmla="*/ 4054341 w 4482603"/>
              <a:gd name="connsiteY266" fmla="*/ 3065671 h 3193871"/>
              <a:gd name="connsiteX267" fmla="*/ 4040694 w 4482603"/>
              <a:gd name="connsiteY267" fmla="*/ 3086143 h 3193871"/>
              <a:gd name="connsiteX268" fmla="*/ 4033870 w 4482603"/>
              <a:gd name="connsiteY268" fmla="*/ 3106615 h 3193871"/>
              <a:gd name="connsiteX269" fmla="*/ 4040694 w 4482603"/>
              <a:gd name="connsiteY269" fmla="*/ 3168030 h 3193871"/>
              <a:gd name="connsiteX270" fmla="*/ 4122580 w 4482603"/>
              <a:gd name="connsiteY270" fmla="*/ 3174854 h 3193871"/>
              <a:gd name="connsiteX271" fmla="*/ 4136228 w 4482603"/>
              <a:gd name="connsiteY271" fmla="*/ 3154382 h 3193871"/>
              <a:gd name="connsiteX272" fmla="*/ 4143052 w 4482603"/>
              <a:gd name="connsiteY272" fmla="*/ 3106615 h 3193871"/>
              <a:gd name="connsiteX273" fmla="*/ 4163524 w 4482603"/>
              <a:gd name="connsiteY273" fmla="*/ 3065671 h 3193871"/>
              <a:gd name="connsiteX274" fmla="*/ 4183995 w 4482603"/>
              <a:gd name="connsiteY274" fmla="*/ 3052024 h 3193871"/>
              <a:gd name="connsiteX275" fmla="*/ 4204467 w 4482603"/>
              <a:gd name="connsiteY275" fmla="*/ 3011080 h 3193871"/>
              <a:gd name="connsiteX276" fmla="*/ 4197643 w 4482603"/>
              <a:gd name="connsiteY276" fmla="*/ 2976961 h 3193871"/>
              <a:gd name="connsiteX277" fmla="*/ 4204467 w 4482603"/>
              <a:gd name="connsiteY277" fmla="*/ 2949666 h 3193871"/>
              <a:gd name="connsiteX278" fmla="*/ 4279529 w 4482603"/>
              <a:gd name="connsiteY278" fmla="*/ 2915546 h 3193871"/>
              <a:gd name="connsiteX279" fmla="*/ 4272706 w 4482603"/>
              <a:gd name="connsiteY279" fmla="*/ 2881427 h 3193871"/>
              <a:gd name="connsiteX280" fmla="*/ 4252234 w 4482603"/>
              <a:gd name="connsiteY280" fmla="*/ 2867779 h 3193871"/>
              <a:gd name="connsiteX281" fmla="*/ 4211291 w 4482603"/>
              <a:gd name="connsiteY281" fmla="*/ 2833660 h 3193871"/>
              <a:gd name="connsiteX282" fmla="*/ 4190819 w 4482603"/>
              <a:gd name="connsiteY282" fmla="*/ 2772245 h 3193871"/>
              <a:gd name="connsiteX283" fmla="*/ 4183995 w 4482603"/>
              <a:gd name="connsiteY283" fmla="*/ 2751773 h 3193871"/>
              <a:gd name="connsiteX284" fmla="*/ 4190819 w 4482603"/>
              <a:gd name="connsiteY284" fmla="*/ 2683534 h 3193871"/>
              <a:gd name="connsiteX285" fmla="*/ 4224938 w 4482603"/>
              <a:gd name="connsiteY285" fmla="*/ 2656239 h 3193871"/>
              <a:gd name="connsiteX286" fmla="*/ 4245410 w 4482603"/>
              <a:gd name="connsiteY286" fmla="*/ 2642591 h 3193871"/>
              <a:gd name="connsiteX287" fmla="*/ 4313649 w 4482603"/>
              <a:gd name="connsiteY287" fmla="*/ 2663063 h 3193871"/>
              <a:gd name="connsiteX288" fmla="*/ 4334121 w 4482603"/>
              <a:gd name="connsiteY288" fmla="*/ 2669886 h 3193871"/>
              <a:gd name="connsiteX289" fmla="*/ 4361416 w 4482603"/>
              <a:gd name="connsiteY289" fmla="*/ 2704006 h 3193871"/>
              <a:gd name="connsiteX290" fmla="*/ 4402359 w 4482603"/>
              <a:gd name="connsiteY290" fmla="*/ 2724477 h 3193871"/>
              <a:gd name="connsiteX291" fmla="*/ 4470598 w 4482603"/>
              <a:gd name="connsiteY291" fmla="*/ 2744949 h 3193871"/>
              <a:gd name="connsiteX292" fmla="*/ 4470598 w 4482603"/>
              <a:gd name="connsiteY292" fmla="*/ 2669886 h 3193871"/>
              <a:gd name="connsiteX293" fmla="*/ 4456950 w 4482603"/>
              <a:gd name="connsiteY293" fmla="*/ 2649415 h 3193871"/>
              <a:gd name="connsiteX294" fmla="*/ 4436479 w 4482603"/>
              <a:gd name="connsiteY294" fmla="*/ 2642591 h 3193871"/>
              <a:gd name="connsiteX295" fmla="*/ 4429655 w 4482603"/>
              <a:gd name="connsiteY295" fmla="*/ 2622119 h 3193871"/>
              <a:gd name="connsiteX296" fmla="*/ 4381888 w 4482603"/>
              <a:gd name="connsiteY296" fmla="*/ 2574352 h 3193871"/>
              <a:gd name="connsiteX297" fmla="*/ 4334121 w 4482603"/>
              <a:gd name="connsiteY297" fmla="*/ 2567528 h 3193871"/>
              <a:gd name="connsiteX298" fmla="*/ 4272706 w 4482603"/>
              <a:gd name="connsiteY298" fmla="*/ 2540233 h 3193871"/>
              <a:gd name="connsiteX299" fmla="*/ 4259058 w 4482603"/>
              <a:gd name="connsiteY299" fmla="*/ 2519761 h 3193871"/>
              <a:gd name="connsiteX300" fmla="*/ 4197643 w 4482603"/>
              <a:gd name="connsiteY300" fmla="*/ 2471994 h 3193871"/>
              <a:gd name="connsiteX301" fmla="*/ 4177171 w 4482603"/>
              <a:gd name="connsiteY301" fmla="*/ 2458346 h 3193871"/>
              <a:gd name="connsiteX302" fmla="*/ 4156700 w 4482603"/>
              <a:gd name="connsiteY302" fmla="*/ 2451522 h 3193871"/>
              <a:gd name="connsiteX303" fmla="*/ 4115756 w 4482603"/>
              <a:gd name="connsiteY303" fmla="*/ 2424227 h 3193871"/>
              <a:gd name="connsiteX304" fmla="*/ 4108932 w 4482603"/>
              <a:gd name="connsiteY304" fmla="*/ 2403755 h 3193871"/>
              <a:gd name="connsiteX305" fmla="*/ 4095285 w 4482603"/>
              <a:gd name="connsiteY305" fmla="*/ 2383283 h 3193871"/>
              <a:gd name="connsiteX306" fmla="*/ 4067989 w 4482603"/>
              <a:gd name="connsiteY306" fmla="*/ 2294573 h 3193871"/>
              <a:gd name="connsiteX307" fmla="*/ 4020222 w 4482603"/>
              <a:gd name="connsiteY307" fmla="*/ 2301397 h 3193871"/>
              <a:gd name="connsiteX308" fmla="*/ 3999750 w 4482603"/>
              <a:gd name="connsiteY308" fmla="*/ 2315045 h 3193871"/>
              <a:gd name="connsiteX309" fmla="*/ 3931512 w 4482603"/>
              <a:gd name="connsiteY309" fmla="*/ 2308221 h 3193871"/>
              <a:gd name="connsiteX310" fmla="*/ 3911040 w 4482603"/>
              <a:gd name="connsiteY310" fmla="*/ 2301397 h 3193871"/>
              <a:gd name="connsiteX311" fmla="*/ 3870097 w 4482603"/>
              <a:gd name="connsiteY311" fmla="*/ 2274101 h 3193871"/>
              <a:gd name="connsiteX312" fmla="*/ 3849625 w 4482603"/>
              <a:gd name="connsiteY312" fmla="*/ 2233158 h 3193871"/>
              <a:gd name="connsiteX313" fmla="*/ 3835977 w 4482603"/>
              <a:gd name="connsiteY313" fmla="*/ 2212686 h 3193871"/>
              <a:gd name="connsiteX314" fmla="*/ 3822329 w 4482603"/>
              <a:gd name="connsiteY314" fmla="*/ 2171743 h 3193871"/>
              <a:gd name="connsiteX315" fmla="*/ 3781386 w 4482603"/>
              <a:gd name="connsiteY315" fmla="*/ 2110328 h 3193871"/>
              <a:gd name="connsiteX316" fmla="*/ 3767738 w 4482603"/>
              <a:gd name="connsiteY316" fmla="*/ 2089857 h 3193871"/>
              <a:gd name="connsiteX317" fmla="*/ 3754091 w 4482603"/>
              <a:gd name="connsiteY317" fmla="*/ 2048913 h 3193871"/>
              <a:gd name="connsiteX318" fmla="*/ 3747267 w 4482603"/>
              <a:gd name="connsiteY318" fmla="*/ 2028442 h 3193871"/>
              <a:gd name="connsiteX319" fmla="*/ 3740443 w 4482603"/>
              <a:gd name="connsiteY319" fmla="*/ 2001146 h 3193871"/>
              <a:gd name="connsiteX320" fmla="*/ 3699500 w 4482603"/>
              <a:gd name="connsiteY320" fmla="*/ 1973851 h 3193871"/>
              <a:gd name="connsiteX321" fmla="*/ 3672204 w 4482603"/>
              <a:gd name="connsiteY321" fmla="*/ 1912436 h 3193871"/>
              <a:gd name="connsiteX322" fmla="*/ 3665380 w 4482603"/>
              <a:gd name="connsiteY322" fmla="*/ 1891964 h 3193871"/>
              <a:gd name="connsiteX323" fmla="*/ 3638085 w 4482603"/>
              <a:gd name="connsiteY323" fmla="*/ 1851021 h 3193871"/>
              <a:gd name="connsiteX324" fmla="*/ 3617613 w 4482603"/>
              <a:gd name="connsiteY324" fmla="*/ 1830549 h 3193871"/>
              <a:gd name="connsiteX325" fmla="*/ 3590318 w 4482603"/>
              <a:gd name="connsiteY325" fmla="*/ 1789606 h 3193871"/>
              <a:gd name="connsiteX326" fmla="*/ 3569846 w 4482603"/>
              <a:gd name="connsiteY326" fmla="*/ 1748663 h 3193871"/>
              <a:gd name="connsiteX327" fmla="*/ 3549374 w 4482603"/>
              <a:gd name="connsiteY327" fmla="*/ 1625833 h 3193871"/>
              <a:gd name="connsiteX328" fmla="*/ 3556198 w 4482603"/>
              <a:gd name="connsiteY328" fmla="*/ 1571242 h 3193871"/>
              <a:gd name="connsiteX329" fmla="*/ 3576670 w 4482603"/>
              <a:gd name="connsiteY329" fmla="*/ 1564418 h 3193871"/>
              <a:gd name="connsiteX330" fmla="*/ 3597141 w 4482603"/>
              <a:gd name="connsiteY330" fmla="*/ 1543946 h 3193871"/>
              <a:gd name="connsiteX331" fmla="*/ 3658556 w 4482603"/>
              <a:gd name="connsiteY331" fmla="*/ 1509827 h 3193871"/>
              <a:gd name="connsiteX332" fmla="*/ 3754091 w 4482603"/>
              <a:gd name="connsiteY332" fmla="*/ 1537122 h 3193871"/>
              <a:gd name="connsiteX333" fmla="*/ 3767738 w 4482603"/>
              <a:gd name="connsiteY333" fmla="*/ 1557594 h 3193871"/>
              <a:gd name="connsiteX334" fmla="*/ 3760915 w 4482603"/>
              <a:gd name="connsiteY334" fmla="*/ 1605361 h 3193871"/>
              <a:gd name="connsiteX335" fmla="*/ 3754091 w 4482603"/>
              <a:gd name="connsiteY335" fmla="*/ 1639480 h 3193871"/>
              <a:gd name="connsiteX336" fmla="*/ 3774562 w 4482603"/>
              <a:gd name="connsiteY336" fmla="*/ 1687248 h 3193871"/>
              <a:gd name="connsiteX337" fmla="*/ 3795034 w 4482603"/>
              <a:gd name="connsiteY337" fmla="*/ 1694071 h 3193871"/>
              <a:gd name="connsiteX338" fmla="*/ 3842801 w 4482603"/>
              <a:gd name="connsiteY338" fmla="*/ 1680424 h 3193871"/>
              <a:gd name="connsiteX339" fmla="*/ 3863273 w 4482603"/>
              <a:gd name="connsiteY339" fmla="*/ 1673600 h 3193871"/>
              <a:gd name="connsiteX340" fmla="*/ 3876921 w 4482603"/>
              <a:gd name="connsiteY340" fmla="*/ 1632657 h 3193871"/>
              <a:gd name="connsiteX341" fmla="*/ 3897392 w 4482603"/>
              <a:gd name="connsiteY341" fmla="*/ 1591713 h 3193871"/>
              <a:gd name="connsiteX342" fmla="*/ 3917864 w 4482603"/>
              <a:gd name="connsiteY342" fmla="*/ 1578066 h 3193871"/>
              <a:gd name="connsiteX343" fmla="*/ 3958807 w 4482603"/>
              <a:gd name="connsiteY343" fmla="*/ 1516651 h 3193871"/>
              <a:gd name="connsiteX344" fmla="*/ 3972455 w 4482603"/>
              <a:gd name="connsiteY344" fmla="*/ 1496179 h 3193871"/>
              <a:gd name="connsiteX345" fmla="*/ 3965631 w 4482603"/>
              <a:gd name="connsiteY345" fmla="*/ 1421116 h 3193871"/>
              <a:gd name="connsiteX346" fmla="*/ 3951983 w 4482603"/>
              <a:gd name="connsiteY346" fmla="*/ 1400645 h 3193871"/>
              <a:gd name="connsiteX347" fmla="*/ 3931512 w 4482603"/>
              <a:gd name="connsiteY347" fmla="*/ 1393821 h 3193871"/>
              <a:gd name="connsiteX348" fmla="*/ 3863273 w 4482603"/>
              <a:gd name="connsiteY348" fmla="*/ 1386997 h 3193871"/>
              <a:gd name="connsiteX349" fmla="*/ 3801858 w 4482603"/>
              <a:gd name="connsiteY349" fmla="*/ 1366525 h 3193871"/>
              <a:gd name="connsiteX350" fmla="*/ 3781386 w 4482603"/>
              <a:gd name="connsiteY350" fmla="*/ 1359701 h 3193871"/>
              <a:gd name="connsiteX351" fmla="*/ 3760915 w 4482603"/>
              <a:gd name="connsiteY351" fmla="*/ 1352877 h 3193871"/>
              <a:gd name="connsiteX352" fmla="*/ 3726795 w 4482603"/>
              <a:gd name="connsiteY352" fmla="*/ 1346054 h 3193871"/>
              <a:gd name="connsiteX353" fmla="*/ 3713147 w 4482603"/>
              <a:gd name="connsiteY353" fmla="*/ 1325582 h 3193871"/>
              <a:gd name="connsiteX354" fmla="*/ 3672204 w 4482603"/>
              <a:gd name="connsiteY354" fmla="*/ 1305110 h 3193871"/>
              <a:gd name="connsiteX355" fmla="*/ 3651732 w 4482603"/>
              <a:gd name="connsiteY355" fmla="*/ 1291463 h 3193871"/>
              <a:gd name="connsiteX356" fmla="*/ 3610789 w 4482603"/>
              <a:gd name="connsiteY356" fmla="*/ 1270991 h 3193871"/>
              <a:gd name="connsiteX357" fmla="*/ 3603965 w 4482603"/>
              <a:gd name="connsiteY357" fmla="*/ 1243695 h 3193871"/>
              <a:gd name="connsiteX358" fmla="*/ 3610789 w 4482603"/>
              <a:gd name="connsiteY358" fmla="*/ 1073098 h 3193871"/>
              <a:gd name="connsiteX359" fmla="*/ 3617613 w 4482603"/>
              <a:gd name="connsiteY359" fmla="*/ 1052627 h 3193871"/>
              <a:gd name="connsiteX360" fmla="*/ 3631261 w 4482603"/>
              <a:gd name="connsiteY360" fmla="*/ 1032155 h 3193871"/>
              <a:gd name="connsiteX361" fmla="*/ 3651732 w 4482603"/>
              <a:gd name="connsiteY361" fmla="*/ 1011683 h 3193871"/>
              <a:gd name="connsiteX362" fmla="*/ 3665380 w 4482603"/>
              <a:gd name="connsiteY362" fmla="*/ 991212 h 3193871"/>
              <a:gd name="connsiteX363" fmla="*/ 3733619 w 4482603"/>
              <a:gd name="connsiteY363" fmla="*/ 984388 h 3193871"/>
              <a:gd name="connsiteX364" fmla="*/ 3774562 w 4482603"/>
              <a:gd name="connsiteY364" fmla="*/ 963916 h 3193871"/>
              <a:gd name="connsiteX365" fmla="*/ 3781386 w 4482603"/>
              <a:gd name="connsiteY365" fmla="*/ 943445 h 3193871"/>
              <a:gd name="connsiteX366" fmla="*/ 3767738 w 4482603"/>
              <a:gd name="connsiteY366" fmla="*/ 895677 h 3193871"/>
              <a:gd name="connsiteX367" fmla="*/ 3740443 w 4482603"/>
              <a:gd name="connsiteY367" fmla="*/ 854734 h 3193871"/>
              <a:gd name="connsiteX368" fmla="*/ 3679028 w 4482603"/>
              <a:gd name="connsiteY368" fmla="*/ 827439 h 3193871"/>
              <a:gd name="connsiteX369" fmla="*/ 3638085 w 4482603"/>
              <a:gd name="connsiteY369" fmla="*/ 813791 h 3193871"/>
              <a:gd name="connsiteX370" fmla="*/ 3617613 w 4482603"/>
              <a:gd name="connsiteY370" fmla="*/ 800143 h 3193871"/>
              <a:gd name="connsiteX371" fmla="*/ 3385601 w 4482603"/>
              <a:gd name="connsiteY371" fmla="*/ 813791 h 3193871"/>
              <a:gd name="connsiteX372" fmla="*/ 3365129 w 4482603"/>
              <a:gd name="connsiteY372" fmla="*/ 820615 h 3193871"/>
              <a:gd name="connsiteX373" fmla="*/ 3331010 w 4482603"/>
              <a:gd name="connsiteY373" fmla="*/ 882030 h 3193871"/>
              <a:gd name="connsiteX374" fmla="*/ 3324186 w 4482603"/>
              <a:gd name="connsiteY374" fmla="*/ 970740 h 3193871"/>
              <a:gd name="connsiteX375" fmla="*/ 3317362 w 4482603"/>
              <a:gd name="connsiteY375" fmla="*/ 991212 h 3193871"/>
              <a:gd name="connsiteX376" fmla="*/ 3296891 w 4482603"/>
              <a:gd name="connsiteY376" fmla="*/ 1004860 h 3193871"/>
              <a:gd name="connsiteX377" fmla="*/ 3255947 w 4482603"/>
              <a:gd name="connsiteY377" fmla="*/ 1018507 h 3193871"/>
              <a:gd name="connsiteX378" fmla="*/ 3235476 w 4482603"/>
              <a:gd name="connsiteY378" fmla="*/ 1025331 h 3193871"/>
              <a:gd name="connsiteX379" fmla="*/ 3194532 w 4482603"/>
              <a:gd name="connsiteY379" fmla="*/ 1045803 h 3193871"/>
              <a:gd name="connsiteX380" fmla="*/ 3153589 w 4482603"/>
              <a:gd name="connsiteY380" fmla="*/ 1004860 h 3193871"/>
              <a:gd name="connsiteX381" fmla="*/ 3133118 w 4482603"/>
              <a:gd name="connsiteY381" fmla="*/ 998036 h 3193871"/>
              <a:gd name="connsiteX382" fmla="*/ 3030759 w 4482603"/>
              <a:gd name="connsiteY382" fmla="*/ 991212 h 3193871"/>
              <a:gd name="connsiteX383" fmla="*/ 2989816 w 4482603"/>
              <a:gd name="connsiteY383" fmla="*/ 977564 h 3193871"/>
              <a:gd name="connsiteX384" fmla="*/ 2969344 w 4482603"/>
              <a:gd name="connsiteY384" fmla="*/ 970740 h 3193871"/>
              <a:gd name="connsiteX385" fmla="*/ 2935225 w 4482603"/>
              <a:gd name="connsiteY385" fmla="*/ 963916 h 3193871"/>
              <a:gd name="connsiteX386" fmla="*/ 2914753 w 4482603"/>
              <a:gd name="connsiteY386" fmla="*/ 950268 h 3193871"/>
              <a:gd name="connsiteX387" fmla="*/ 2948873 w 4482603"/>
              <a:gd name="connsiteY387" fmla="*/ 868382 h 3193871"/>
              <a:gd name="connsiteX388" fmla="*/ 2989816 w 4482603"/>
              <a:gd name="connsiteY388" fmla="*/ 847910 h 3193871"/>
              <a:gd name="connsiteX389" fmla="*/ 3003464 w 4482603"/>
              <a:gd name="connsiteY389" fmla="*/ 827439 h 3193871"/>
              <a:gd name="connsiteX390" fmla="*/ 3037583 w 4482603"/>
              <a:gd name="connsiteY390" fmla="*/ 793319 h 3193871"/>
              <a:gd name="connsiteX391" fmla="*/ 3051231 w 4482603"/>
              <a:gd name="connsiteY391" fmla="*/ 752376 h 3193871"/>
              <a:gd name="connsiteX392" fmla="*/ 3071703 w 4482603"/>
              <a:gd name="connsiteY392" fmla="*/ 711433 h 3193871"/>
              <a:gd name="connsiteX393" fmla="*/ 3085350 w 4482603"/>
              <a:gd name="connsiteY393" fmla="*/ 690961 h 3193871"/>
              <a:gd name="connsiteX394" fmla="*/ 3105822 w 4482603"/>
              <a:gd name="connsiteY394" fmla="*/ 622722 h 3193871"/>
              <a:gd name="connsiteX395" fmla="*/ 3092174 w 4482603"/>
              <a:gd name="connsiteY395" fmla="*/ 499892 h 3193871"/>
              <a:gd name="connsiteX396" fmla="*/ 3078526 w 4482603"/>
              <a:gd name="connsiteY396" fmla="*/ 479421 h 3193871"/>
              <a:gd name="connsiteX397" fmla="*/ 3037583 w 4482603"/>
              <a:gd name="connsiteY397" fmla="*/ 452125 h 3193871"/>
              <a:gd name="connsiteX398" fmla="*/ 3023935 w 4482603"/>
              <a:gd name="connsiteY398" fmla="*/ 431654 h 3193871"/>
              <a:gd name="connsiteX399" fmla="*/ 3003464 w 4482603"/>
              <a:gd name="connsiteY399" fmla="*/ 418006 h 3193871"/>
              <a:gd name="connsiteX400" fmla="*/ 2989816 w 4482603"/>
              <a:gd name="connsiteY400" fmla="*/ 363415 h 3193871"/>
              <a:gd name="connsiteX401" fmla="*/ 2976168 w 4482603"/>
              <a:gd name="connsiteY401" fmla="*/ 322471 h 3193871"/>
              <a:gd name="connsiteX402" fmla="*/ 2969344 w 4482603"/>
              <a:gd name="connsiteY402" fmla="*/ 302000 h 3193871"/>
              <a:gd name="connsiteX403" fmla="*/ 2962521 w 4482603"/>
              <a:gd name="connsiteY403" fmla="*/ 254233 h 3193871"/>
              <a:gd name="connsiteX404" fmla="*/ 2948873 w 4482603"/>
              <a:gd name="connsiteY404" fmla="*/ 233761 h 3193871"/>
              <a:gd name="connsiteX405" fmla="*/ 2935225 w 4482603"/>
              <a:gd name="connsiteY405" fmla="*/ 192818 h 3193871"/>
              <a:gd name="connsiteX406" fmla="*/ 2935225 w 4482603"/>
              <a:gd name="connsiteY406" fmla="*/ 192818 h 3193871"/>
              <a:gd name="connsiteX407" fmla="*/ 2921577 w 4482603"/>
              <a:gd name="connsiteY407" fmla="*/ 138227 h 3193871"/>
              <a:gd name="connsiteX408" fmla="*/ 2901106 w 4482603"/>
              <a:gd name="connsiteY408" fmla="*/ 90460 h 3193871"/>
              <a:gd name="connsiteX409" fmla="*/ 2880634 w 4482603"/>
              <a:gd name="connsiteY409" fmla="*/ 76812 h 3193871"/>
              <a:gd name="connsiteX410" fmla="*/ 2873810 w 4482603"/>
              <a:gd name="connsiteY410" fmla="*/ 56340 h 3193871"/>
              <a:gd name="connsiteX411" fmla="*/ 2832867 w 4482603"/>
              <a:gd name="connsiteY411" fmla="*/ 42692 h 3193871"/>
              <a:gd name="connsiteX412" fmla="*/ 2737332 w 4482603"/>
              <a:gd name="connsiteY412" fmla="*/ 29045 h 3193871"/>
              <a:gd name="connsiteX413" fmla="*/ 2716861 w 4482603"/>
              <a:gd name="connsiteY413" fmla="*/ 8573 h 3193871"/>
              <a:gd name="connsiteX414" fmla="*/ 2641798 w 4482603"/>
              <a:gd name="connsiteY414" fmla="*/ 22221 h 3193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Lst>
            <a:rect l="l" t="t" r="r" b="b"/>
            <a:pathLst>
              <a:path w="4482603" h="3193871">
                <a:moveTo>
                  <a:pt x="2907929" y="158698"/>
                </a:moveTo>
                <a:cubicBezTo>
                  <a:pt x="2910204" y="151874"/>
                  <a:pt x="2914753" y="145420"/>
                  <a:pt x="2914753" y="138227"/>
                </a:cubicBezTo>
                <a:cubicBezTo>
                  <a:pt x="2914753" y="116253"/>
                  <a:pt x="2903177" y="114587"/>
                  <a:pt x="2887458" y="104107"/>
                </a:cubicBezTo>
                <a:cubicBezTo>
                  <a:pt x="2878361" y="90462"/>
                  <a:pt x="2862436" y="55202"/>
                  <a:pt x="2839691" y="49516"/>
                </a:cubicBezTo>
                <a:cubicBezTo>
                  <a:pt x="2819708" y="44520"/>
                  <a:pt x="2798748" y="44967"/>
                  <a:pt x="2778276" y="42692"/>
                </a:cubicBezTo>
                <a:cubicBezTo>
                  <a:pt x="2764628" y="38143"/>
                  <a:pt x="2751289" y="32534"/>
                  <a:pt x="2737332" y="29045"/>
                </a:cubicBezTo>
                <a:cubicBezTo>
                  <a:pt x="2728234" y="26770"/>
                  <a:pt x="2719020" y="24916"/>
                  <a:pt x="2710037" y="22221"/>
                </a:cubicBezTo>
                <a:cubicBezTo>
                  <a:pt x="2696258" y="18087"/>
                  <a:pt x="2669094" y="8573"/>
                  <a:pt x="2669094" y="8573"/>
                </a:cubicBezTo>
                <a:cubicBezTo>
                  <a:pt x="2628896" y="21972"/>
                  <a:pt x="2655450" y="6281"/>
                  <a:pt x="2641798" y="69988"/>
                </a:cubicBezTo>
                <a:cubicBezTo>
                  <a:pt x="2628595" y="131599"/>
                  <a:pt x="2634397" y="91614"/>
                  <a:pt x="2614503" y="131403"/>
                </a:cubicBezTo>
                <a:cubicBezTo>
                  <a:pt x="2611286" y="137836"/>
                  <a:pt x="2612765" y="146788"/>
                  <a:pt x="2607679" y="151874"/>
                </a:cubicBezTo>
                <a:cubicBezTo>
                  <a:pt x="2602593" y="156960"/>
                  <a:pt x="2594031" y="156423"/>
                  <a:pt x="2587207" y="158698"/>
                </a:cubicBezTo>
                <a:cubicBezTo>
                  <a:pt x="2524520" y="143026"/>
                  <a:pt x="2589106" y="165675"/>
                  <a:pt x="2546264" y="131403"/>
                </a:cubicBezTo>
                <a:cubicBezTo>
                  <a:pt x="2541814" y="127843"/>
                  <a:pt x="2500281" y="118201"/>
                  <a:pt x="2498497" y="117755"/>
                </a:cubicBezTo>
                <a:cubicBezTo>
                  <a:pt x="2484849" y="122304"/>
                  <a:pt x="2469523" y="123423"/>
                  <a:pt x="2457553" y="131403"/>
                </a:cubicBezTo>
                <a:cubicBezTo>
                  <a:pt x="2440297" y="142907"/>
                  <a:pt x="2436793" y="147838"/>
                  <a:pt x="2416610" y="151874"/>
                </a:cubicBezTo>
                <a:cubicBezTo>
                  <a:pt x="2400838" y="155028"/>
                  <a:pt x="2384708" y="156054"/>
                  <a:pt x="2368843" y="158698"/>
                </a:cubicBezTo>
                <a:cubicBezTo>
                  <a:pt x="2342855" y="163029"/>
                  <a:pt x="2331964" y="166212"/>
                  <a:pt x="2307428" y="172346"/>
                </a:cubicBezTo>
                <a:cubicBezTo>
                  <a:pt x="2302879" y="179170"/>
                  <a:pt x="2300184" y="187695"/>
                  <a:pt x="2293780" y="192818"/>
                </a:cubicBezTo>
                <a:cubicBezTo>
                  <a:pt x="2288163" y="197311"/>
                  <a:pt x="2278395" y="194556"/>
                  <a:pt x="2273309" y="199642"/>
                </a:cubicBezTo>
                <a:cubicBezTo>
                  <a:pt x="2268223" y="204728"/>
                  <a:pt x="2269702" y="213680"/>
                  <a:pt x="2266485" y="220113"/>
                </a:cubicBezTo>
                <a:cubicBezTo>
                  <a:pt x="2262817" y="227449"/>
                  <a:pt x="2257386" y="233761"/>
                  <a:pt x="2252837" y="240585"/>
                </a:cubicBezTo>
                <a:cubicBezTo>
                  <a:pt x="2250562" y="256507"/>
                  <a:pt x="2254648" y="274783"/>
                  <a:pt x="2246013" y="288352"/>
                </a:cubicBezTo>
                <a:cubicBezTo>
                  <a:pt x="2237207" y="302190"/>
                  <a:pt x="2218718" y="306550"/>
                  <a:pt x="2205070" y="315648"/>
                </a:cubicBezTo>
                <a:lnTo>
                  <a:pt x="2184598" y="329295"/>
                </a:lnTo>
                <a:cubicBezTo>
                  <a:pt x="2177774" y="333844"/>
                  <a:pt x="2172168" y="341335"/>
                  <a:pt x="2164126" y="342943"/>
                </a:cubicBezTo>
                <a:cubicBezTo>
                  <a:pt x="2141380" y="347492"/>
                  <a:pt x="2118392" y="350965"/>
                  <a:pt x="2095888" y="356591"/>
                </a:cubicBezTo>
                <a:cubicBezTo>
                  <a:pt x="2010554" y="377925"/>
                  <a:pt x="2116649" y="350659"/>
                  <a:pt x="2048121" y="370239"/>
                </a:cubicBezTo>
                <a:cubicBezTo>
                  <a:pt x="2039103" y="372816"/>
                  <a:pt x="2029924" y="374788"/>
                  <a:pt x="2020825" y="377063"/>
                </a:cubicBezTo>
                <a:cubicBezTo>
                  <a:pt x="2016276" y="383887"/>
                  <a:pt x="2007177" y="389333"/>
                  <a:pt x="2007177" y="397534"/>
                </a:cubicBezTo>
                <a:cubicBezTo>
                  <a:pt x="2007177" y="405735"/>
                  <a:pt x="2019477" y="409916"/>
                  <a:pt x="2020825" y="418006"/>
                </a:cubicBezTo>
                <a:cubicBezTo>
                  <a:pt x="2024656" y="440991"/>
                  <a:pt x="2007894" y="440513"/>
                  <a:pt x="1993529" y="445301"/>
                </a:cubicBezTo>
                <a:cubicBezTo>
                  <a:pt x="1985103" y="444248"/>
                  <a:pt x="1920445" y="437514"/>
                  <a:pt x="1904819" y="431654"/>
                </a:cubicBezTo>
                <a:cubicBezTo>
                  <a:pt x="1897140" y="428774"/>
                  <a:pt x="1891842" y="421337"/>
                  <a:pt x="1884347" y="418006"/>
                </a:cubicBezTo>
                <a:cubicBezTo>
                  <a:pt x="1862987" y="408513"/>
                  <a:pt x="1838794" y="403205"/>
                  <a:pt x="1816109" y="397534"/>
                </a:cubicBezTo>
                <a:cubicBezTo>
                  <a:pt x="1813834" y="377062"/>
                  <a:pt x="1820343" y="353496"/>
                  <a:pt x="1809285" y="336119"/>
                </a:cubicBezTo>
                <a:cubicBezTo>
                  <a:pt x="1801561" y="323982"/>
                  <a:pt x="1768341" y="322471"/>
                  <a:pt x="1768341" y="322471"/>
                </a:cubicBezTo>
                <a:cubicBezTo>
                  <a:pt x="1759243" y="324746"/>
                  <a:pt x="1748849" y="324093"/>
                  <a:pt x="1741046" y="329295"/>
                </a:cubicBezTo>
                <a:cubicBezTo>
                  <a:pt x="1716594" y="345597"/>
                  <a:pt x="1729929" y="376071"/>
                  <a:pt x="1734222" y="397534"/>
                </a:cubicBezTo>
                <a:cubicBezTo>
                  <a:pt x="1735633" y="404587"/>
                  <a:pt x="1737829" y="411572"/>
                  <a:pt x="1741046" y="418006"/>
                </a:cubicBezTo>
                <a:cubicBezTo>
                  <a:pt x="1744714" y="425341"/>
                  <a:pt x="1750145" y="431653"/>
                  <a:pt x="1754694" y="438477"/>
                </a:cubicBezTo>
                <a:cubicBezTo>
                  <a:pt x="1756969" y="445301"/>
                  <a:pt x="1761518" y="451756"/>
                  <a:pt x="1761518" y="458949"/>
                </a:cubicBezTo>
                <a:cubicBezTo>
                  <a:pt x="1761518" y="468328"/>
                  <a:pt x="1760553" y="478922"/>
                  <a:pt x="1754694" y="486245"/>
                </a:cubicBezTo>
                <a:cubicBezTo>
                  <a:pt x="1750200" y="491862"/>
                  <a:pt x="1741244" y="491508"/>
                  <a:pt x="1734222" y="493068"/>
                </a:cubicBezTo>
                <a:cubicBezTo>
                  <a:pt x="1720716" y="496069"/>
                  <a:pt x="1706927" y="497617"/>
                  <a:pt x="1693279" y="499892"/>
                </a:cubicBezTo>
                <a:cubicBezTo>
                  <a:pt x="1686455" y="506716"/>
                  <a:pt x="1682302" y="518638"/>
                  <a:pt x="1672807" y="520364"/>
                </a:cubicBezTo>
                <a:cubicBezTo>
                  <a:pt x="1647844" y="524903"/>
                  <a:pt x="1621193" y="514532"/>
                  <a:pt x="1597744" y="506716"/>
                </a:cubicBezTo>
                <a:cubicBezTo>
                  <a:pt x="1590920" y="502167"/>
                  <a:pt x="1583072" y="498867"/>
                  <a:pt x="1577273" y="493068"/>
                </a:cubicBezTo>
                <a:cubicBezTo>
                  <a:pt x="1557715" y="473510"/>
                  <a:pt x="1567902" y="474327"/>
                  <a:pt x="1556801" y="452125"/>
                </a:cubicBezTo>
                <a:cubicBezTo>
                  <a:pt x="1553133" y="444790"/>
                  <a:pt x="1547702" y="438478"/>
                  <a:pt x="1543153" y="431654"/>
                </a:cubicBezTo>
                <a:cubicBezTo>
                  <a:pt x="1465816" y="433928"/>
                  <a:pt x="1387950" y="429167"/>
                  <a:pt x="1311141" y="438477"/>
                </a:cubicBezTo>
                <a:cubicBezTo>
                  <a:pt x="1304000" y="439343"/>
                  <a:pt x="1312879" y="453863"/>
                  <a:pt x="1317965" y="458949"/>
                </a:cubicBezTo>
                <a:cubicBezTo>
                  <a:pt x="1323051" y="464035"/>
                  <a:pt x="1331459" y="464028"/>
                  <a:pt x="1338437" y="465773"/>
                </a:cubicBezTo>
                <a:cubicBezTo>
                  <a:pt x="1349689" y="468586"/>
                  <a:pt x="1361183" y="470322"/>
                  <a:pt x="1372556" y="472597"/>
                </a:cubicBezTo>
                <a:cubicBezTo>
                  <a:pt x="1374831" y="479421"/>
                  <a:pt x="1382597" y="486635"/>
                  <a:pt x="1379380" y="493068"/>
                </a:cubicBezTo>
                <a:cubicBezTo>
                  <a:pt x="1376163" y="499501"/>
                  <a:pt x="1364526" y="495399"/>
                  <a:pt x="1358909" y="499892"/>
                </a:cubicBezTo>
                <a:cubicBezTo>
                  <a:pt x="1342611" y="512931"/>
                  <a:pt x="1346679" y="524352"/>
                  <a:pt x="1338437" y="540836"/>
                </a:cubicBezTo>
                <a:cubicBezTo>
                  <a:pt x="1334769" y="548171"/>
                  <a:pt x="1329338" y="554483"/>
                  <a:pt x="1324789" y="561307"/>
                </a:cubicBezTo>
                <a:cubicBezTo>
                  <a:pt x="1327064" y="570406"/>
                  <a:pt x="1325754" y="581279"/>
                  <a:pt x="1331613" y="588603"/>
                </a:cubicBezTo>
                <a:cubicBezTo>
                  <a:pt x="1336107" y="594220"/>
                  <a:pt x="1345651" y="592210"/>
                  <a:pt x="1352085" y="595427"/>
                </a:cubicBezTo>
                <a:cubicBezTo>
                  <a:pt x="1359420" y="599095"/>
                  <a:pt x="1365018" y="605844"/>
                  <a:pt x="1372556" y="609074"/>
                </a:cubicBezTo>
                <a:cubicBezTo>
                  <a:pt x="1381176" y="612768"/>
                  <a:pt x="1390834" y="613321"/>
                  <a:pt x="1399852" y="615898"/>
                </a:cubicBezTo>
                <a:cubicBezTo>
                  <a:pt x="1406768" y="617874"/>
                  <a:pt x="1413500" y="620447"/>
                  <a:pt x="1420324" y="622722"/>
                </a:cubicBezTo>
                <a:cubicBezTo>
                  <a:pt x="1430563" y="638081"/>
                  <a:pt x="1444716" y="662214"/>
                  <a:pt x="1461267" y="670489"/>
                </a:cubicBezTo>
                <a:cubicBezTo>
                  <a:pt x="1473642" y="676677"/>
                  <a:pt x="1488562" y="675038"/>
                  <a:pt x="1502210" y="677313"/>
                </a:cubicBezTo>
                <a:cubicBezTo>
                  <a:pt x="1506759" y="684137"/>
                  <a:pt x="1510608" y="691484"/>
                  <a:pt x="1515858" y="697785"/>
                </a:cubicBezTo>
                <a:cubicBezTo>
                  <a:pt x="1522036" y="705199"/>
                  <a:pt x="1530720" y="710404"/>
                  <a:pt x="1536329" y="718257"/>
                </a:cubicBezTo>
                <a:cubicBezTo>
                  <a:pt x="1567810" y="762331"/>
                  <a:pt x="1530092" y="732296"/>
                  <a:pt x="1570449" y="759200"/>
                </a:cubicBezTo>
                <a:cubicBezTo>
                  <a:pt x="1623215" y="838350"/>
                  <a:pt x="1585062" y="766284"/>
                  <a:pt x="1604568" y="909325"/>
                </a:cubicBezTo>
                <a:cubicBezTo>
                  <a:pt x="1609411" y="944841"/>
                  <a:pt x="1626190" y="962228"/>
                  <a:pt x="1645512" y="991212"/>
                </a:cubicBezTo>
                <a:cubicBezTo>
                  <a:pt x="1650061" y="998036"/>
                  <a:pt x="1656566" y="1003903"/>
                  <a:pt x="1659159" y="1011683"/>
                </a:cubicBezTo>
                <a:lnTo>
                  <a:pt x="1665983" y="1032155"/>
                </a:lnTo>
                <a:cubicBezTo>
                  <a:pt x="1668258" y="1070824"/>
                  <a:pt x="1672807" y="1109425"/>
                  <a:pt x="1672807" y="1148161"/>
                </a:cubicBezTo>
                <a:cubicBezTo>
                  <a:pt x="1672807" y="1262987"/>
                  <a:pt x="1681790" y="1267404"/>
                  <a:pt x="1652335" y="1223224"/>
                </a:cubicBezTo>
                <a:cubicBezTo>
                  <a:pt x="1650061" y="1230048"/>
                  <a:pt x="1648729" y="1237262"/>
                  <a:pt x="1645512" y="1243695"/>
                </a:cubicBezTo>
                <a:cubicBezTo>
                  <a:pt x="1641844" y="1251031"/>
                  <a:pt x="1634744" y="1256488"/>
                  <a:pt x="1631864" y="1264167"/>
                </a:cubicBezTo>
                <a:cubicBezTo>
                  <a:pt x="1624891" y="1282761"/>
                  <a:pt x="1621027" y="1339758"/>
                  <a:pt x="1618216" y="1352877"/>
                </a:cubicBezTo>
                <a:cubicBezTo>
                  <a:pt x="1601401" y="1431346"/>
                  <a:pt x="1612875" y="1364895"/>
                  <a:pt x="1590921" y="1414292"/>
                </a:cubicBezTo>
                <a:cubicBezTo>
                  <a:pt x="1585078" y="1427438"/>
                  <a:pt x="1581822" y="1441588"/>
                  <a:pt x="1577273" y="1455236"/>
                </a:cubicBezTo>
                <a:cubicBezTo>
                  <a:pt x="1574998" y="1462060"/>
                  <a:pt x="1574439" y="1469722"/>
                  <a:pt x="1570449" y="1475707"/>
                </a:cubicBezTo>
                <a:cubicBezTo>
                  <a:pt x="1531333" y="1534382"/>
                  <a:pt x="1578232" y="1460142"/>
                  <a:pt x="1549977" y="1516651"/>
                </a:cubicBezTo>
                <a:cubicBezTo>
                  <a:pt x="1546309" y="1523986"/>
                  <a:pt x="1540878" y="1530298"/>
                  <a:pt x="1536329" y="1537122"/>
                </a:cubicBezTo>
                <a:cubicBezTo>
                  <a:pt x="1535262" y="1540323"/>
                  <a:pt x="1522012" y="1592048"/>
                  <a:pt x="1509034" y="1598537"/>
                </a:cubicBezTo>
                <a:cubicBezTo>
                  <a:pt x="1492257" y="1606925"/>
                  <a:pt x="1472237" y="1606253"/>
                  <a:pt x="1454443" y="1612185"/>
                </a:cubicBezTo>
                <a:lnTo>
                  <a:pt x="1413500" y="1625833"/>
                </a:lnTo>
                <a:cubicBezTo>
                  <a:pt x="1390754" y="1623558"/>
                  <a:pt x="1366948" y="1626238"/>
                  <a:pt x="1345261" y="1619009"/>
                </a:cubicBezTo>
                <a:cubicBezTo>
                  <a:pt x="1337480" y="1616415"/>
                  <a:pt x="1337412" y="1604336"/>
                  <a:pt x="1331613" y="1598537"/>
                </a:cubicBezTo>
                <a:cubicBezTo>
                  <a:pt x="1325814" y="1592738"/>
                  <a:pt x="1318636" y="1588220"/>
                  <a:pt x="1311141" y="1584889"/>
                </a:cubicBezTo>
                <a:cubicBezTo>
                  <a:pt x="1297995" y="1579046"/>
                  <a:pt x="1283846" y="1575791"/>
                  <a:pt x="1270198" y="1571242"/>
                </a:cubicBezTo>
                <a:lnTo>
                  <a:pt x="1249726" y="1564418"/>
                </a:lnTo>
                <a:cubicBezTo>
                  <a:pt x="1245177" y="1557594"/>
                  <a:pt x="1241878" y="1549745"/>
                  <a:pt x="1236079" y="1543946"/>
                </a:cubicBezTo>
                <a:cubicBezTo>
                  <a:pt x="1224433" y="1532300"/>
                  <a:pt x="1210397" y="1527636"/>
                  <a:pt x="1195135" y="1523474"/>
                </a:cubicBezTo>
                <a:cubicBezTo>
                  <a:pt x="1177039" y="1518539"/>
                  <a:pt x="1158937" y="1513506"/>
                  <a:pt x="1140544" y="1509827"/>
                </a:cubicBezTo>
                <a:cubicBezTo>
                  <a:pt x="1117798" y="1505278"/>
                  <a:pt x="1094810" y="1501805"/>
                  <a:pt x="1072306" y="1496179"/>
                </a:cubicBezTo>
                <a:cubicBezTo>
                  <a:pt x="1058349" y="1492690"/>
                  <a:pt x="1031362" y="1482531"/>
                  <a:pt x="1031362" y="1482531"/>
                </a:cubicBezTo>
                <a:cubicBezTo>
                  <a:pt x="1024538" y="1477982"/>
                  <a:pt x="1018385" y="1472214"/>
                  <a:pt x="1010891" y="1468883"/>
                </a:cubicBezTo>
                <a:cubicBezTo>
                  <a:pt x="997745" y="1463040"/>
                  <a:pt x="969947" y="1455236"/>
                  <a:pt x="969947" y="1455236"/>
                </a:cubicBezTo>
                <a:cubicBezTo>
                  <a:pt x="879079" y="1394654"/>
                  <a:pt x="1013751" y="1481847"/>
                  <a:pt x="929004" y="1434764"/>
                </a:cubicBezTo>
                <a:cubicBezTo>
                  <a:pt x="914666" y="1426798"/>
                  <a:pt x="901709" y="1416566"/>
                  <a:pt x="888061" y="1407468"/>
                </a:cubicBezTo>
                <a:cubicBezTo>
                  <a:pt x="881237" y="1402919"/>
                  <a:pt x="875779" y="1394252"/>
                  <a:pt x="867589" y="1393821"/>
                </a:cubicBezTo>
                <a:lnTo>
                  <a:pt x="737935" y="1386997"/>
                </a:lnTo>
                <a:cubicBezTo>
                  <a:pt x="731111" y="1384722"/>
                  <a:pt x="723449" y="1384163"/>
                  <a:pt x="717464" y="1380173"/>
                </a:cubicBezTo>
                <a:cubicBezTo>
                  <a:pt x="666349" y="1346096"/>
                  <a:pt x="725195" y="1369103"/>
                  <a:pt x="676521" y="1352877"/>
                </a:cubicBezTo>
                <a:cubicBezTo>
                  <a:pt x="669697" y="1346053"/>
                  <a:pt x="664079" y="1337759"/>
                  <a:pt x="656049" y="1332406"/>
                </a:cubicBezTo>
                <a:cubicBezTo>
                  <a:pt x="650064" y="1328416"/>
                  <a:pt x="639758" y="1331435"/>
                  <a:pt x="635577" y="1325582"/>
                </a:cubicBezTo>
                <a:cubicBezTo>
                  <a:pt x="595770" y="1269853"/>
                  <a:pt x="647519" y="1293169"/>
                  <a:pt x="601458" y="1277815"/>
                </a:cubicBezTo>
                <a:cubicBezTo>
                  <a:pt x="583261" y="1280090"/>
                  <a:pt x="564102" y="1278372"/>
                  <a:pt x="546867" y="1284639"/>
                </a:cubicBezTo>
                <a:cubicBezTo>
                  <a:pt x="537798" y="1287937"/>
                  <a:pt x="532573" y="1297696"/>
                  <a:pt x="526395" y="1305110"/>
                </a:cubicBezTo>
                <a:cubicBezTo>
                  <a:pt x="521144" y="1311410"/>
                  <a:pt x="520704" y="1323593"/>
                  <a:pt x="512747" y="1325582"/>
                </a:cubicBezTo>
                <a:cubicBezTo>
                  <a:pt x="481774" y="1333325"/>
                  <a:pt x="449058" y="1330131"/>
                  <a:pt x="417213" y="1332406"/>
                </a:cubicBezTo>
                <a:cubicBezTo>
                  <a:pt x="410389" y="1334681"/>
                  <a:pt x="402726" y="1335240"/>
                  <a:pt x="396741" y="1339230"/>
                </a:cubicBezTo>
                <a:cubicBezTo>
                  <a:pt x="345625" y="1373307"/>
                  <a:pt x="404476" y="1350299"/>
                  <a:pt x="355798" y="1366525"/>
                </a:cubicBezTo>
                <a:cubicBezTo>
                  <a:pt x="351249" y="1373349"/>
                  <a:pt x="345818" y="1379661"/>
                  <a:pt x="342150" y="1386997"/>
                </a:cubicBezTo>
                <a:cubicBezTo>
                  <a:pt x="329836" y="1411625"/>
                  <a:pt x="335212" y="1425172"/>
                  <a:pt x="342150" y="1455236"/>
                </a:cubicBezTo>
                <a:cubicBezTo>
                  <a:pt x="345385" y="1469254"/>
                  <a:pt x="355798" y="1496179"/>
                  <a:pt x="355798" y="1496179"/>
                </a:cubicBezTo>
                <a:cubicBezTo>
                  <a:pt x="353523" y="1525749"/>
                  <a:pt x="352653" y="1555461"/>
                  <a:pt x="348974" y="1584889"/>
                </a:cubicBezTo>
                <a:cubicBezTo>
                  <a:pt x="346115" y="1607757"/>
                  <a:pt x="338662" y="1605515"/>
                  <a:pt x="328503" y="1625833"/>
                </a:cubicBezTo>
                <a:cubicBezTo>
                  <a:pt x="325286" y="1632266"/>
                  <a:pt x="323954" y="1639480"/>
                  <a:pt x="321679" y="1646304"/>
                </a:cubicBezTo>
                <a:cubicBezTo>
                  <a:pt x="319404" y="1659952"/>
                  <a:pt x="314855" y="1673412"/>
                  <a:pt x="314855" y="1687248"/>
                </a:cubicBezTo>
                <a:cubicBezTo>
                  <a:pt x="314855" y="1714638"/>
                  <a:pt x="326182" y="1742117"/>
                  <a:pt x="321679" y="1769134"/>
                </a:cubicBezTo>
                <a:cubicBezTo>
                  <a:pt x="318982" y="1785313"/>
                  <a:pt x="294383" y="1810077"/>
                  <a:pt x="294383" y="1810077"/>
                </a:cubicBezTo>
                <a:cubicBezTo>
                  <a:pt x="292108" y="1816901"/>
                  <a:pt x="289535" y="1823633"/>
                  <a:pt x="287559" y="1830549"/>
                </a:cubicBezTo>
                <a:cubicBezTo>
                  <a:pt x="282703" y="1847545"/>
                  <a:pt x="282477" y="1866005"/>
                  <a:pt x="267088" y="1878316"/>
                </a:cubicBezTo>
                <a:cubicBezTo>
                  <a:pt x="261471" y="1882809"/>
                  <a:pt x="252904" y="1881647"/>
                  <a:pt x="246616" y="1885140"/>
                </a:cubicBezTo>
                <a:cubicBezTo>
                  <a:pt x="232278" y="1893106"/>
                  <a:pt x="205673" y="1912436"/>
                  <a:pt x="205673" y="1912436"/>
                </a:cubicBezTo>
                <a:cubicBezTo>
                  <a:pt x="196574" y="1926084"/>
                  <a:pt x="183564" y="1937818"/>
                  <a:pt x="178377" y="1953379"/>
                </a:cubicBezTo>
                <a:lnTo>
                  <a:pt x="157906" y="2014794"/>
                </a:lnTo>
                <a:cubicBezTo>
                  <a:pt x="152356" y="2031444"/>
                  <a:pt x="150662" y="2042509"/>
                  <a:pt x="137434" y="2055737"/>
                </a:cubicBezTo>
                <a:cubicBezTo>
                  <a:pt x="131635" y="2061536"/>
                  <a:pt x="123786" y="2064836"/>
                  <a:pt x="116962" y="2069385"/>
                </a:cubicBezTo>
                <a:cubicBezTo>
                  <a:pt x="100263" y="2119483"/>
                  <a:pt x="113487" y="2100156"/>
                  <a:pt x="82843" y="2130800"/>
                </a:cubicBezTo>
                <a:lnTo>
                  <a:pt x="62371" y="2192215"/>
                </a:lnTo>
                <a:lnTo>
                  <a:pt x="55547" y="2212686"/>
                </a:lnTo>
                <a:cubicBezTo>
                  <a:pt x="71972" y="2261962"/>
                  <a:pt x="47674" y="2209823"/>
                  <a:pt x="130610" y="2239982"/>
                </a:cubicBezTo>
                <a:cubicBezTo>
                  <a:pt x="137370" y="2242440"/>
                  <a:pt x="135159" y="2253630"/>
                  <a:pt x="137434" y="2260454"/>
                </a:cubicBezTo>
                <a:cubicBezTo>
                  <a:pt x="129585" y="2370339"/>
                  <a:pt x="140706" y="2325700"/>
                  <a:pt x="116962" y="2396931"/>
                </a:cubicBezTo>
                <a:cubicBezTo>
                  <a:pt x="114687" y="2403755"/>
                  <a:pt x="114128" y="2411418"/>
                  <a:pt x="110138" y="2417403"/>
                </a:cubicBezTo>
                <a:lnTo>
                  <a:pt x="82843" y="2458346"/>
                </a:lnTo>
                <a:cubicBezTo>
                  <a:pt x="78294" y="2465170"/>
                  <a:pt x="71789" y="2471037"/>
                  <a:pt x="69195" y="2478818"/>
                </a:cubicBezTo>
                <a:lnTo>
                  <a:pt x="55547" y="2519761"/>
                </a:lnTo>
                <a:cubicBezTo>
                  <a:pt x="53272" y="2526585"/>
                  <a:pt x="52714" y="2534248"/>
                  <a:pt x="48724" y="2540233"/>
                </a:cubicBezTo>
                <a:lnTo>
                  <a:pt x="35076" y="2560704"/>
                </a:lnTo>
                <a:cubicBezTo>
                  <a:pt x="30527" y="2574352"/>
                  <a:pt x="29408" y="2589678"/>
                  <a:pt x="21428" y="2601648"/>
                </a:cubicBezTo>
                <a:cubicBezTo>
                  <a:pt x="16879" y="2608472"/>
                  <a:pt x="0" y="2619526"/>
                  <a:pt x="7780" y="2622119"/>
                </a:cubicBezTo>
                <a:cubicBezTo>
                  <a:pt x="21472" y="2626683"/>
                  <a:pt x="70256" y="2613324"/>
                  <a:pt x="89667" y="2608471"/>
                </a:cubicBezTo>
                <a:cubicBezTo>
                  <a:pt x="199719" y="2620699"/>
                  <a:pt x="117824" y="2602078"/>
                  <a:pt x="171553" y="2628943"/>
                </a:cubicBezTo>
                <a:cubicBezTo>
                  <a:pt x="177987" y="2632160"/>
                  <a:pt x="185737" y="2632274"/>
                  <a:pt x="192025" y="2635767"/>
                </a:cubicBezTo>
                <a:cubicBezTo>
                  <a:pt x="206363" y="2643733"/>
                  <a:pt x="216789" y="2660367"/>
                  <a:pt x="232968" y="2663063"/>
                </a:cubicBezTo>
                <a:cubicBezTo>
                  <a:pt x="296461" y="2673644"/>
                  <a:pt x="260144" y="2668509"/>
                  <a:pt x="342150" y="2676710"/>
                </a:cubicBezTo>
                <a:cubicBezTo>
                  <a:pt x="348974" y="2678985"/>
                  <a:pt x="357005" y="2679040"/>
                  <a:pt x="362622" y="2683534"/>
                </a:cubicBezTo>
                <a:cubicBezTo>
                  <a:pt x="382462" y="2699406"/>
                  <a:pt x="376812" y="2725290"/>
                  <a:pt x="389918" y="2744949"/>
                </a:cubicBezTo>
                <a:lnTo>
                  <a:pt x="417213" y="2785892"/>
                </a:lnTo>
                <a:cubicBezTo>
                  <a:pt x="434364" y="2837346"/>
                  <a:pt x="411229" y="2773926"/>
                  <a:pt x="437685" y="2826836"/>
                </a:cubicBezTo>
                <a:cubicBezTo>
                  <a:pt x="440902" y="2833269"/>
                  <a:pt x="441292" y="2840874"/>
                  <a:pt x="444509" y="2847307"/>
                </a:cubicBezTo>
                <a:cubicBezTo>
                  <a:pt x="448177" y="2854642"/>
                  <a:pt x="454825" y="2860285"/>
                  <a:pt x="458156" y="2867779"/>
                </a:cubicBezTo>
                <a:cubicBezTo>
                  <a:pt x="458158" y="2867783"/>
                  <a:pt x="475216" y="2918957"/>
                  <a:pt x="478628" y="2929194"/>
                </a:cubicBezTo>
                <a:cubicBezTo>
                  <a:pt x="480903" y="2936018"/>
                  <a:pt x="481462" y="2943681"/>
                  <a:pt x="485452" y="2949666"/>
                </a:cubicBezTo>
                <a:cubicBezTo>
                  <a:pt x="490001" y="2956490"/>
                  <a:pt x="492928" y="2964737"/>
                  <a:pt x="499100" y="2970137"/>
                </a:cubicBezTo>
                <a:cubicBezTo>
                  <a:pt x="511444" y="2980938"/>
                  <a:pt x="540043" y="2997433"/>
                  <a:pt x="540043" y="2997433"/>
                </a:cubicBezTo>
                <a:cubicBezTo>
                  <a:pt x="560924" y="2992213"/>
                  <a:pt x="572102" y="2992669"/>
                  <a:pt x="587810" y="2976961"/>
                </a:cubicBezTo>
                <a:cubicBezTo>
                  <a:pt x="600548" y="2964223"/>
                  <a:pt x="600093" y="2946481"/>
                  <a:pt x="621929" y="2942842"/>
                </a:cubicBezTo>
                <a:cubicBezTo>
                  <a:pt x="655659" y="2937220"/>
                  <a:pt x="690168" y="2938293"/>
                  <a:pt x="724288" y="2936018"/>
                </a:cubicBezTo>
                <a:cubicBezTo>
                  <a:pt x="796642" y="2917929"/>
                  <a:pt x="788516" y="2917227"/>
                  <a:pt x="915356" y="2936018"/>
                </a:cubicBezTo>
                <a:cubicBezTo>
                  <a:pt x="924902" y="2937432"/>
                  <a:pt x="928414" y="2950311"/>
                  <a:pt x="935828" y="2956489"/>
                </a:cubicBezTo>
                <a:cubicBezTo>
                  <a:pt x="956025" y="2973320"/>
                  <a:pt x="957581" y="2970457"/>
                  <a:pt x="983595" y="2976961"/>
                </a:cubicBezTo>
                <a:cubicBezTo>
                  <a:pt x="1038186" y="2974686"/>
                  <a:pt x="1092868" y="2974030"/>
                  <a:pt x="1147368" y="2970137"/>
                </a:cubicBezTo>
                <a:cubicBezTo>
                  <a:pt x="1156723" y="2969469"/>
                  <a:pt x="1166860" y="2968515"/>
                  <a:pt x="1174664" y="2963313"/>
                </a:cubicBezTo>
                <a:cubicBezTo>
                  <a:pt x="1181488" y="2958764"/>
                  <a:pt x="1183763" y="2949666"/>
                  <a:pt x="1188312" y="2942842"/>
                </a:cubicBezTo>
                <a:cubicBezTo>
                  <a:pt x="1190586" y="2929194"/>
                  <a:pt x="1188947" y="2914274"/>
                  <a:pt x="1195135" y="2901898"/>
                </a:cubicBezTo>
                <a:cubicBezTo>
                  <a:pt x="1198803" y="2894563"/>
                  <a:pt x="1208272" y="2891919"/>
                  <a:pt x="1215607" y="2888251"/>
                </a:cubicBezTo>
                <a:cubicBezTo>
                  <a:pt x="1243482" y="2874314"/>
                  <a:pt x="1299663" y="2876128"/>
                  <a:pt x="1317965" y="2874603"/>
                </a:cubicBezTo>
                <a:cubicBezTo>
                  <a:pt x="1331613" y="2865504"/>
                  <a:pt x="1353722" y="2862868"/>
                  <a:pt x="1358909" y="2847307"/>
                </a:cubicBezTo>
                <a:cubicBezTo>
                  <a:pt x="1361183" y="2840483"/>
                  <a:pt x="1361239" y="2832453"/>
                  <a:pt x="1365732" y="2826836"/>
                </a:cubicBezTo>
                <a:cubicBezTo>
                  <a:pt x="1370855" y="2820432"/>
                  <a:pt x="1379903" y="2818438"/>
                  <a:pt x="1386204" y="2813188"/>
                </a:cubicBezTo>
                <a:cubicBezTo>
                  <a:pt x="1393618" y="2807010"/>
                  <a:pt x="1399058" y="2798641"/>
                  <a:pt x="1406676" y="2792716"/>
                </a:cubicBezTo>
                <a:cubicBezTo>
                  <a:pt x="1419623" y="2782646"/>
                  <a:pt x="1433971" y="2774519"/>
                  <a:pt x="1447619" y="2765421"/>
                </a:cubicBezTo>
                <a:lnTo>
                  <a:pt x="1468091" y="2751773"/>
                </a:lnTo>
                <a:cubicBezTo>
                  <a:pt x="1472640" y="2738125"/>
                  <a:pt x="1478249" y="2724786"/>
                  <a:pt x="1481738" y="2710830"/>
                </a:cubicBezTo>
                <a:cubicBezTo>
                  <a:pt x="1484013" y="2701731"/>
                  <a:pt x="1482386" y="2690592"/>
                  <a:pt x="1488562" y="2683534"/>
                </a:cubicBezTo>
                <a:cubicBezTo>
                  <a:pt x="1499363" y="2671190"/>
                  <a:pt x="1529506" y="2656239"/>
                  <a:pt x="1529506" y="2656239"/>
                </a:cubicBezTo>
                <a:cubicBezTo>
                  <a:pt x="1531780" y="2647140"/>
                  <a:pt x="1536329" y="2638322"/>
                  <a:pt x="1536329" y="2628943"/>
                </a:cubicBezTo>
                <a:cubicBezTo>
                  <a:pt x="1536329" y="2610104"/>
                  <a:pt x="1531086" y="2580313"/>
                  <a:pt x="1522682" y="2560704"/>
                </a:cubicBezTo>
                <a:cubicBezTo>
                  <a:pt x="1497385" y="2501678"/>
                  <a:pt x="1518214" y="2560948"/>
                  <a:pt x="1502210" y="2512937"/>
                </a:cubicBezTo>
                <a:cubicBezTo>
                  <a:pt x="1504485" y="2506113"/>
                  <a:pt x="1503181" y="2496647"/>
                  <a:pt x="1509034" y="2492466"/>
                </a:cubicBezTo>
                <a:cubicBezTo>
                  <a:pt x="1520740" y="2484104"/>
                  <a:pt x="1538007" y="2486798"/>
                  <a:pt x="1549977" y="2478818"/>
                </a:cubicBezTo>
                <a:lnTo>
                  <a:pt x="1570449" y="2465170"/>
                </a:lnTo>
                <a:cubicBezTo>
                  <a:pt x="1579547" y="2451522"/>
                  <a:pt x="1592557" y="2439788"/>
                  <a:pt x="1597744" y="2424227"/>
                </a:cubicBezTo>
                <a:cubicBezTo>
                  <a:pt x="1616580" y="2367719"/>
                  <a:pt x="1603411" y="2395256"/>
                  <a:pt x="1638688" y="2342340"/>
                </a:cubicBezTo>
                <a:cubicBezTo>
                  <a:pt x="1648761" y="2327231"/>
                  <a:pt x="1657040" y="2311908"/>
                  <a:pt x="1672807" y="2301397"/>
                </a:cubicBezTo>
                <a:cubicBezTo>
                  <a:pt x="1678792" y="2297407"/>
                  <a:pt x="1686455" y="2296848"/>
                  <a:pt x="1693279" y="2294573"/>
                </a:cubicBezTo>
                <a:cubicBezTo>
                  <a:pt x="1700103" y="2290024"/>
                  <a:pt x="1706415" y="2284593"/>
                  <a:pt x="1713750" y="2280925"/>
                </a:cubicBezTo>
                <a:cubicBezTo>
                  <a:pt x="1770267" y="2252666"/>
                  <a:pt x="1696011" y="2299573"/>
                  <a:pt x="1754694" y="2260454"/>
                </a:cubicBezTo>
                <a:cubicBezTo>
                  <a:pt x="1759243" y="2253630"/>
                  <a:pt x="1762169" y="2245383"/>
                  <a:pt x="1768341" y="2239982"/>
                </a:cubicBezTo>
                <a:cubicBezTo>
                  <a:pt x="1780685" y="2229181"/>
                  <a:pt x="1795637" y="2221785"/>
                  <a:pt x="1809285" y="2212686"/>
                </a:cubicBezTo>
                <a:cubicBezTo>
                  <a:pt x="1816109" y="2208137"/>
                  <a:pt x="1821800" y="2201028"/>
                  <a:pt x="1829756" y="2199039"/>
                </a:cubicBezTo>
                <a:cubicBezTo>
                  <a:pt x="1871009" y="2188726"/>
                  <a:pt x="1848153" y="2195181"/>
                  <a:pt x="1897995" y="2178567"/>
                </a:cubicBezTo>
                <a:lnTo>
                  <a:pt x="1959410" y="2158095"/>
                </a:lnTo>
                <a:cubicBezTo>
                  <a:pt x="1966234" y="2155820"/>
                  <a:pt x="1973897" y="2155261"/>
                  <a:pt x="1979882" y="2151271"/>
                </a:cubicBezTo>
                <a:cubicBezTo>
                  <a:pt x="1993530" y="2142173"/>
                  <a:pt x="2004912" y="2127954"/>
                  <a:pt x="2020825" y="2123976"/>
                </a:cubicBezTo>
                <a:cubicBezTo>
                  <a:pt x="2062076" y="2113663"/>
                  <a:pt x="2039225" y="2120117"/>
                  <a:pt x="2089064" y="2103504"/>
                </a:cubicBezTo>
                <a:cubicBezTo>
                  <a:pt x="2095888" y="2101229"/>
                  <a:pt x="2103550" y="2100670"/>
                  <a:pt x="2109535" y="2096680"/>
                </a:cubicBezTo>
                <a:lnTo>
                  <a:pt x="2130007" y="2083033"/>
                </a:lnTo>
                <a:lnTo>
                  <a:pt x="2143655" y="2042089"/>
                </a:lnTo>
                <a:lnTo>
                  <a:pt x="2150479" y="2021618"/>
                </a:lnTo>
                <a:cubicBezTo>
                  <a:pt x="2152754" y="1964752"/>
                  <a:pt x="2151240" y="1907608"/>
                  <a:pt x="2157303" y="1851021"/>
                </a:cubicBezTo>
                <a:cubicBezTo>
                  <a:pt x="2158177" y="1842866"/>
                  <a:pt x="2163995" y="1834896"/>
                  <a:pt x="2170950" y="1830549"/>
                </a:cubicBezTo>
                <a:cubicBezTo>
                  <a:pt x="2185794" y="1821271"/>
                  <a:pt x="2220752" y="1815608"/>
                  <a:pt x="2239189" y="1810077"/>
                </a:cubicBezTo>
                <a:cubicBezTo>
                  <a:pt x="2252968" y="1805943"/>
                  <a:pt x="2280132" y="1796430"/>
                  <a:pt x="2280132" y="1796430"/>
                </a:cubicBezTo>
                <a:cubicBezTo>
                  <a:pt x="2302878" y="1798705"/>
                  <a:pt x="2326552" y="1796436"/>
                  <a:pt x="2348371" y="1803254"/>
                </a:cubicBezTo>
                <a:cubicBezTo>
                  <a:pt x="2364027" y="1808146"/>
                  <a:pt x="2389315" y="1830549"/>
                  <a:pt x="2389315" y="1830549"/>
                </a:cubicBezTo>
                <a:cubicBezTo>
                  <a:pt x="2393864" y="1837373"/>
                  <a:pt x="2397163" y="1845222"/>
                  <a:pt x="2402962" y="1851021"/>
                </a:cubicBezTo>
                <a:cubicBezTo>
                  <a:pt x="2412604" y="1860663"/>
                  <a:pt x="2440030" y="1872966"/>
                  <a:pt x="2450729" y="1878316"/>
                </a:cubicBezTo>
                <a:cubicBezTo>
                  <a:pt x="2454219" y="1877928"/>
                  <a:pt x="2531055" y="1863107"/>
                  <a:pt x="2546264" y="1878316"/>
                </a:cubicBezTo>
                <a:cubicBezTo>
                  <a:pt x="2609952" y="1942004"/>
                  <a:pt x="2522383" y="1906751"/>
                  <a:pt x="2580383" y="1926083"/>
                </a:cubicBezTo>
                <a:cubicBezTo>
                  <a:pt x="2607679" y="1923809"/>
                  <a:pt x="2635412" y="1924632"/>
                  <a:pt x="2662270" y="1919260"/>
                </a:cubicBezTo>
                <a:cubicBezTo>
                  <a:pt x="2670312" y="1917652"/>
                  <a:pt x="2675247" y="1908943"/>
                  <a:pt x="2682741" y="1905612"/>
                </a:cubicBezTo>
                <a:cubicBezTo>
                  <a:pt x="2695887" y="1899769"/>
                  <a:pt x="2710037" y="1896513"/>
                  <a:pt x="2723685" y="1891964"/>
                </a:cubicBezTo>
                <a:lnTo>
                  <a:pt x="2744156" y="1885140"/>
                </a:lnTo>
                <a:cubicBezTo>
                  <a:pt x="2750980" y="1882865"/>
                  <a:pt x="2758194" y="1881533"/>
                  <a:pt x="2764628" y="1878316"/>
                </a:cubicBezTo>
                <a:lnTo>
                  <a:pt x="2791924" y="1864668"/>
                </a:lnTo>
                <a:cubicBezTo>
                  <a:pt x="2794198" y="1857844"/>
                  <a:pt x="2794254" y="1849814"/>
                  <a:pt x="2798747" y="1844197"/>
                </a:cubicBezTo>
                <a:cubicBezTo>
                  <a:pt x="2817093" y="1821264"/>
                  <a:pt x="2859449" y="1826079"/>
                  <a:pt x="2880634" y="1823725"/>
                </a:cubicBezTo>
                <a:cubicBezTo>
                  <a:pt x="2932092" y="1806572"/>
                  <a:pt x="2870659" y="1831705"/>
                  <a:pt x="2914753" y="1796430"/>
                </a:cubicBezTo>
                <a:cubicBezTo>
                  <a:pt x="2920370" y="1791937"/>
                  <a:pt x="2928791" y="1792823"/>
                  <a:pt x="2935225" y="1789606"/>
                </a:cubicBezTo>
                <a:cubicBezTo>
                  <a:pt x="2988141" y="1763148"/>
                  <a:pt x="2924711" y="1786287"/>
                  <a:pt x="2976168" y="1769134"/>
                </a:cubicBezTo>
                <a:cubicBezTo>
                  <a:pt x="2982992" y="1762310"/>
                  <a:pt x="2988204" y="1753350"/>
                  <a:pt x="2996640" y="1748663"/>
                </a:cubicBezTo>
                <a:cubicBezTo>
                  <a:pt x="3010234" y="1741111"/>
                  <a:pt x="3047257" y="1732597"/>
                  <a:pt x="3064879" y="1728191"/>
                </a:cubicBezTo>
                <a:cubicBezTo>
                  <a:pt x="3074332" y="1730082"/>
                  <a:pt x="3107667" y="1735282"/>
                  <a:pt x="3119470" y="1741839"/>
                </a:cubicBezTo>
                <a:cubicBezTo>
                  <a:pt x="3133808" y="1749805"/>
                  <a:pt x="3160413" y="1769134"/>
                  <a:pt x="3160413" y="1769134"/>
                </a:cubicBezTo>
                <a:cubicBezTo>
                  <a:pt x="3178610" y="1823726"/>
                  <a:pt x="3151314" y="1760035"/>
                  <a:pt x="3187709" y="1796430"/>
                </a:cubicBezTo>
                <a:cubicBezTo>
                  <a:pt x="3199307" y="1808028"/>
                  <a:pt x="3205906" y="1823725"/>
                  <a:pt x="3215004" y="1837373"/>
                </a:cubicBezTo>
                <a:cubicBezTo>
                  <a:pt x="3219553" y="1844197"/>
                  <a:pt x="3221828" y="1853296"/>
                  <a:pt x="3228652" y="1857845"/>
                </a:cubicBezTo>
                <a:lnTo>
                  <a:pt x="3269595" y="1885140"/>
                </a:lnTo>
                <a:cubicBezTo>
                  <a:pt x="3291905" y="1952068"/>
                  <a:pt x="3284438" y="1911747"/>
                  <a:pt x="3276419" y="2007970"/>
                </a:cubicBezTo>
                <a:cubicBezTo>
                  <a:pt x="3278694" y="2032991"/>
                  <a:pt x="3275854" y="2059020"/>
                  <a:pt x="3283243" y="2083033"/>
                </a:cubicBezTo>
                <a:cubicBezTo>
                  <a:pt x="3286798" y="2094587"/>
                  <a:pt x="3316020" y="2099421"/>
                  <a:pt x="3324186" y="2103504"/>
                </a:cubicBezTo>
                <a:cubicBezTo>
                  <a:pt x="3349604" y="2116213"/>
                  <a:pt x="3342487" y="2118756"/>
                  <a:pt x="3365129" y="2137624"/>
                </a:cubicBezTo>
                <a:cubicBezTo>
                  <a:pt x="3371429" y="2142874"/>
                  <a:pt x="3378777" y="2146722"/>
                  <a:pt x="3385601" y="2151271"/>
                </a:cubicBezTo>
                <a:cubicBezTo>
                  <a:pt x="3389772" y="2163784"/>
                  <a:pt x="3398150" y="2200888"/>
                  <a:pt x="3412897" y="2212686"/>
                </a:cubicBezTo>
                <a:cubicBezTo>
                  <a:pt x="3418514" y="2217179"/>
                  <a:pt x="3427080" y="2216017"/>
                  <a:pt x="3433368" y="2219510"/>
                </a:cubicBezTo>
                <a:cubicBezTo>
                  <a:pt x="3447707" y="2227476"/>
                  <a:pt x="3460664" y="2237707"/>
                  <a:pt x="3474312" y="2246806"/>
                </a:cubicBezTo>
                <a:lnTo>
                  <a:pt x="3494783" y="2260454"/>
                </a:lnTo>
                <a:lnTo>
                  <a:pt x="3522079" y="2301397"/>
                </a:lnTo>
                <a:cubicBezTo>
                  <a:pt x="3526628" y="2308221"/>
                  <a:pt x="3533133" y="2314088"/>
                  <a:pt x="3535726" y="2321868"/>
                </a:cubicBezTo>
                <a:cubicBezTo>
                  <a:pt x="3540275" y="2335516"/>
                  <a:pt x="3537404" y="2354832"/>
                  <a:pt x="3549374" y="2362812"/>
                </a:cubicBezTo>
                <a:cubicBezTo>
                  <a:pt x="3601830" y="2397782"/>
                  <a:pt x="3574139" y="2387410"/>
                  <a:pt x="3631261" y="2396931"/>
                </a:cubicBezTo>
                <a:cubicBezTo>
                  <a:pt x="3638085" y="2399206"/>
                  <a:pt x="3646115" y="2399262"/>
                  <a:pt x="3651732" y="2403755"/>
                </a:cubicBezTo>
                <a:cubicBezTo>
                  <a:pt x="3658136" y="2408878"/>
                  <a:pt x="3658044" y="2420559"/>
                  <a:pt x="3665380" y="2424227"/>
                </a:cubicBezTo>
                <a:cubicBezTo>
                  <a:pt x="3677756" y="2430415"/>
                  <a:pt x="3692901" y="2427695"/>
                  <a:pt x="3706324" y="2431051"/>
                </a:cubicBezTo>
                <a:cubicBezTo>
                  <a:pt x="3720280" y="2434540"/>
                  <a:pt x="3747267" y="2444698"/>
                  <a:pt x="3747267" y="2444698"/>
                </a:cubicBezTo>
                <a:cubicBezTo>
                  <a:pt x="3749542" y="2453797"/>
                  <a:pt x="3752665" y="2462724"/>
                  <a:pt x="3754091" y="2471994"/>
                </a:cubicBezTo>
                <a:cubicBezTo>
                  <a:pt x="3757223" y="2492352"/>
                  <a:pt x="3753876" y="2514051"/>
                  <a:pt x="3760915" y="2533409"/>
                </a:cubicBezTo>
                <a:cubicBezTo>
                  <a:pt x="3766428" y="2548570"/>
                  <a:pt x="3808147" y="2552408"/>
                  <a:pt x="3815506" y="2553880"/>
                </a:cubicBezTo>
                <a:cubicBezTo>
                  <a:pt x="3824604" y="2567528"/>
                  <a:pt x="3827240" y="2589637"/>
                  <a:pt x="3842801" y="2594824"/>
                </a:cubicBezTo>
                <a:cubicBezTo>
                  <a:pt x="3889597" y="2610423"/>
                  <a:pt x="3831515" y="2592003"/>
                  <a:pt x="3897392" y="2608471"/>
                </a:cubicBezTo>
                <a:cubicBezTo>
                  <a:pt x="3904370" y="2610215"/>
                  <a:pt x="3911040" y="2613020"/>
                  <a:pt x="3917864" y="2615295"/>
                </a:cubicBezTo>
                <a:lnTo>
                  <a:pt x="3931512" y="2656239"/>
                </a:lnTo>
                <a:cubicBezTo>
                  <a:pt x="3939382" y="2679850"/>
                  <a:pt x="3934113" y="2678011"/>
                  <a:pt x="3958807" y="2690358"/>
                </a:cubicBezTo>
                <a:cubicBezTo>
                  <a:pt x="3965241" y="2693575"/>
                  <a:pt x="3972455" y="2694907"/>
                  <a:pt x="3979279" y="2697182"/>
                </a:cubicBezTo>
                <a:cubicBezTo>
                  <a:pt x="4005498" y="2714661"/>
                  <a:pt x="4021898" y="2718012"/>
                  <a:pt x="4033870" y="2744949"/>
                </a:cubicBezTo>
                <a:cubicBezTo>
                  <a:pt x="4039713" y="2758095"/>
                  <a:pt x="4042969" y="2772244"/>
                  <a:pt x="4047518" y="2785892"/>
                </a:cubicBezTo>
                <a:lnTo>
                  <a:pt x="4061165" y="2826836"/>
                </a:lnTo>
                <a:cubicBezTo>
                  <a:pt x="4063440" y="2833660"/>
                  <a:pt x="4063673" y="2841553"/>
                  <a:pt x="4067989" y="2847307"/>
                </a:cubicBezTo>
                <a:cubicBezTo>
                  <a:pt x="4076770" y="2859015"/>
                  <a:pt x="4094130" y="2881111"/>
                  <a:pt x="4102109" y="2895074"/>
                </a:cubicBezTo>
                <a:cubicBezTo>
                  <a:pt x="4115598" y="2918681"/>
                  <a:pt x="4114925" y="2919878"/>
                  <a:pt x="4122580" y="2942842"/>
                </a:cubicBezTo>
                <a:cubicBezTo>
                  <a:pt x="4106339" y="2991565"/>
                  <a:pt x="4120902" y="2975805"/>
                  <a:pt x="4088461" y="2997433"/>
                </a:cubicBezTo>
                <a:cubicBezTo>
                  <a:pt x="4086186" y="3006531"/>
                  <a:pt x="4085831" y="3016340"/>
                  <a:pt x="4081637" y="3024728"/>
                </a:cubicBezTo>
                <a:cubicBezTo>
                  <a:pt x="4074301" y="3039399"/>
                  <a:pt x="4063439" y="3052023"/>
                  <a:pt x="4054341" y="3065671"/>
                </a:cubicBezTo>
                <a:cubicBezTo>
                  <a:pt x="4049792" y="3072495"/>
                  <a:pt x="4043287" y="3078363"/>
                  <a:pt x="4040694" y="3086143"/>
                </a:cubicBezTo>
                <a:lnTo>
                  <a:pt x="4033870" y="3106615"/>
                </a:lnTo>
                <a:cubicBezTo>
                  <a:pt x="4036145" y="3127087"/>
                  <a:pt x="4032171" y="3149279"/>
                  <a:pt x="4040694" y="3168030"/>
                </a:cubicBezTo>
                <a:cubicBezTo>
                  <a:pt x="4052440" y="3193871"/>
                  <a:pt x="4115498" y="3175739"/>
                  <a:pt x="4122580" y="3174854"/>
                </a:cubicBezTo>
                <a:cubicBezTo>
                  <a:pt x="4127129" y="3168030"/>
                  <a:pt x="4133871" y="3162238"/>
                  <a:pt x="4136228" y="3154382"/>
                </a:cubicBezTo>
                <a:cubicBezTo>
                  <a:pt x="4140850" y="3138976"/>
                  <a:pt x="4139898" y="3122387"/>
                  <a:pt x="4143052" y="3106615"/>
                </a:cubicBezTo>
                <a:cubicBezTo>
                  <a:pt x="4145827" y="3092740"/>
                  <a:pt x="4153459" y="3075736"/>
                  <a:pt x="4163524" y="3065671"/>
                </a:cubicBezTo>
                <a:cubicBezTo>
                  <a:pt x="4169323" y="3059872"/>
                  <a:pt x="4177171" y="3056573"/>
                  <a:pt x="4183995" y="3052024"/>
                </a:cubicBezTo>
                <a:cubicBezTo>
                  <a:pt x="4190895" y="3041673"/>
                  <a:pt x="4204467" y="3025206"/>
                  <a:pt x="4204467" y="3011080"/>
                </a:cubicBezTo>
                <a:cubicBezTo>
                  <a:pt x="4204467" y="2999482"/>
                  <a:pt x="4199918" y="2988334"/>
                  <a:pt x="4197643" y="2976961"/>
                </a:cubicBezTo>
                <a:cubicBezTo>
                  <a:pt x="4199918" y="2967863"/>
                  <a:pt x="4198291" y="2956724"/>
                  <a:pt x="4204467" y="2949666"/>
                </a:cubicBezTo>
                <a:cubicBezTo>
                  <a:pt x="4229509" y="2921047"/>
                  <a:pt x="4247393" y="2921973"/>
                  <a:pt x="4279529" y="2915546"/>
                </a:cubicBezTo>
                <a:cubicBezTo>
                  <a:pt x="4277255" y="2904173"/>
                  <a:pt x="4278460" y="2891497"/>
                  <a:pt x="4272706" y="2881427"/>
                </a:cubicBezTo>
                <a:cubicBezTo>
                  <a:pt x="4268637" y="2874306"/>
                  <a:pt x="4258535" y="2873029"/>
                  <a:pt x="4252234" y="2867779"/>
                </a:cubicBezTo>
                <a:cubicBezTo>
                  <a:pt x="4199695" y="2823996"/>
                  <a:pt x="4262114" y="2867541"/>
                  <a:pt x="4211291" y="2833660"/>
                </a:cubicBezTo>
                <a:lnTo>
                  <a:pt x="4190819" y="2772245"/>
                </a:lnTo>
                <a:lnTo>
                  <a:pt x="4183995" y="2751773"/>
                </a:lnTo>
                <a:cubicBezTo>
                  <a:pt x="4186270" y="2729027"/>
                  <a:pt x="4185679" y="2705808"/>
                  <a:pt x="4190819" y="2683534"/>
                </a:cubicBezTo>
                <a:cubicBezTo>
                  <a:pt x="4196820" y="2657528"/>
                  <a:pt x="4206893" y="2665262"/>
                  <a:pt x="4224938" y="2656239"/>
                </a:cubicBezTo>
                <a:cubicBezTo>
                  <a:pt x="4232274" y="2652571"/>
                  <a:pt x="4238586" y="2647140"/>
                  <a:pt x="4245410" y="2642591"/>
                </a:cubicBezTo>
                <a:cubicBezTo>
                  <a:pt x="4286670" y="2652906"/>
                  <a:pt x="4263797" y="2646446"/>
                  <a:pt x="4313649" y="2663063"/>
                </a:cubicBezTo>
                <a:lnTo>
                  <a:pt x="4334121" y="2669886"/>
                </a:lnTo>
                <a:cubicBezTo>
                  <a:pt x="4392790" y="2709001"/>
                  <a:pt x="4323745" y="2656917"/>
                  <a:pt x="4361416" y="2704006"/>
                </a:cubicBezTo>
                <a:cubicBezTo>
                  <a:pt x="4371037" y="2716033"/>
                  <a:pt x="4388872" y="2719982"/>
                  <a:pt x="4402359" y="2724477"/>
                </a:cubicBezTo>
                <a:cubicBezTo>
                  <a:pt x="4451106" y="2756975"/>
                  <a:pt x="4427390" y="2755751"/>
                  <a:pt x="4470598" y="2744949"/>
                </a:cubicBezTo>
                <a:cubicBezTo>
                  <a:pt x="4477391" y="2710985"/>
                  <a:pt x="4482603" y="2705900"/>
                  <a:pt x="4470598" y="2669886"/>
                </a:cubicBezTo>
                <a:cubicBezTo>
                  <a:pt x="4468005" y="2662106"/>
                  <a:pt x="4463354" y="2654538"/>
                  <a:pt x="4456950" y="2649415"/>
                </a:cubicBezTo>
                <a:cubicBezTo>
                  <a:pt x="4451333" y="2644922"/>
                  <a:pt x="4443303" y="2644866"/>
                  <a:pt x="4436479" y="2642591"/>
                </a:cubicBezTo>
                <a:cubicBezTo>
                  <a:pt x="4434204" y="2635767"/>
                  <a:pt x="4433148" y="2628407"/>
                  <a:pt x="4429655" y="2622119"/>
                </a:cubicBezTo>
                <a:cubicBezTo>
                  <a:pt x="4411083" y="2588691"/>
                  <a:pt x="4412344" y="2580443"/>
                  <a:pt x="4381888" y="2574352"/>
                </a:cubicBezTo>
                <a:cubicBezTo>
                  <a:pt x="4366116" y="2571198"/>
                  <a:pt x="4350043" y="2569803"/>
                  <a:pt x="4334121" y="2567528"/>
                </a:cubicBezTo>
                <a:cubicBezTo>
                  <a:pt x="4285397" y="2551287"/>
                  <a:pt x="4305147" y="2561860"/>
                  <a:pt x="4272706" y="2540233"/>
                </a:cubicBezTo>
                <a:cubicBezTo>
                  <a:pt x="4268157" y="2533409"/>
                  <a:pt x="4264308" y="2526062"/>
                  <a:pt x="4259058" y="2519761"/>
                </a:cubicBezTo>
                <a:cubicBezTo>
                  <a:pt x="4239014" y="2495708"/>
                  <a:pt x="4226176" y="2491016"/>
                  <a:pt x="4197643" y="2471994"/>
                </a:cubicBezTo>
                <a:cubicBezTo>
                  <a:pt x="4190819" y="2467445"/>
                  <a:pt x="4184952" y="2460940"/>
                  <a:pt x="4177171" y="2458346"/>
                </a:cubicBezTo>
                <a:cubicBezTo>
                  <a:pt x="4170347" y="2456071"/>
                  <a:pt x="4162988" y="2455015"/>
                  <a:pt x="4156700" y="2451522"/>
                </a:cubicBezTo>
                <a:cubicBezTo>
                  <a:pt x="4142361" y="2443556"/>
                  <a:pt x="4115756" y="2424227"/>
                  <a:pt x="4115756" y="2424227"/>
                </a:cubicBezTo>
                <a:cubicBezTo>
                  <a:pt x="4113481" y="2417403"/>
                  <a:pt x="4112149" y="2410189"/>
                  <a:pt x="4108932" y="2403755"/>
                </a:cubicBezTo>
                <a:cubicBezTo>
                  <a:pt x="4105264" y="2396420"/>
                  <a:pt x="4096893" y="2391325"/>
                  <a:pt x="4095285" y="2383283"/>
                </a:cubicBezTo>
                <a:cubicBezTo>
                  <a:pt x="4076733" y="2290518"/>
                  <a:pt x="4117369" y="2311033"/>
                  <a:pt x="4067989" y="2294573"/>
                </a:cubicBezTo>
                <a:cubicBezTo>
                  <a:pt x="4052067" y="2296848"/>
                  <a:pt x="4035628" y="2296775"/>
                  <a:pt x="4020222" y="2301397"/>
                </a:cubicBezTo>
                <a:cubicBezTo>
                  <a:pt x="4012366" y="2303754"/>
                  <a:pt x="4007927" y="2314416"/>
                  <a:pt x="3999750" y="2315045"/>
                </a:cubicBezTo>
                <a:cubicBezTo>
                  <a:pt x="3976958" y="2316798"/>
                  <a:pt x="3954258" y="2310496"/>
                  <a:pt x="3931512" y="2308221"/>
                </a:cubicBezTo>
                <a:cubicBezTo>
                  <a:pt x="3924688" y="2305946"/>
                  <a:pt x="3917328" y="2304890"/>
                  <a:pt x="3911040" y="2301397"/>
                </a:cubicBezTo>
                <a:cubicBezTo>
                  <a:pt x="3896702" y="2293431"/>
                  <a:pt x="3870097" y="2274101"/>
                  <a:pt x="3870097" y="2274101"/>
                </a:cubicBezTo>
                <a:cubicBezTo>
                  <a:pt x="3830988" y="2215440"/>
                  <a:pt x="3877875" y="2289657"/>
                  <a:pt x="3849625" y="2233158"/>
                </a:cubicBezTo>
                <a:cubicBezTo>
                  <a:pt x="3845957" y="2225822"/>
                  <a:pt x="3839308" y="2220181"/>
                  <a:pt x="3835977" y="2212686"/>
                </a:cubicBezTo>
                <a:cubicBezTo>
                  <a:pt x="3830134" y="2199540"/>
                  <a:pt x="3830309" y="2183713"/>
                  <a:pt x="3822329" y="2171743"/>
                </a:cubicBezTo>
                <a:lnTo>
                  <a:pt x="3781386" y="2110328"/>
                </a:lnTo>
                <a:lnTo>
                  <a:pt x="3767738" y="2089857"/>
                </a:lnTo>
                <a:lnTo>
                  <a:pt x="3754091" y="2048913"/>
                </a:lnTo>
                <a:cubicBezTo>
                  <a:pt x="3751816" y="2042089"/>
                  <a:pt x="3749012" y="2035420"/>
                  <a:pt x="3747267" y="2028442"/>
                </a:cubicBezTo>
                <a:cubicBezTo>
                  <a:pt x="3744992" y="2019343"/>
                  <a:pt x="3746619" y="2008204"/>
                  <a:pt x="3740443" y="2001146"/>
                </a:cubicBezTo>
                <a:cubicBezTo>
                  <a:pt x="3729642" y="1988802"/>
                  <a:pt x="3699500" y="1973851"/>
                  <a:pt x="3699500" y="1973851"/>
                </a:cubicBezTo>
                <a:cubicBezTo>
                  <a:pt x="3677872" y="1941409"/>
                  <a:pt x="3688445" y="1961159"/>
                  <a:pt x="3672204" y="1912436"/>
                </a:cubicBezTo>
                <a:cubicBezTo>
                  <a:pt x="3669929" y="1905612"/>
                  <a:pt x="3669370" y="1897949"/>
                  <a:pt x="3665380" y="1891964"/>
                </a:cubicBezTo>
                <a:cubicBezTo>
                  <a:pt x="3656282" y="1878316"/>
                  <a:pt x="3649683" y="1862619"/>
                  <a:pt x="3638085" y="1851021"/>
                </a:cubicBezTo>
                <a:cubicBezTo>
                  <a:pt x="3631261" y="1844197"/>
                  <a:pt x="3623538" y="1838167"/>
                  <a:pt x="3617613" y="1830549"/>
                </a:cubicBezTo>
                <a:cubicBezTo>
                  <a:pt x="3607543" y="1817602"/>
                  <a:pt x="3595505" y="1805167"/>
                  <a:pt x="3590318" y="1789606"/>
                </a:cubicBezTo>
                <a:cubicBezTo>
                  <a:pt x="3580901" y="1761354"/>
                  <a:pt x="3587484" y="1775119"/>
                  <a:pt x="3569846" y="1748663"/>
                </a:cubicBezTo>
                <a:cubicBezTo>
                  <a:pt x="3547537" y="1681735"/>
                  <a:pt x="3557393" y="1722056"/>
                  <a:pt x="3549374" y="1625833"/>
                </a:cubicBezTo>
                <a:cubicBezTo>
                  <a:pt x="3551649" y="1607636"/>
                  <a:pt x="3548750" y="1588000"/>
                  <a:pt x="3556198" y="1571242"/>
                </a:cubicBezTo>
                <a:cubicBezTo>
                  <a:pt x="3559119" y="1564669"/>
                  <a:pt x="3570685" y="1568408"/>
                  <a:pt x="3576670" y="1564418"/>
                </a:cubicBezTo>
                <a:cubicBezTo>
                  <a:pt x="3584700" y="1559065"/>
                  <a:pt x="3589523" y="1549871"/>
                  <a:pt x="3597141" y="1543946"/>
                </a:cubicBezTo>
                <a:cubicBezTo>
                  <a:pt x="3632335" y="1516573"/>
                  <a:pt x="3627670" y="1520123"/>
                  <a:pt x="3658556" y="1509827"/>
                </a:cubicBezTo>
                <a:cubicBezTo>
                  <a:pt x="3789172" y="1519874"/>
                  <a:pt x="3729464" y="1487867"/>
                  <a:pt x="3754091" y="1537122"/>
                </a:cubicBezTo>
                <a:cubicBezTo>
                  <a:pt x="3757759" y="1544457"/>
                  <a:pt x="3763189" y="1550770"/>
                  <a:pt x="3767738" y="1557594"/>
                </a:cubicBezTo>
                <a:cubicBezTo>
                  <a:pt x="3765464" y="1573516"/>
                  <a:pt x="3763559" y="1589496"/>
                  <a:pt x="3760915" y="1605361"/>
                </a:cubicBezTo>
                <a:cubicBezTo>
                  <a:pt x="3759008" y="1616801"/>
                  <a:pt x="3754091" y="1627882"/>
                  <a:pt x="3754091" y="1639480"/>
                </a:cubicBezTo>
                <a:cubicBezTo>
                  <a:pt x="3754091" y="1652591"/>
                  <a:pt x="3763420" y="1678334"/>
                  <a:pt x="3774562" y="1687248"/>
                </a:cubicBezTo>
                <a:cubicBezTo>
                  <a:pt x="3780179" y="1691741"/>
                  <a:pt x="3788210" y="1691797"/>
                  <a:pt x="3795034" y="1694071"/>
                </a:cubicBezTo>
                <a:lnTo>
                  <a:pt x="3842801" y="1680424"/>
                </a:lnTo>
                <a:cubicBezTo>
                  <a:pt x="3849691" y="1678357"/>
                  <a:pt x="3859092" y="1679453"/>
                  <a:pt x="3863273" y="1673600"/>
                </a:cubicBezTo>
                <a:cubicBezTo>
                  <a:pt x="3871635" y="1661894"/>
                  <a:pt x="3872372" y="1646305"/>
                  <a:pt x="3876921" y="1632657"/>
                </a:cubicBezTo>
                <a:cubicBezTo>
                  <a:pt x="3882471" y="1616005"/>
                  <a:pt x="3884162" y="1604943"/>
                  <a:pt x="3897392" y="1591713"/>
                </a:cubicBezTo>
                <a:cubicBezTo>
                  <a:pt x="3903191" y="1585914"/>
                  <a:pt x="3911040" y="1582615"/>
                  <a:pt x="3917864" y="1578066"/>
                </a:cubicBezTo>
                <a:lnTo>
                  <a:pt x="3958807" y="1516651"/>
                </a:lnTo>
                <a:lnTo>
                  <a:pt x="3972455" y="1496179"/>
                </a:lnTo>
                <a:cubicBezTo>
                  <a:pt x="3970180" y="1471158"/>
                  <a:pt x="3970895" y="1445682"/>
                  <a:pt x="3965631" y="1421116"/>
                </a:cubicBezTo>
                <a:cubicBezTo>
                  <a:pt x="3963913" y="1413097"/>
                  <a:pt x="3958387" y="1405768"/>
                  <a:pt x="3951983" y="1400645"/>
                </a:cubicBezTo>
                <a:cubicBezTo>
                  <a:pt x="3946366" y="1396152"/>
                  <a:pt x="3938621" y="1394915"/>
                  <a:pt x="3931512" y="1393821"/>
                </a:cubicBezTo>
                <a:cubicBezTo>
                  <a:pt x="3908918" y="1390345"/>
                  <a:pt x="3886019" y="1389272"/>
                  <a:pt x="3863273" y="1386997"/>
                </a:cubicBezTo>
                <a:lnTo>
                  <a:pt x="3801858" y="1366525"/>
                </a:lnTo>
                <a:lnTo>
                  <a:pt x="3781386" y="1359701"/>
                </a:lnTo>
                <a:cubicBezTo>
                  <a:pt x="3774562" y="1357426"/>
                  <a:pt x="3767968" y="1354287"/>
                  <a:pt x="3760915" y="1352877"/>
                </a:cubicBezTo>
                <a:lnTo>
                  <a:pt x="3726795" y="1346054"/>
                </a:lnTo>
                <a:cubicBezTo>
                  <a:pt x="3722246" y="1339230"/>
                  <a:pt x="3718946" y="1331381"/>
                  <a:pt x="3713147" y="1325582"/>
                </a:cubicBezTo>
                <a:cubicBezTo>
                  <a:pt x="3693592" y="1306026"/>
                  <a:pt x="3694404" y="1316209"/>
                  <a:pt x="3672204" y="1305110"/>
                </a:cubicBezTo>
                <a:cubicBezTo>
                  <a:pt x="3664869" y="1301442"/>
                  <a:pt x="3659067" y="1295131"/>
                  <a:pt x="3651732" y="1291463"/>
                </a:cubicBezTo>
                <a:cubicBezTo>
                  <a:pt x="3595236" y="1263216"/>
                  <a:pt x="3669451" y="1310099"/>
                  <a:pt x="3610789" y="1270991"/>
                </a:cubicBezTo>
                <a:cubicBezTo>
                  <a:pt x="3608514" y="1261892"/>
                  <a:pt x="3603965" y="1253074"/>
                  <a:pt x="3603965" y="1243695"/>
                </a:cubicBezTo>
                <a:cubicBezTo>
                  <a:pt x="3603965" y="1186784"/>
                  <a:pt x="3606734" y="1129865"/>
                  <a:pt x="3610789" y="1073098"/>
                </a:cubicBezTo>
                <a:cubicBezTo>
                  <a:pt x="3611301" y="1065923"/>
                  <a:pt x="3614396" y="1059060"/>
                  <a:pt x="3617613" y="1052627"/>
                </a:cubicBezTo>
                <a:cubicBezTo>
                  <a:pt x="3621281" y="1045291"/>
                  <a:pt x="3626011" y="1038456"/>
                  <a:pt x="3631261" y="1032155"/>
                </a:cubicBezTo>
                <a:cubicBezTo>
                  <a:pt x="3637439" y="1024741"/>
                  <a:pt x="3645554" y="1019097"/>
                  <a:pt x="3651732" y="1011683"/>
                </a:cubicBezTo>
                <a:cubicBezTo>
                  <a:pt x="3656982" y="1005383"/>
                  <a:pt x="3657600" y="993805"/>
                  <a:pt x="3665380" y="991212"/>
                </a:cubicBezTo>
                <a:cubicBezTo>
                  <a:pt x="3687067" y="983983"/>
                  <a:pt x="3710873" y="986663"/>
                  <a:pt x="3733619" y="984388"/>
                </a:cubicBezTo>
                <a:cubicBezTo>
                  <a:pt x="3747106" y="979892"/>
                  <a:pt x="3764941" y="975943"/>
                  <a:pt x="3774562" y="963916"/>
                </a:cubicBezTo>
                <a:cubicBezTo>
                  <a:pt x="3779055" y="958299"/>
                  <a:pt x="3779111" y="950269"/>
                  <a:pt x="3781386" y="943445"/>
                </a:cubicBezTo>
                <a:cubicBezTo>
                  <a:pt x="3779780" y="937020"/>
                  <a:pt x="3772188" y="903687"/>
                  <a:pt x="3767738" y="895677"/>
                </a:cubicBezTo>
                <a:cubicBezTo>
                  <a:pt x="3759772" y="881339"/>
                  <a:pt x="3754091" y="863832"/>
                  <a:pt x="3740443" y="854734"/>
                </a:cubicBezTo>
                <a:cubicBezTo>
                  <a:pt x="3708001" y="833106"/>
                  <a:pt x="3727752" y="843680"/>
                  <a:pt x="3679028" y="827439"/>
                </a:cubicBezTo>
                <a:cubicBezTo>
                  <a:pt x="3679027" y="827439"/>
                  <a:pt x="3638086" y="813792"/>
                  <a:pt x="3638085" y="813791"/>
                </a:cubicBezTo>
                <a:lnTo>
                  <a:pt x="3617613" y="800143"/>
                </a:lnTo>
                <a:cubicBezTo>
                  <a:pt x="3562807" y="802173"/>
                  <a:pt x="3456125" y="799686"/>
                  <a:pt x="3385601" y="813791"/>
                </a:cubicBezTo>
                <a:cubicBezTo>
                  <a:pt x="3378548" y="815202"/>
                  <a:pt x="3371953" y="818340"/>
                  <a:pt x="3365129" y="820615"/>
                </a:cubicBezTo>
                <a:cubicBezTo>
                  <a:pt x="3333844" y="867543"/>
                  <a:pt x="3343021" y="845997"/>
                  <a:pt x="3331010" y="882030"/>
                </a:cubicBezTo>
                <a:cubicBezTo>
                  <a:pt x="3328735" y="911600"/>
                  <a:pt x="3327865" y="941312"/>
                  <a:pt x="3324186" y="970740"/>
                </a:cubicBezTo>
                <a:cubicBezTo>
                  <a:pt x="3323294" y="977878"/>
                  <a:pt x="3321855" y="985595"/>
                  <a:pt x="3317362" y="991212"/>
                </a:cubicBezTo>
                <a:cubicBezTo>
                  <a:pt x="3312239" y="997616"/>
                  <a:pt x="3304385" y="1001529"/>
                  <a:pt x="3296891" y="1004860"/>
                </a:cubicBezTo>
                <a:cubicBezTo>
                  <a:pt x="3283745" y="1010703"/>
                  <a:pt x="3269595" y="1013958"/>
                  <a:pt x="3255947" y="1018507"/>
                </a:cubicBezTo>
                <a:cubicBezTo>
                  <a:pt x="3249123" y="1020782"/>
                  <a:pt x="3241461" y="1021341"/>
                  <a:pt x="3235476" y="1025331"/>
                </a:cubicBezTo>
                <a:cubicBezTo>
                  <a:pt x="3209019" y="1042969"/>
                  <a:pt x="3222785" y="1036385"/>
                  <a:pt x="3194532" y="1045803"/>
                </a:cubicBezTo>
                <a:cubicBezTo>
                  <a:pt x="3109659" y="989218"/>
                  <a:pt x="3255170" y="1089511"/>
                  <a:pt x="3153589" y="1004860"/>
                </a:cubicBezTo>
                <a:cubicBezTo>
                  <a:pt x="3148063" y="1000255"/>
                  <a:pt x="3140267" y="998830"/>
                  <a:pt x="3133118" y="998036"/>
                </a:cubicBezTo>
                <a:cubicBezTo>
                  <a:pt x="3099132" y="994260"/>
                  <a:pt x="3064879" y="993487"/>
                  <a:pt x="3030759" y="991212"/>
                </a:cubicBezTo>
                <a:lnTo>
                  <a:pt x="2989816" y="977564"/>
                </a:lnTo>
                <a:cubicBezTo>
                  <a:pt x="2982992" y="975289"/>
                  <a:pt x="2976397" y="972151"/>
                  <a:pt x="2969344" y="970740"/>
                </a:cubicBezTo>
                <a:lnTo>
                  <a:pt x="2935225" y="963916"/>
                </a:lnTo>
                <a:cubicBezTo>
                  <a:pt x="2928401" y="959367"/>
                  <a:pt x="2916742" y="958225"/>
                  <a:pt x="2914753" y="950268"/>
                </a:cubicBezTo>
                <a:cubicBezTo>
                  <a:pt x="2910245" y="932236"/>
                  <a:pt x="2930533" y="874496"/>
                  <a:pt x="2948873" y="868382"/>
                </a:cubicBezTo>
                <a:cubicBezTo>
                  <a:pt x="2977125" y="858964"/>
                  <a:pt x="2963359" y="865548"/>
                  <a:pt x="2989816" y="847910"/>
                </a:cubicBezTo>
                <a:cubicBezTo>
                  <a:pt x="2994365" y="841086"/>
                  <a:pt x="2997665" y="833238"/>
                  <a:pt x="3003464" y="827439"/>
                </a:cubicBezTo>
                <a:cubicBezTo>
                  <a:pt x="3027119" y="803784"/>
                  <a:pt x="3023026" y="826073"/>
                  <a:pt x="3037583" y="793319"/>
                </a:cubicBezTo>
                <a:cubicBezTo>
                  <a:pt x="3043426" y="780173"/>
                  <a:pt x="3043251" y="764346"/>
                  <a:pt x="3051231" y="752376"/>
                </a:cubicBezTo>
                <a:cubicBezTo>
                  <a:pt x="3090339" y="693714"/>
                  <a:pt x="3043456" y="767929"/>
                  <a:pt x="3071703" y="711433"/>
                </a:cubicBezTo>
                <a:cubicBezTo>
                  <a:pt x="3075371" y="704098"/>
                  <a:pt x="3082019" y="698455"/>
                  <a:pt x="3085350" y="690961"/>
                </a:cubicBezTo>
                <a:cubicBezTo>
                  <a:pt x="3094845" y="669598"/>
                  <a:pt x="3100150" y="645409"/>
                  <a:pt x="3105822" y="622722"/>
                </a:cubicBezTo>
                <a:cubicBezTo>
                  <a:pt x="3104970" y="609937"/>
                  <a:pt x="3108455" y="532452"/>
                  <a:pt x="3092174" y="499892"/>
                </a:cubicBezTo>
                <a:cubicBezTo>
                  <a:pt x="3088506" y="492557"/>
                  <a:pt x="3084698" y="484821"/>
                  <a:pt x="3078526" y="479421"/>
                </a:cubicBezTo>
                <a:cubicBezTo>
                  <a:pt x="3066182" y="468620"/>
                  <a:pt x="3037583" y="452125"/>
                  <a:pt x="3037583" y="452125"/>
                </a:cubicBezTo>
                <a:cubicBezTo>
                  <a:pt x="3033034" y="445301"/>
                  <a:pt x="3029734" y="437453"/>
                  <a:pt x="3023935" y="431654"/>
                </a:cubicBezTo>
                <a:cubicBezTo>
                  <a:pt x="3018136" y="425855"/>
                  <a:pt x="3007132" y="425341"/>
                  <a:pt x="3003464" y="418006"/>
                </a:cubicBezTo>
                <a:cubicBezTo>
                  <a:pt x="2995076" y="401229"/>
                  <a:pt x="2995748" y="381210"/>
                  <a:pt x="2989816" y="363415"/>
                </a:cubicBezTo>
                <a:lnTo>
                  <a:pt x="2976168" y="322471"/>
                </a:lnTo>
                <a:lnTo>
                  <a:pt x="2969344" y="302000"/>
                </a:lnTo>
                <a:cubicBezTo>
                  <a:pt x="2967070" y="286078"/>
                  <a:pt x="2967143" y="269639"/>
                  <a:pt x="2962521" y="254233"/>
                </a:cubicBezTo>
                <a:cubicBezTo>
                  <a:pt x="2960164" y="246377"/>
                  <a:pt x="2952204" y="241256"/>
                  <a:pt x="2948873" y="233761"/>
                </a:cubicBezTo>
                <a:cubicBezTo>
                  <a:pt x="2943030" y="220615"/>
                  <a:pt x="2939774" y="206466"/>
                  <a:pt x="2935225" y="192818"/>
                </a:cubicBezTo>
                <a:lnTo>
                  <a:pt x="2935225" y="192818"/>
                </a:lnTo>
                <a:lnTo>
                  <a:pt x="2921577" y="138227"/>
                </a:lnTo>
                <a:cubicBezTo>
                  <a:pt x="2916357" y="117347"/>
                  <a:pt x="2916814" y="106168"/>
                  <a:pt x="2901106" y="90460"/>
                </a:cubicBezTo>
                <a:cubicBezTo>
                  <a:pt x="2895307" y="84661"/>
                  <a:pt x="2887458" y="81361"/>
                  <a:pt x="2880634" y="76812"/>
                </a:cubicBezTo>
                <a:cubicBezTo>
                  <a:pt x="2878359" y="69988"/>
                  <a:pt x="2879663" y="60521"/>
                  <a:pt x="2873810" y="56340"/>
                </a:cubicBezTo>
                <a:cubicBezTo>
                  <a:pt x="2862104" y="47978"/>
                  <a:pt x="2846515" y="47241"/>
                  <a:pt x="2832867" y="42692"/>
                </a:cubicBezTo>
                <a:cubicBezTo>
                  <a:pt x="2788561" y="27923"/>
                  <a:pt x="2819555" y="36519"/>
                  <a:pt x="2737332" y="29045"/>
                </a:cubicBezTo>
                <a:cubicBezTo>
                  <a:pt x="2730508" y="22221"/>
                  <a:pt x="2726399" y="10040"/>
                  <a:pt x="2716861" y="8573"/>
                </a:cubicBezTo>
                <a:cubicBezTo>
                  <a:pt x="2661138" y="0"/>
                  <a:pt x="2662575" y="1444"/>
                  <a:pt x="2641798" y="22221"/>
                </a:cubicBezTo>
              </a:path>
            </a:pathLst>
          </a:custGeom>
          <a:solidFill>
            <a:srgbClr val="000000">
              <a:alpha val="50196"/>
            </a:srgbClr>
          </a:solidFill>
          <a:ln w="9525" cap="flat" cmpd="sng" algn="ctr">
            <a:solidFill>
              <a:srgbClr val="009999">
                <a:shade val="95000"/>
                <a:satMod val="105000"/>
              </a:srgbClr>
            </a:solidFill>
            <a:prstDash val="solid"/>
          </a:ln>
          <a:effectLst>
            <a:softEdge rad="63500"/>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grpSp>
        <p:nvGrpSpPr>
          <p:cNvPr id="23" name="Group 10"/>
          <p:cNvGrpSpPr>
            <a:grpSpLocks/>
          </p:cNvGrpSpPr>
          <p:nvPr/>
        </p:nvGrpSpPr>
        <p:grpSpPr bwMode="auto">
          <a:xfrm>
            <a:off x="2053156" y="3653336"/>
            <a:ext cx="2089150" cy="457200"/>
            <a:chOff x="1053" y="1999"/>
            <a:chExt cx="1316" cy="288"/>
          </a:xfrm>
        </p:grpSpPr>
        <p:sp>
          <p:nvSpPr>
            <p:cNvPr id="24" name="AutoShape 11"/>
            <p:cNvSpPr>
              <a:spLocks noChangeArrowheads="1"/>
            </p:cNvSpPr>
            <p:nvPr/>
          </p:nvSpPr>
          <p:spPr bwMode="auto">
            <a:xfrm>
              <a:off x="1067" y="2022"/>
              <a:ext cx="1211" cy="258"/>
            </a:xfrm>
            <a:prstGeom prst="roundRect">
              <a:avLst>
                <a:gd name="adj" fmla="val 16667"/>
              </a:avLst>
            </a:prstGeom>
            <a:solidFill>
              <a:schemeClr val="accent1"/>
            </a:solidFill>
            <a:ln w="28575">
              <a:solidFill>
                <a:srgbClr val="00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25" name="Text Box 12"/>
            <p:cNvSpPr txBox="1">
              <a:spLocks noChangeArrowheads="1"/>
            </p:cNvSpPr>
            <p:nvPr/>
          </p:nvSpPr>
          <p:spPr bwMode="auto">
            <a:xfrm>
              <a:off x="1053" y="1999"/>
              <a:ext cx="1316" cy="288"/>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400" b="1" i="0" u="none" strike="noStrike" kern="1200" cap="none" spc="0" normalizeH="0" baseline="0" noProof="0" dirty="0">
                  <a:ln>
                    <a:noFill/>
                  </a:ln>
                  <a:solidFill>
                    <a:srgbClr val="000000"/>
                  </a:solidFill>
                  <a:effectLst/>
                  <a:uLnTx/>
                  <a:uFillTx/>
                  <a:latin typeface="Arial" charset="0"/>
                  <a:ea typeface="+mn-ea"/>
                  <a:cs typeface="Arial"/>
                </a:rPr>
                <a:t>Constantine</a:t>
              </a:r>
            </a:p>
          </p:txBody>
        </p:sp>
      </p:grpSp>
      <p:grpSp>
        <p:nvGrpSpPr>
          <p:cNvPr id="27" name="Group 7"/>
          <p:cNvGrpSpPr>
            <a:grpSpLocks/>
          </p:cNvGrpSpPr>
          <p:nvPr/>
        </p:nvGrpSpPr>
        <p:grpSpPr bwMode="auto">
          <a:xfrm>
            <a:off x="4757965" y="3466874"/>
            <a:ext cx="1527175" cy="471487"/>
            <a:chOff x="2924" y="2065"/>
            <a:chExt cx="962" cy="297"/>
          </a:xfrm>
        </p:grpSpPr>
        <p:sp>
          <p:nvSpPr>
            <p:cNvPr id="28" name="AutoShape 8"/>
            <p:cNvSpPr>
              <a:spLocks noChangeArrowheads="1"/>
            </p:cNvSpPr>
            <p:nvPr/>
          </p:nvSpPr>
          <p:spPr bwMode="auto">
            <a:xfrm rot="-2036893">
              <a:off x="2928" y="2130"/>
              <a:ext cx="868" cy="232"/>
            </a:xfrm>
            <a:prstGeom prst="roundRect">
              <a:avLst>
                <a:gd name="adj" fmla="val 16667"/>
              </a:avLst>
            </a:prstGeom>
            <a:solidFill>
              <a:schemeClr val="accent1"/>
            </a:solidFill>
            <a:ln w="28575">
              <a:solidFill>
                <a:srgbClr val="00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29" name="Text Box 9"/>
            <p:cNvSpPr txBox="1">
              <a:spLocks noChangeArrowheads="1"/>
            </p:cNvSpPr>
            <p:nvPr/>
          </p:nvSpPr>
          <p:spPr bwMode="auto">
            <a:xfrm rot="-2036893">
              <a:off x="2924" y="2065"/>
              <a:ext cx="962" cy="288"/>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400" b="1" i="0" u="none" strike="noStrike" kern="1200" cap="none" spc="0" normalizeH="0" baseline="0" noProof="0" dirty="0" err="1">
                  <a:ln>
                    <a:noFill/>
                  </a:ln>
                  <a:solidFill>
                    <a:srgbClr val="000000"/>
                  </a:solidFill>
                  <a:effectLst/>
                  <a:uLnTx/>
                  <a:uFillTx/>
                  <a:latin typeface="Arial" charset="0"/>
                  <a:ea typeface="+mn-ea"/>
                  <a:cs typeface="Arial"/>
                </a:rPr>
                <a:t>Licinius</a:t>
              </a:r>
              <a:endParaRPr kumimoji="0" lang="en-AU" sz="2400" b="1" i="0" u="none" strike="noStrike" kern="1200" cap="none" spc="0" normalizeH="0" baseline="0" noProof="0" dirty="0">
                <a:ln>
                  <a:noFill/>
                </a:ln>
                <a:solidFill>
                  <a:srgbClr val="000000"/>
                </a:solidFill>
                <a:effectLst/>
                <a:uLnTx/>
                <a:uFillTx/>
                <a:latin typeface="Arial" charset="0"/>
                <a:ea typeface="+mn-ea"/>
                <a:cs typeface="Arial"/>
              </a:endParaRPr>
            </a:p>
          </p:txBody>
        </p:sp>
      </p:grpSp>
      <p:grpSp>
        <p:nvGrpSpPr>
          <p:cNvPr id="30" name="Group 13"/>
          <p:cNvGrpSpPr>
            <a:grpSpLocks/>
          </p:cNvGrpSpPr>
          <p:nvPr/>
        </p:nvGrpSpPr>
        <p:grpSpPr bwMode="auto">
          <a:xfrm>
            <a:off x="6684510" y="5347154"/>
            <a:ext cx="1489075" cy="457200"/>
            <a:chOff x="4122" y="2764"/>
            <a:chExt cx="938" cy="288"/>
          </a:xfrm>
        </p:grpSpPr>
        <p:sp>
          <p:nvSpPr>
            <p:cNvPr id="32" name="AutoShape 14"/>
            <p:cNvSpPr>
              <a:spLocks noChangeArrowheads="1"/>
            </p:cNvSpPr>
            <p:nvPr/>
          </p:nvSpPr>
          <p:spPr bwMode="auto">
            <a:xfrm>
              <a:off x="4136" y="2787"/>
              <a:ext cx="876" cy="258"/>
            </a:xfrm>
            <a:prstGeom prst="roundRect">
              <a:avLst>
                <a:gd name="adj" fmla="val 16667"/>
              </a:avLst>
            </a:prstGeom>
            <a:solidFill>
              <a:schemeClr val="accent1"/>
            </a:solidFill>
            <a:ln w="28575">
              <a:solidFill>
                <a:srgbClr val="00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33" name="Text Box 15"/>
            <p:cNvSpPr txBox="1">
              <a:spLocks noChangeArrowheads="1"/>
            </p:cNvSpPr>
            <p:nvPr/>
          </p:nvSpPr>
          <p:spPr bwMode="auto">
            <a:xfrm>
              <a:off x="4122" y="2764"/>
              <a:ext cx="938" cy="288"/>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400" b="1" i="0" u="none" strike="noStrike" kern="1200" cap="none" spc="0" normalizeH="0" baseline="0" noProof="0" dirty="0" err="1">
                  <a:ln>
                    <a:noFill/>
                  </a:ln>
                  <a:solidFill>
                    <a:srgbClr val="000000"/>
                  </a:solidFill>
                  <a:effectLst/>
                  <a:uLnTx/>
                  <a:uFillTx/>
                  <a:latin typeface="Arial" charset="0"/>
                  <a:ea typeface="+mn-ea"/>
                  <a:cs typeface="Arial"/>
                </a:rPr>
                <a:t>Maximin</a:t>
              </a:r>
              <a:endParaRPr kumimoji="0" lang="en-AU" sz="2400" b="1" i="0" u="none" strike="noStrike" kern="1200" cap="none" spc="0" normalizeH="0" baseline="0" noProof="0" dirty="0">
                <a:ln>
                  <a:noFill/>
                </a:ln>
                <a:solidFill>
                  <a:srgbClr val="000000"/>
                </a:solidFill>
                <a:effectLst/>
                <a:uLnTx/>
                <a:uFillTx/>
                <a:latin typeface="Arial" charset="0"/>
                <a:ea typeface="+mn-ea"/>
                <a:cs typeface="Arial"/>
              </a:endParaRPr>
            </a:p>
          </p:txBody>
        </p:sp>
      </p:grpSp>
      <p:grpSp>
        <p:nvGrpSpPr>
          <p:cNvPr id="2" name="Group 32"/>
          <p:cNvGrpSpPr/>
          <p:nvPr/>
        </p:nvGrpSpPr>
        <p:grpSpPr>
          <a:xfrm>
            <a:off x="256941" y="2948460"/>
            <a:ext cx="3024000" cy="468000"/>
            <a:chOff x="349250" y="2972041"/>
            <a:chExt cx="3046413" cy="524083"/>
          </a:xfrm>
        </p:grpSpPr>
        <p:sp>
          <p:nvSpPr>
            <p:cNvPr id="113692" name="AutoShape 28"/>
            <p:cNvSpPr>
              <a:spLocks noChangeArrowheads="1"/>
            </p:cNvSpPr>
            <p:nvPr/>
          </p:nvSpPr>
          <p:spPr bwMode="auto">
            <a:xfrm rot="6521624" flipV="1">
              <a:off x="2859088" y="2959549"/>
              <a:ext cx="319087" cy="754063"/>
            </a:xfrm>
            <a:prstGeom prst="downArrow">
              <a:avLst>
                <a:gd name="adj1" fmla="val 50000"/>
                <a:gd name="adj2" fmla="val 59080"/>
              </a:avLst>
            </a:prstGeom>
            <a:solidFill>
              <a:srgbClr val="FF0000"/>
            </a:solidFill>
            <a:ln w="9525">
              <a:solidFill>
                <a:srgbClr val="000000"/>
              </a:solidFill>
              <a:miter lim="800000"/>
              <a:headEnd/>
              <a:tailEnd/>
            </a:ln>
            <a:effectLst>
              <a:glow rad="127000">
                <a:srgbClr val="FFFF00"/>
              </a:glo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113693" name="WordArt 29"/>
            <p:cNvSpPr>
              <a:spLocks noChangeArrowheads="1" noChangeShapeType="1" noTextEdit="1"/>
            </p:cNvSpPr>
            <p:nvPr/>
          </p:nvSpPr>
          <p:spPr bwMode="auto">
            <a:xfrm>
              <a:off x="349250" y="2972041"/>
              <a:ext cx="2251075" cy="312737"/>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1800" b="0" i="0" u="none" strike="noStrike" kern="10" cap="none" spc="0" normalizeH="0" baseline="0" noProof="0" dirty="0">
                  <a:ln w="9525">
                    <a:solidFill>
                      <a:srgbClr val="000000"/>
                    </a:solidFill>
                    <a:round/>
                    <a:headEnd/>
                    <a:tailEnd/>
                  </a:ln>
                  <a:solidFill>
                    <a:srgbClr val="FF3300"/>
                  </a:solidFill>
                  <a:effectLst>
                    <a:glow rad="127000">
                      <a:srgbClr val="FFFF00"/>
                    </a:glow>
                  </a:effectLst>
                  <a:uLnTx/>
                  <a:uFillTx/>
                  <a:latin typeface="Cooper Black"/>
                  <a:ea typeface="+mn-ea"/>
                  <a:cs typeface="Arial"/>
                </a:rPr>
                <a:t>Edict of Milan</a:t>
              </a:r>
            </a:p>
          </p:txBody>
        </p:sp>
      </p:grpSp>
      <p:sp>
        <p:nvSpPr>
          <p:cNvPr id="63" name="AutoShape 28">
            <a:extLst>
              <a:ext uri="{FF2B5EF4-FFF2-40B4-BE49-F238E27FC236}">
                <a16:creationId xmlns:a16="http://schemas.microsoft.com/office/drawing/2014/main" id="{D1C254D8-75FA-41EC-AE37-1B0535BD5A68}"/>
              </a:ext>
            </a:extLst>
          </p:cNvPr>
          <p:cNvSpPr>
            <a:spLocks noChangeArrowheads="1"/>
          </p:cNvSpPr>
          <p:nvPr/>
        </p:nvSpPr>
        <p:spPr bwMode="auto">
          <a:xfrm rot="14921149" flipV="1">
            <a:off x="4146153" y="3658876"/>
            <a:ext cx="252000" cy="720000"/>
          </a:xfrm>
          <a:prstGeom prst="downArrow">
            <a:avLst>
              <a:gd name="adj1" fmla="val 50000"/>
              <a:gd name="adj2" fmla="val 59080"/>
            </a:avLst>
          </a:prstGeom>
          <a:solidFill>
            <a:srgbClr val="FF0000"/>
          </a:solidFill>
          <a:ln w="9525">
            <a:solidFill>
              <a:srgbClr val="000000"/>
            </a:solidFill>
            <a:miter lim="800000"/>
            <a:headEnd/>
            <a:tailEnd/>
          </a:ln>
          <a:effectLst>
            <a:glow rad="127000">
              <a:srgbClr val="FFFF00"/>
            </a:glo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64" name="WordArt 29">
            <a:extLst>
              <a:ext uri="{FF2B5EF4-FFF2-40B4-BE49-F238E27FC236}">
                <a16:creationId xmlns:a16="http://schemas.microsoft.com/office/drawing/2014/main" id="{FF519EFB-BF8F-4395-BABF-A9804805449F}"/>
              </a:ext>
            </a:extLst>
          </p:cNvPr>
          <p:cNvSpPr>
            <a:spLocks noChangeArrowheads="1" noChangeShapeType="1" noTextEdit="1"/>
          </p:cNvSpPr>
          <p:nvPr/>
        </p:nvSpPr>
        <p:spPr bwMode="auto">
          <a:xfrm>
            <a:off x="2351191" y="4527970"/>
            <a:ext cx="2251075" cy="3600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1800" b="0" i="0" u="none" strike="noStrike" kern="10" cap="none" spc="0" normalizeH="0" baseline="0" noProof="0" dirty="0">
                <a:ln w="9525">
                  <a:solidFill>
                    <a:srgbClr val="000000"/>
                  </a:solidFill>
                  <a:round/>
                  <a:headEnd/>
                  <a:tailEnd/>
                </a:ln>
                <a:solidFill>
                  <a:srgbClr val="FF3300"/>
                </a:solidFill>
                <a:effectLst>
                  <a:glow rad="127000">
                    <a:srgbClr val="FFFF00"/>
                  </a:glow>
                </a:effectLst>
                <a:uLnTx/>
                <a:uFillTx/>
                <a:latin typeface="Cooper Black"/>
                <a:ea typeface="+mn-ea"/>
                <a:cs typeface="Arial"/>
              </a:rPr>
              <a:t>Milvian  Bridge</a:t>
            </a:r>
          </a:p>
        </p:txBody>
      </p:sp>
      <p:sp>
        <p:nvSpPr>
          <p:cNvPr id="58" name="Text Box 26">
            <a:extLst>
              <a:ext uri="{FF2B5EF4-FFF2-40B4-BE49-F238E27FC236}">
                <a16:creationId xmlns:a16="http://schemas.microsoft.com/office/drawing/2014/main" id="{66ECBB00-6E33-4B77-B3F3-42F92E1331AE}"/>
              </a:ext>
            </a:extLst>
          </p:cNvPr>
          <p:cNvSpPr txBox="1">
            <a:spLocks noChangeArrowheads="1"/>
          </p:cNvSpPr>
          <p:nvPr/>
        </p:nvSpPr>
        <p:spPr bwMode="auto">
          <a:xfrm>
            <a:off x="664338" y="5725441"/>
            <a:ext cx="2160587" cy="762000"/>
          </a:xfrm>
          <a:prstGeom prst="rect">
            <a:avLst/>
          </a:prstGeom>
          <a:solidFill>
            <a:srgbClr val="EBFFEB"/>
          </a:solid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4400" b="1" i="1" u="none" strike="noStrike" kern="1200" cap="none" spc="0" normalizeH="0" baseline="0" noProof="0" dirty="0">
                <a:ln>
                  <a:noFill/>
                </a:ln>
                <a:solidFill>
                  <a:srgbClr val="CC3300"/>
                </a:solidFill>
                <a:effectLst/>
                <a:uLnTx/>
                <a:uFillTx/>
                <a:latin typeface="Franklin Gothic Demi" pitchFamily="34" charset="0"/>
                <a:ea typeface="+mn-ea"/>
                <a:cs typeface="Arial"/>
              </a:rPr>
              <a:t>311 AD</a:t>
            </a:r>
          </a:p>
        </p:txBody>
      </p:sp>
      <p:pic>
        <p:nvPicPr>
          <p:cNvPr id="7" name="Picture 6">
            <a:extLst>
              <a:ext uri="{FF2B5EF4-FFF2-40B4-BE49-F238E27FC236}">
                <a16:creationId xmlns:a16="http://schemas.microsoft.com/office/drawing/2014/main" id="{F08CD5D8-8E3D-4CE4-BD84-D2518AB652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31817" y="-614439"/>
            <a:ext cx="7025720" cy="4524191"/>
          </a:xfrm>
          <a:prstGeom prst="rect">
            <a:avLst/>
          </a:prstGeom>
          <a:ln>
            <a:noFill/>
          </a:ln>
          <a:effectLst>
            <a:softEdge rad="635000"/>
          </a:effectLst>
        </p:spPr>
      </p:pic>
      <p:sp>
        <p:nvSpPr>
          <p:cNvPr id="31" name="Rectangle 30"/>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pic>
        <p:nvPicPr>
          <p:cNvPr id="8" name="Picture 7">
            <a:extLst>
              <a:ext uri="{FF2B5EF4-FFF2-40B4-BE49-F238E27FC236}">
                <a16:creationId xmlns:a16="http://schemas.microsoft.com/office/drawing/2014/main" id="{A779687A-1A2E-40DD-9F5E-1D21AAD7F33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30208" y="581684"/>
            <a:ext cx="1666399" cy="2443358"/>
          </a:xfrm>
          <a:prstGeom prst="rect">
            <a:avLst/>
          </a:prstGeom>
        </p:spPr>
      </p:pic>
      <p:sp>
        <p:nvSpPr>
          <p:cNvPr id="59" name="WordArt 29">
            <a:extLst>
              <a:ext uri="{FF2B5EF4-FFF2-40B4-BE49-F238E27FC236}">
                <a16:creationId xmlns:a16="http://schemas.microsoft.com/office/drawing/2014/main" id="{D1376914-5AE3-4549-BC0A-E238FE66033E}"/>
              </a:ext>
            </a:extLst>
          </p:cNvPr>
          <p:cNvSpPr>
            <a:spLocks noChangeArrowheads="1" noChangeShapeType="1" noTextEdit="1"/>
          </p:cNvSpPr>
          <p:nvPr/>
        </p:nvSpPr>
        <p:spPr bwMode="auto">
          <a:xfrm>
            <a:off x="2875864" y="4901097"/>
            <a:ext cx="1116000" cy="2880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1800" b="0" i="0" u="none" strike="noStrike" kern="10" cap="none" spc="0" normalizeH="0" baseline="0" noProof="0" dirty="0">
                <a:ln w="9525">
                  <a:solidFill>
                    <a:srgbClr val="000000"/>
                  </a:solidFill>
                  <a:round/>
                  <a:headEnd/>
                  <a:tailEnd/>
                </a:ln>
                <a:solidFill>
                  <a:srgbClr val="FF3300"/>
                </a:solidFill>
                <a:effectLst>
                  <a:glow rad="127000">
                    <a:srgbClr val="FFFF00"/>
                  </a:glow>
                </a:effectLst>
                <a:uLnTx/>
                <a:uFillTx/>
                <a:latin typeface="Cooper Black"/>
                <a:ea typeface="+mn-ea"/>
                <a:cs typeface="Arial"/>
              </a:rPr>
              <a:t>312 AD</a:t>
            </a:r>
          </a:p>
        </p:txBody>
      </p:sp>
      <p:sp>
        <p:nvSpPr>
          <p:cNvPr id="60" name="WordArt 29">
            <a:extLst>
              <a:ext uri="{FF2B5EF4-FFF2-40B4-BE49-F238E27FC236}">
                <a16:creationId xmlns:a16="http://schemas.microsoft.com/office/drawing/2014/main" id="{6B63D9FF-3D41-4973-B4EB-CE36996598B8}"/>
              </a:ext>
            </a:extLst>
          </p:cNvPr>
          <p:cNvSpPr>
            <a:spLocks noChangeArrowheads="1" noChangeShapeType="1" noTextEdit="1"/>
          </p:cNvSpPr>
          <p:nvPr/>
        </p:nvSpPr>
        <p:spPr bwMode="auto">
          <a:xfrm>
            <a:off x="799747" y="3307230"/>
            <a:ext cx="1152000" cy="27927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1800" b="0" i="0" u="none" strike="noStrike" kern="10" cap="none" spc="0" normalizeH="0" baseline="0" noProof="0" dirty="0">
                <a:ln w="9525">
                  <a:solidFill>
                    <a:srgbClr val="000000"/>
                  </a:solidFill>
                  <a:round/>
                  <a:headEnd/>
                  <a:tailEnd/>
                </a:ln>
                <a:solidFill>
                  <a:srgbClr val="FF3300"/>
                </a:solidFill>
                <a:effectLst>
                  <a:glow rad="127000">
                    <a:srgbClr val="FFFF00"/>
                  </a:glow>
                </a:effectLst>
                <a:uLnTx/>
                <a:uFillTx/>
                <a:latin typeface="Cooper Black"/>
                <a:ea typeface="+mn-ea"/>
                <a:cs typeface="Arial"/>
              </a:rPr>
              <a:t>313 AD</a:t>
            </a:r>
          </a:p>
        </p:txBody>
      </p:sp>
      <p:sp>
        <p:nvSpPr>
          <p:cNvPr id="62" name="Text Box 26">
            <a:extLst>
              <a:ext uri="{FF2B5EF4-FFF2-40B4-BE49-F238E27FC236}">
                <a16:creationId xmlns:a16="http://schemas.microsoft.com/office/drawing/2014/main" id="{98BCB225-9181-4FF1-A0CC-DC0EE5BBFDFB}"/>
              </a:ext>
            </a:extLst>
          </p:cNvPr>
          <p:cNvSpPr txBox="1">
            <a:spLocks noChangeArrowheads="1"/>
          </p:cNvSpPr>
          <p:nvPr/>
        </p:nvSpPr>
        <p:spPr bwMode="auto">
          <a:xfrm>
            <a:off x="593726" y="5736074"/>
            <a:ext cx="2160587" cy="762000"/>
          </a:xfrm>
          <a:prstGeom prst="rect">
            <a:avLst/>
          </a:prstGeom>
          <a:solidFill>
            <a:srgbClr val="EBFFEB"/>
          </a:solid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sz="4400" b="1" i="1" u="none" strike="noStrike" kern="1200" cap="none" spc="0" normalizeH="0" baseline="0" noProof="0" dirty="0">
              <a:ln>
                <a:noFill/>
              </a:ln>
              <a:solidFill>
                <a:srgbClr val="CC3300"/>
              </a:solidFill>
              <a:effectLst/>
              <a:uLnTx/>
              <a:uFillTx/>
              <a:latin typeface="Franklin Gothic Demi" pitchFamily="34" charset="0"/>
              <a:ea typeface="+mn-ea"/>
              <a:cs typeface="Arial"/>
            </a:endParaRPr>
          </a:p>
        </p:txBody>
      </p:sp>
      <p:sp>
        <p:nvSpPr>
          <p:cNvPr id="113675" name="Text Box 11"/>
          <p:cNvSpPr txBox="1">
            <a:spLocks noChangeArrowheads="1"/>
          </p:cNvSpPr>
          <p:nvPr/>
        </p:nvSpPr>
        <p:spPr bwMode="auto">
          <a:xfrm>
            <a:off x="235374" y="5224230"/>
            <a:ext cx="6154738" cy="1384995"/>
          </a:xfrm>
          <a:prstGeom prst="rect">
            <a:avLst/>
          </a:prstGeom>
          <a:solidFill>
            <a:srgbClr val="FF9999"/>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 charset="0"/>
                <a:ea typeface="+mn-ea"/>
                <a:cs typeface="Arial"/>
              </a:rPr>
              <a:t>“How long ,O Lord, holy and true dost thou not judge and avenge our blood on them that dwell on the earth”</a:t>
            </a:r>
          </a:p>
        </p:txBody>
      </p:sp>
      <p:sp>
        <p:nvSpPr>
          <p:cNvPr id="10" name="Rectangle 9">
            <a:extLst>
              <a:ext uri="{FF2B5EF4-FFF2-40B4-BE49-F238E27FC236}">
                <a16:creationId xmlns:a16="http://schemas.microsoft.com/office/drawing/2014/main" id="{783CECD1-B32A-4E44-9854-9FE791AE0BB6}"/>
              </a:ext>
            </a:extLst>
          </p:cNvPr>
          <p:cNvSpPr/>
          <p:nvPr/>
        </p:nvSpPr>
        <p:spPr>
          <a:xfrm>
            <a:off x="5294624" y="808107"/>
            <a:ext cx="1321196"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000" b="1" i="0" u="none" strike="noStrike" kern="1200" cap="none" spc="0" normalizeH="0" baseline="0" noProof="0" dirty="0">
                <a:ln>
                  <a:noFill/>
                </a:ln>
                <a:solidFill>
                  <a:srgbClr val="000000"/>
                </a:solidFill>
                <a:effectLst/>
                <a:uLnTx/>
                <a:uFillTx/>
                <a:latin typeface="Tahoma"/>
                <a:ea typeface="+mn-ea"/>
                <a:cs typeface="Arial"/>
              </a:rPr>
              <a:t>ΧΡΙΣΤΟΣ</a:t>
            </a:r>
            <a:endParaRPr kumimoji="0" lang="en-AU" sz="2000" b="0" i="0" u="none" strike="noStrike" kern="1200" cap="none" spc="0" normalizeH="0" baseline="0" noProof="0" dirty="0">
              <a:ln>
                <a:noFill/>
              </a:ln>
              <a:solidFill>
                <a:srgbClr val="FFFFFF"/>
              </a:solidFill>
              <a:effectLst/>
              <a:uLnTx/>
              <a:uFillTx/>
              <a:latin typeface="Tahoma"/>
              <a:ea typeface="+mn-ea"/>
              <a:cs typeface="Arial"/>
            </a:endParaRPr>
          </a:p>
        </p:txBody>
      </p:sp>
      <p:sp>
        <p:nvSpPr>
          <p:cNvPr id="11" name="TextBox 10">
            <a:extLst>
              <a:ext uri="{FF2B5EF4-FFF2-40B4-BE49-F238E27FC236}">
                <a16:creationId xmlns:a16="http://schemas.microsoft.com/office/drawing/2014/main" id="{C86FBE08-0685-4F5E-8E52-0B04B9E6AD3E}"/>
              </a:ext>
            </a:extLst>
          </p:cNvPr>
          <p:cNvSpPr txBox="1"/>
          <p:nvPr/>
        </p:nvSpPr>
        <p:spPr>
          <a:xfrm>
            <a:off x="4961930" y="352140"/>
            <a:ext cx="124622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dirty="0">
                <a:ln>
                  <a:noFill/>
                </a:ln>
                <a:solidFill>
                  <a:srgbClr val="FF0000"/>
                </a:solidFill>
                <a:effectLst/>
                <a:uLnTx/>
                <a:uFillTx/>
                <a:latin typeface="Tahoma"/>
                <a:ea typeface="+mn-ea"/>
                <a:cs typeface="Arial"/>
              </a:rPr>
              <a:t>Chi - Rho</a:t>
            </a:r>
          </a:p>
        </p:txBody>
      </p:sp>
      <p:sp>
        <p:nvSpPr>
          <p:cNvPr id="12" name="Oval 11">
            <a:extLst>
              <a:ext uri="{FF2B5EF4-FFF2-40B4-BE49-F238E27FC236}">
                <a16:creationId xmlns:a16="http://schemas.microsoft.com/office/drawing/2014/main" id="{9B07A8BD-00AD-489D-BE8A-E0FE451DB962}"/>
              </a:ext>
            </a:extLst>
          </p:cNvPr>
          <p:cNvSpPr/>
          <p:nvPr/>
        </p:nvSpPr>
        <p:spPr>
          <a:xfrm>
            <a:off x="5311746" y="784776"/>
            <a:ext cx="432000" cy="432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13" name="TextBox 12">
            <a:extLst>
              <a:ext uri="{FF2B5EF4-FFF2-40B4-BE49-F238E27FC236}">
                <a16:creationId xmlns:a16="http://schemas.microsoft.com/office/drawing/2014/main" id="{7BC311F8-8AEE-4F9D-9120-D2DC7830C273}"/>
              </a:ext>
            </a:extLst>
          </p:cNvPr>
          <p:cNvSpPr txBox="1"/>
          <p:nvPr/>
        </p:nvSpPr>
        <p:spPr>
          <a:xfrm>
            <a:off x="7374547" y="2960350"/>
            <a:ext cx="121859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Tahoma"/>
                <a:ea typeface="+mn-ea"/>
                <a:cs typeface="Arial" panose="020B0604020202020204" pitchFamily="34" charset="0"/>
              </a:rPr>
              <a:t>Labarum</a:t>
            </a:r>
          </a:p>
        </p:txBody>
      </p:sp>
    </p:spTree>
  </p:cSld>
  <p:clrMapOvr>
    <a:overrideClrMapping bg1="dk2" tx1="lt1" bg2="dk1"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2514" name="Picture 2" descr="4th Century Students"/>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 name="Rectangle 2"/>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02786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descr="Woman with wings v14"/>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grpSp>
        <p:nvGrpSpPr>
          <p:cNvPr id="2" name="Group 3"/>
          <p:cNvGrpSpPr>
            <a:grpSpLocks/>
          </p:cNvGrpSpPr>
          <p:nvPr/>
        </p:nvGrpSpPr>
        <p:grpSpPr bwMode="auto">
          <a:xfrm>
            <a:off x="327025" y="228600"/>
            <a:ext cx="2201863" cy="901700"/>
            <a:chOff x="206" y="0"/>
            <a:chExt cx="1387" cy="568"/>
          </a:xfrm>
        </p:grpSpPr>
        <p:sp>
          <p:nvSpPr>
            <p:cNvPr id="189446" name="Text Box 4"/>
            <p:cNvSpPr txBox="1">
              <a:spLocks noChangeArrowheads="1"/>
            </p:cNvSpPr>
            <p:nvPr/>
          </p:nvSpPr>
          <p:spPr bwMode="auto">
            <a:xfrm>
              <a:off x="206" y="0"/>
              <a:ext cx="1179" cy="288"/>
            </a:xfrm>
            <a:prstGeom prst="rect">
              <a:avLst/>
            </a:prstGeom>
            <a:noFill/>
            <a:ln w="9525">
              <a:noFill/>
              <a:miter lim="800000"/>
              <a:headEnd/>
              <a:tailEnd/>
            </a:ln>
          </p:spPr>
          <p:txBody>
            <a:bodyPr>
              <a:spAutoFit/>
            </a:bodyPr>
            <a:lstStyle/>
            <a:p>
              <a:pPr fontAlgn="base">
                <a:spcBef>
                  <a:spcPct val="50000"/>
                </a:spcBef>
                <a:spcAft>
                  <a:spcPct val="0"/>
                </a:spcAft>
              </a:pPr>
              <a:r>
                <a:rPr lang="en-AU" sz="2400" b="1">
                  <a:solidFill>
                    <a:srgbClr val="FFFF00"/>
                  </a:solidFill>
                </a:rPr>
                <a:t>Deut.28:49</a:t>
              </a:r>
            </a:p>
          </p:txBody>
        </p:sp>
        <p:sp>
          <p:nvSpPr>
            <p:cNvPr id="189447" name="Text Box 5"/>
            <p:cNvSpPr txBox="1">
              <a:spLocks noChangeArrowheads="1"/>
            </p:cNvSpPr>
            <p:nvPr/>
          </p:nvSpPr>
          <p:spPr bwMode="auto">
            <a:xfrm>
              <a:off x="216" y="280"/>
              <a:ext cx="1377" cy="288"/>
            </a:xfrm>
            <a:prstGeom prst="rect">
              <a:avLst/>
            </a:prstGeom>
            <a:noFill/>
            <a:ln w="9525">
              <a:noFill/>
              <a:miter lim="800000"/>
              <a:headEnd/>
              <a:tailEnd/>
            </a:ln>
          </p:spPr>
          <p:txBody>
            <a:bodyPr>
              <a:spAutoFit/>
            </a:bodyPr>
            <a:lstStyle/>
            <a:p>
              <a:pPr fontAlgn="base">
                <a:spcBef>
                  <a:spcPct val="50000"/>
                </a:spcBef>
                <a:spcAft>
                  <a:spcPct val="0"/>
                </a:spcAft>
              </a:pPr>
              <a:r>
                <a:rPr lang="en-AU" sz="2400" b="1">
                  <a:solidFill>
                    <a:srgbClr val="FFFF00"/>
                  </a:solidFill>
                </a:rPr>
                <a:t>Matt.24:27-28</a:t>
              </a:r>
            </a:p>
          </p:txBody>
        </p:sp>
      </p:grpSp>
      <p:sp>
        <p:nvSpPr>
          <p:cNvPr id="152582" name="Line 6"/>
          <p:cNvSpPr>
            <a:spLocks noChangeShapeType="1"/>
          </p:cNvSpPr>
          <p:nvPr/>
        </p:nvSpPr>
        <p:spPr bwMode="auto">
          <a:xfrm>
            <a:off x="2619375" y="696913"/>
            <a:ext cx="792163" cy="354012"/>
          </a:xfrm>
          <a:prstGeom prst="line">
            <a:avLst/>
          </a:prstGeom>
          <a:noFill/>
          <a:ln w="28575">
            <a:solidFill>
              <a:srgbClr val="FFFF00"/>
            </a:solidFill>
            <a:round/>
            <a:headEnd/>
            <a:tailEnd/>
          </a:ln>
        </p:spPr>
        <p:txBody>
          <a:bodyPr/>
          <a:lstStyle/>
          <a:p>
            <a:pPr fontAlgn="base">
              <a:spcBef>
                <a:spcPct val="0"/>
              </a:spcBef>
              <a:spcAft>
                <a:spcPct val="0"/>
              </a:spcAft>
            </a:pPr>
            <a:endParaRPr lang="en-AU">
              <a:solidFill>
                <a:srgbClr val="000000"/>
              </a:solidFill>
            </a:endParaRPr>
          </a:p>
        </p:txBody>
      </p:sp>
      <p:sp>
        <p:nvSpPr>
          <p:cNvPr id="152583" name="AutoShape 7"/>
          <p:cNvSpPr>
            <a:spLocks/>
          </p:cNvSpPr>
          <p:nvPr/>
        </p:nvSpPr>
        <p:spPr bwMode="auto">
          <a:xfrm>
            <a:off x="2374900" y="312738"/>
            <a:ext cx="204788" cy="777875"/>
          </a:xfrm>
          <a:prstGeom prst="rightBrace">
            <a:avLst>
              <a:gd name="adj1" fmla="val 31654"/>
              <a:gd name="adj2" fmla="val 50000"/>
            </a:avLst>
          </a:prstGeom>
          <a:noFill/>
          <a:ln w="28575">
            <a:solidFill>
              <a:srgbClr val="FFFF00"/>
            </a:solidFill>
            <a:round/>
            <a:headEnd/>
            <a:tailEnd/>
          </a:ln>
        </p:spPr>
        <p:txBody>
          <a:bodyPr wrap="none" anchor="ctr"/>
          <a:lstStyle/>
          <a:p>
            <a:pPr fontAlgn="base">
              <a:spcBef>
                <a:spcPct val="0"/>
              </a:spcBef>
              <a:spcAft>
                <a:spcPct val="0"/>
              </a:spcAft>
            </a:pPr>
            <a:endParaRPr lang="en-AU">
              <a:solidFill>
                <a:srgbClr val="000000"/>
              </a:solidFill>
            </a:endParaRPr>
          </a:p>
        </p:txBody>
      </p:sp>
      <p:sp>
        <p:nvSpPr>
          <p:cNvPr id="8" name="Freeform 7"/>
          <p:cNvSpPr/>
          <p:nvPr/>
        </p:nvSpPr>
        <p:spPr bwMode="auto">
          <a:xfrm>
            <a:off x="2206551" y="3137564"/>
            <a:ext cx="309822" cy="1521712"/>
          </a:xfrm>
          <a:custGeom>
            <a:avLst/>
            <a:gdLst>
              <a:gd name="connsiteX0" fmla="*/ 309822 w 309822"/>
              <a:gd name="connsiteY0" fmla="*/ 192641 h 1447283"/>
              <a:gd name="connsiteX1" fmla="*/ 299189 w 309822"/>
              <a:gd name="connsiteY1" fmla="*/ 107581 h 1447283"/>
              <a:gd name="connsiteX2" fmla="*/ 277924 w 309822"/>
              <a:gd name="connsiteY2" fmla="*/ 75683 h 1447283"/>
              <a:gd name="connsiteX3" fmla="*/ 267291 w 309822"/>
              <a:gd name="connsiteY3" fmla="*/ 11888 h 1447283"/>
              <a:gd name="connsiteX4" fmla="*/ 214129 w 309822"/>
              <a:gd name="connsiteY4" fmla="*/ 43786 h 1447283"/>
              <a:gd name="connsiteX5" fmla="*/ 182231 w 309822"/>
              <a:gd name="connsiteY5" fmla="*/ 54418 h 1447283"/>
              <a:gd name="connsiteX6" fmla="*/ 139701 w 309822"/>
              <a:gd name="connsiteY6" fmla="*/ 43786 h 1447283"/>
              <a:gd name="connsiteX7" fmla="*/ 107803 w 309822"/>
              <a:gd name="connsiteY7" fmla="*/ 33153 h 1447283"/>
              <a:gd name="connsiteX8" fmla="*/ 75905 w 309822"/>
              <a:gd name="connsiteY8" fmla="*/ 43786 h 1447283"/>
              <a:gd name="connsiteX9" fmla="*/ 44008 w 309822"/>
              <a:gd name="connsiteY9" fmla="*/ 75683 h 1447283"/>
              <a:gd name="connsiteX10" fmla="*/ 33375 w 309822"/>
              <a:gd name="connsiteY10" fmla="*/ 107581 h 1447283"/>
              <a:gd name="connsiteX11" fmla="*/ 12110 w 309822"/>
              <a:gd name="connsiteY11" fmla="*/ 139479 h 1447283"/>
              <a:gd name="connsiteX12" fmla="*/ 44008 w 309822"/>
              <a:gd name="connsiteY12" fmla="*/ 267069 h 1447283"/>
              <a:gd name="connsiteX13" fmla="*/ 86538 w 309822"/>
              <a:gd name="connsiteY13" fmla="*/ 277702 h 1447283"/>
              <a:gd name="connsiteX14" fmla="*/ 107803 w 309822"/>
              <a:gd name="connsiteY14" fmla="*/ 352130 h 1447283"/>
              <a:gd name="connsiteX15" fmla="*/ 129068 w 309822"/>
              <a:gd name="connsiteY15" fmla="*/ 490353 h 1447283"/>
              <a:gd name="connsiteX16" fmla="*/ 118435 w 309822"/>
              <a:gd name="connsiteY16" fmla="*/ 543516 h 1447283"/>
              <a:gd name="connsiteX17" fmla="*/ 97170 w 309822"/>
              <a:gd name="connsiteY17" fmla="*/ 607311 h 1447283"/>
              <a:gd name="connsiteX18" fmla="*/ 107803 w 309822"/>
              <a:gd name="connsiteY18" fmla="*/ 936920 h 1447283"/>
              <a:gd name="connsiteX19" fmla="*/ 129068 w 309822"/>
              <a:gd name="connsiteY19" fmla="*/ 968818 h 1447283"/>
              <a:gd name="connsiteX20" fmla="*/ 107803 w 309822"/>
              <a:gd name="connsiteY20" fmla="*/ 1138939 h 1447283"/>
              <a:gd name="connsiteX21" fmla="*/ 118435 w 309822"/>
              <a:gd name="connsiteY21" fmla="*/ 1234632 h 1447283"/>
              <a:gd name="connsiteX22" fmla="*/ 129068 w 309822"/>
              <a:gd name="connsiteY22" fmla="*/ 1266530 h 1447283"/>
              <a:gd name="connsiteX23" fmla="*/ 139701 w 309822"/>
              <a:gd name="connsiteY23" fmla="*/ 1447283 h 1447283"/>
              <a:gd name="connsiteX24" fmla="*/ 192863 w 309822"/>
              <a:gd name="connsiteY24" fmla="*/ 1436651 h 1447283"/>
              <a:gd name="connsiteX25" fmla="*/ 203496 w 309822"/>
              <a:gd name="connsiteY25" fmla="*/ 1404753 h 1447283"/>
              <a:gd name="connsiteX26" fmla="*/ 224761 w 309822"/>
              <a:gd name="connsiteY26" fmla="*/ 1372855 h 1447283"/>
              <a:gd name="connsiteX27" fmla="*/ 214129 w 309822"/>
              <a:gd name="connsiteY27" fmla="*/ 1340958 h 1447283"/>
              <a:gd name="connsiteX28" fmla="*/ 256659 w 309822"/>
              <a:gd name="connsiteY28" fmla="*/ 1298427 h 1447283"/>
              <a:gd name="connsiteX29" fmla="*/ 288556 w 309822"/>
              <a:gd name="connsiteY29" fmla="*/ 1277162 h 1447283"/>
              <a:gd name="connsiteX30" fmla="*/ 309822 w 309822"/>
              <a:gd name="connsiteY30" fmla="*/ 1192102 h 1447283"/>
              <a:gd name="connsiteX31" fmla="*/ 299189 w 309822"/>
              <a:gd name="connsiteY31" fmla="*/ 1075144 h 1447283"/>
              <a:gd name="connsiteX32" fmla="*/ 288556 w 309822"/>
              <a:gd name="connsiteY32" fmla="*/ 1043246 h 1447283"/>
              <a:gd name="connsiteX33" fmla="*/ 256659 w 309822"/>
              <a:gd name="connsiteY33" fmla="*/ 1011348 h 1447283"/>
              <a:gd name="connsiteX34" fmla="*/ 256659 w 309822"/>
              <a:gd name="connsiteY34" fmla="*/ 809330 h 1447283"/>
              <a:gd name="connsiteX35" fmla="*/ 277924 w 309822"/>
              <a:gd name="connsiteY35" fmla="*/ 777432 h 1447283"/>
              <a:gd name="connsiteX36" fmla="*/ 288556 w 309822"/>
              <a:gd name="connsiteY36" fmla="*/ 703004 h 1447283"/>
              <a:gd name="connsiteX37" fmla="*/ 299189 w 309822"/>
              <a:gd name="connsiteY37" fmla="*/ 639209 h 1447283"/>
              <a:gd name="connsiteX38" fmla="*/ 288556 w 309822"/>
              <a:gd name="connsiteY38" fmla="*/ 575413 h 1447283"/>
              <a:gd name="connsiteX39" fmla="*/ 277924 w 309822"/>
              <a:gd name="connsiteY39" fmla="*/ 447823 h 1447283"/>
              <a:gd name="connsiteX40" fmla="*/ 267291 w 309822"/>
              <a:gd name="connsiteY40" fmla="*/ 415925 h 1447283"/>
              <a:gd name="connsiteX41" fmla="*/ 246026 w 309822"/>
              <a:gd name="connsiteY41" fmla="*/ 330865 h 1447283"/>
              <a:gd name="connsiteX42" fmla="*/ 224761 w 309822"/>
              <a:gd name="connsiteY42" fmla="*/ 245804 h 1447283"/>
              <a:gd name="connsiteX43" fmla="*/ 235394 w 309822"/>
              <a:gd name="connsiteY43" fmla="*/ 203274 h 1447283"/>
              <a:gd name="connsiteX44" fmla="*/ 277924 w 309822"/>
              <a:gd name="connsiteY44" fmla="*/ 192641 h 1447283"/>
              <a:gd name="connsiteX45" fmla="*/ 309822 w 309822"/>
              <a:gd name="connsiteY45" fmla="*/ 160744 h 1447283"/>
              <a:gd name="connsiteX46" fmla="*/ 267291 w 309822"/>
              <a:gd name="connsiteY46" fmla="*/ 65051 h 1447283"/>
              <a:gd name="connsiteX47" fmla="*/ 224761 w 309822"/>
              <a:gd name="connsiteY47" fmla="*/ 54418 h 144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9822" h="1447283">
                <a:moveTo>
                  <a:pt x="309822" y="192641"/>
                </a:moveTo>
                <a:cubicBezTo>
                  <a:pt x="306278" y="164288"/>
                  <a:pt x="306707" y="135148"/>
                  <a:pt x="299189" y="107581"/>
                </a:cubicBezTo>
                <a:cubicBezTo>
                  <a:pt x="295827" y="95252"/>
                  <a:pt x="281965" y="87806"/>
                  <a:pt x="277924" y="75683"/>
                </a:cubicBezTo>
                <a:cubicBezTo>
                  <a:pt x="271107" y="55231"/>
                  <a:pt x="270835" y="33153"/>
                  <a:pt x="267291" y="11888"/>
                </a:cubicBezTo>
                <a:cubicBezTo>
                  <a:pt x="176931" y="42007"/>
                  <a:pt x="287106" y="0"/>
                  <a:pt x="214129" y="43786"/>
                </a:cubicBezTo>
                <a:cubicBezTo>
                  <a:pt x="204518" y="49552"/>
                  <a:pt x="192864" y="50874"/>
                  <a:pt x="182231" y="54418"/>
                </a:cubicBezTo>
                <a:cubicBezTo>
                  <a:pt x="168054" y="50874"/>
                  <a:pt x="153752" y="47800"/>
                  <a:pt x="139701" y="43786"/>
                </a:cubicBezTo>
                <a:cubicBezTo>
                  <a:pt x="128924" y="40707"/>
                  <a:pt x="119011" y="33153"/>
                  <a:pt x="107803" y="33153"/>
                </a:cubicBezTo>
                <a:cubicBezTo>
                  <a:pt x="96595" y="33153"/>
                  <a:pt x="86538" y="40242"/>
                  <a:pt x="75905" y="43786"/>
                </a:cubicBezTo>
                <a:cubicBezTo>
                  <a:pt x="65273" y="54418"/>
                  <a:pt x="52349" y="63172"/>
                  <a:pt x="44008" y="75683"/>
                </a:cubicBezTo>
                <a:cubicBezTo>
                  <a:pt x="37791" y="85008"/>
                  <a:pt x="38387" y="97556"/>
                  <a:pt x="33375" y="107581"/>
                </a:cubicBezTo>
                <a:cubicBezTo>
                  <a:pt x="27660" y="119011"/>
                  <a:pt x="19198" y="128846"/>
                  <a:pt x="12110" y="139479"/>
                </a:cubicBezTo>
                <a:cubicBezTo>
                  <a:pt x="15054" y="168919"/>
                  <a:pt x="0" y="245065"/>
                  <a:pt x="44008" y="267069"/>
                </a:cubicBezTo>
                <a:cubicBezTo>
                  <a:pt x="57078" y="273604"/>
                  <a:pt x="72361" y="274158"/>
                  <a:pt x="86538" y="277702"/>
                </a:cubicBezTo>
                <a:cubicBezTo>
                  <a:pt x="94110" y="300419"/>
                  <a:pt x="104466" y="328773"/>
                  <a:pt x="107803" y="352130"/>
                </a:cubicBezTo>
                <a:cubicBezTo>
                  <a:pt x="128362" y="496041"/>
                  <a:pt x="104398" y="416347"/>
                  <a:pt x="129068" y="490353"/>
                </a:cubicBezTo>
                <a:cubicBezTo>
                  <a:pt x="125524" y="508074"/>
                  <a:pt x="123190" y="526081"/>
                  <a:pt x="118435" y="543516"/>
                </a:cubicBezTo>
                <a:cubicBezTo>
                  <a:pt x="112537" y="565141"/>
                  <a:pt x="97170" y="607311"/>
                  <a:pt x="97170" y="607311"/>
                </a:cubicBezTo>
                <a:cubicBezTo>
                  <a:pt x="100714" y="717181"/>
                  <a:pt x="98141" y="827419"/>
                  <a:pt x="107803" y="936920"/>
                </a:cubicBezTo>
                <a:cubicBezTo>
                  <a:pt x="108926" y="949649"/>
                  <a:pt x="128088" y="956077"/>
                  <a:pt x="129068" y="968818"/>
                </a:cubicBezTo>
                <a:cubicBezTo>
                  <a:pt x="131758" y="1003784"/>
                  <a:pt x="114929" y="1096184"/>
                  <a:pt x="107803" y="1138939"/>
                </a:cubicBezTo>
                <a:cubicBezTo>
                  <a:pt x="111347" y="1170837"/>
                  <a:pt x="113159" y="1202975"/>
                  <a:pt x="118435" y="1234632"/>
                </a:cubicBezTo>
                <a:cubicBezTo>
                  <a:pt x="120278" y="1245687"/>
                  <a:pt x="127953" y="1255378"/>
                  <a:pt x="129068" y="1266530"/>
                </a:cubicBezTo>
                <a:cubicBezTo>
                  <a:pt x="135074" y="1326586"/>
                  <a:pt x="136157" y="1387032"/>
                  <a:pt x="139701" y="1447283"/>
                </a:cubicBezTo>
                <a:cubicBezTo>
                  <a:pt x="157422" y="1443739"/>
                  <a:pt x="177827" y="1446675"/>
                  <a:pt x="192863" y="1436651"/>
                </a:cubicBezTo>
                <a:cubicBezTo>
                  <a:pt x="202188" y="1430434"/>
                  <a:pt x="198484" y="1414778"/>
                  <a:pt x="203496" y="1404753"/>
                </a:cubicBezTo>
                <a:cubicBezTo>
                  <a:pt x="209211" y="1393323"/>
                  <a:pt x="217673" y="1383488"/>
                  <a:pt x="224761" y="1372855"/>
                </a:cubicBezTo>
                <a:cubicBezTo>
                  <a:pt x="221217" y="1362223"/>
                  <a:pt x="214129" y="1352165"/>
                  <a:pt x="214129" y="1340958"/>
                </a:cubicBezTo>
                <a:cubicBezTo>
                  <a:pt x="214129" y="1298427"/>
                  <a:pt x="228305" y="1312604"/>
                  <a:pt x="256659" y="1298427"/>
                </a:cubicBezTo>
                <a:cubicBezTo>
                  <a:pt x="268088" y="1292712"/>
                  <a:pt x="277924" y="1284250"/>
                  <a:pt x="288556" y="1277162"/>
                </a:cubicBezTo>
                <a:cubicBezTo>
                  <a:pt x="296947" y="1251991"/>
                  <a:pt x="309822" y="1217764"/>
                  <a:pt x="309822" y="1192102"/>
                </a:cubicBezTo>
                <a:cubicBezTo>
                  <a:pt x="309822" y="1152955"/>
                  <a:pt x="304725" y="1113897"/>
                  <a:pt x="299189" y="1075144"/>
                </a:cubicBezTo>
                <a:cubicBezTo>
                  <a:pt x="297604" y="1064049"/>
                  <a:pt x="294773" y="1052572"/>
                  <a:pt x="288556" y="1043246"/>
                </a:cubicBezTo>
                <a:cubicBezTo>
                  <a:pt x="280215" y="1030735"/>
                  <a:pt x="267291" y="1021981"/>
                  <a:pt x="256659" y="1011348"/>
                </a:cubicBezTo>
                <a:cubicBezTo>
                  <a:pt x="230373" y="932494"/>
                  <a:pt x="233590" y="955430"/>
                  <a:pt x="256659" y="809330"/>
                </a:cubicBezTo>
                <a:cubicBezTo>
                  <a:pt x="258652" y="796708"/>
                  <a:pt x="270836" y="788065"/>
                  <a:pt x="277924" y="777432"/>
                </a:cubicBezTo>
                <a:cubicBezTo>
                  <a:pt x="281468" y="752623"/>
                  <a:pt x="284745" y="727774"/>
                  <a:pt x="288556" y="703004"/>
                </a:cubicBezTo>
                <a:cubicBezTo>
                  <a:pt x="291834" y="681696"/>
                  <a:pt x="299189" y="660767"/>
                  <a:pt x="299189" y="639209"/>
                </a:cubicBezTo>
                <a:cubicBezTo>
                  <a:pt x="299189" y="617650"/>
                  <a:pt x="292100" y="596678"/>
                  <a:pt x="288556" y="575413"/>
                </a:cubicBezTo>
                <a:cubicBezTo>
                  <a:pt x="285012" y="532883"/>
                  <a:pt x="283564" y="490126"/>
                  <a:pt x="277924" y="447823"/>
                </a:cubicBezTo>
                <a:cubicBezTo>
                  <a:pt x="276443" y="436713"/>
                  <a:pt x="270240" y="426738"/>
                  <a:pt x="267291" y="415925"/>
                </a:cubicBezTo>
                <a:cubicBezTo>
                  <a:pt x="259601" y="387729"/>
                  <a:pt x="251757" y="359523"/>
                  <a:pt x="246026" y="330865"/>
                </a:cubicBezTo>
                <a:cubicBezTo>
                  <a:pt x="233196" y="266712"/>
                  <a:pt x="241109" y="294846"/>
                  <a:pt x="224761" y="245804"/>
                </a:cubicBezTo>
                <a:cubicBezTo>
                  <a:pt x="228305" y="231627"/>
                  <a:pt x="225061" y="213607"/>
                  <a:pt x="235394" y="203274"/>
                </a:cubicBezTo>
                <a:cubicBezTo>
                  <a:pt x="245727" y="192941"/>
                  <a:pt x="265236" y="199891"/>
                  <a:pt x="277924" y="192641"/>
                </a:cubicBezTo>
                <a:cubicBezTo>
                  <a:pt x="290979" y="185181"/>
                  <a:pt x="299189" y="171376"/>
                  <a:pt x="309822" y="160744"/>
                </a:cubicBezTo>
                <a:cubicBezTo>
                  <a:pt x="303324" y="141251"/>
                  <a:pt x="290268" y="83432"/>
                  <a:pt x="267291" y="65051"/>
                </a:cubicBezTo>
                <a:cubicBezTo>
                  <a:pt x="252599" y="53297"/>
                  <a:pt x="240097" y="54418"/>
                  <a:pt x="224761" y="54418"/>
                </a:cubicBezTo>
              </a:path>
            </a:pathLst>
          </a:custGeom>
          <a:solidFill>
            <a:srgbClr val="92D050">
              <a:alpha val="50196"/>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AU" sz="2400" b="1" i="1" u="none" strike="noStrike" cap="none" normalizeH="0" baseline="0" dirty="0">
              <a:solidFill>
                <a:srgbClr val="FF0000"/>
              </a:solidFill>
              <a:effectLst/>
              <a:latin typeface="Cooper Black" pitchFamily="18" charset="0"/>
              <a:cs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52583"/>
                                        </p:tgtEl>
                                        <p:attrNameLst>
                                          <p:attrName>style.visibility</p:attrName>
                                        </p:attrNameLst>
                                      </p:cBhvr>
                                      <p:to>
                                        <p:strVal val="visible"/>
                                      </p:to>
                                    </p:set>
                                    <p:anim calcmode="lin" valueType="num">
                                      <p:cBhvr>
                                        <p:cTn id="12" dur="1000" fill="hold"/>
                                        <p:tgtEl>
                                          <p:spTgt spid="152583"/>
                                        </p:tgtEl>
                                        <p:attrNameLst>
                                          <p:attrName>ppt_w</p:attrName>
                                        </p:attrNameLst>
                                      </p:cBhvr>
                                      <p:tavLst>
                                        <p:tav tm="0">
                                          <p:val>
                                            <p:strVal val="#ppt_w*0.70"/>
                                          </p:val>
                                        </p:tav>
                                        <p:tav tm="100000">
                                          <p:val>
                                            <p:strVal val="#ppt_w"/>
                                          </p:val>
                                        </p:tav>
                                      </p:tavLst>
                                    </p:anim>
                                    <p:anim calcmode="lin" valueType="num">
                                      <p:cBhvr>
                                        <p:cTn id="13" dur="1000" fill="hold"/>
                                        <p:tgtEl>
                                          <p:spTgt spid="152583"/>
                                        </p:tgtEl>
                                        <p:attrNameLst>
                                          <p:attrName>ppt_h</p:attrName>
                                        </p:attrNameLst>
                                      </p:cBhvr>
                                      <p:tavLst>
                                        <p:tav tm="0">
                                          <p:val>
                                            <p:strVal val="#ppt_h"/>
                                          </p:val>
                                        </p:tav>
                                        <p:tav tm="100000">
                                          <p:val>
                                            <p:strVal val="#ppt_h"/>
                                          </p:val>
                                        </p:tav>
                                      </p:tavLst>
                                    </p:anim>
                                    <p:animEffect transition="in" filter="fade">
                                      <p:cBhvr>
                                        <p:cTn id="14" dur="1000"/>
                                        <p:tgtEl>
                                          <p:spTgt spid="152583"/>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52582"/>
                                        </p:tgtEl>
                                        <p:attrNameLst>
                                          <p:attrName>style.visibility</p:attrName>
                                        </p:attrNameLst>
                                      </p:cBhvr>
                                      <p:to>
                                        <p:strVal val="visible"/>
                                      </p:to>
                                    </p:set>
                                    <p:anim calcmode="lin" valueType="num">
                                      <p:cBhvr>
                                        <p:cTn id="17" dur="1000" fill="hold"/>
                                        <p:tgtEl>
                                          <p:spTgt spid="152582"/>
                                        </p:tgtEl>
                                        <p:attrNameLst>
                                          <p:attrName>ppt_w</p:attrName>
                                        </p:attrNameLst>
                                      </p:cBhvr>
                                      <p:tavLst>
                                        <p:tav tm="0">
                                          <p:val>
                                            <p:strVal val="#ppt_w*0.70"/>
                                          </p:val>
                                        </p:tav>
                                        <p:tav tm="100000">
                                          <p:val>
                                            <p:strVal val="#ppt_w"/>
                                          </p:val>
                                        </p:tav>
                                      </p:tavLst>
                                    </p:anim>
                                    <p:anim calcmode="lin" valueType="num">
                                      <p:cBhvr>
                                        <p:cTn id="18" dur="1000" fill="hold"/>
                                        <p:tgtEl>
                                          <p:spTgt spid="152582"/>
                                        </p:tgtEl>
                                        <p:attrNameLst>
                                          <p:attrName>ppt_h</p:attrName>
                                        </p:attrNameLst>
                                      </p:cBhvr>
                                      <p:tavLst>
                                        <p:tav tm="0">
                                          <p:val>
                                            <p:strVal val="#ppt_h"/>
                                          </p:val>
                                        </p:tav>
                                        <p:tav tm="100000">
                                          <p:val>
                                            <p:strVal val="#ppt_h"/>
                                          </p:val>
                                        </p:tav>
                                      </p:tavLst>
                                    </p:anim>
                                    <p:animEffect transition="in" filter="fade">
                                      <p:cBhvr>
                                        <p:cTn id="19" dur="1000"/>
                                        <p:tgtEl>
                                          <p:spTgt spid="1525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82" grpId="0" animBg="1"/>
      <p:bldP spid="15258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5EDDFFE7-1D8B-4459-B950-CA6B260D114B}"/>
              </a:ext>
            </a:extLst>
          </p:cNvPr>
          <p:cNvGrpSpPr>
            <a:grpSpLocks/>
          </p:cNvGrpSpPr>
          <p:nvPr/>
        </p:nvGrpSpPr>
        <p:grpSpPr bwMode="auto">
          <a:xfrm>
            <a:off x="5734165" y="2564354"/>
            <a:ext cx="3276600" cy="2257425"/>
            <a:chOff x="3622" y="1009"/>
            <a:chExt cx="2064" cy="1422"/>
          </a:xfrm>
          <a:scene3d>
            <a:camera prst="orthographicFront">
              <a:rot lat="0" lon="0" rev="0"/>
            </a:camera>
            <a:lightRig rig="contrasting" dir="t">
              <a:rot lat="0" lon="0" rev="1500000"/>
            </a:lightRig>
          </a:scene3d>
        </p:grpSpPr>
        <p:grpSp>
          <p:nvGrpSpPr>
            <p:cNvPr id="17" name="Group 16">
              <a:extLst>
                <a:ext uri="{FF2B5EF4-FFF2-40B4-BE49-F238E27FC236}">
                  <a16:creationId xmlns:a16="http://schemas.microsoft.com/office/drawing/2014/main" id="{F9F1C77A-0ACB-4E82-8BF1-5A17FEFF426B}"/>
                </a:ext>
              </a:extLst>
            </p:cNvPr>
            <p:cNvGrpSpPr>
              <a:grpSpLocks/>
            </p:cNvGrpSpPr>
            <p:nvPr/>
          </p:nvGrpSpPr>
          <p:grpSpPr bwMode="auto">
            <a:xfrm>
              <a:off x="3622" y="1164"/>
              <a:ext cx="2009" cy="1267"/>
              <a:chOff x="3622" y="1164"/>
              <a:chExt cx="2009" cy="1267"/>
            </a:xfrm>
          </p:grpSpPr>
          <p:sp>
            <p:nvSpPr>
              <p:cNvPr id="19" name="Rectangle 4">
                <a:extLst>
                  <a:ext uri="{FF2B5EF4-FFF2-40B4-BE49-F238E27FC236}">
                    <a16:creationId xmlns:a16="http://schemas.microsoft.com/office/drawing/2014/main" id="{884ED249-EF20-463B-AF72-9071D1CBD37D}"/>
                  </a:ext>
                </a:extLst>
              </p:cNvPr>
              <p:cNvSpPr>
                <a:spLocks noChangeArrowheads="1"/>
              </p:cNvSpPr>
              <p:nvPr/>
            </p:nvSpPr>
            <p:spPr bwMode="auto">
              <a:xfrm>
                <a:off x="3632" y="1164"/>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20" name="Rectangle 5">
                <a:extLst>
                  <a:ext uri="{FF2B5EF4-FFF2-40B4-BE49-F238E27FC236}">
                    <a16:creationId xmlns:a16="http://schemas.microsoft.com/office/drawing/2014/main" id="{B327351C-F8F4-4263-997E-034127CEAF9B}"/>
                  </a:ext>
                </a:extLst>
              </p:cNvPr>
              <p:cNvSpPr>
                <a:spLocks noChangeArrowheads="1"/>
              </p:cNvSpPr>
              <p:nvPr/>
            </p:nvSpPr>
            <p:spPr bwMode="auto">
              <a:xfrm>
                <a:off x="3903" y="1165"/>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21" name="Rectangle 6">
                <a:extLst>
                  <a:ext uri="{FF2B5EF4-FFF2-40B4-BE49-F238E27FC236}">
                    <a16:creationId xmlns:a16="http://schemas.microsoft.com/office/drawing/2014/main" id="{AD9B76DB-691D-48A9-9B72-8261D124DACA}"/>
                  </a:ext>
                </a:extLst>
              </p:cNvPr>
              <p:cNvSpPr>
                <a:spLocks noChangeArrowheads="1"/>
              </p:cNvSpPr>
              <p:nvPr/>
            </p:nvSpPr>
            <p:spPr bwMode="auto">
              <a:xfrm>
                <a:off x="4174" y="1166"/>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22" name="Rectangle 7">
                <a:extLst>
                  <a:ext uri="{FF2B5EF4-FFF2-40B4-BE49-F238E27FC236}">
                    <a16:creationId xmlns:a16="http://schemas.microsoft.com/office/drawing/2014/main" id="{C94F7700-36CE-449F-A14F-4CEC221494C6}"/>
                  </a:ext>
                </a:extLst>
              </p:cNvPr>
              <p:cNvSpPr>
                <a:spLocks noChangeArrowheads="1"/>
              </p:cNvSpPr>
              <p:nvPr/>
            </p:nvSpPr>
            <p:spPr bwMode="auto">
              <a:xfrm>
                <a:off x="4445" y="1167"/>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23" name="Rectangle 8">
                <a:extLst>
                  <a:ext uri="{FF2B5EF4-FFF2-40B4-BE49-F238E27FC236}">
                    <a16:creationId xmlns:a16="http://schemas.microsoft.com/office/drawing/2014/main" id="{9ABA1E60-708C-42A6-B59E-31D481E0F1A0}"/>
                  </a:ext>
                </a:extLst>
              </p:cNvPr>
              <p:cNvSpPr>
                <a:spLocks noChangeArrowheads="1"/>
              </p:cNvSpPr>
              <p:nvPr/>
            </p:nvSpPr>
            <p:spPr bwMode="auto">
              <a:xfrm>
                <a:off x="4725" y="1168"/>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24" name="Rectangle 9">
                <a:extLst>
                  <a:ext uri="{FF2B5EF4-FFF2-40B4-BE49-F238E27FC236}">
                    <a16:creationId xmlns:a16="http://schemas.microsoft.com/office/drawing/2014/main" id="{F55CC274-65A7-4DB0-8F1E-5B542BECEE52}"/>
                  </a:ext>
                </a:extLst>
              </p:cNvPr>
              <p:cNvSpPr>
                <a:spLocks noChangeArrowheads="1"/>
              </p:cNvSpPr>
              <p:nvPr/>
            </p:nvSpPr>
            <p:spPr bwMode="auto">
              <a:xfrm>
                <a:off x="4996" y="1169"/>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25" name="Text Box 10">
                <a:extLst>
                  <a:ext uri="{FF2B5EF4-FFF2-40B4-BE49-F238E27FC236}">
                    <a16:creationId xmlns:a16="http://schemas.microsoft.com/office/drawing/2014/main" id="{7A6FAF50-FC39-4974-A080-59C9526C621E}"/>
                  </a:ext>
                </a:extLst>
              </p:cNvPr>
              <p:cNvSpPr txBox="1">
                <a:spLocks noChangeArrowheads="1"/>
              </p:cNvSpPr>
              <p:nvPr/>
            </p:nvSpPr>
            <p:spPr bwMode="auto">
              <a:xfrm>
                <a:off x="3622" y="1532"/>
                <a:ext cx="1892"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0" i="0" u="none" strike="noStrike" kern="1200" cap="none" spc="0" normalizeH="0" baseline="0" noProof="0" dirty="0">
                    <a:ln>
                      <a:noFill/>
                    </a:ln>
                    <a:solidFill>
                      <a:srgbClr val="F2F3CD"/>
                    </a:solidFill>
                    <a:effectLst/>
                    <a:uLnTx/>
                    <a:uFillTx/>
                    <a:latin typeface="Arial" charset="0"/>
                    <a:ea typeface="+mn-ea"/>
                    <a:cs typeface="Arial"/>
                  </a:rPr>
                  <a:t>1 2 3 4 5 6</a:t>
                </a:r>
                <a:r>
                  <a:rPr kumimoji="0" lang="en-AU" sz="4400" b="0" i="0" u="none" strike="noStrike" kern="1200" cap="none" spc="0" normalizeH="0" baseline="0" noProof="0" dirty="0">
                    <a:ln>
                      <a:noFill/>
                    </a:ln>
                    <a:solidFill>
                      <a:srgbClr val="F2F3CD"/>
                    </a:solidFill>
                    <a:effectLst/>
                    <a:uLnTx/>
                    <a:uFillTx/>
                    <a:latin typeface="Arial" charset="0"/>
                    <a:ea typeface="+mn-ea"/>
                    <a:cs typeface="Arial"/>
                  </a:rPr>
                  <a:t> </a:t>
                </a:r>
              </a:p>
            </p:txBody>
          </p:sp>
          <p:sp>
            <p:nvSpPr>
              <p:cNvPr id="26" name="Rectangle 11">
                <a:extLst>
                  <a:ext uri="{FF2B5EF4-FFF2-40B4-BE49-F238E27FC236}">
                    <a16:creationId xmlns:a16="http://schemas.microsoft.com/office/drawing/2014/main" id="{835E8105-1D94-4843-B16A-7EFDF44FF182}"/>
                  </a:ext>
                </a:extLst>
              </p:cNvPr>
              <p:cNvSpPr>
                <a:spLocks noChangeArrowheads="1"/>
              </p:cNvSpPr>
              <p:nvPr/>
            </p:nvSpPr>
            <p:spPr bwMode="auto">
              <a:xfrm>
                <a:off x="5273" y="1166"/>
                <a:ext cx="358" cy="229"/>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27" name="Text Box 12">
                <a:extLst>
                  <a:ext uri="{FF2B5EF4-FFF2-40B4-BE49-F238E27FC236}">
                    <a16:creationId xmlns:a16="http://schemas.microsoft.com/office/drawing/2014/main" id="{AEC34C75-94AF-4F93-A383-1314A5A6BADE}"/>
                  </a:ext>
                </a:extLst>
              </p:cNvPr>
              <p:cNvSpPr txBox="1">
                <a:spLocks noChangeArrowheads="1"/>
              </p:cNvSpPr>
              <p:nvPr/>
            </p:nvSpPr>
            <p:spPr bwMode="auto">
              <a:xfrm>
                <a:off x="4045" y="1166"/>
                <a:ext cx="887" cy="446"/>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0" i="0" u="none" strike="noStrike" kern="1200" cap="none" spc="0" normalizeH="0" baseline="0" noProof="0" dirty="0">
                    <a:ln>
                      <a:noFill/>
                    </a:ln>
                    <a:solidFill>
                      <a:srgbClr val="E5FFFF"/>
                    </a:solidFill>
                    <a:effectLst>
                      <a:outerShdw blurRad="38100" dist="38100" dir="2700000" algn="tl">
                        <a:srgbClr val="000000"/>
                      </a:outerShdw>
                    </a:effectLst>
                    <a:uLnTx/>
                    <a:uFillTx/>
                    <a:latin typeface="Arial" charset="0"/>
                    <a:ea typeface="+mn-ea"/>
                    <a:cs typeface="Arial"/>
                  </a:rPr>
                  <a:t>Vials</a:t>
                </a:r>
              </a:p>
            </p:txBody>
          </p:sp>
        </p:grpSp>
        <p:sp>
          <p:nvSpPr>
            <p:cNvPr id="18" name="Text Box 13">
              <a:extLst>
                <a:ext uri="{FF2B5EF4-FFF2-40B4-BE49-F238E27FC236}">
                  <a16:creationId xmlns:a16="http://schemas.microsoft.com/office/drawing/2014/main" id="{E24FC644-4BA1-4205-8140-56C6DB0565D3}"/>
                </a:ext>
              </a:extLst>
            </p:cNvPr>
            <p:cNvSpPr txBox="1">
              <a:spLocks noChangeArrowheads="1"/>
            </p:cNvSpPr>
            <p:nvPr/>
          </p:nvSpPr>
          <p:spPr bwMode="auto">
            <a:xfrm>
              <a:off x="5321" y="1009"/>
              <a:ext cx="365"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3600" b="0" i="0" u="none" strike="noStrike" kern="1200" cap="none" spc="0" normalizeH="0" baseline="0" noProof="0" dirty="0">
                  <a:ln>
                    <a:noFill/>
                  </a:ln>
                  <a:solidFill>
                    <a:srgbClr val="FFFF00"/>
                  </a:solidFill>
                  <a:effectLst/>
                  <a:uLnTx/>
                  <a:uFillTx/>
                  <a:latin typeface="Arial" charset="0"/>
                  <a:ea typeface="+mn-ea"/>
                  <a:cs typeface="Arial"/>
                </a:rPr>
                <a:t>7</a:t>
              </a:r>
              <a:r>
                <a:rPr kumimoji="0" lang="en-AU" sz="3600" b="0" i="0" u="none" strike="noStrike" kern="1200" cap="none" spc="0" normalizeH="0" baseline="0" noProof="0" dirty="0">
                  <a:ln>
                    <a:noFill/>
                  </a:ln>
                  <a:solidFill>
                    <a:srgbClr val="F2F3CD"/>
                  </a:solidFill>
                  <a:effectLst/>
                  <a:uLnTx/>
                  <a:uFillTx/>
                  <a:latin typeface="Arial" charset="0"/>
                  <a:ea typeface="+mn-ea"/>
                  <a:cs typeface="Arial"/>
                </a:rPr>
                <a:t> </a:t>
              </a:r>
              <a:r>
                <a:rPr kumimoji="0" lang="en-AU" sz="4400" b="0" i="0" u="none" strike="noStrike" kern="1200" cap="none" spc="0" normalizeH="0" baseline="0" noProof="0" dirty="0">
                  <a:ln>
                    <a:noFill/>
                  </a:ln>
                  <a:solidFill>
                    <a:srgbClr val="FFFFFF"/>
                  </a:solidFill>
                  <a:effectLst/>
                  <a:uLnTx/>
                  <a:uFillTx/>
                  <a:latin typeface="Arial" charset="0"/>
                  <a:ea typeface="+mn-ea"/>
                  <a:cs typeface="Arial"/>
                </a:rPr>
                <a:t> </a:t>
              </a:r>
            </a:p>
          </p:txBody>
        </p:sp>
      </p:grpSp>
      <p:grpSp>
        <p:nvGrpSpPr>
          <p:cNvPr id="28" name="Group 27">
            <a:extLst>
              <a:ext uri="{FF2B5EF4-FFF2-40B4-BE49-F238E27FC236}">
                <a16:creationId xmlns:a16="http://schemas.microsoft.com/office/drawing/2014/main" id="{43FA686E-A531-4C37-ACB9-647AF461CEB0}"/>
              </a:ext>
            </a:extLst>
          </p:cNvPr>
          <p:cNvGrpSpPr>
            <a:grpSpLocks/>
          </p:cNvGrpSpPr>
          <p:nvPr/>
        </p:nvGrpSpPr>
        <p:grpSpPr bwMode="auto">
          <a:xfrm>
            <a:off x="5534191" y="4040655"/>
            <a:ext cx="2655889" cy="892176"/>
            <a:chOff x="3505" y="1968"/>
            <a:chExt cx="1673" cy="562"/>
          </a:xfrm>
          <a:scene3d>
            <a:camera prst="orthographicFront">
              <a:rot lat="0" lon="0" rev="0"/>
            </a:camera>
            <a:lightRig rig="contrasting" dir="t">
              <a:rot lat="0" lon="0" rev="1500000"/>
            </a:lightRig>
          </a:scene3d>
        </p:grpSpPr>
        <p:sp>
          <p:nvSpPr>
            <p:cNvPr id="29" name="Rectangle 28">
              <a:extLst>
                <a:ext uri="{FF2B5EF4-FFF2-40B4-BE49-F238E27FC236}">
                  <a16:creationId xmlns:a16="http://schemas.microsoft.com/office/drawing/2014/main" id="{8A1417BB-3D8E-484B-A913-6C34842E5EF8}"/>
                </a:ext>
              </a:extLst>
            </p:cNvPr>
            <p:cNvSpPr>
              <a:spLocks noChangeArrowheads="1"/>
            </p:cNvSpPr>
            <p:nvPr/>
          </p:nvSpPr>
          <p:spPr bwMode="auto">
            <a:xfrm>
              <a:off x="3639" y="2001"/>
              <a:ext cx="1326" cy="466"/>
            </a:xfrm>
            <a:prstGeom prst="rect">
              <a:avLst/>
            </a:prstGeom>
            <a:solidFill>
              <a:srgbClr val="00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30" name="Text Box 16">
              <a:extLst>
                <a:ext uri="{FF2B5EF4-FFF2-40B4-BE49-F238E27FC236}">
                  <a16:creationId xmlns:a16="http://schemas.microsoft.com/office/drawing/2014/main" id="{FB296F01-B4E1-4497-BF9E-788DA7F4863E}"/>
                </a:ext>
              </a:extLst>
            </p:cNvPr>
            <p:cNvSpPr txBox="1">
              <a:spLocks noChangeArrowheads="1"/>
            </p:cNvSpPr>
            <p:nvPr/>
          </p:nvSpPr>
          <p:spPr bwMode="auto">
            <a:xfrm>
              <a:off x="3505" y="1968"/>
              <a:ext cx="1673" cy="562"/>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600" b="0" i="0" u="none" strike="noStrike" kern="1200" cap="none" spc="0" normalizeH="0" baseline="0" noProof="0" dirty="0">
                  <a:ln>
                    <a:noFill/>
                  </a:ln>
                  <a:solidFill>
                    <a:srgbClr val="FFFFFF"/>
                  </a:solidFill>
                  <a:effectLst/>
                  <a:uLnTx/>
                  <a:uFillTx/>
                  <a:latin typeface="Arial" charset="0"/>
                  <a:ea typeface="+mn-ea"/>
                  <a:cs typeface="Arial"/>
                </a:rPr>
                <a:t>Judgement  Holy Roman E.</a:t>
              </a:r>
            </a:p>
          </p:txBody>
        </p:sp>
      </p:grpSp>
      <p:grpSp>
        <p:nvGrpSpPr>
          <p:cNvPr id="31" name="Group 30">
            <a:extLst>
              <a:ext uri="{FF2B5EF4-FFF2-40B4-BE49-F238E27FC236}">
                <a16:creationId xmlns:a16="http://schemas.microsoft.com/office/drawing/2014/main" id="{ABAD7A73-4207-449F-918C-DF63A70013DB}"/>
              </a:ext>
            </a:extLst>
          </p:cNvPr>
          <p:cNvGrpSpPr>
            <a:grpSpLocks/>
          </p:cNvGrpSpPr>
          <p:nvPr/>
        </p:nvGrpSpPr>
        <p:grpSpPr bwMode="auto">
          <a:xfrm>
            <a:off x="2975134" y="2146843"/>
            <a:ext cx="5951543" cy="2251076"/>
            <a:chOff x="1884" y="746"/>
            <a:chExt cx="3749" cy="1418"/>
          </a:xfrm>
          <a:scene3d>
            <a:camera prst="orthographicFront">
              <a:rot lat="0" lon="0" rev="0"/>
            </a:camera>
            <a:lightRig rig="contrasting" dir="t">
              <a:rot lat="0" lon="0" rev="1500000"/>
            </a:lightRig>
          </a:scene3d>
        </p:grpSpPr>
        <p:grpSp>
          <p:nvGrpSpPr>
            <p:cNvPr id="32" name="Group 31">
              <a:extLst>
                <a:ext uri="{FF2B5EF4-FFF2-40B4-BE49-F238E27FC236}">
                  <a16:creationId xmlns:a16="http://schemas.microsoft.com/office/drawing/2014/main" id="{629DD489-0CCB-4EA4-A153-0E2F6116B83E}"/>
                </a:ext>
              </a:extLst>
            </p:cNvPr>
            <p:cNvGrpSpPr>
              <a:grpSpLocks/>
            </p:cNvGrpSpPr>
            <p:nvPr/>
          </p:nvGrpSpPr>
          <p:grpSpPr bwMode="auto">
            <a:xfrm>
              <a:off x="1884" y="868"/>
              <a:ext cx="3749" cy="1296"/>
              <a:chOff x="1874" y="2255"/>
              <a:chExt cx="3749" cy="1296"/>
            </a:xfrm>
          </p:grpSpPr>
          <p:sp>
            <p:nvSpPr>
              <p:cNvPr id="34" name="Rectangle 19">
                <a:extLst>
                  <a:ext uri="{FF2B5EF4-FFF2-40B4-BE49-F238E27FC236}">
                    <a16:creationId xmlns:a16="http://schemas.microsoft.com/office/drawing/2014/main" id="{2FA36701-A08A-4393-AA12-5BF5A8C572D2}"/>
                  </a:ext>
                </a:extLst>
              </p:cNvPr>
              <p:cNvSpPr>
                <a:spLocks noChangeArrowheads="1"/>
              </p:cNvSpPr>
              <p:nvPr/>
            </p:nvSpPr>
            <p:spPr bwMode="auto">
              <a:xfrm>
                <a:off x="1886" y="2284"/>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35" name="Rectangle 20">
                <a:extLst>
                  <a:ext uri="{FF2B5EF4-FFF2-40B4-BE49-F238E27FC236}">
                    <a16:creationId xmlns:a16="http://schemas.microsoft.com/office/drawing/2014/main" id="{E3F953DD-6371-46D9-BB8A-562130BCA8CA}"/>
                  </a:ext>
                </a:extLst>
              </p:cNvPr>
              <p:cNvSpPr>
                <a:spLocks noChangeArrowheads="1"/>
              </p:cNvSpPr>
              <p:nvPr/>
            </p:nvSpPr>
            <p:spPr bwMode="auto">
              <a:xfrm>
                <a:off x="2166" y="2285"/>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36" name="Rectangle 21">
                <a:extLst>
                  <a:ext uri="{FF2B5EF4-FFF2-40B4-BE49-F238E27FC236}">
                    <a16:creationId xmlns:a16="http://schemas.microsoft.com/office/drawing/2014/main" id="{9C9BECFD-029F-4AE0-B9B2-DDC13004B1D3}"/>
                  </a:ext>
                </a:extLst>
              </p:cNvPr>
              <p:cNvSpPr>
                <a:spLocks noChangeArrowheads="1"/>
              </p:cNvSpPr>
              <p:nvPr/>
            </p:nvSpPr>
            <p:spPr bwMode="auto">
              <a:xfrm>
                <a:off x="2437" y="2286"/>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37" name="Rectangle 22">
                <a:extLst>
                  <a:ext uri="{FF2B5EF4-FFF2-40B4-BE49-F238E27FC236}">
                    <a16:creationId xmlns:a16="http://schemas.microsoft.com/office/drawing/2014/main" id="{44ECAF1B-70DA-4A79-B2C7-E57B9ACF7029}"/>
                  </a:ext>
                </a:extLst>
              </p:cNvPr>
              <p:cNvSpPr>
                <a:spLocks noChangeArrowheads="1"/>
              </p:cNvSpPr>
              <p:nvPr/>
            </p:nvSpPr>
            <p:spPr bwMode="auto">
              <a:xfrm>
                <a:off x="2708" y="2287"/>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38" name="Rectangle 23">
                <a:extLst>
                  <a:ext uri="{FF2B5EF4-FFF2-40B4-BE49-F238E27FC236}">
                    <a16:creationId xmlns:a16="http://schemas.microsoft.com/office/drawing/2014/main" id="{231C0E3C-60A3-4BE6-A0CA-EA8E42C805DE}"/>
                  </a:ext>
                </a:extLst>
              </p:cNvPr>
              <p:cNvSpPr>
                <a:spLocks noChangeArrowheads="1"/>
              </p:cNvSpPr>
              <p:nvPr/>
            </p:nvSpPr>
            <p:spPr bwMode="auto">
              <a:xfrm>
                <a:off x="2997" y="2288"/>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39" name="Rectangle 24">
                <a:extLst>
                  <a:ext uri="{FF2B5EF4-FFF2-40B4-BE49-F238E27FC236}">
                    <a16:creationId xmlns:a16="http://schemas.microsoft.com/office/drawing/2014/main" id="{D5C4EFE2-8F38-4179-BAAA-B9E26E5B6B3C}"/>
                  </a:ext>
                </a:extLst>
              </p:cNvPr>
              <p:cNvSpPr>
                <a:spLocks noChangeArrowheads="1"/>
              </p:cNvSpPr>
              <p:nvPr/>
            </p:nvSpPr>
            <p:spPr bwMode="auto">
              <a:xfrm>
                <a:off x="3268" y="2289"/>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40" name="Text Box 25">
                <a:extLst>
                  <a:ext uri="{FF2B5EF4-FFF2-40B4-BE49-F238E27FC236}">
                    <a16:creationId xmlns:a16="http://schemas.microsoft.com/office/drawing/2014/main" id="{2A304B8D-B8B5-4A4A-B685-E0A43C38C59D}"/>
                  </a:ext>
                </a:extLst>
              </p:cNvPr>
              <p:cNvSpPr txBox="1">
                <a:spLocks noChangeArrowheads="1"/>
              </p:cNvSpPr>
              <p:nvPr/>
            </p:nvSpPr>
            <p:spPr bwMode="auto">
              <a:xfrm>
                <a:off x="1874" y="2616"/>
                <a:ext cx="1892"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0" i="0" u="none" strike="noStrike" kern="1200" cap="none" spc="0" normalizeH="0" baseline="0" noProof="0" dirty="0">
                    <a:ln>
                      <a:noFill/>
                    </a:ln>
                    <a:solidFill>
                      <a:srgbClr val="F2F3CD"/>
                    </a:solidFill>
                    <a:effectLst>
                      <a:outerShdw blurRad="38100" dist="38100" dir="2700000" algn="tl">
                        <a:srgbClr val="000000">
                          <a:alpha val="43137"/>
                        </a:srgbClr>
                      </a:outerShdw>
                    </a:effectLst>
                    <a:uLnTx/>
                    <a:uFillTx/>
                    <a:latin typeface="Arial" charset="0"/>
                    <a:ea typeface="+mn-ea"/>
                    <a:cs typeface="Arial"/>
                  </a:rPr>
                  <a:t>1 2 3 4 5 6</a:t>
                </a:r>
                <a:r>
                  <a:rPr kumimoji="0" lang="en-AU" sz="4400" b="0" i="0" u="none" strike="noStrike" kern="1200" cap="none" spc="0" normalizeH="0" baseline="0" noProof="0" dirty="0">
                    <a:ln>
                      <a:noFill/>
                    </a:ln>
                    <a:solidFill>
                      <a:srgbClr val="F2F3CD"/>
                    </a:solidFill>
                    <a:effectLst>
                      <a:outerShdw blurRad="38100" dist="38100" dir="2700000" algn="tl">
                        <a:srgbClr val="000000">
                          <a:alpha val="43137"/>
                        </a:srgbClr>
                      </a:outerShdw>
                    </a:effectLst>
                    <a:uLnTx/>
                    <a:uFillTx/>
                    <a:latin typeface="Arial" charset="0"/>
                    <a:ea typeface="+mn-ea"/>
                    <a:cs typeface="Arial"/>
                  </a:rPr>
                  <a:t> </a:t>
                </a:r>
              </a:p>
            </p:txBody>
          </p:sp>
          <p:sp>
            <p:nvSpPr>
              <p:cNvPr id="41" name="Rectangle 26">
                <a:extLst>
                  <a:ext uri="{FF2B5EF4-FFF2-40B4-BE49-F238E27FC236}">
                    <a16:creationId xmlns:a16="http://schemas.microsoft.com/office/drawing/2014/main" id="{66F836D0-1659-41FF-BEA2-703CB56383FF}"/>
                  </a:ext>
                </a:extLst>
              </p:cNvPr>
              <p:cNvSpPr>
                <a:spLocks noChangeArrowheads="1"/>
              </p:cNvSpPr>
              <p:nvPr/>
            </p:nvSpPr>
            <p:spPr bwMode="auto">
              <a:xfrm>
                <a:off x="3537" y="2291"/>
                <a:ext cx="2086" cy="229"/>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42" name="Text Box 27">
                <a:extLst>
                  <a:ext uri="{FF2B5EF4-FFF2-40B4-BE49-F238E27FC236}">
                    <a16:creationId xmlns:a16="http://schemas.microsoft.com/office/drawing/2014/main" id="{FF78E414-4330-44F0-A9E9-E11B62C0065D}"/>
                  </a:ext>
                </a:extLst>
              </p:cNvPr>
              <p:cNvSpPr txBox="1">
                <a:spLocks noChangeArrowheads="1"/>
              </p:cNvSpPr>
              <p:nvPr/>
            </p:nvSpPr>
            <p:spPr bwMode="auto">
              <a:xfrm>
                <a:off x="1944" y="2255"/>
                <a:ext cx="1609" cy="446"/>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0" i="0" u="none" strike="noStrike" kern="1200" cap="none" spc="0" normalizeH="0" baseline="0" noProof="0" dirty="0">
                    <a:ln>
                      <a:noFill/>
                    </a:ln>
                    <a:solidFill>
                      <a:srgbClr val="E5FFFF"/>
                    </a:solidFill>
                    <a:effectLst>
                      <a:outerShdw blurRad="38100" dist="38100" dir="2700000" algn="tl">
                        <a:srgbClr val="000000"/>
                      </a:outerShdw>
                    </a:effectLst>
                    <a:uLnTx/>
                    <a:uFillTx/>
                    <a:latin typeface="Arial" charset="0"/>
                    <a:ea typeface="+mn-ea"/>
                    <a:cs typeface="Arial"/>
                  </a:rPr>
                  <a:t>Trumpets</a:t>
                </a:r>
              </a:p>
            </p:txBody>
          </p:sp>
        </p:grpSp>
        <p:sp>
          <p:nvSpPr>
            <p:cNvPr id="33" name="Text Box 28">
              <a:extLst>
                <a:ext uri="{FF2B5EF4-FFF2-40B4-BE49-F238E27FC236}">
                  <a16:creationId xmlns:a16="http://schemas.microsoft.com/office/drawing/2014/main" id="{7CF82ABB-CAAD-4CD8-9CFB-4D6C79ED3E87}"/>
                </a:ext>
              </a:extLst>
            </p:cNvPr>
            <p:cNvSpPr txBox="1">
              <a:spLocks noChangeArrowheads="1"/>
            </p:cNvSpPr>
            <p:nvPr/>
          </p:nvSpPr>
          <p:spPr bwMode="auto">
            <a:xfrm>
              <a:off x="4312" y="746"/>
              <a:ext cx="365"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3600" b="0" i="0" u="none" strike="noStrike" kern="1200" cap="none" spc="0" normalizeH="0" baseline="0" noProof="0" dirty="0">
                  <a:ln>
                    <a:noFill/>
                  </a:ln>
                  <a:solidFill>
                    <a:srgbClr val="F2F3CD"/>
                  </a:solidFill>
                  <a:effectLst/>
                  <a:uLnTx/>
                  <a:uFillTx/>
                  <a:latin typeface="Arial" charset="0"/>
                  <a:ea typeface="+mn-ea"/>
                  <a:cs typeface="Arial"/>
                </a:rPr>
                <a:t>7 </a:t>
              </a:r>
              <a:r>
                <a:rPr kumimoji="0" lang="en-AU" sz="4400" b="0" i="0" u="none" strike="noStrike" kern="1200" cap="none" spc="0" normalizeH="0" baseline="0" noProof="0" dirty="0">
                  <a:ln>
                    <a:noFill/>
                  </a:ln>
                  <a:solidFill>
                    <a:srgbClr val="FFFFFF"/>
                  </a:solidFill>
                  <a:effectLst/>
                  <a:uLnTx/>
                  <a:uFillTx/>
                  <a:latin typeface="Arial" charset="0"/>
                  <a:ea typeface="+mn-ea"/>
                  <a:cs typeface="Arial"/>
                </a:rPr>
                <a:t> </a:t>
              </a:r>
            </a:p>
          </p:txBody>
        </p:sp>
      </p:grpSp>
      <p:grpSp>
        <p:nvGrpSpPr>
          <p:cNvPr id="43" name="Group 42">
            <a:extLst>
              <a:ext uri="{FF2B5EF4-FFF2-40B4-BE49-F238E27FC236}">
                <a16:creationId xmlns:a16="http://schemas.microsoft.com/office/drawing/2014/main" id="{40D41688-29B1-4CFD-B2B6-95FD044AABC2}"/>
              </a:ext>
            </a:extLst>
          </p:cNvPr>
          <p:cNvGrpSpPr>
            <a:grpSpLocks/>
          </p:cNvGrpSpPr>
          <p:nvPr/>
        </p:nvGrpSpPr>
        <p:grpSpPr bwMode="auto">
          <a:xfrm>
            <a:off x="179512" y="1711780"/>
            <a:ext cx="8750300" cy="2238375"/>
            <a:chOff x="123" y="472"/>
            <a:chExt cx="5512" cy="1410"/>
          </a:xfrm>
          <a:scene3d>
            <a:camera prst="orthographicFront">
              <a:rot lat="0" lon="0" rev="0"/>
            </a:camera>
            <a:lightRig rig="contrasting" dir="t">
              <a:rot lat="0" lon="0" rev="1500000"/>
            </a:lightRig>
          </a:scene3d>
        </p:grpSpPr>
        <p:sp>
          <p:nvSpPr>
            <p:cNvPr id="44" name="Rectangle 43">
              <a:extLst>
                <a:ext uri="{FF2B5EF4-FFF2-40B4-BE49-F238E27FC236}">
                  <a16:creationId xmlns:a16="http://schemas.microsoft.com/office/drawing/2014/main" id="{020D255B-A9B2-463E-8236-28A44C583F11}"/>
                </a:ext>
              </a:extLst>
            </p:cNvPr>
            <p:cNvSpPr>
              <a:spLocks noChangeArrowheads="1"/>
            </p:cNvSpPr>
            <p:nvPr/>
          </p:nvSpPr>
          <p:spPr bwMode="auto">
            <a:xfrm>
              <a:off x="1767" y="613"/>
              <a:ext cx="3868" cy="248"/>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45" name="Rectangle 44">
              <a:extLst>
                <a:ext uri="{FF2B5EF4-FFF2-40B4-BE49-F238E27FC236}">
                  <a16:creationId xmlns:a16="http://schemas.microsoft.com/office/drawing/2014/main" id="{6720A716-40AE-4513-8B6E-FD83BD6D84D6}"/>
                </a:ext>
              </a:extLst>
            </p:cNvPr>
            <p:cNvSpPr>
              <a:spLocks noChangeArrowheads="1"/>
            </p:cNvSpPr>
            <p:nvPr/>
          </p:nvSpPr>
          <p:spPr bwMode="auto">
            <a:xfrm>
              <a:off x="135" y="615"/>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46" name="Rectangle 45">
              <a:extLst>
                <a:ext uri="{FF2B5EF4-FFF2-40B4-BE49-F238E27FC236}">
                  <a16:creationId xmlns:a16="http://schemas.microsoft.com/office/drawing/2014/main" id="{455398BD-0491-45C9-92FC-7179512C4C6E}"/>
                </a:ext>
              </a:extLst>
            </p:cNvPr>
            <p:cNvSpPr>
              <a:spLocks noChangeArrowheads="1"/>
            </p:cNvSpPr>
            <p:nvPr/>
          </p:nvSpPr>
          <p:spPr bwMode="auto">
            <a:xfrm>
              <a:off x="415" y="616"/>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47" name="Rectangle 46">
              <a:extLst>
                <a:ext uri="{FF2B5EF4-FFF2-40B4-BE49-F238E27FC236}">
                  <a16:creationId xmlns:a16="http://schemas.microsoft.com/office/drawing/2014/main" id="{AE46A1C8-9074-4194-A1BF-01DCE2719425}"/>
                </a:ext>
              </a:extLst>
            </p:cNvPr>
            <p:cNvSpPr>
              <a:spLocks noChangeArrowheads="1"/>
            </p:cNvSpPr>
            <p:nvPr/>
          </p:nvSpPr>
          <p:spPr bwMode="auto">
            <a:xfrm>
              <a:off x="686" y="617"/>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48" name="Rectangle 47">
              <a:extLst>
                <a:ext uri="{FF2B5EF4-FFF2-40B4-BE49-F238E27FC236}">
                  <a16:creationId xmlns:a16="http://schemas.microsoft.com/office/drawing/2014/main" id="{D702BBEB-C558-4A88-BB2D-6BFA80E36E2D}"/>
                </a:ext>
              </a:extLst>
            </p:cNvPr>
            <p:cNvSpPr>
              <a:spLocks noChangeArrowheads="1"/>
            </p:cNvSpPr>
            <p:nvPr/>
          </p:nvSpPr>
          <p:spPr bwMode="auto">
            <a:xfrm>
              <a:off x="966" y="618"/>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49" name="Rectangle 48">
              <a:extLst>
                <a:ext uri="{FF2B5EF4-FFF2-40B4-BE49-F238E27FC236}">
                  <a16:creationId xmlns:a16="http://schemas.microsoft.com/office/drawing/2014/main" id="{B1A66975-D1EB-4180-8DC2-935C3FE65E74}"/>
                </a:ext>
              </a:extLst>
            </p:cNvPr>
            <p:cNvSpPr>
              <a:spLocks noChangeArrowheads="1"/>
            </p:cNvSpPr>
            <p:nvPr/>
          </p:nvSpPr>
          <p:spPr bwMode="auto">
            <a:xfrm>
              <a:off x="1237" y="619"/>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50" name="Rectangle 49">
              <a:extLst>
                <a:ext uri="{FF2B5EF4-FFF2-40B4-BE49-F238E27FC236}">
                  <a16:creationId xmlns:a16="http://schemas.microsoft.com/office/drawing/2014/main" id="{84D796F9-7A17-4E2B-B086-73D55ED58F96}"/>
                </a:ext>
              </a:extLst>
            </p:cNvPr>
            <p:cNvSpPr>
              <a:spLocks noChangeArrowheads="1"/>
            </p:cNvSpPr>
            <p:nvPr/>
          </p:nvSpPr>
          <p:spPr bwMode="auto">
            <a:xfrm>
              <a:off x="1499" y="620"/>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51" name="Text Box 37">
              <a:extLst>
                <a:ext uri="{FF2B5EF4-FFF2-40B4-BE49-F238E27FC236}">
                  <a16:creationId xmlns:a16="http://schemas.microsoft.com/office/drawing/2014/main" id="{5899B5EF-C2F6-49F9-99E2-D918C4997A05}"/>
                </a:ext>
              </a:extLst>
            </p:cNvPr>
            <p:cNvSpPr txBox="1">
              <a:spLocks noChangeArrowheads="1"/>
            </p:cNvSpPr>
            <p:nvPr/>
          </p:nvSpPr>
          <p:spPr bwMode="auto">
            <a:xfrm>
              <a:off x="514" y="637"/>
              <a:ext cx="1097" cy="446"/>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0" i="0" u="none" strike="noStrike" kern="1200" cap="none" spc="0" normalizeH="0" baseline="0" noProof="0" dirty="0">
                  <a:ln>
                    <a:noFill/>
                  </a:ln>
                  <a:solidFill>
                    <a:srgbClr val="E5FFFF"/>
                  </a:solidFill>
                  <a:effectLst>
                    <a:outerShdw blurRad="38100" dist="38100" dir="2700000" algn="tl">
                      <a:srgbClr val="000000"/>
                    </a:outerShdw>
                  </a:effectLst>
                  <a:uLnTx/>
                  <a:uFillTx/>
                  <a:latin typeface="Arial" charset="0"/>
                  <a:ea typeface="+mn-ea"/>
                  <a:cs typeface="Arial"/>
                </a:rPr>
                <a:t>Seals</a:t>
              </a:r>
            </a:p>
          </p:txBody>
        </p:sp>
        <p:sp>
          <p:nvSpPr>
            <p:cNvPr id="52" name="Text Box 38">
              <a:extLst>
                <a:ext uri="{FF2B5EF4-FFF2-40B4-BE49-F238E27FC236}">
                  <a16:creationId xmlns:a16="http://schemas.microsoft.com/office/drawing/2014/main" id="{488C415B-218D-4530-A5DF-A2E6B1BC686E}"/>
                </a:ext>
              </a:extLst>
            </p:cNvPr>
            <p:cNvSpPr txBox="1">
              <a:spLocks noChangeArrowheads="1"/>
            </p:cNvSpPr>
            <p:nvPr/>
          </p:nvSpPr>
          <p:spPr bwMode="auto">
            <a:xfrm>
              <a:off x="123" y="946"/>
              <a:ext cx="1892"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0" i="0" u="none" strike="noStrike" kern="1200" cap="none" spc="0" normalizeH="0" baseline="0" noProof="0" dirty="0">
                  <a:ln>
                    <a:noFill/>
                  </a:ln>
                  <a:solidFill>
                    <a:srgbClr val="000000"/>
                  </a:solidFill>
                  <a:effectLst/>
                  <a:uLnTx/>
                  <a:uFillTx/>
                  <a:latin typeface="Arial" charset="0"/>
                  <a:ea typeface="+mn-ea"/>
                  <a:cs typeface="Arial"/>
                </a:rPr>
                <a:t>1 2 3 4 5 6</a:t>
              </a:r>
              <a:r>
                <a:rPr kumimoji="0" lang="en-AU" sz="4400" b="0" i="0" u="none" strike="noStrike" kern="1200" cap="none" spc="0" normalizeH="0" baseline="0" noProof="0" dirty="0">
                  <a:ln>
                    <a:noFill/>
                  </a:ln>
                  <a:solidFill>
                    <a:srgbClr val="FFFFFF"/>
                  </a:solidFill>
                  <a:effectLst/>
                  <a:uLnTx/>
                  <a:uFillTx/>
                  <a:latin typeface="Arial" charset="0"/>
                  <a:ea typeface="+mn-ea"/>
                  <a:cs typeface="Arial"/>
                </a:rPr>
                <a:t> </a:t>
              </a:r>
            </a:p>
          </p:txBody>
        </p:sp>
        <p:sp>
          <p:nvSpPr>
            <p:cNvPr id="53" name="Text Box 39">
              <a:extLst>
                <a:ext uri="{FF2B5EF4-FFF2-40B4-BE49-F238E27FC236}">
                  <a16:creationId xmlns:a16="http://schemas.microsoft.com/office/drawing/2014/main" id="{82D33BDC-B212-414E-A94A-6DF9275AA724}"/>
                </a:ext>
              </a:extLst>
            </p:cNvPr>
            <p:cNvSpPr txBox="1">
              <a:spLocks noChangeArrowheads="1"/>
            </p:cNvSpPr>
            <p:nvPr/>
          </p:nvSpPr>
          <p:spPr bwMode="auto">
            <a:xfrm>
              <a:off x="3003" y="472"/>
              <a:ext cx="365"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3600" b="0" i="0" u="none" strike="noStrike" kern="1200" cap="none" spc="0" normalizeH="0" baseline="0" noProof="0" dirty="0">
                  <a:ln>
                    <a:noFill/>
                  </a:ln>
                  <a:solidFill>
                    <a:srgbClr val="000000"/>
                  </a:solidFill>
                  <a:effectLst/>
                  <a:uLnTx/>
                  <a:uFillTx/>
                  <a:latin typeface="Arial" charset="0"/>
                  <a:ea typeface="+mn-ea"/>
                  <a:cs typeface="Arial"/>
                </a:rPr>
                <a:t>7 </a:t>
              </a:r>
              <a:r>
                <a:rPr kumimoji="0" lang="en-AU" sz="4400" b="0" i="0" u="none" strike="noStrike" kern="1200" cap="none" spc="0" normalizeH="0" baseline="0" noProof="0" dirty="0">
                  <a:ln>
                    <a:noFill/>
                  </a:ln>
                  <a:solidFill>
                    <a:srgbClr val="FFFFFF"/>
                  </a:solidFill>
                  <a:effectLst/>
                  <a:uLnTx/>
                  <a:uFillTx/>
                  <a:latin typeface="Arial" charset="0"/>
                  <a:ea typeface="+mn-ea"/>
                  <a:cs typeface="Arial"/>
                </a:rPr>
                <a:t> </a:t>
              </a:r>
            </a:p>
          </p:txBody>
        </p:sp>
      </p:grpSp>
      <p:grpSp>
        <p:nvGrpSpPr>
          <p:cNvPr id="54" name="Group 53">
            <a:extLst>
              <a:ext uri="{FF2B5EF4-FFF2-40B4-BE49-F238E27FC236}">
                <a16:creationId xmlns:a16="http://schemas.microsoft.com/office/drawing/2014/main" id="{6EE1E9E5-9B66-4906-BA17-461402B1C2CC}"/>
              </a:ext>
            </a:extLst>
          </p:cNvPr>
          <p:cNvGrpSpPr>
            <a:grpSpLocks/>
          </p:cNvGrpSpPr>
          <p:nvPr/>
        </p:nvGrpSpPr>
        <p:grpSpPr bwMode="auto">
          <a:xfrm>
            <a:off x="185775" y="3132663"/>
            <a:ext cx="2525723" cy="892177"/>
            <a:chOff x="137" y="1367"/>
            <a:chExt cx="1582" cy="562"/>
          </a:xfrm>
          <a:scene3d>
            <a:camera prst="orthographicFront">
              <a:rot lat="0" lon="0" rev="0"/>
            </a:camera>
            <a:lightRig rig="contrasting" dir="t">
              <a:rot lat="0" lon="0" rev="1500000"/>
            </a:lightRig>
          </a:scene3d>
        </p:grpSpPr>
        <p:sp>
          <p:nvSpPr>
            <p:cNvPr id="55" name="Rectangle 54">
              <a:extLst>
                <a:ext uri="{FF2B5EF4-FFF2-40B4-BE49-F238E27FC236}">
                  <a16:creationId xmlns:a16="http://schemas.microsoft.com/office/drawing/2014/main" id="{445A0AF8-25E0-44CB-98E7-01AE23107B70}"/>
                </a:ext>
              </a:extLst>
            </p:cNvPr>
            <p:cNvSpPr>
              <a:spLocks noChangeArrowheads="1"/>
            </p:cNvSpPr>
            <p:nvPr/>
          </p:nvSpPr>
          <p:spPr bwMode="auto">
            <a:xfrm>
              <a:off x="137" y="1423"/>
              <a:ext cx="1581" cy="466"/>
            </a:xfrm>
            <a:prstGeom prst="rect">
              <a:avLst/>
            </a:prstGeom>
            <a:solidFill>
              <a:srgbClr val="00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56" name="Text Box 42">
              <a:extLst>
                <a:ext uri="{FF2B5EF4-FFF2-40B4-BE49-F238E27FC236}">
                  <a16:creationId xmlns:a16="http://schemas.microsoft.com/office/drawing/2014/main" id="{4272662A-D45B-4F44-973C-7895C4C77E45}"/>
                </a:ext>
              </a:extLst>
            </p:cNvPr>
            <p:cNvSpPr txBox="1">
              <a:spLocks noChangeArrowheads="1"/>
            </p:cNvSpPr>
            <p:nvPr/>
          </p:nvSpPr>
          <p:spPr bwMode="auto">
            <a:xfrm>
              <a:off x="201" y="1367"/>
              <a:ext cx="1518" cy="562"/>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600" b="0" i="0" u="none" strike="noStrike" kern="1200" cap="none" spc="0" normalizeH="0" baseline="0" noProof="0" dirty="0">
                  <a:ln>
                    <a:noFill/>
                  </a:ln>
                  <a:solidFill>
                    <a:srgbClr val="FFFFFF"/>
                  </a:solidFill>
                  <a:effectLst/>
                  <a:uLnTx/>
                  <a:uFillTx/>
                  <a:latin typeface="Arial" charset="0"/>
                  <a:ea typeface="+mn-ea"/>
                  <a:cs typeface="Arial"/>
                </a:rPr>
                <a:t>Judgement -  Pagan Rome</a:t>
              </a:r>
            </a:p>
          </p:txBody>
        </p:sp>
      </p:grpSp>
      <p:sp>
        <p:nvSpPr>
          <p:cNvPr id="57" name="Text Box 43">
            <a:extLst>
              <a:ext uri="{FF2B5EF4-FFF2-40B4-BE49-F238E27FC236}">
                <a16:creationId xmlns:a16="http://schemas.microsoft.com/office/drawing/2014/main" id="{46CF1980-AC89-4B63-B560-CE1D2A9523F9}"/>
              </a:ext>
            </a:extLst>
          </p:cNvPr>
          <p:cNvSpPr txBox="1">
            <a:spLocks noChangeArrowheads="1"/>
          </p:cNvSpPr>
          <p:nvPr/>
        </p:nvSpPr>
        <p:spPr bwMode="auto">
          <a:xfrm>
            <a:off x="889176" y="3991501"/>
            <a:ext cx="1179392" cy="523220"/>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700" b="1" i="0" u="none" strike="noStrike" kern="1200" cap="none" spc="0" normalizeH="0" baseline="0" noProof="0" dirty="0">
                <a:ln>
                  <a:noFill/>
                </a:ln>
                <a:solidFill>
                  <a:srgbClr val="C00000"/>
                </a:solidFill>
                <a:effectLst/>
                <a:uLnTx/>
                <a:uFillTx/>
                <a:latin typeface="Arial" charset="0"/>
                <a:ea typeface="+mn-ea"/>
                <a:cs typeface="Arial"/>
              </a:rPr>
              <a:t>Rev.6</a:t>
            </a:r>
          </a:p>
        </p:txBody>
      </p:sp>
      <p:grpSp>
        <p:nvGrpSpPr>
          <p:cNvPr id="58" name="Group 69">
            <a:extLst>
              <a:ext uri="{FF2B5EF4-FFF2-40B4-BE49-F238E27FC236}">
                <a16:creationId xmlns:a16="http://schemas.microsoft.com/office/drawing/2014/main" id="{152D22BD-AE7A-4EAB-886B-3EDF1576EA4E}"/>
              </a:ext>
            </a:extLst>
          </p:cNvPr>
          <p:cNvGrpSpPr>
            <a:grpSpLocks/>
          </p:cNvGrpSpPr>
          <p:nvPr/>
        </p:nvGrpSpPr>
        <p:grpSpPr bwMode="auto">
          <a:xfrm>
            <a:off x="2986214" y="3596159"/>
            <a:ext cx="2554287" cy="892176"/>
            <a:chOff x="1874" y="1659"/>
            <a:chExt cx="1609" cy="562"/>
          </a:xfrm>
          <a:scene3d>
            <a:camera prst="orthographicFront">
              <a:rot lat="0" lon="0" rev="0"/>
            </a:camera>
            <a:lightRig rig="contrasting" dir="t">
              <a:rot lat="0" lon="0" rev="1500000"/>
            </a:lightRig>
          </a:scene3d>
        </p:grpSpPr>
        <p:sp>
          <p:nvSpPr>
            <p:cNvPr id="59" name="Rectangle 70">
              <a:extLst>
                <a:ext uri="{FF2B5EF4-FFF2-40B4-BE49-F238E27FC236}">
                  <a16:creationId xmlns:a16="http://schemas.microsoft.com/office/drawing/2014/main" id="{4BF43764-1913-4E73-A39D-7BFFB58ED491}"/>
                </a:ext>
              </a:extLst>
            </p:cNvPr>
            <p:cNvSpPr>
              <a:spLocks noChangeArrowheads="1"/>
            </p:cNvSpPr>
            <p:nvPr/>
          </p:nvSpPr>
          <p:spPr bwMode="auto">
            <a:xfrm>
              <a:off x="1874" y="1707"/>
              <a:ext cx="1609" cy="466"/>
            </a:xfrm>
            <a:prstGeom prst="rect">
              <a:avLst/>
            </a:prstGeom>
            <a:solidFill>
              <a:srgbClr val="00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60" name="Text Box 71">
              <a:extLst>
                <a:ext uri="{FF2B5EF4-FFF2-40B4-BE49-F238E27FC236}">
                  <a16:creationId xmlns:a16="http://schemas.microsoft.com/office/drawing/2014/main" id="{B08FAC76-6DA2-4A90-BF31-C2A2C0B71870}"/>
                </a:ext>
              </a:extLst>
            </p:cNvPr>
            <p:cNvSpPr txBox="1">
              <a:spLocks noChangeArrowheads="1"/>
            </p:cNvSpPr>
            <p:nvPr/>
          </p:nvSpPr>
          <p:spPr bwMode="auto">
            <a:xfrm>
              <a:off x="1885" y="1659"/>
              <a:ext cx="1579" cy="562"/>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600" b="0" i="0" u="none" strike="noStrike" kern="1200" cap="none" spc="0" normalizeH="0" baseline="0" noProof="0" dirty="0">
                  <a:ln>
                    <a:noFill/>
                  </a:ln>
                  <a:solidFill>
                    <a:srgbClr val="FFFFFF"/>
                  </a:solidFill>
                  <a:effectLst/>
                  <a:uLnTx/>
                  <a:uFillTx/>
                  <a:latin typeface="Arial" charset="0"/>
                  <a:ea typeface="+mn-ea"/>
                  <a:cs typeface="Arial"/>
                </a:rPr>
                <a:t>Judgement -  Christian Rome</a:t>
              </a:r>
            </a:p>
          </p:txBody>
        </p:sp>
      </p:grpSp>
      <p:sp>
        <p:nvSpPr>
          <p:cNvPr id="64" name="TextBox 63">
            <a:extLst>
              <a:ext uri="{FF2B5EF4-FFF2-40B4-BE49-F238E27FC236}">
                <a16:creationId xmlns:a16="http://schemas.microsoft.com/office/drawing/2014/main" id="{FC38F997-7278-4DCD-A793-D6851679ABA0}"/>
              </a:ext>
            </a:extLst>
          </p:cNvPr>
          <p:cNvSpPr txBox="1"/>
          <p:nvPr/>
        </p:nvSpPr>
        <p:spPr>
          <a:xfrm>
            <a:off x="1039670" y="739908"/>
            <a:ext cx="8292663" cy="584775"/>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32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charset="0"/>
              <a:ea typeface="+mn-ea"/>
              <a:cs typeface="Arial"/>
            </a:endParaRPr>
          </a:p>
        </p:txBody>
      </p:sp>
      <p:grpSp>
        <p:nvGrpSpPr>
          <p:cNvPr id="65" name="Group 44">
            <a:extLst>
              <a:ext uri="{FF2B5EF4-FFF2-40B4-BE49-F238E27FC236}">
                <a16:creationId xmlns:a16="http://schemas.microsoft.com/office/drawing/2014/main" id="{2FA2D904-ECD7-4823-BB36-B07BFB411208}"/>
              </a:ext>
            </a:extLst>
          </p:cNvPr>
          <p:cNvGrpSpPr>
            <a:grpSpLocks/>
          </p:cNvGrpSpPr>
          <p:nvPr/>
        </p:nvGrpSpPr>
        <p:grpSpPr bwMode="auto">
          <a:xfrm>
            <a:off x="156054" y="3961340"/>
            <a:ext cx="3098810" cy="1336675"/>
            <a:chOff x="128" y="2226"/>
            <a:chExt cx="1952" cy="842"/>
          </a:xfrm>
        </p:grpSpPr>
        <p:sp>
          <p:nvSpPr>
            <p:cNvPr id="66" name="Line 45">
              <a:extLst>
                <a:ext uri="{FF2B5EF4-FFF2-40B4-BE49-F238E27FC236}">
                  <a16:creationId xmlns:a16="http://schemas.microsoft.com/office/drawing/2014/main" id="{D2D04475-8E66-4E1C-8F16-71C856603666}"/>
                </a:ext>
              </a:extLst>
            </p:cNvPr>
            <p:cNvSpPr>
              <a:spLocks noChangeShapeType="1"/>
            </p:cNvSpPr>
            <p:nvPr/>
          </p:nvSpPr>
          <p:spPr bwMode="auto">
            <a:xfrm>
              <a:off x="1728" y="2226"/>
              <a:ext cx="0" cy="612"/>
            </a:xfrm>
            <a:prstGeom prst="line">
              <a:avLst/>
            </a:prstGeom>
            <a:noFill/>
            <a:ln w="28575">
              <a:solidFill>
                <a:srgbClr val="808080">
                  <a:lumMod val="50000"/>
                </a:srgbClr>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solidFill>
                    <a:sysClr val="windowText" lastClr="000000"/>
                  </a:solidFill>
                </a:ln>
                <a:solidFill>
                  <a:srgbClr val="FFFFFF"/>
                </a:solidFill>
                <a:effectLst/>
                <a:uLnTx/>
                <a:uFillTx/>
                <a:latin typeface="Arial" charset="0"/>
                <a:ea typeface="+mn-ea"/>
                <a:cs typeface="Arial"/>
              </a:endParaRPr>
            </a:p>
          </p:txBody>
        </p:sp>
        <p:sp>
          <p:nvSpPr>
            <p:cNvPr id="67" name="Line 46">
              <a:extLst>
                <a:ext uri="{FF2B5EF4-FFF2-40B4-BE49-F238E27FC236}">
                  <a16:creationId xmlns:a16="http://schemas.microsoft.com/office/drawing/2014/main" id="{D98A72EE-2738-40F4-AEC1-F3C6AE2D2270}"/>
                </a:ext>
              </a:extLst>
            </p:cNvPr>
            <p:cNvSpPr>
              <a:spLocks noChangeShapeType="1"/>
            </p:cNvSpPr>
            <p:nvPr/>
          </p:nvSpPr>
          <p:spPr bwMode="auto">
            <a:xfrm>
              <a:off x="137" y="2236"/>
              <a:ext cx="0" cy="576"/>
            </a:xfrm>
            <a:prstGeom prst="line">
              <a:avLst/>
            </a:prstGeom>
            <a:noFill/>
            <a:ln w="28575">
              <a:solidFill>
                <a:srgbClr val="808080">
                  <a:lumMod val="50000"/>
                </a:srgbClr>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Arial" charset="0"/>
                <a:ea typeface="+mn-ea"/>
                <a:cs typeface="Arial"/>
              </a:endParaRPr>
            </a:p>
          </p:txBody>
        </p:sp>
        <p:sp>
          <p:nvSpPr>
            <p:cNvPr id="68" name="Line 47">
              <a:extLst>
                <a:ext uri="{FF2B5EF4-FFF2-40B4-BE49-F238E27FC236}">
                  <a16:creationId xmlns:a16="http://schemas.microsoft.com/office/drawing/2014/main" id="{39EC26AD-1B6C-4C51-A3D6-1184D731A112}"/>
                </a:ext>
              </a:extLst>
            </p:cNvPr>
            <p:cNvSpPr>
              <a:spLocks noChangeShapeType="1"/>
            </p:cNvSpPr>
            <p:nvPr/>
          </p:nvSpPr>
          <p:spPr bwMode="auto">
            <a:xfrm>
              <a:off x="128" y="2717"/>
              <a:ext cx="1600" cy="0"/>
            </a:xfrm>
            <a:prstGeom prst="line">
              <a:avLst/>
            </a:prstGeom>
            <a:noFill/>
            <a:ln w="28575">
              <a:solidFill>
                <a:srgbClr val="808080">
                  <a:lumMod val="50000"/>
                </a:srgbClr>
              </a:solidFill>
              <a:round/>
              <a:headEnd type="triangle" w="med" len="me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Arial" charset="0"/>
                <a:ea typeface="+mn-ea"/>
                <a:cs typeface="Arial"/>
              </a:endParaRPr>
            </a:p>
          </p:txBody>
        </p:sp>
        <p:sp>
          <p:nvSpPr>
            <p:cNvPr id="69" name="Text Box 48">
              <a:extLst>
                <a:ext uri="{FF2B5EF4-FFF2-40B4-BE49-F238E27FC236}">
                  <a16:creationId xmlns:a16="http://schemas.microsoft.com/office/drawing/2014/main" id="{AB1392DD-902A-4EF7-B3C4-29974F7DA636}"/>
                </a:ext>
              </a:extLst>
            </p:cNvPr>
            <p:cNvSpPr txBox="1">
              <a:spLocks noChangeArrowheads="1"/>
            </p:cNvSpPr>
            <p:nvPr/>
          </p:nvSpPr>
          <p:spPr bwMode="auto">
            <a:xfrm>
              <a:off x="259" y="2738"/>
              <a:ext cx="1821" cy="330"/>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700" b="1" i="0" u="none" strike="noStrike" kern="0" cap="none" spc="0" normalizeH="0" baseline="0" noProof="0" dirty="0">
                  <a:ln>
                    <a:noFill/>
                  </a:ln>
                  <a:solidFill>
                    <a:srgbClr val="000000"/>
                  </a:solidFill>
                  <a:effectLst/>
                  <a:uLnTx/>
                  <a:uFillTx/>
                  <a:latin typeface="Arial" charset="0"/>
                  <a:ea typeface="+mn-ea"/>
                  <a:cs typeface="Arial"/>
                </a:rPr>
                <a:t>AD 96 – 324</a:t>
              </a:r>
            </a:p>
          </p:txBody>
        </p:sp>
      </p:grpSp>
      <p:grpSp>
        <p:nvGrpSpPr>
          <p:cNvPr id="70" name="Group 50">
            <a:extLst>
              <a:ext uri="{FF2B5EF4-FFF2-40B4-BE49-F238E27FC236}">
                <a16:creationId xmlns:a16="http://schemas.microsoft.com/office/drawing/2014/main" id="{C5A8842F-1052-42F2-A894-F0B631E1DA73}"/>
              </a:ext>
            </a:extLst>
          </p:cNvPr>
          <p:cNvGrpSpPr>
            <a:grpSpLocks/>
          </p:cNvGrpSpPr>
          <p:nvPr/>
        </p:nvGrpSpPr>
        <p:grpSpPr bwMode="auto">
          <a:xfrm>
            <a:off x="2989402" y="4447046"/>
            <a:ext cx="3125789" cy="1320801"/>
            <a:chOff x="1893" y="2195"/>
            <a:chExt cx="1969" cy="832"/>
          </a:xfrm>
        </p:grpSpPr>
        <p:sp>
          <p:nvSpPr>
            <p:cNvPr id="71" name="Line 51">
              <a:extLst>
                <a:ext uri="{FF2B5EF4-FFF2-40B4-BE49-F238E27FC236}">
                  <a16:creationId xmlns:a16="http://schemas.microsoft.com/office/drawing/2014/main" id="{7E48A08C-5819-4AC5-B4DC-9FB70BCAB0D4}"/>
                </a:ext>
              </a:extLst>
            </p:cNvPr>
            <p:cNvSpPr>
              <a:spLocks noChangeShapeType="1"/>
            </p:cNvSpPr>
            <p:nvPr/>
          </p:nvSpPr>
          <p:spPr bwMode="auto">
            <a:xfrm>
              <a:off x="3502" y="2195"/>
              <a:ext cx="0" cy="612"/>
            </a:xfrm>
            <a:prstGeom prst="line">
              <a:avLst/>
            </a:prstGeom>
            <a:noFill/>
            <a:ln w="28575">
              <a:solidFill>
                <a:srgbClr val="808080">
                  <a:lumMod val="50000"/>
                </a:srgbClr>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dirty="0">
                <a:ln>
                  <a:noFill/>
                </a:ln>
                <a:solidFill>
                  <a:srgbClr val="FFFFFF"/>
                </a:solidFill>
                <a:effectLst/>
                <a:uLnTx/>
                <a:uFillTx/>
                <a:latin typeface="Arial" charset="0"/>
                <a:ea typeface="+mn-ea"/>
                <a:cs typeface="Arial"/>
              </a:endParaRPr>
            </a:p>
          </p:txBody>
        </p:sp>
        <p:sp>
          <p:nvSpPr>
            <p:cNvPr id="72" name="Line 52">
              <a:extLst>
                <a:ext uri="{FF2B5EF4-FFF2-40B4-BE49-F238E27FC236}">
                  <a16:creationId xmlns:a16="http://schemas.microsoft.com/office/drawing/2014/main" id="{387138E2-D785-4F56-9F03-4220CA0B6AC3}"/>
                </a:ext>
              </a:extLst>
            </p:cNvPr>
            <p:cNvSpPr>
              <a:spLocks noChangeShapeType="1"/>
            </p:cNvSpPr>
            <p:nvPr/>
          </p:nvSpPr>
          <p:spPr bwMode="auto">
            <a:xfrm>
              <a:off x="1893" y="2205"/>
              <a:ext cx="0" cy="576"/>
            </a:xfrm>
            <a:prstGeom prst="line">
              <a:avLst/>
            </a:prstGeom>
            <a:noFill/>
            <a:ln w="28575">
              <a:solidFill>
                <a:srgbClr val="808080">
                  <a:lumMod val="50000"/>
                </a:srgbClr>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dirty="0">
                <a:ln>
                  <a:noFill/>
                </a:ln>
                <a:solidFill>
                  <a:srgbClr val="FFFFFF"/>
                </a:solidFill>
                <a:effectLst/>
                <a:uLnTx/>
                <a:uFillTx/>
                <a:latin typeface="Arial" charset="0"/>
                <a:ea typeface="+mn-ea"/>
                <a:cs typeface="Arial"/>
              </a:endParaRPr>
            </a:p>
          </p:txBody>
        </p:sp>
        <p:sp>
          <p:nvSpPr>
            <p:cNvPr id="73" name="Line 53">
              <a:extLst>
                <a:ext uri="{FF2B5EF4-FFF2-40B4-BE49-F238E27FC236}">
                  <a16:creationId xmlns:a16="http://schemas.microsoft.com/office/drawing/2014/main" id="{71308418-E1E9-4F6F-835C-849394A91A02}"/>
                </a:ext>
              </a:extLst>
            </p:cNvPr>
            <p:cNvSpPr>
              <a:spLocks noChangeShapeType="1"/>
            </p:cNvSpPr>
            <p:nvPr/>
          </p:nvSpPr>
          <p:spPr bwMode="auto">
            <a:xfrm>
              <a:off x="1893" y="2686"/>
              <a:ext cx="1600" cy="0"/>
            </a:xfrm>
            <a:prstGeom prst="line">
              <a:avLst/>
            </a:prstGeom>
            <a:noFill/>
            <a:ln w="28575">
              <a:solidFill>
                <a:srgbClr val="808080">
                  <a:lumMod val="50000"/>
                </a:srgbClr>
              </a:solidFill>
              <a:round/>
              <a:headEnd type="triangle" w="med" len="me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dirty="0">
                <a:ln>
                  <a:noFill/>
                </a:ln>
                <a:solidFill>
                  <a:srgbClr val="FFFFFF"/>
                </a:solidFill>
                <a:effectLst/>
                <a:uLnTx/>
                <a:uFillTx/>
                <a:latin typeface="Arial" charset="0"/>
                <a:ea typeface="+mn-ea"/>
                <a:cs typeface="Arial"/>
              </a:endParaRPr>
            </a:p>
          </p:txBody>
        </p:sp>
        <p:sp>
          <p:nvSpPr>
            <p:cNvPr id="74" name="Text Box 54">
              <a:extLst>
                <a:ext uri="{FF2B5EF4-FFF2-40B4-BE49-F238E27FC236}">
                  <a16:creationId xmlns:a16="http://schemas.microsoft.com/office/drawing/2014/main" id="{3E6DA042-7FE5-4D07-872F-6EAD96471B9A}"/>
                </a:ext>
              </a:extLst>
            </p:cNvPr>
            <p:cNvSpPr txBox="1">
              <a:spLocks noChangeArrowheads="1"/>
            </p:cNvSpPr>
            <p:nvPr/>
          </p:nvSpPr>
          <p:spPr bwMode="auto">
            <a:xfrm>
              <a:off x="1905" y="2707"/>
              <a:ext cx="1957" cy="320"/>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700" b="1" i="0" u="none" strike="noStrike" kern="0" cap="none" spc="0" normalizeH="0" baseline="0" noProof="0" dirty="0">
                  <a:ln>
                    <a:noFill/>
                  </a:ln>
                  <a:solidFill>
                    <a:srgbClr val="000000"/>
                  </a:solidFill>
                  <a:effectLst/>
                  <a:uLnTx/>
                  <a:uFillTx/>
                  <a:latin typeface="Arial" charset="0"/>
                  <a:ea typeface="+mn-ea"/>
                  <a:cs typeface="Arial"/>
                </a:rPr>
                <a:t>AD 395 – 1685</a:t>
              </a:r>
            </a:p>
          </p:txBody>
        </p:sp>
      </p:grpSp>
      <p:grpSp>
        <p:nvGrpSpPr>
          <p:cNvPr id="75" name="Group 56">
            <a:extLst>
              <a:ext uri="{FF2B5EF4-FFF2-40B4-BE49-F238E27FC236}">
                <a16:creationId xmlns:a16="http://schemas.microsoft.com/office/drawing/2014/main" id="{E5F3BADF-0223-47DF-9A09-182376141539}"/>
              </a:ext>
            </a:extLst>
          </p:cNvPr>
          <p:cNvGrpSpPr>
            <a:grpSpLocks/>
          </p:cNvGrpSpPr>
          <p:nvPr/>
        </p:nvGrpSpPr>
        <p:grpSpPr bwMode="auto">
          <a:xfrm>
            <a:off x="5543667" y="4867747"/>
            <a:ext cx="2749552" cy="1363663"/>
            <a:chOff x="3502" y="2460"/>
            <a:chExt cx="1732" cy="859"/>
          </a:xfrm>
        </p:grpSpPr>
        <p:grpSp>
          <p:nvGrpSpPr>
            <p:cNvPr id="76" name="Group 57">
              <a:extLst>
                <a:ext uri="{FF2B5EF4-FFF2-40B4-BE49-F238E27FC236}">
                  <a16:creationId xmlns:a16="http://schemas.microsoft.com/office/drawing/2014/main" id="{3E784833-28D1-4648-88D3-C915A24DC6F3}"/>
                </a:ext>
              </a:extLst>
            </p:cNvPr>
            <p:cNvGrpSpPr>
              <a:grpSpLocks/>
            </p:cNvGrpSpPr>
            <p:nvPr/>
          </p:nvGrpSpPr>
          <p:grpSpPr bwMode="auto">
            <a:xfrm>
              <a:off x="3621" y="2460"/>
              <a:ext cx="1384" cy="612"/>
              <a:chOff x="3621" y="2460"/>
              <a:chExt cx="1384" cy="612"/>
            </a:xfrm>
          </p:grpSpPr>
          <p:sp>
            <p:nvSpPr>
              <p:cNvPr id="78" name="Line 58">
                <a:extLst>
                  <a:ext uri="{FF2B5EF4-FFF2-40B4-BE49-F238E27FC236}">
                    <a16:creationId xmlns:a16="http://schemas.microsoft.com/office/drawing/2014/main" id="{3E193959-82C3-4581-99EE-9D376C0051EA}"/>
                  </a:ext>
                </a:extLst>
              </p:cNvPr>
              <p:cNvSpPr>
                <a:spLocks noChangeShapeType="1"/>
              </p:cNvSpPr>
              <p:nvPr/>
            </p:nvSpPr>
            <p:spPr bwMode="auto">
              <a:xfrm>
                <a:off x="5005" y="2460"/>
                <a:ext cx="0" cy="612"/>
              </a:xfrm>
              <a:prstGeom prst="line">
                <a:avLst/>
              </a:prstGeom>
              <a:noFill/>
              <a:ln w="28575">
                <a:solidFill>
                  <a:srgbClr val="808080">
                    <a:lumMod val="50000"/>
                  </a:srgbClr>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dirty="0">
                  <a:ln>
                    <a:noFill/>
                  </a:ln>
                  <a:solidFill>
                    <a:srgbClr val="FFFFFF"/>
                  </a:solidFill>
                  <a:effectLst/>
                  <a:uLnTx/>
                  <a:uFillTx/>
                  <a:latin typeface="Arial" charset="0"/>
                  <a:ea typeface="+mn-ea"/>
                  <a:cs typeface="Arial"/>
                </a:endParaRPr>
              </a:p>
            </p:txBody>
          </p:sp>
          <p:sp>
            <p:nvSpPr>
              <p:cNvPr id="79" name="Line 59">
                <a:extLst>
                  <a:ext uri="{FF2B5EF4-FFF2-40B4-BE49-F238E27FC236}">
                    <a16:creationId xmlns:a16="http://schemas.microsoft.com/office/drawing/2014/main" id="{B97E983F-5260-4CD9-9AF8-D03771D419F5}"/>
                  </a:ext>
                </a:extLst>
              </p:cNvPr>
              <p:cNvSpPr>
                <a:spLocks noChangeShapeType="1"/>
              </p:cNvSpPr>
              <p:nvPr/>
            </p:nvSpPr>
            <p:spPr bwMode="auto">
              <a:xfrm>
                <a:off x="3621" y="2470"/>
                <a:ext cx="0" cy="576"/>
              </a:xfrm>
              <a:prstGeom prst="line">
                <a:avLst/>
              </a:prstGeom>
              <a:noFill/>
              <a:ln w="28575">
                <a:solidFill>
                  <a:srgbClr val="808080">
                    <a:lumMod val="50000"/>
                  </a:srgbClr>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dirty="0">
                  <a:ln>
                    <a:noFill/>
                  </a:ln>
                  <a:solidFill>
                    <a:srgbClr val="FFFFFF"/>
                  </a:solidFill>
                  <a:effectLst/>
                  <a:uLnTx/>
                  <a:uFillTx/>
                  <a:latin typeface="Arial" charset="0"/>
                  <a:ea typeface="+mn-ea"/>
                  <a:cs typeface="Arial"/>
                </a:endParaRPr>
              </a:p>
            </p:txBody>
          </p:sp>
          <p:sp>
            <p:nvSpPr>
              <p:cNvPr id="80" name="Line 60">
                <a:extLst>
                  <a:ext uri="{FF2B5EF4-FFF2-40B4-BE49-F238E27FC236}">
                    <a16:creationId xmlns:a16="http://schemas.microsoft.com/office/drawing/2014/main" id="{F6E541A8-6B0E-43CB-B6B0-2AFA6F602D3F}"/>
                  </a:ext>
                </a:extLst>
              </p:cNvPr>
              <p:cNvSpPr>
                <a:spLocks noChangeShapeType="1"/>
              </p:cNvSpPr>
              <p:nvPr/>
            </p:nvSpPr>
            <p:spPr bwMode="auto">
              <a:xfrm>
                <a:off x="3621" y="2951"/>
                <a:ext cx="1383" cy="0"/>
              </a:xfrm>
              <a:prstGeom prst="line">
                <a:avLst/>
              </a:prstGeom>
              <a:noFill/>
              <a:ln w="28575">
                <a:solidFill>
                  <a:srgbClr val="808080">
                    <a:lumMod val="50000"/>
                  </a:srgbClr>
                </a:solidFill>
                <a:round/>
                <a:headEnd type="triangle" w="med" len="me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dirty="0">
                  <a:ln>
                    <a:noFill/>
                  </a:ln>
                  <a:solidFill>
                    <a:srgbClr val="FFFFFF"/>
                  </a:solidFill>
                  <a:effectLst/>
                  <a:uLnTx/>
                  <a:uFillTx/>
                  <a:latin typeface="Arial" charset="0"/>
                  <a:ea typeface="+mn-ea"/>
                  <a:cs typeface="Arial"/>
                </a:endParaRPr>
              </a:p>
            </p:txBody>
          </p:sp>
        </p:grpSp>
        <p:sp>
          <p:nvSpPr>
            <p:cNvPr id="77" name="Text Box 61">
              <a:extLst>
                <a:ext uri="{FF2B5EF4-FFF2-40B4-BE49-F238E27FC236}">
                  <a16:creationId xmlns:a16="http://schemas.microsoft.com/office/drawing/2014/main" id="{63F81ABF-08A5-4661-B03F-F4283A8B134F}"/>
                </a:ext>
              </a:extLst>
            </p:cNvPr>
            <p:cNvSpPr txBox="1">
              <a:spLocks noChangeArrowheads="1"/>
            </p:cNvSpPr>
            <p:nvPr/>
          </p:nvSpPr>
          <p:spPr bwMode="auto">
            <a:xfrm>
              <a:off x="3502" y="2999"/>
              <a:ext cx="1732" cy="320"/>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700" b="1" i="0" u="none" strike="noStrike" kern="0" cap="none" spc="0" normalizeH="0" baseline="0" noProof="0" dirty="0">
                  <a:ln>
                    <a:noFill/>
                  </a:ln>
                  <a:solidFill>
                    <a:srgbClr val="000000"/>
                  </a:solidFill>
                  <a:effectLst/>
                  <a:uLnTx/>
                  <a:uFillTx/>
                  <a:latin typeface="Arial" charset="0"/>
                  <a:ea typeface="+mn-ea"/>
                  <a:cs typeface="Arial"/>
                </a:rPr>
                <a:t>AD 1789 – 1820</a:t>
              </a:r>
            </a:p>
          </p:txBody>
        </p:sp>
      </p:grpSp>
      <p:sp>
        <p:nvSpPr>
          <p:cNvPr id="81" name="Text Box 55">
            <a:extLst>
              <a:ext uri="{FF2B5EF4-FFF2-40B4-BE49-F238E27FC236}">
                <a16:creationId xmlns:a16="http://schemas.microsoft.com/office/drawing/2014/main" id="{D25E0C0E-BB66-4C3C-8652-734507812223}"/>
              </a:ext>
            </a:extLst>
          </p:cNvPr>
          <p:cNvSpPr txBox="1">
            <a:spLocks noChangeArrowheads="1"/>
          </p:cNvSpPr>
          <p:nvPr/>
        </p:nvSpPr>
        <p:spPr bwMode="auto">
          <a:xfrm>
            <a:off x="6310459" y="4885200"/>
            <a:ext cx="1316013" cy="507831"/>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700" b="1" i="0" u="none" strike="noStrike" kern="1200" cap="none" spc="0" normalizeH="0" baseline="0" noProof="0" dirty="0">
                <a:ln>
                  <a:noFill/>
                </a:ln>
                <a:solidFill>
                  <a:srgbClr val="C00000"/>
                </a:solidFill>
                <a:effectLst/>
                <a:uLnTx/>
                <a:uFillTx/>
                <a:latin typeface="Arial" charset="0"/>
                <a:ea typeface="+mn-ea"/>
                <a:cs typeface="Arial"/>
              </a:rPr>
              <a:t>Rev.16</a:t>
            </a:r>
          </a:p>
        </p:txBody>
      </p:sp>
      <p:sp>
        <p:nvSpPr>
          <p:cNvPr id="82" name="Text Box 49">
            <a:extLst>
              <a:ext uri="{FF2B5EF4-FFF2-40B4-BE49-F238E27FC236}">
                <a16:creationId xmlns:a16="http://schemas.microsoft.com/office/drawing/2014/main" id="{1181A81F-6A27-4D99-AFF3-D5C1CA4B6C65}"/>
              </a:ext>
            </a:extLst>
          </p:cNvPr>
          <p:cNvSpPr txBox="1">
            <a:spLocks noChangeArrowheads="1"/>
          </p:cNvSpPr>
          <p:nvPr/>
        </p:nvSpPr>
        <p:spPr bwMode="auto">
          <a:xfrm>
            <a:off x="3357722" y="4447050"/>
            <a:ext cx="1714465" cy="507831"/>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700" b="1" i="0" u="none" strike="noStrike" kern="1200" cap="none" spc="0" normalizeH="0" baseline="0" noProof="0" dirty="0">
                <a:ln>
                  <a:noFill/>
                </a:ln>
                <a:solidFill>
                  <a:srgbClr val="C00000"/>
                </a:solidFill>
                <a:effectLst/>
                <a:uLnTx/>
                <a:uFillTx/>
                <a:latin typeface="Arial" charset="0"/>
                <a:ea typeface="+mn-ea"/>
                <a:cs typeface="Arial"/>
              </a:rPr>
              <a:t>Rev.8 </a:t>
            </a:r>
            <a:r>
              <a:rPr kumimoji="0" lang="en-AU" sz="2400" b="1" i="0" u="none" strike="noStrike" kern="1200" cap="none" spc="0" normalizeH="0" baseline="0" noProof="0" dirty="0">
                <a:ln>
                  <a:noFill/>
                </a:ln>
                <a:solidFill>
                  <a:srgbClr val="C00000"/>
                </a:solidFill>
                <a:effectLst/>
                <a:uLnTx/>
                <a:uFillTx/>
                <a:latin typeface="Arial" charset="0"/>
                <a:ea typeface="+mn-ea"/>
                <a:cs typeface="Arial"/>
              </a:rPr>
              <a:t>&amp;</a:t>
            </a:r>
            <a:r>
              <a:rPr kumimoji="0" lang="en-AU" sz="2700" b="1" i="0" u="none" strike="noStrike" kern="1200" cap="none" spc="0" normalizeH="0" baseline="0" noProof="0" dirty="0">
                <a:ln>
                  <a:noFill/>
                </a:ln>
                <a:solidFill>
                  <a:srgbClr val="C00000"/>
                </a:solidFill>
                <a:effectLst/>
                <a:uLnTx/>
                <a:uFillTx/>
                <a:latin typeface="Arial" charset="0"/>
                <a:ea typeface="+mn-ea"/>
                <a:cs typeface="Arial"/>
              </a:rPr>
              <a:t> 9</a:t>
            </a:r>
          </a:p>
        </p:txBody>
      </p:sp>
      <p:pic>
        <p:nvPicPr>
          <p:cNvPr id="86" name="Picture 85" descr="scroll.png">
            <a:extLst>
              <a:ext uri="{FF2B5EF4-FFF2-40B4-BE49-F238E27FC236}">
                <a16:creationId xmlns:a16="http://schemas.microsoft.com/office/drawing/2014/main" id="{57DC39E8-D579-4B59-BF87-81B95C9A89E0}"/>
              </a:ext>
            </a:extLst>
          </p:cNvPr>
          <p:cNvPicPr>
            <a:picLocks noChangeAspect="1"/>
          </p:cNvPicPr>
          <p:nvPr/>
        </p:nvPicPr>
        <p:blipFill>
          <a:blip r:embed="rId3" cstate="print"/>
          <a:srcRect l="23667" t="14490" r="12559" b="17754"/>
          <a:stretch>
            <a:fillRect/>
          </a:stretch>
        </p:blipFill>
        <p:spPr>
          <a:xfrm rot="21172116">
            <a:off x="579961" y="256585"/>
            <a:ext cx="2261669" cy="1590464"/>
          </a:xfrm>
          <a:prstGeom prst="rect">
            <a:avLst/>
          </a:prstGeom>
        </p:spPr>
      </p:pic>
      <p:sp>
        <p:nvSpPr>
          <p:cNvPr id="10" name="Rectangle 9"/>
          <p:cNvSpPr/>
          <p:nvPr/>
        </p:nvSpPr>
        <p:spPr>
          <a:xfrm>
            <a:off x="11121" y="0"/>
            <a:ext cx="912527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4" name="TextBox 3">
            <a:extLst>
              <a:ext uri="{FF2B5EF4-FFF2-40B4-BE49-F238E27FC236}">
                <a16:creationId xmlns:a16="http://schemas.microsoft.com/office/drawing/2014/main" id="{3BC5F495-3025-5641-5283-2317F30584FF}"/>
              </a:ext>
            </a:extLst>
          </p:cNvPr>
          <p:cNvSpPr txBox="1"/>
          <p:nvPr/>
        </p:nvSpPr>
        <p:spPr>
          <a:xfrm>
            <a:off x="6974004" y="6295333"/>
            <a:ext cx="2249286" cy="4924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Armageddon</a:t>
            </a:r>
          </a:p>
        </p:txBody>
      </p:sp>
      <p:sp>
        <p:nvSpPr>
          <p:cNvPr id="6" name="Rectangle 5">
            <a:extLst>
              <a:ext uri="{FF2B5EF4-FFF2-40B4-BE49-F238E27FC236}">
                <a16:creationId xmlns:a16="http://schemas.microsoft.com/office/drawing/2014/main" id="{55070C2B-9E62-DF8D-E064-F2AD89F61A2A}"/>
              </a:ext>
            </a:extLst>
          </p:cNvPr>
          <p:cNvSpPr/>
          <p:nvPr/>
        </p:nvSpPr>
        <p:spPr>
          <a:xfrm>
            <a:off x="8269483" y="1808820"/>
            <a:ext cx="756000" cy="4140000"/>
          </a:xfrm>
          <a:prstGeom prst="rect">
            <a:avLst/>
          </a:prstGeom>
          <a:noFill/>
          <a:ln w="38100" cap="flat" cmpd="sng" algn="ctr">
            <a:solidFill>
              <a:schemeClr val="tx1"/>
            </a:solidFill>
            <a:prstDash val="solid"/>
          </a:ln>
          <a:effectLst>
            <a:glow rad="101600">
              <a:srgbClr val="FFC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cxnSp>
        <p:nvCxnSpPr>
          <p:cNvPr id="13" name="Straight Arrow Connector 12">
            <a:extLst>
              <a:ext uri="{FF2B5EF4-FFF2-40B4-BE49-F238E27FC236}">
                <a16:creationId xmlns:a16="http://schemas.microsoft.com/office/drawing/2014/main" id="{CFDF7D23-D5CB-EFC8-C611-3A212E28F27F}"/>
              </a:ext>
            </a:extLst>
          </p:cNvPr>
          <p:cNvCxnSpPr/>
          <p:nvPr/>
        </p:nvCxnSpPr>
        <p:spPr>
          <a:xfrm>
            <a:off x="8261509" y="4847160"/>
            <a:ext cx="0" cy="158400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grpSp>
        <p:nvGrpSpPr>
          <p:cNvPr id="3" name="Group 2">
            <a:extLst>
              <a:ext uri="{FF2B5EF4-FFF2-40B4-BE49-F238E27FC236}">
                <a16:creationId xmlns:a16="http://schemas.microsoft.com/office/drawing/2014/main" id="{247C1567-ED56-9A0E-3666-5347E7D1491F}"/>
              </a:ext>
            </a:extLst>
          </p:cNvPr>
          <p:cNvGrpSpPr/>
          <p:nvPr/>
        </p:nvGrpSpPr>
        <p:grpSpPr>
          <a:xfrm>
            <a:off x="8197766" y="2989808"/>
            <a:ext cx="883047" cy="3071678"/>
            <a:chOff x="9796394" y="2708357"/>
            <a:chExt cx="883047" cy="2912398"/>
          </a:xfrm>
        </p:grpSpPr>
        <p:pic>
          <p:nvPicPr>
            <p:cNvPr id="2" name="Picture 1" descr="3,700+ Open Scroll Stock Photos, Pictures &amp; Royalty-Free ...">
              <a:extLst>
                <a:ext uri="{FF2B5EF4-FFF2-40B4-BE49-F238E27FC236}">
                  <a16:creationId xmlns:a16="http://schemas.microsoft.com/office/drawing/2014/main" id="{49B898F8-C5F3-AF2F-E1D4-A25D4AF8BE7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8781719" y="3723032"/>
              <a:ext cx="2912398" cy="883047"/>
            </a:xfrm>
            <a:prstGeom prst="rect">
              <a:avLst/>
            </a:prstGeom>
            <a:noFill/>
            <a:ln>
              <a:noFill/>
            </a:ln>
            <a:effectLst>
              <a:softEdge rad="127000"/>
            </a:effectLst>
          </p:spPr>
        </p:pic>
        <p:sp>
          <p:nvSpPr>
            <p:cNvPr id="11" name="TextBox 10">
              <a:extLst>
                <a:ext uri="{FF2B5EF4-FFF2-40B4-BE49-F238E27FC236}">
                  <a16:creationId xmlns:a16="http://schemas.microsoft.com/office/drawing/2014/main" id="{6C7B7E2F-4289-14CD-C4B8-7177E49AA737}"/>
                </a:ext>
              </a:extLst>
            </p:cNvPr>
            <p:cNvSpPr txBox="1"/>
            <p:nvPr/>
          </p:nvSpPr>
          <p:spPr>
            <a:xfrm rot="16200000">
              <a:off x="9010715" y="3936559"/>
              <a:ext cx="2646878" cy="455992"/>
            </a:xfrm>
            <a:prstGeom prst="rect">
              <a:avLst/>
            </a:prstGeom>
            <a:noFill/>
          </p:spPr>
          <p:txBody>
            <a:bodyPr vert="vert"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dirty="0">
                  <a:ln>
                    <a:noFill/>
                  </a:ln>
                  <a:solidFill>
                    <a:sysClr val="windowText" lastClr="000000"/>
                  </a:solidFill>
                  <a:effectLst/>
                  <a:uLnTx/>
                  <a:uFillTx/>
                  <a:latin typeface="Arial Black" pitchFamily="34" charset="0"/>
                  <a:ea typeface="+mn-ea"/>
                  <a:cs typeface="Arial"/>
                </a:rPr>
                <a:t>T h u n d e  r  s</a:t>
              </a:r>
            </a:p>
          </p:txBody>
        </p:sp>
      </p:grpSp>
      <p:sp>
        <p:nvSpPr>
          <p:cNvPr id="9" name="Text Box 78">
            <a:extLst>
              <a:ext uri="{FF2B5EF4-FFF2-40B4-BE49-F238E27FC236}">
                <a16:creationId xmlns:a16="http://schemas.microsoft.com/office/drawing/2014/main" id="{D2FBBC40-6CE8-3910-6126-7D753928BDA4}"/>
              </a:ext>
            </a:extLst>
          </p:cNvPr>
          <p:cNvSpPr txBox="1">
            <a:spLocks noChangeArrowheads="1"/>
          </p:cNvSpPr>
          <p:nvPr/>
        </p:nvSpPr>
        <p:spPr bwMode="auto">
          <a:xfrm>
            <a:off x="2560201" y="132225"/>
            <a:ext cx="6465282" cy="1446550"/>
          </a:xfrm>
          <a:prstGeom prst="rect">
            <a:avLst/>
          </a:prstGeom>
          <a:noFill/>
          <a:ln w="9525">
            <a:noFill/>
            <a:miter lim="800000"/>
            <a:headEnd/>
            <a:tailEnd/>
          </a:ln>
          <a:effectLst/>
        </p:spPr>
        <p:txBody>
          <a:bodyPr wrap="square">
            <a:spAutoFit/>
          </a:bodyPr>
          <a:lstStyle/>
          <a:p>
            <a:pPr algn="ctr" fontAlgn="base">
              <a:spcBef>
                <a:spcPct val="50000"/>
              </a:spcBef>
              <a:spcAft>
                <a:spcPct val="0"/>
              </a:spcAft>
              <a:defRPr/>
            </a:pPr>
            <a:r>
              <a:rPr lang="en-AU" sz="4400" b="1" i="1" dirty="0">
                <a:latin typeface="Arial" panose="020B0604020202020204" pitchFamily="34" charset="0"/>
                <a:cs typeface="Arial" panose="020B0604020202020204" pitchFamily="34" charset="0"/>
              </a:rPr>
              <a:t>Conquerors through Christ</a:t>
            </a:r>
          </a:p>
        </p:txBody>
      </p:sp>
    </p:spTree>
    <p:extLst>
      <p:ext uri="{BB962C8B-B14F-4D97-AF65-F5344CB8AC3E}">
        <p14:creationId xmlns:p14="http://schemas.microsoft.com/office/powerpoint/2010/main" val="20874316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2000"/>
                                        <p:tgtEl>
                                          <p:spTgt spid="6"/>
                                        </p:tgtEl>
                                      </p:cBhvr>
                                    </p:animEffect>
                                  </p:childTnLst>
                                </p:cTn>
                              </p:par>
                            </p:childTnLst>
                          </p:cTn>
                        </p:par>
                        <p:par>
                          <p:cTn id="8" fill="hold">
                            <p:stCondLst>
                              <p:cond delay="2000"/>
                            </p:stCondLst>
                            <p:childTnLst>
                              <p:par>
                                <p:cTn id="9" presetID="22" presetClass="entr" presetSubtype="1"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up)">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My Documents\The Truth\Shippensburg\Overheads For Ship\Class #6 - The Lamb Shall Overcome\Final Overheads\Class #6 The lamb shall overcome them.tif"/>
          <p:cNvPicPr>
            <a:picLocks noChangeAspect="1" noChangeArrowheads="1"/>
          </p:cNvPicPr>
          <p:nvPr/>
        </p:nvPicPr>
        <p:blipFill>
          <a:blip r:embed="rId3" cstate="print"/>
          <a:srcRect/>
          <a:stretch>
            <a:fillRect/>
          </a:stretch>
        </p:blipFill>
        <p:spPr bwMode="auto">
          <a:xfrm>
            <a:off x="0" y="-3175"/>
            <a:ext cx="9144000" cy="6865938"/>
          </a:xfrm>
          <a:prstGeom prst="rect">
            <a:avLst/>
          </a:prstGeom>
          <a:ln>
            <a:noFill/>
          </a:ln>
          <a:effectLst>
            <a:softEdge rad="112500"/>
          </a:effectLst>
        </p:spPr>
      </p:pic>
      <p:pic>
        <p:nvPicPr>
          <p:cNvPr id="3" name="Picture 2" descr="C:\My Documents\The Truth\Shippensburg\Overheads For Ship\Class #6 - The Lamb Shall Overcome\Final Overheads\Class #6 The lamb shall overcome them.tif"/>
          <p:cNvPicPr>
            <a:picLocks noChangeAspect="1" noChangeArrowheads="1"/>
          </p:cNvPicPr>
          <p:nvPr/>
        </p:nvPicPr>
        <p:blipFill>
          <a:blip r:embed="rId3" cstate="print"/>
          <a:srcRect l="36207" t="8313" r="35862" b="83879"/>
          <a:stretch>
            <a:fillRect/>
          </a:stretch>
        </p:blipFill>
        <p:spPr bwMode="auto">
          <a:xfrm>
            <a:off x="3310760" y="1056291"/>
            <a:ext cx="2554013" cy="725234"/>
          </a:xfrm>
          <a:prstGeom prst="rect">
            <a:avLst/>
          </a:prstGeom>
          <a:ln>
            <a:noFill/>
          </a:ln>
          <a:effectLst>
            <a:softEdge rad="112500"/>
          </a:effectLst>
        </p:spPr>
      </p:pic>
      <p:pic>
        <p:nvPicPr>
          <p:cNvPr id="4" name="Picture 2" descr="C:\My Documents\The Truth\Shippensburg\Overheads For Ship\Class #6 - The Lamb Shall Overcome\Final Overheads\Class #6 The lamb shall overcome them.tif"/>
          <p:cNvPicPr>
            <a:picLocks noChangeAspect="1" noChangeArrowheads="1"/>
          </p:cNvPicPr>
          <p:nvPr/>
        </p:nvPicPr>
        <p:blipFill>
          <a:blip r:embed="rId3" cstate="print"/>
          <a:srcRect t="94649"/>
          <a:stretch>
            <a:fillRect/>
          </a:stretch>
        </p:blipFill>
        <p:spPr bwMode="auto">
          <a:xfrm>
            <a:off x="378385" y="5975133"/>
            <a:ext cx="8339959" cy="677914"/>
          </a:xfrm>
          <a:prstGeom prst="rect">
            <a:avLst/>
          </a:prstGeom>
          <a:ln>
            <a:noFill/>
          </a:ln>
          <a:effectLst>
            <a:softEdge rad="112500"/>
          </a:effectLst>
        </p:spPr>
      </p:pic>
      <p:pic>
        <p:nvPicPr>
          <p:cNvPr id="10" name="Picture 9" descr="Stock Photo titled: Rocky Mt. Bighorn Sheep, Ovis Canadensis, Lamb, Yellowstone NP., Wyoming, USE OF THIS IMAGE WITHOUT PERMISSION IS PROHIBITED"/>
          <p:cNvPicPr/>
          <p:nvPr/>
        </p:nvPicPr>
        <p:blipFill>
          <a:blip r:embed="rId4" cstate="print"/>
          <a:srcRect/>
          <a:stretch>
            <a:fillRect/>
          </a:stretch>
        </p:blipFill>
        <p:spPr bwMode="auto">
          <a:xfrm>
            <a:off x="165928" y="-314826"/>
            <a:ext cx="2023823" cy="2937710"/>
          </a:xfrm>
          <a:prstGeom prst="rect">
            <a:avLst/>
          </a:prstGeom>
          <a:ln>
            <a:noFill/>
          </a:ln>
          <a:effectLst>
            <a:softEdge rad="635000"/>
          </a:effectLst>
        </p:spPr>
      </p:pic>
      <p:pic>
        <p:nvPicPr>
          <p:cNvPr id="11" name="Picture 13" descr="KINGDOM2"/>
          <p:cNvPicPr>
            <a:picLocks noChangeAspect="1" noChangeArrowheads="1"/>
          </p:cNvPicPr>
          <p:nvPr/>
        </p:nvPicPr>
        <p:blipFill>
          <a:blip r:embed="rId5" cstate="print"/>
          <a:srcRect/>
          <a:stretch>
            <a:fillRect/>
          </a:stretch>
        </p:blipFill>
        <p:spPr bwMode="auto">
          <a:xfrm>
            <a:off x="87908" y="467566"/>
            <a:ext cx="3016240" cy="2201588"/>
          </a:xfrm>
          <a:prstGeom prst="rect">
            <a:avLst/>
          </a:prstGeom>
          <a:ln>
            <a:noFill/>
          </a:ln>
          <a:effectLst>
            <a:softEdge rad="635000"/>
          </a:effectLst>
        </p:spPr>
      </p:pic>
      <p:sp>
        <p:nvSpPr>
          <p:cNvPr id="14" name="TextBox 13"/>
          <p:cNvSpPr txBox="1"/>
          <p:nvPr/>
        </p:nvSpPr>
        <p:spPr>
          <a:xfrm rot="480000">
            <a:off x="6024403" y="1157599"/>
            <a:ext cx="2926747"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800" b="0" i="0" u="none" strike="noStrike" kern="1200" cap="none" spc="0" normalizeH="0" baseline="0" noProof="0" dirty="0">
                <a:ln>
                  <a:noFill/>
                </a:ln>
                <a:solidFill>
                  <a:srgbClr val="000000">
                    <a:lumMod val="85000"/>
                    <a:lumOff val="15000"/>
                  </a:srgbClr>
                </a:solidFill>
                <a:effectLst/>
                <a:uLnTx/>
                <a:uFillTx/>
                <a:latin typeface="Comic Sans MS" pitchFamily="66" charset="0"/>
                <a:ea typeface="Tahoma" pitchFamily="34" charset="0"/>
                <a:cs typeface="Tahoma" pitchFamily="34" charset="0"/>
              </a:rPr>
              <a:t>Conquerors through Christ</a:t>
            </a:r>
          </a:p>
        </p:txBody>
      </p:sp>
      <p:sp>
        <p:nvSpPr>
          <p:cNvPr id="12" name="Text Box 7">
            <a:extLst>
              <a:ext uri="{FF2B5EF4-FFF2-40B4-BE49-F238E27FC236}">
                <a16:creationId xmlns:a16="http://schemas.microsoft.com/office/drawing/2014/main" id="{D658EA31-1DC6-48E3-B912-6199D3279986}"/>
              </a:ext>
            </a:extLst>
          </p:cNvPr>
          <p:cNvSpPr txBox="1">
            <a:spLocks noChangeArrowheads="1"/>
          </p:cNvSpPr>
          <p:nvPr/>
        </p:nvSpPr>
        <p:spPr bwMode="auto">
          <a:xfrm>
            <a:off x="1177839" y="4135364"/>
            <a:ext cx="2425332" cy="1077218"/>
          </a:xfrm>
          <a:prstGeom prst="rect">
            <a:avLst/>
          </a:prstGeom>
          <a:no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800" b="0" i="0" u="none" strike="noStrike" kern="1200" cap="none" spc="0" normalizeH="0" baseline="0" noProof="0" dirty="0">
                <a:ln>
                  <a:noFill/>
                </a:ln>
                <a:solidFill>
                  <a:srgbClr val="FFFFFF"/>
                </a:solidFill>
                <a:effectLst/>
                <a:uLnTx/>
                <a:uFillTx/>
                <a:latin typeface="Tahoma" pitchFamily="34" charset="0"/>
                <a:ea typeface="+mn-ea"/>
                <a:cs typeface="Arial" pitchFamily="34" charset="0"/>
              </a:rPr>
              <a:t>Next Session</a:t>
            </a:r>
          </a:p>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400" b="0" i="0" u="none" strike="noStrike" kern="1200" cap="none" spc="0" normalizeH="0" baseline="0" noProof="0" dirty="0">
                <a:ln>
                  <a:noFill/>
                </a:ln>
                <a:solidFill>
                  <a:srgbClr val="FFFFFF"/>
                </a:solidFill>
                <a:effectLst/>
                <a:uLnTx/>
                <a:uFillTx/>
                <a:latin typeface="Tahoma" pitchFamily="34" charset="0"/>
                <a:ea typeface="+mn-ea"/>
                <a:cs typeface="Arial" pitchFamily="34" charset="0"/>
              </a:rPr>
              <a:t>(God willing)</a:t>
            </a:r>
          </a:p>
        </p:txBody>
      </p:sp>
    </p:spTree>
    <p:extLst>
      <p:ext uri="{BB962C8B-B14F-4D97-AF65-F5344CB8AC3E}">
        <p14:creationId xmlns:p14="http://schemas.microsoft.com/office/powerpoint/2010/main" val="26810860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2" descr="stars cast down"/>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175107" name="Rectangle 3"/>
          <p:cNvSpPr>
            <a:spLocks noChangeArrowheads="1"/>
          </p:cNvSpPr>
          <p:nvPr/>
        </p:nvSpPr>
        <p:spPr bwMode="auto">
          <a:xfrm>
            <a:off x="2714625" y="304800"/>
            <a:ext cx="5834063" cy="798513"/>
          </a:xfrm>
          <a:prstGeom prst="rect">
            <a:avLst/>
          </a:prstGeom>
          <a:solidFill>
            <a:schemeClr val="tx1"/>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75108" name="Rectangle 4"/>
          <p:cNvSpPr>
            <a:spLocks noChangeArrowheads="1"/>
          </p:cNvSpPr>
          <p:nvPr/>
        </p:nvSpPr>
        <p:spPr bwMode="auto">
          <a:xfrm>
            <a:off x="2859088" y="1089025"/>
            <a:ext cx="4992687" cy="376238"/>
          </a:xfrm>
          <a:prstGeom prst="rect">
            <a:avLst/>
          </a:prstGeom>
          <a:solidFill>
            <a:schemeClr val="tx1"/>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32101" name="Text Box 5"/>
          <p:cNvSpPr txBox="1">
            <a:spLocks noChangeArrowheads="1"/>
          </p:cNvSpPr>
          <p:nvPr/>
        </p:nvSpPr>
        <p:spPr bwMode="auto">
          <a:xfrm>
            <a:off x="3587750" y="952500"/>
            <a:ext cx="4324350" cy="579438"/>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3200">
                <a:solidFill>
                  <a:srgbClr val="FF9900"/>
                </a:solidFill>
                <a:effectLst>
                  <a:outerShdw blurRad="38100" dist="38100" dir="2700000" algn="tl">
                    <a:srgbClr val="C0C0C0"/>
                  </a:outerShdw>
                </a:effectLst>
                <a:latin typeface="Arial Rounded MT Bold" pitchFamily="34" charset="0"/>
              </a:rPr>
              <a:t>Galerius / Maxentius</a:t>
            </a:r>
          </a:p>
        </p:txBody>
      </p:sp>
      <p:sp>
        <p:nvSpPr>
          <p:cNvPr id="132102" name="Oval 6"/>
          <p:cNvSpPr>
            <a:spLocks noChangeArrowheads="1"/>
          </p:cNvSpPr>
          <p:nvPr/>
        </p:nvSpPr>
        <p:spPr bwMode="auto">
          <a:xfrm>
            <a:off x="2903538" y="1450975"/>
            <a:ext cx="1320800" cy="493713"/>
          </a:xfrm>
          <a:prstGeom prst="ellipse">
            <a:avLst/>
          </a:prstGeom>
          <a:noFill/>
          <a:ln w="57150">
            <a:solidFill>
              <a:srgbClr val="FF3300"/>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75111" name="Rectangle 7"/>
          <p:cNvSpPr>
            <a:spLocks noChangeArrowheads="1"/>
          </p:cNvSpPr>
          <p:nvPr/>
        </p:nvSpPr>
        <p:spPr bwMode="auto">
          <a:xfrm>
            <a:off x="4687888" y="3090863"/>
            <a:ext cx="2263775" cy="261937"/>
          </a:xfrm>
          <a:prstGeom prst="rect">
            <a:avLst/>
          </a:prstGeom>
          <a:solidFill>
            <a:schemeClr val="tx1"/>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32104" name="Line 8"/>
          <p:cNvSpPr>
            <a:spLocks noChangeShapeType="1"/>
          </p:cNvSpPr>
          <p:nvPr/>
        </p:nvSpPr>
        <p:spPr bwMode="auto">
          <a:xfrm>
            <a:off x="4441825" y="2974975"/>
            <a:ext cx="2466975" cy="0"/>
          </a:xfrm>
          <a:prstGeom prst="line">
            <a:avLst/>
          </a:prstGeom>
          <a:noFill/>
          <a:ln w="38100">
            <a:solidFill>
              <a:srgbClr val="FFFF00"/>
            </a:solidFill>
            <a:round/>
            <a:headEnd/>
            <a:tailEnd/>
          </a:ln>
        </p:spPr>
        <p:txBody>
          <a:bodyPr/>
          <a:lstStyle/>
          <a:p>
            <a:pPr fontAlgn="base">
              <a:spcBef>
                <a:spcPct val="0"/>
              </a:spcBef>
              <a:spcAft>
                <a:spcPct val="0"/>
              </a:spcAft>
            </a:pPr>
            <a:endParaRPr lang="en-AU">
              <a:solidFill>
                <a:srgbClr val="000000"/>
              </a:solidFill>
              <a:latin typeface="Arial" charset="0"/>
            </a:endParaRPr>
          </a:p>
        </p:txBody>
      </p:sp>
      <p:pic>
        <p:nvPicPr>
          <p:cNvPr id="10" name="Picture 2" descr="stars cast down"/>
          <p:cNvPicPr>
            <a:picLocks noChangeAspect="1" noChangeArrowheads="1"/>
          </p:cNvPicPr>
          <p:nvPr/>
        </p:nvPicPr>
        <p:blipFill>
          <a:blip r:embed="rId3" cstate="print"/>
          <a:srcRect l="-970" t="78208" r="51733" b="-2529"/>
          <a:stretch>
            <a:fillRect/>
          </a:stretch>
        </p:blipFill>
        <p:spPr bwMode="auto">
          <a:xfrm>
            <a:off x="-94603" y="4382818"/>
            <a:ext cx="2632851" cy="1828799"/>
          </a:xfrm>
          <a:prstGeom prst="rect">
            <a:avLst/>
          </a:prstGeom>
          <a:ln>
            <a:noFill/>
          </a:ln>
          <a:effectLst>
            <a:softEdge rad="317500"/>
          </a:effectLst>
        </p:spPr>
      </p:pic>
      <p:pic>
        <p:nvPicPr>
          <p:cNvPr id="11" name="Picture 2" descr="stars cast down"/>
          <p:cNvPicPr>
            <a:picLocks noChangeAspect="1" noChangeArrowheads="1"/>
          </p:cNvPicPr>
          <p:nvPr/>
        </p:nvPicPr>
        <p:blipFill>
          <a:blip r:embed="rId3" cstate="print"/>
          <a:srcRect l="-970" t="80305" r="51733" b="-2529"/>
          <a:stretch>
            <a:fillRect/>
          </a:stretch>
        </p:blipFill>
        <p:spPr bwMode="auto">
          <a:xfrm>
            <a:off x="101735" y="4035968"/>
            <a:ext cx="2210608" cy="1403135"/>
          </a:xfrm>
          <a:prstGeom prst="rect">
            <a:avLst/>
          </a:prstGeom>
          <a:ln>
            <a:noFill/>
          </a:ln>
          <a:effectLst>
            <a:softEdge rad="317500"/>
          </a:effectLst>
        </p:spPr>
      </p:pic>
      <p:pic>
        <p:nvPicPr>
          <p:cNvPr id="12" name="Picture 2" descr="stars cast down"/>
          <p:cNvPicPr>
            <a:picLocks noChangeAspect="1" noChangeArrowheads="1"/>
          </p:cNvPicPr>
          <p:nvPr/>
        </p:nvPicPr>
        <p:blipFill>
          <a:blip r:embed="rId3" cstate="print"/>
          <a:srcRect t="3678" r="86207" b="87126"/>
          <a:stretch>
            <a:fillRect/>
          </a:stretch>
        </p:blipFill>
        <p:spPr bwMode="auto">
          <a:xfrm>
            <a:off x="909156" y="252248"/>
            <a:ext cx="1261241" cy="630621"/>
          </a:xfrm>
          <a:prstGeom prst="rect">
            <a:avLst/>
          </a:prstGeom>
          <a:ln>
            <a:noFill/>
          </a:ln>
          <a:effectLst>
            <a:softEdge rad="112500"/>
          </a:effectLst>
        </p:spPr>
      </p:pic>
      <p:pic>
        <p:nvPicPr>
          <p:cNvPr id="13" name="Picture 2" descr="stars cast down"/>
          <p:cNvPicPr>
            <a:picLocks noChangeAspect="1" noChangeArrowheads="1"/>
          </p:cNvPicPr>
          <p:nvPr/>
        </p:nvPicPr>
        <p:blipFill>
          <a:blip r:embed="rId3" cstate="print"/>
          <a:srcRect t="3678" r="86207" b="87126"/>
          <a:stretch>
            <a:fillRect/>
          </a:stretch>
        </p:blipFill>
        <p:spPr bwMode="auto">
          <a:xfrm rot="19582134">
            <a:off x="714704" y="467712"/>
            <a:ext cx="1261241" cy="630621"/>
          </a:xfrm>
          <a:prstGeom prst="rect">
            <a:avLst/>
          </a:prstGeom>
          <a:ln>
            <a:noFill/>
          </a:ln>
          <a:effectLst>
            <a:softEdge rad="112500"/>
          </a:effectLst>
        </p:spPr>
      </p:pic>
      <p:pic>
        <p:nvPicPr>
          <p:cNvPr id="14" name="Picture 2" descr="stars cast down"/>
          <p:cNvPicPr>
            <a:picLocks noChangeAspect="1" noChangeArrowheads="1"/>
          </p:cNvPicPr>
          <p:nvPr/>
        </p:nvPicPr>
        <p:blipFill>
          <a:blip r:embed="rId3" cstate="print"/>
          <a:srcRect l="3329" t="3678" r="86207" b="87617"/>
          <a:stretch>
            <a:fillRect/>
          </a:stretch>
        </p:blipFill>
        <p:spPr bwMode="auto">
          <a:xfrm rot="2811573">
            <a:off x="1473041" y="465056"/>
            <a:ext cx="956817" cy="596946"/>
          </a:xfrm>
          <a:prstGeom prst="rect">
            <a:avLst/>
          </a:prstGeom>
          <a:ln>
            <a:noFill/>
          </a:ln>
          <a:effectLst>
            <a:softEdge rad="112500"/>
          </a:effectLst>
        </p:spPr>
      </p:pic>
      <p:pic>
        <p:nvPicPr>
          <p:cNvPr id="15" name="Picture 2" descr="stars cast down"/>
          <p:cNvPicPr>
            <a:picLocks noChangeAspect="1" noChangeArrowheads="1"/>
          </p:cNvPicPr>
          <p:nvPr/>
        </p:nvPicPr>
        <p:blipFill>
          <a:blip r:embed="rId3" cstate="print"/>
          <a:srcRect t="3678" r="86207" b="87126"/>
          <a:stretch>
            <a:fillRect/>
          </a:stretch>
        </p:blipFill>
        <p:spPr bwMode="auto">
          <a:xfrm rot="19582134">
            <a:off x="2307020" y="296489"/>
            <a:ext cx="1261241" cy="630621"/>
          </a:xfrm>
          <a:prstGeom prst="rect">
            <a:avLst/>
          </a:prstGeom>
          <a:ln>
            <a:noFill/>
          </a:ln>
          <a:effectLst>
            <a:softEdge rad="112500"/>
          </a:effectLst>
        </p:spPr>
      </p:pic>
      <p:pic>
        <p:nvPicPr>
          <p:cNvPr id="16" name="Picture 2" descr="stars cast down"/>
          <p:cNvPicPr>
            <a:picLocks noChangeAspect="1" noChangeArrowheads="1"/>
          </p:cNvPicPr>
          <p:nvPr/>
        </p:nvPicPr>
        <p:blipFill>
          <a:blip r:embed="rId3" cstate="print"/>
          <a:srcRect t="3678" r="86207" b="87126"/>
          <a:stretch>
            <a:fillRect/>
          </a:stretch>
        </p:blipFill>
        <p:spPr bwMode="auto">
          <a:xfrm rot="19582134">
            <a:off x="3158357" y="296489"/>
            <a:ext cx="1261241" cy="630621"/>
          </a:xfrm>
          <a:prstGeom prst="rect">
            <a:avLst/>
          </a:prstGeom>
          <a:ln>
            <a:noFill/>
          </a:ln>
          <a:effectLst>
            <a:softEdge rad="112500"/>
          </a:effectLst>
        </p:spPr>
      </p:pic>
      <p:pic>
        <p:nvPicPr>
          <p:cNvPr id="17" name="Picture 2" descr="stars cast down"/>
          <p:cNvPicPr>
            <a:picLocks noChangeAspect="1" noChangeArrowheads="1"/>
          </p:cNvPicPr>
          <p:nvPr/>
        </p:nvPicPr>
        <p:blipFill>
          <a:blip r:embed="rId3" cstate="print"/>
          <a:srcRect t="3678" r="86207" b="87126"/>
          <a:stretch>
            <a:fillRect/>
          </a:stretch>
        </p:blipFill>
        <p:spPr bwMode="auto">
          <a:xfrm rot="241838">
            <a:off x="3788977" y="296489"/>
            <a:ext cx="1261241" cy="630621"/>
          </a:xfrm>
          <a:prstGeom prst="rect">
            <a:avLst/>
          </a:prstGeom>
          <a:ln>
            <a:noFill/>
          </a:ln>
          <a:effectLst>
            <a:softEdge rad="112500"/>
          </a:effectLst>
        </p:spPr>
      </p:pic>
      <p:pic>
        <p:nvPicPr>
          <p:cNvPr id="18" name="Picture 2" descr="stars cast down"/>
          <p:cNvPicPr>
            <a:picLocks noChangeAspect="1" noChangeArrowheads="1"/>
          </p:cNvPicPr>
          <p:nvPr/>
        </p:nvPicPr>
        <p:blipFill>
          <a:blip r:embed="rId3" cstate="print"/>
          <a:srcRect t="3678" r="86207" b="87126"/>
          <a:stretch>
            <a:fillRect/>
          </a:stretch>
        </p:blipFill>
        <p:spPr bwMode="auto">
          <a:xfrm rot="241838">
            <a:off x="5034453" y="359551"/>
            <a:ext cx="1261241" cy="630621"/>
          </a:xfrm>
          <a:prstGeom prst="rect">
            <a:avLst/>
          </a:prstGeom>
          <a:ln>
            <a:noFill/>
          </a:ln>
          <a:effectLst>
            <a:softEdge rad="112500"/>
          </a:effectLst>
        </p:spPr>
      </p:pic>
      <p:pic>
        <p:nvPicPr>
          <p:cNvPr id="19" name="Picture 2" descr="stars cast down"/>
          <p:cNvPicPr>
            <a:picLocks noChangeAspect="1" noChangeArrowheads="1"/>
          </p:cNvPicPr>
          <p:nvPr/>
        </p:nvPicPr>
        <p:blipFill>
          <a:blip r:embed="rId3" cstate="print"/>
          <a:srcRect t="3678" r="86207" b="87126"/>
          <a:stretch>
            <a:fillRect/>
          </a:stretch>
        </p:blipFill>
        <p:spPr bwMode="auto">
          <a:xfrm rot="21265007">
            <a:off x="6232632" y="406847"/>
            <a:ext cx="1261241" cy="630621"/>
          </a:xfrm>
          <a:prstGeom prst="rect">
            <a:avLst/>
          </a:prstGeom>
          <a:ln>
            <a:noFill/>
          </a:ln>
          <a:effectLst>
            <a:softEdge rad="112500"/>
          </a:effectLst>
        </p:spPr>
      </p:pic>
      <p:pic>
        <p:nvPicPr>
          <p:cNvPr id="20" name="Picture 2" descr="stars cast down"/>
          <p:cNvPicPr>
            <a:picLocks noChangeAspect="1" noChangeArrowheads="1"/>
          </p:cNvPicPr>
          <p:nvPr/>
        </p:nvPicPr>
        <p:blipFill>
          <a:blip r:embed="rId3" cstate="print"/>
          <a:srcRect t="3678" r="86207" b="87126"/>
          <a:stretch>
            <a:fillRect/>
          </a:stretch>
        </p:blipFill>
        <p:spPr bwMode="auto">
          <a:xfrm rot="21265007">
            <a:off x="4088521" y="548735"/>
            <a:ext cx="1261241" cy="630621"/>
          </a:xfrm>
          <a:prstGeom prst="rect">
            <a:avLst/>
          </a:prstGeom>
          <a:ln>
            <a:noFill/>
          </a:ln>
          <a:effectLst>
            <a:softEdge rad="112500"/>
          </a:effectLst>
        </p:spPr>
      </p:pic>
      <p:pic>
        <p:nvPicPr>
          <p:cNvPr id="21" name="Picture 2" descr="stars cast down"/>
          <p:cNvPicPr>
            <a:picLocks noChangeAspect="1" noChangeArrowheads="1"/>
          </p:cNvPicPr>
          <p:nvPr/>
        </p:nvPicPr>
        <p:blipFill>
          <a:blip r:embed="rId3" cstate="print"/>
          <a:srcRect t="3678" r="86207" b="87126"/>
          <a:stretch>
            <a:fillRect/>
          </a:stretch>
        </p:blipFill>
        <p:spPr bwMode="auto">
          <a:xfrm rot="2622271">
            <a:off x="7839635" y="348352"/>
            <a:ext cx="1261241" cy="630621"/>
          </a:xfrm>
          <a:prstGeom prst="rect">
            <a:avLst/>
          </a:prstGeom>
          <a:ln>
            <a:noFill/>
          </a:ln>
          <a:effectLst>
            <a:softEdge rad="112500"/>
          </a:effectLst>
        </p:spPr>
      </p:pic>
      <p:pic>
        <p:nvPicPr>
          <p:cNvPr id="23" name="Picture 2" descr="stars cast down"/>
          <p:cNvPicPr>
            <a:picLocks noChangeAspect="1" noChangeArrowheads="1"/>
          </p:cNvPicPr>
          <p:nvPr/>
        </p:nvPicPr>
        <p:blipFill>
          <a:blip r:embed="rId3" cstate="print"/>
          <a:srcRect l="-970" t="80305" r="51733" b="-2529"/>
          <a:stretch>
            <a:fillRect/>
          </a:stretch>
        </p:blipFill>
        <p:spPr bwMode="auto">
          <a:xfrm>
            <a:off x="622006" y="4177862"/>
            <a:ext cx="1995072" cy="1403135"/>
          </a:xfrm>
          <a:prstGeom prst="rect">
            <a:avLst/>
          </a:prstGeom>
          <a:ln>
            <a:noFill/>
          </a:ln>
          <a:effectLst>
            <a:softEdge rad="317500"/>
          </a:effectLst>
        </p:spPr>
      </p:pic>
      <p:pic>
        <p:nvPicPr>
          <p:cNvPr id="24" name="Picture 2" descr="stars cast down"/>
          <p:cNvPicPr>
            <a:picLocks noChangeAspect="1" noChangeArrowheads="1"/>
          </p:cNvPicPr>
          <p:nvPr/>
        </p:nvPicPr>
        <p:blipFill>
          <a:blip r:embed="rId3" cstate="print"/>
          <a:srcRect l="-970" t="80305" r="51733" b="-2529"/>
          <a:stretch>
            <a:fillRect/>
          </a:stretch>
        </p:blipFill>
        <p:spPr bwMode="auto">
          <a:xfrm>
            <a:off x="637776" y="4067507"/>
            <a:ext cx="1681236" cy="1182414"/>
          </a:xfrm>
          <a:prstGeom prst="rect">
            <a:avLst/>
          </a:prstGeom>
          <a:ln>
            <a:noFill/>
          </a:ln>
          <a:effectLst>
            <a:softEdge rad="317500"/>
          </a:effectLst>
        </p:spPr>
      </p:pic>
      <p:pic>
        <p:nvPicPr>
          <p:cNvPr id="25" name="Picture 2" descr="stars cast down"/>
          <p:cNvPicPr>
            <a:picLocks noChangeAspect="1" noChangeArrowheads="1"/>
          </p:cNvPicPr>
          <p:nvPr/>
        </p:nvPicPr>
        <p:blipFill>
          <a:blip r:embed="rId3" cstate="print"/>
          <a:srcRect l="30345" t="37012" r="55862" b="45517"/>
          <a:stretch>
            <a:fillRect/>
          </a:stretch>
        </p:blipFill>
        <p:spPr bwMode="auto">
          <a:xfrm>
            <a:off x="1828788" y="2632841"/>
            <a:ext cx="1261252" cy="1198180"/>
          </a:xfrm>
          <a:prstGeom prst="rect">
            <a:avLst/>
          </a:prstGeom>
          <a:ln>
            <a:noFill/>
          </a:ln>
          <a:effectLst>
            <a:softEdge rad="317500"/>
          </a:effectLst>
        </p:spPr>
      </p:pic>
      <p:pic>
        <p:nvPicPr>
          <p:cNvPr id="26" name="Picture 2" descr="stars cast down"/>
          <p:cNvPicPr>
            <a:picLocks noChangeAspect="1" noChangeArrowheads="1"/>
          </p:cNvPicPr>
          <p:nvPr/>
        </p:nvPicPr>
        <p:blipFill>
          <a:blip r:embed="rId3" cstate="print"/>
          <a:srcRect l="30345" t="37012" r="55862" b="48889"/>
          <a:stretch>
            <a:fillRect/>
          </a:stretch>
        </p:blipFill>
        <p:spPr bwMode="auto">
          <a:xfrm>
            <a:off x="1791996" y="3084795"/>
            <a:ext cx="1261252" cy="966943"/>
          </a:xfrm>
          <a:prstGeom prst="rect">
            <a:avLst/>
          </a:prstGeom>
          <a:ln>
            <a:noFill/>
          </a:ln>
          <a:effectLst>
            <a:softEdge rad="317500"/>
          </a:effectLst>
        </p:spPr>
      </p:pic>
      <p:pic>
        <p:nvPicPr>
          <p:cNvPr id="27" name="Picture 2" descr="stars cast down"/>
          <p:cNvPicPr>
            <a:picLocks noChangeAspect="1" noChangeArrowheads="1"/>
          </p:cNvPicPr>
          <p:nvPr/>
        </p:nvPicPr>
        <p:blipFill>
          <a:blip r:embed="rId3" cstate="print"/>
          <a:srcRect l="30345" t="37012" r="55862" b="45517"/>
          <a:stretch>
            <a:fillRect/>
          </a:stretch>
        </p:blipFill>
        <p:spPr bwMode="auto">
          <a:xfrm>
            <a:off x="1933890" y="2343793"/>
            <a:ext cx="1261252" cy="1198180"/>
          </a:xfrm>
          <a:prstGeom prst="rect">
            <a:avLst/>
          </a:prstGeom>
          <a:ln>
            <a:noFill/>
          </a:ln>
          <a:effectLst>
            <a:softEdge rad="317500"/>
          </a:effectLst>
        </p:spPr>
      </p:pic>
      <p:pic>
        <p:nvPicPr>
          <p:cNvPr id="28" name="Picture 2" descr="stars cast down"/>
          <p:cNvPicPr>
            <a:picLocks noChangeAspect="1" noChangeArrowheads="1"/>
          </p:cNvPicPr>
          <p:nvPr/>
        </p:nvPicPr>
        <p:blipFill>
          <a:blip r:embed="rId3" cstate="print"/>
          <a:srcRect l="30345" t="37012" r="57471" b="45517"/>
          <a:stretch>
            <a:fillRect/>
          </a:stretch>
        </p:blipFill>
        <p:spPr bwMode="auto">
          <a:xfrm>
            <a:off x="2102057" y="1944398"/>
            <a:ext cx="1114109" cy="1198180"/>
          </a:xfrm>
          <a:prstGeom prst="rect">
            <a:avLst/>
          </a:prstGeom>
          <a:ln>
            <a:noFill/>
          </a:ln>
          <a:effectLst>
            <a:softEdge rad="317500"/>
          </a:effectLst>
        </p:spPr>
      </p:pic>
      <p:pic>
        <p:nvPicPr>
          <p:cNvPr id="29" name="Picture 2" descr="stars cast down"/>
          <p:cNvPicPr>
            <a:picLocks noChangeAspect="1" noChangeArrowheads="1"/>
          </p:cNvPicPr>
          <p:nvPr/>
        </p:nvPicPr>
        <p:blipFill>
          <a:blip r:embed="rId3" cstate="print"/>
          <a:srcRect l="30345" t="37012" r="55862" b="45517"/>
          <a:stretch>
            <a:fillRect/>
          </a:stretch>
        </p:blipFill>
        <p:spPr bwMode="auto">
          <a:xfrm>
            <a:off x="1933888" y="1492453"/>
            <a:ext cx="1261252" cy="1198180"/>
          </a:xfrm>
          <a:prstGeom prst="rect">
            <a:avLst/>
          </a:prstGeom>
          <a:ln>
            <a:noFill/>
          </a:ln>
          <a:effectLst>
            <a:softEdge rad="317500"/>
          </a:effectLst>
        </p:spPr>
      </p:pic>
      <p:pic>
        <p:nvPicPr>
          <p:cNvPr id="30" name="Picture 2" descr="stars cast down"/>
          <p:cNvPicPr>
            <a:picLocks noChangeAspect="1" noChangeArrowheads="1"/>
          </p:cNvPicPr>
          <p:nvPr/>
        </p:nvPicPr>
        <p:blipFill>
          <a:blip r:embed="rId3" cstate="print"/>
          <a:srcRect l="30345" t="37012" r="55862" b="45517"/>
          <a:stretch>
            <a:fillRect/>
          </a:stretch>
        </p:blipFill>
        <p:spPr bwMode="auto">
          <a:xfrm>
            <a:off x="1713168" y="1271736"/>
            <a:ext cx="1261252" cy="1198180"/>
          </a:xfrm>
          <a:prstGeom prst="rect">
            <a:avLst/>
          </a:prstGeom>
          <a:ln>
            <a:noFill/>
          </a:ln>
          <a:effectLst>
            <a:softEdge rad="317500"/>
          </a:effectLst>
        </p:spPr>
      </p:pic>
      <p:pic>
        <p:nvPicPr>
          <p:cNvPr id="31" name="Picture 2" descr="stars cast down"/>
          <p:cNvPicPr>
            <a:picLocks noChangeAspect="1" noChangeArrowheads="1"/>
          </p:cNvPicPr>
          <p:nvPr/>
        </p:nvPicPr>
        <p:blipFill>
          <a:blip r:embed="rId3" cstate="print"/>
          <a:srcRect l="30345" t="37012" r="55862" b="45517"/>
          <a:stretch>
            <a:fillRect/>
          </a:stretch>
        </p:blipFill>
        <p:spPr bwMode="auto">
          <a:xfrm>
            <a:off x="1492450" y="924892"/>
            <a:ext cx="1261252" cy="1198180"/>
          </a:xfrm>
          <a:prstGeom prst="rect">
            <a:avLst/>
          </a:prstGeom>
          <a:ln>
            <a:noFill/>
          </a:ln>
          <a:effectLst>
            <a:softEdge rad="317500"/>
          </a:effectLst>
        </p:spPr>
      </p:pic>
      <p:pic>
        <p:nvPicPr>
          <p:cNvPr id="32" name="Picture 2" descr="stars cast down"/>
          <p:cNvPicPr>
            <a:picLocks noChangeAspect="1" noChangeArrowheads="1"/>
          </p:cNvPicPr>
          <p:nvPr/>
        </p:nvPicPr>
        <p:blipFill>
          <a:blip r:embed="rId3" cstate="print"/>
          <a:srcRect l="30345" t="36740" r="56778" b="45517"/>
          <a:stretch>
            <a:fillRect/>
          </a:stretch>
        </p:blipFill>
        <p:spPr bwMode="auto">
          <a:xfrm rot="984047">
            <a:off x="273961" y="876258"/>
            <a:ext cx="1177440" cy="1216831"/>
          </a:xfrm>
          <a:prstGeom prst="rect">
            <a:avLst/>
          </a:prstGeom>
          <a:ln>
            <a:noFill/>
          </a:ln>
          <a:effectLst>
            <a:softEdge rad="317500"/>
          </a:effectLst>
        </p:spPr>
      </p:pic>
      <p:pic>
        <p:nvPicPr>
          <p:cNvPr id="33" name="Picture 2" descr="stars cast down"/>
          <p:cNvPicPr>
            <a:picLocks noChangeAspect="1" noChangeArrowheads="1"/>
          </p:cNvPicPr>
          <p:nvPr/>
        </p:nvPicPr>
        <p:blipFill>
          <a:blip r:embed="rId3" cstate="print"/>
          <a:srcRect l="30949" t="37311" r="55428" b="45517"/>
          <a:stretch>
            <a:fillRect/>
          </a:stretch>
        </p:blipFill>
        <p:spPr bwMode="auto">
          <a:xfrm rot="984047">
            <a:off x="28375" y="1144784"/>
            <a:ext cx="1245589" cy="1177681"/>
          </a:xfrm>
          <a:prstGeom prst="rect">
            <a:avLst/>
          </a:prstGeom>
          <a:ln>
            <a:noFill/>
          </a:ln>
          <a:effectLst>
            <a:softEdge rad="317500"/>
          </a:effectLst>
        </p:spPr>
      </p:pic>
      <p:pic>
        <p:nvPicPr>
          <p:cNvPr id="34" name="Picture 2" descr="stars cast down"/>
          <p:cNvPicPr>
            <a:picLocks noChangeAspect="1" noChangeArrowheads="1"/>
          </p:cNvPicPr>
          <p:nvPr/>
        </p:nvPicPr>
        <p:blipFill>
          <a:blip r:embed="rId3" cstate="print"/>
          <a:srcRect l="30345" t="35249" r="55862" b="48889"/>
          <a:stretch>
            <a:fillRect/>
          </a:stretch>
        </p:blipFill>
        <p:spPr bwMode="auto">
          <a:xfrm>
            <a:off x="-204958" y="1844566"/>
            <a:ext cx="1261252" cy="1087816"/>
          </a:xfrm>
          <a:prstGeom prst="rect">
            <a:avLst/>
          </a:prstGeom>
          <a:ln>
            <a:noFill/>
          </a:ln>
          <a:effectLst>
            <a:softEdge rad="317500"/>
          </a:effectLst>
        </p:spPr>
      </p:pic>
      <p:pic>
        <p:nvPicPr>
          <p:cNvPr id="35" name="Picture 2" descr="stars cast down"/>
          <p:cNvPicPr>
            <a:picLocks noChangeAspect="1" noChangeArrowheads="1"/>
          </p:cNvPicPr>
          <p:nvPr/>
        </p:nvPicPr>
        <p:blipFill>
          <a:blip r:embed="rId3" cstate="print"/>
          <a:srcRect l="30345" t="37012" r="57414" b="45517"/>
          <a:stretch>
            <a:fillRect/>
          </a:stretch>
        </p:blipFill>
        <p:spPr bwMode="auto">
          <a:xfrm>
            <a:off x="-204958" y="2154606"/>
            <a:ext cx="1119358" cy="1198180"/>
          </a:xfrm>
          <a:prstGeom prst="rect">
            <a:avLst/>
          </a:prstGeom>
          <a:ln>
            <a:noFill/>
          </a:ln>
          <a:effectLst>
            <a:softEdge rad="317500"/>
          </a:effectLst>
        </p:spPr>
      </p:pic>
      <p:pic>
        <p:nvPicPr>
          <p:cNvPr id="36" name="Picture 2" descr="stars cast down"/>
          <p:cNvPicPr>
            <a:picLocks noChangeAspect="1" noChangeArrowheads="1"/>
          </p:cNvPicPr>
          <p:nvPr/>
        </p:nvPicPr>
        <p:blipFill>
          <a:blip r:embed="rId3" cstate="print"/>
          <a:srcRect l="30345" t="37012" r="55862" b="45517"/>
          <a:stretch>
            <a:fillRect/>
          </a:stretch>
        </p:blipFill>
        <p:spPr bwMode="auto">
          <a:xfrm>
            <a:off x="-94596" y="2469912"/>
            <a:ext cx="1261252" cy="1198180"/>
          </a:xfrm>
          <a:prstGeom prst="rect">
            <a:avLst/>
          </a:prstGeom>
          <a:ln>
            <a:noFill/>
          </a:ln>
          <a:effectLst>
            <a:softEdge rad="317500"/>
          </a:effectLst>
        </p:spPr>
      </p:pic>
      <p:pic>
        <p:nvPicPr>
          <p:cNvPr id="37" name="Picture 2" descr="stars cast down"/>
          <p:cNvPicPr>
            <a:picLocks noChangeAspect="1" noChangeArrowheads="1"/>
          </p:cNvPicPr>
          <p:nvPr/>
        </p:nvPicPr>
        <p:blipFill>
          <a:blip r:embed="rId3" cstate="print"/>
          <a:srcRect l="30949" t="37311" r="55428" b="45517"/>
          <a:stretch>
            <a:fillRect/>
          </a:stretch>
        </p:blipFill>
        <p:spPr bwMode="auto">
          <a:xfrm rot="984047">
            <a:off x="-118779" y="1502142"/>
            <a:ext cx="1245589" cy="1177681"/>
          </a:xfrm>
          <a:prstGeom prst="rect">
            <a:avLst/>
          </a:prstGeom>
          <a:ln>
            <a:noFill/>
          </a:ln>
          <a:effectLst>
            <a:softEdge rad="317500"/>
          </a:effectLst>
        </p:spPr>
      </p:pic>
      <p:pic>
        <p:nvPicPr>
          <p:cNvPr id="38" name="Picture 2" descr="stars cast down"/>
          <p:cNvPicPr>
            <a:picLocks noChangeAspect="1" noChangeArrowheads="1"/>
          </p:cNvPicPr>
          <p:nvPr/>
        </p:nvPicPr>
        <p:blipFill>
          <a:blip r:embed="rId3" cstate="print"/>
          <a:srcRect l="30949" t="37311" r="55428" b="45517"/>
          <a:stretch>
            <a:fillRect/>
          </a:stretch>
        </p:blipFill>
        <p:spPr bwMode="auto">
          <a:xfrm rot="984047">
            <a:off x="-45209" y="1481116"/>
            <a:ext cx="1245589" cy="1177681"/>
          </a:xfrm>
          <a:prstGeom prst="rect">
            <a:avLst/>
          </a:prstGeom>
          <a:ln>
            <a:noFill/>
          </a:ln>
          <a:effectLst>
            <a:softEdge rad="317500"/>
          </a:effectLst>
        </p:spPr>
      </p:pic>
      <p:pic>
        <p:nvPicPr>
          <p:cNvPr id="39" name="Picture 2" descr="stars cast down"/>
          <p:cNvPicPr>
            <a:picLocks noChangeAspect="1" noChangeArrowheads="1"/>
          </p:cNvPicPr>
          <p:nvPr/>
        </p:nvPicPr>
        <p:blipFill>
          <a:blip r:embed="rId3" cstate="print"/>
          <a:srcRect l="34871" t="37311" r="55428" b="45517"/>
          <a:stretch>
            <a:fillRect/>
          </a:stretch>
        </p:blipFill>
        <p:spPr bwMode="auto">
          <a:xfrm rot="984047">
            <a:off x="-14480" y="1605313"/>
            <a:ext cx="886984" cy="1177681"/>
          </a:xfrm>
          <a:prstGeom prst="rect">
            <a:avLst/>
          </a:prstGeom>
          <a:ln>
            <a:noFill/>
          </a:ln>
          <a:effectLst>
            <a:softEdge rad="317500"/>
          </a:effectLst>
        </p:spPr>
      </p:pic>
      <p:pic>
        <p:nvPicPr>
          <p:cNvPr id="40" name="Picture 2" descr="stars cast down"/>
          <p:cNvPicPr>
            <a:picLocks noChangeAspect="1" noChangeArrowheads="1"/>
          </p:cNvPicPr>
          <p:nvPr/>
        </p:nvPicPr>
        <p:blipFill>
          <a:blip r:embed="rId3" cstate="print"/>
          <a:srcRect l="30345" t="37012" r="55862" b="45517"/>
          <a:stretch>
            <a:fillRect/>
          </a:stretch>
        </p:blipFill>
        <p:spPr bwMode="auto">
          <a:xfrm>
            <a:off x="-162920" y="2874568"/>
            <a:ext cx="1261252" cy="1198180"/>
          </a:xfrm>
          <a:prstGeom prst="rect">
            <a:avLst/>
          </a:prstGeom>
          <a:ln>
            <a:noFill/>
          </a:ln>
          <a:effectLst>
            <a:softEdge rad="317500"/>
          </a:effectLst>
        </p:spPr>
      </p:pic>
      <p:pic>
        <p:nvPicPr>
          <p:cNvPr id="41" name="Picture 2" descr="stars cast down"/>
          <p:cNvPicPr>
            <a:picLocks noChangeAspect="1" noChangeArrowheads="1"/>
          </p:cNvPicPr>
          <p:nvPr/>
        </p:nvPicPr>
        <p:blipFill>
          <a:blip r:embed="rId3" cstate="print"/>
          <a:srcRect t="3678" r="86207" b="87126"/>
          <a:stretch>
            <a:fillRect/>
          </a:stretch>
        </p:blipFill>
        <p:spPr bwMode="auto">
          <a:xfrm rot="21265007">
            <a:off x="2601305" y="795729"/>
            <a:ext cx="1261241" cy="630621"/>
          </a:xfrm>
          <a:prstGeom prst="rect">
            <a:avLst/>
          </a:prstGeom>
          <a:ln>
            <a:noFill/>
          </a:ln>
          <a:effectLst>
            <a:softEdge rad="112500"/>
          </a:effectLst>
        </p:spPr>
      </p:pic>
      <p:sp>
        <p:nvSpPr>
          <p:cNvPr id="42" name="Freeform 3"/>
          <p:cNvSpPr>
            <a:spLocks/>
          </p:cNvSpPr>
          <p:nvPr/>
        </p:nvSpPr>
        <p:spPr bwMode="auto">
          <a:xfrm>
            <a:off x="2084170" y="206375"/>
            <a:ext cx="6552000" cy="5781675"/>
          </a:xfrm>
          <a:custGeom>
            <a:avLst/>
            <a:gdLst>
              <a:gd name="T0" fmla="*/ 206652766 w 4180"/>
              <a:gd name="T1" fmla="*/ 2147483647 h 3642"/>
              <a:gd name="T2" fmla="*/ 307459018 w 4180"/>
              <a:gd name="T3" fmla="*/ 2147483647 h 3642"/>
              <a:gd name="T4" fmla="*/ 1433967839 w 4180"/>
              <a:gd name="T5" fmla="*/ 2147483647 h 3642"/>
              <a:gd name="T6" fmla="*/ 2147483647 w 4180"/>
              <a:gd name="T7" fmla="*/ 2147483647 h 3642"/>
              <a:gd name="T8" fmla="*/ 2147483647 w 4180"/>
              <a:gd name="T9" fmla="*/ 2147483647 h 3642"/>
              <a:gd name="T10" fmla="*/ 2147483647 w 4180"/>
              <a:gd name="T11" fmla="*/ 2147483647 h 3642"/>
              <a:gd name="T12" fmla="*/ 2147483647 w 4180"/>
              <a:gd name="T13" fmla="*/ 2147483647 h 3642"/>
              <a:gd name="T14" fmla="*/ 2147483647 w 4180"/>
              <a:gd name="T15" fmla="*/ 2147483647 h 3642"/>
              <a:gd name="T16" fmla="*/ 2147483647 w 4180"/>
              <a:gd name="T17" fmla="*/ 2147483647 h 3642"/>
              <a:gd name="T18" fmla="*/ 2147483647 w 4180"/>
              <a:gd name="T19" fmla="*/ 2147483647 h 3642"/>
              <a:gd name="T20" fmla="*/ 2147483647 w 4180"/>
              <a:gd name="T21" fmla="*/ 2147483647 h 3642"/>
              <a:gd name="T22" fmla="*/ 2147483647 w 4180"/>
              <a:gd name="T23" fmla="*/ 2147483647 h 3642"/>
              <a:gd name="T24" fmla="*/ 2147483647 w 4180"/>
              <a:gd name="T25" fmla="*/ 2147483647 h 3642"/>
              <a:gd name="T26" fmla="*/ 2147483647 w 4180"/>
              <a:gd name="T27" fmla="*/ 2147483647 h 3642"/>
              <a:gd name="T28" fmla="*/ 2147483647 w 4180"/>
              <a:gd name="T29" fmla="*/ 2147483647 h 3642"/>
              <a:gd name="T30" fmla="*/ 2147483647 w 4180"/>
              <a:gd name="T31" fmla="*/ 2147483647 h 3642"/>
              <a:gd name="T32" fmla="*/ 2147483647 w 4180"/>
              <a:gd name="T33" fmla="*/ 2147483647 h 3642"/>
              <a:gd name="T34" fmla="*/ 2147483647 w 4180"/>
              <a:gd name="T35" fmla="*/ 2147483647 h 3642"/>
              <a:gd name="T36" fmla="*/ 2147483647 w 4180"/>
              <a:gd name="T37" fmla="*/ 2147483647 h 3642"/>
              <a:gd name="T38" fmla="*/ 2147483647 w 4180"/>
              <a:gd name="T39" fmla="*/ 2147483647 h 3642"/>
              <a:gd name="T40" fmla="*/ 2147483647 w 4180"/>
              <a:gd name="T41" fmla="*/ 1451610008 h 3642"/>
              <a:gd name="T42" fmla="*/ 2147483647 w 4180"/>
              <a:gd name="T43" fmla="*/ 204133445 h 3642"/>
              <a:gd name="T44" fmla="*/ 2147483647 w 4180"/>
              <a:gd name="T45" fmla="*/ 163810956 h 3642"/>
              <a:gd name="T46" fmla="*/ 2147483647 w 4180"/>
              <a:gd name="T47" fmla="*/ 204133445 h 3642"/>
              <a:gd name="T48" fmla="*/ 2147483647 w 4180"/>
              <a:gd name="T49" fmla="*/ 143648124 h 3642"/>
              <a:gd name="T50" fmla="*/ 2147483647 w 4180"/>
              <a:gd name="T51" fmla="*/ 143648124 h 3642"/>
              <a:gd name="T52" fmla="*/ 1822072117 w 4180"/>
              <a:gd name="T53" fmla="*/ 204133445 h 3642"/>
              <a:gd name="T54" fmla="*/ 1229836072 w 4180"/>
              <a:gd name="T55" fmla="*/ 491431329 h 3642"/>
              <a:gd name="T56" fmla="*/ 1433967839 w 4180"/>
              <a:gd name="T57" fmla="*/ 1123989783 h 3642"/>
              <a:gd name="T58" fmla="*/ 1514612802 w 4180"/>
              <a:gd name="T59" fmla="*/ 1920359341 h 3642"/>
              <a:gd name="T60" fmla="*/ 1350803516 w 4180"/>
              <a:gd name="T61" fmla="*/ 2147483647 h 3642"/>
              <a:gd name="T62" fmla="*/ 1474290321 w 4180"/>
              <a:gd name="T63" fmla="*/ 2147483647 h 3642"/>
              <a:gd name="T64" fmla="*/ 2147483647 w 4180"/>
              <a:gd name="T65" fmla="*/ 2147483647 h 3642"/>
              <a:gd name="T66" fmla="*/ 2147483647 w 4180"/>
              <a:gd name="T67" fmla="*/ 2147483647 h 3642"/>
              <a:gd name="T68" fmla="*/ 2147483647 w 4180"/>
              <a:gd name="T69" fmla="*/ 2147483647 h 3642"/>
              <a:gd name="T70" fmla="*/ 2147483647 w 4180"/>
              <a:gd name="T71" fmla="*/ 2147483647 h 3642"/>
              <a:gd name="T72" fmla="*/ 2147483647 w 4180"/>
              <a:gd name="T73" fmla="*/ 2147483647 h 3642"/>
              <a:gd name="T74" fmla="*/ 2147483647 w 4180"/>
              <a:gd name="T75" fmla="*/ 2147483647 h 3642"/>
              <a:gd name="T76" fmla="*/ 2147483647 w 4180"/>
              <a:gd name="T77" fmla="*/ 2147483647 h 3642"/>
              <a:gd name="T78" fmla="*/ 2147483647 w 4180"/>
              <a:gd name="T79" fmla="*/ 2147483647 h 3642"/>
              <a:gd name="T80" fmla="*/ 1514612802 w 4180"/>
              <a:gd name="T81" fmla="*/ 2147483647 h 3642"/>
              <a:gd name="T82" fmla="*/ 574595555 w 4180"/>
              <a:gd name="T83" fmla="*/ 2147483647 h 3642"/>
              <a:gd name="T84" fmla="*/ 493950593 w 4180"/>
              <a:gd name="T85" fmla="*/ 2147483647 h 3642"/>
              <a:gd name="T86" fmla="*/ 206652766 w 4180"/>
              <a:gd name="T87" fmla="*/ 2147483647 h 3642"/>
              <a:gd name="T88" fmla="*/ 22680608 w 4180"/>
              <a:gd name="T89" fmla="*/ 2147483647 h 364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180"/>
              <a:gd name="T136" fmla="*/ 0 h 3642"/>
              <a:gd name="T137" fmla="*/ 4180 w 4180"/>
              <a:gd name="T138" fmla="*/ 3642 h 364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180" h="3642">
                <a:moveTo>
                  <a:pt x="98" y="2750"/>
                </a:moveTo>
                <a:cubicBezTo>
                  <a:pt x="93" y="2829"/>
                  <a:pt x="82" y="2888"/>
                  <a:pt x="106" y="2961"/>
                </a:cubicBezTo>
                <a:cubicBezTo>
                  <a:pt x="101" y="3019"/>
                  <a:pt x="97" y="3055"/>
                  <a:pt x="82" y="3107"/>
                </a:cubicBezTo>
                <a:cubicBezTo>
                  <a:pt x="77" y="3123"/>
                  <a:pt x="66" y="3156"/>
                  <a:pt x="66" y="3156"/>
                </a:cubicBezTo>
                <a:cubicBezTo>
                  <a:pt x="69" y="3175"/>
                  <a:pt x="66" y="3195"/>
                  <a:pt x="74" y="3212"/>
                </a:cubicBezTo>
                <a:cubicBezTo>
                  <a:pt x="78" y="3221"/>
                  <a:pt x="112" y="3237"/>
                  <a:pt x="122" y="3237"/>
                </a:cubicBezTo>
                <a:cubicBezTo>
                  <a:pt x="238" y="3242"/>
                  <a:pt x="355" y="3242"/>
                  <a:pt x="471" y="3245"/>
                </a:cubicBezTo>
                <a:cubicBezTo>
                  <a:pt x="529" y="3264"/>
                  <a:pt x="506" y="3251"/>
                  <a:pt x="544" y="3277"/>
                </a:cubicBezTo>
                <a:cubicBezTo>
                  <a:pt x="586" y="3338"/>
                  <a:pt x="538" y="3263"/>
                  <a:pt x="569" y="3334"/>
                </a:cubicBezTo>
                <a:cubicBezTo>
                  <a:pt x="586" y="3375"/>
                  <a:pt x="634" y="3405"/>
                  <a:pt x="674" y="3415"/>
                </a:cubicBezTo>
                <a:cubicBezTo>
                  <a:pt x="720" y="3445"/>
                  <a:pt x="799" y="3463"/>
                  <a:pt x="853" y="3480"/>
                </a:cubicBezTo>
                <a:cubicBezTo>
                  <a:pt x="884" y="3478"/>
                  <a:pt x="956" y="3485"/>
                  <a:pt x="991" y="3456"/>
                </a:cubicBezTo>
                <a:cubicBezTo>
                  <a:pt x="1103" y="3363"/>
                  <a:pt x="911" y="3495"/>
                  <a:pt x="1031" y="3415"/>
                </a:cubicBezTo>
                <a:cubicBezTo>
                  <a:pt x="1051" y="3385"/>
                  <a:pt x="1070" y="3361"/>
                  <a:pt x="1104" y="3350"/>
                </a:cubicBezTo>
                <a:cubicBezTo>
                  <a:pt x="1108" y="3352"/>
                  <a:pt x="1156" y="3375"/>
                  <a:pt x="1161" y="3383"/>
                </a:cubicBezTo>
                <a:cubicBezTo>
                  <a:pt x="1175" y="3405"/>
                  <a:pt x="1171" y="3435"/>
                  <a:pt x="1185" y="3456"/>
                </a:cubicBezTo>
                <a:cubicBezTo>
                  <a:pt x="1218" y="3506"/>
                  <a:pt x="1236" y="3557"/>
                  <a:pt x="1299" y="3577"/>
                </a:cubicBezTo>
                <a:cubicBezTo>
                  <a:pt x="1331" y="3611"/>
                  <a:pt x="1441" y="3637"/>
                  <a:pt x="1485" y="3642"/>
                </a:cubicBezTo>
                <a:cubicBezTo>
                  <a:pt x="1565" y="3633"/>
                  <a:pt x="1548" y="3636"/>
                  <a:pt x="1599" y="3602"/>
                </a:cubicBezTo>
                <a:cubicBezTo>
                  <a:pt x="1614" y="3578"/>
                  <a:pt x="1619" y="3556"/>
                  <a:pt x="1640" y="3537"/>
                </a:cubicBezTo>
                <a:cubicBezTo>
                  <a:pt x="1658" y="3484"/>
                  <a:pt x="1634" y="3541"/>
                  <a:pt x="1672" y="3496"/>
                </a:cubicBezTo>
                <a:cubicBezTo>
                  <a:pt x="1685" y="3481"/>
                  <a:pt x="1688" y="3459"/>
                  <a:pt x="1704" y="3448"/>
                </a:cubicBezTo>
                <a:cubicBezTo>
                  <a:pt x="1798" y="3385"/>
                  <a:pt x="1860" y="3390"/>
                  <a:pt x="1980" y="3383"/>
                </a:cubicBezTo>
                <a:cubicBezTo>
                  <a:pt x="2025" y="3372"/>
                  <a:pt x="2064" y="3335"/>
                  <a:pt x="2110" y="3334"/>
                </a:cubicBezTo>
                <a:cubicBezTo>
                  <a:pt x="2270" y="3329"/>
                  <a:pt x="2429" y="3329"/>
                  <a:pt x="2589" y="3326"/>
                </a:cubicBezTo>
                <a:cubicBezTo>
                  <a:pt x="2593" y="3326"/>
                  <a:pt x="2679" y="3321"/>
                  <a:pt x="2702" y="3310"/>
                </a:cubicBezTo>
                <a:cubicBezTo>
                  <a:pt x="2709" y="3307"/>
                  <a:pt x="2712" y="3298"/>
                  <a:pt x="2719" y="3294"/>
                </a:cubicBezTo>
                <a:cubicBezTo>
                  <a:pt x="2766" y="3264"/>
                  <a:pt x="2813" y="3247"/>
                  <a:pt x="2856" y="3212"/>
                </a:cubicBezTo>
                <a:cubicBezTo>
                  <a:pt x="2885" y="3189"/>
                  <a:pt x="2911" y="3189"/>
                  <a:pt x="2946" y="3180"/>
                </a:cubicBezTo>
                <a:cubicBezTo>
                  <a:pt x="2962" y="3176"/>
                  <a:pt x="2994" y="3164"/>
                  <a:pt x="2994" y="3164"/>
                </a:cubicBezTo>
                <a:cubicBezTo>
                  <a:pt x="3039" y="3122"/>
                  <a:pt x="2972" y="3179"/>
                  <a:pt x="3051" y="3139"/>
                </a:cubicBezTo>
                <a:cubicBezTo>
                  <a:pt x="3061" y="3134"/>
                  <a:pt x="3066" y="3121"/>
                  <a:pt x="3076" y="3115"/>
                </a:cubicBezTo>
                <a:cubicBezTo>
                  <a:pt x="3093" y="3105"/>
                  <a:pt x="3115" y="3108"/>
                  <a:pt x="3132" y="3099"/>
                </a:cubicBezTo>
                <a:cubicBezTo>
                  <a:pt x="3141" y="3095"/>
                  <a:pt x="3149" y="3089"/>
                  <a:pt x="3157" y="3083"/>
                </a:cubicBezTo>
                <a:cubicBezTo>
                  <a:pt x="3163" y="3078"/>
                  <a:pt x="3166" y="3070"/>
                  <a:pt x="3173" y="3066"/>
                </a:cubicBezTo>
                <a:cubicBezTo>
                  <a:pt x="3188" y="3058"/>
                  <a:pt x="3222" y="3050"/>
                  <a:pt x="3222" y="3050"/>
                </a:cubicBezTo>
                <a:cubicBezTo>
                  <a:pt x="3246" y="3026"/>
                  <a:pt x="3268" y="3013"/>
                  <a:pt x="3286" y="2985"/>
                </a:cubicBezTo>
                <a:cubicBezTo>
                  <a:pt x="3289" y="2974"/>
                  <a:pt x="3292" y="2964"/>
                  <a:pt x="3295" y="2953"/>
                </a:cubicBezTo>
                <a:cubicBezTo>
                  <a:pt x="3300" y="2937"/>
                  <a:pt x="3311" y="2904"/>
                  <a:pt x="3311" y="2904"/>
                </a:cubicBezTo>
                <a:cubicBezTo>
                  <a:pt x="3304" y="2824"/>
                  <a:pt x="3302" y="2741"/>
                  <a:pt x="3230" y="2693"/>
                </a:cubicBezTo>
                <a:cubicBezTo>
                  <a:pt x="3175" y="2698"/>
                  <a:pt x="3136" y="2688"/>
                  <a:pt x="3100" y="2726"/>
                </a:cubicBezTo>
                <a:cubicBezTo>
                  <a:pt x="3059" y="2705"/>
                  <a:pt x="3019" y="2667"/>
                  <a:pt x="2978" y="2653"/>
                </a:cubicBezTo>
                <a:cubicBezTo>
                  <a:pt x="2947" y="2588"/>
                  <a:pt x="2941" y="2537"/>
                  <a:pt x="2929" y="2466"/>
                </a:cubicBezTo>
                <a:cubicBezTo>
                  <a:pt x="2925" y="2444"/>
                  <a:pt x="2911" y="2404"/>
                  <a:pt x="2905" y="2385"/>
                </a:cubicBezTo>
                <a:cubicBezTo>
                  <a:pt x="2902" y="2377"/>
                  <a:pt x="2897" y="2361"/>
                  <a:pt x="2897" y="2361"/>
                </a:cubicBezTo>
                <a:cubicBezTo>
                  <a:pt x="2902" y="2302"/>
                  <a:pt x="2889" y="2229"/>
                  <a:pt x="2954" y="2206"/>
                </a:cubicBezTo>
                <a:cubicBezTo>
                  <a:pt x="2988" y="2172"/>
                  <a:pt x="3011" y="2136"/>
                  <a:pt x="3051" y="2109"/>
                </a:cubicBezTo>
                <a:cubicBezTo>
                  <a:pt x="3072" y="2077"/>
                  <a:pt x="3094" y="2043"/>
                  <a:pt x="3116" y="2012"/>
                </a:cubicBezTo>
                <a:cubicBezTo>
                  <a:pt x="3136" y="1983"/>
                  <a:pt x="3162" y="1961"/>
                  <a:pt x="3181" y="1931"/>
                </a:cubicBezTo>
                <a:cubicBezTo>
                  <a:pt x="3187" y="1921"/>
                  <a:pt x="3193" y="1909"/>
                  <a:pt x="3197" y="1898"/>
                </a:cubicBezTo>
                <a:cubicBezTo>
                  <a:pt x="3203" y="1882"/>
                  <a:pt x="3213" y="1849"/>
                  <a:pt x="3213" y="1849"/>
                </a:cubicBezTo>
                <a:cubicBezTo>
                  <a:pt x="3224" y="1748"/>
                  <a:pt x="3235" y="1735"/>
                  <a:pt x="3286" y="1655"/>
                </a:cubicBezTo>
                <a:cubicBezTo>
                  <a:pt x="3308" y="1621"/>
                  <a:pt x="3311" y="1606"/>
                  <a:pt x="3343" y="1590"/>
                </a:cubicBezTo>
                <a:cubicBezTo>
                  <a:pt x="3356" y="1584"/>
                  <a:pt x="3388" y="1578"/>
                  <a:pt x="3400" y="1574"/>
                </a:cubicBezTo>
                <a:cubicBezTo>
                  <a:pt x="3417" y="1569"/>
                  <a:pt x="3435" y="1567"/>
                  <a:pt x="3449" y="1557"/>
                </a:cubicBezTo>
                <a:cubicBezTo>
                  <a:pt x="3457" y="1552"/>
                  <a:pt x="3464" y="1545"/>
                  <a:pt x="3473" y="1541"/>
                </a:cubicBezTo>
                <a:cubicBezTo>
                  <a:pt x="3489" y="1534"/>
                  <a:pt x="3522" y="1525"/>
                  <a:pt x="3522" y="1525"/>
                </a:cubicBezTo>
                <a:cubicBezTo>
                  <a:pt x="3667" y="1532"/>
                  <a:pt x="3799" y="1540"/>
                  <a:pt x="3944" y="1533"/>
                </a:cubicBezTo>
                <a:cubicBezTo>
                  <a:pt x="3979" y="1510"/>
                  <a:pt x="4015" y="1491"/>
                  <a:pt x="4049" y="1468"/>
                </a:cubicBezTo>
                <a:cubicBezTo>
                  <a:pt x="4059" y="1453"/>
                  <a:pt x="4063" y="1435"/>
                  <a:pt x="4073" y="1420"/>
                </a:cubicBezTo>
                <a:cubicBezTo>
                  <a:pt x="4080" y="1410"/>
                  <a:pt x="4090" y="1404"/>
                  <a:pt x="4098" y="1395"/>
                </a:cubicBezTo>
                <a:cubicBezTo>
                  <a:pt x="4118" y="1371"/>
                  <a:pt x="4129" y="1340"/>
                  <a:pt x="4146" y="1314"/>
                </a:cubicBezTo>
                <a:cubicBezTo>
                  <a:pt x="4180" y="1073"/>
                  <a:pt x="4150" y="819"/>
                  <a:pt x="4130" y="576"/>
                </a:cubicBezTo>
                <a:cubicBezTo>
                  <a:pt x="4133" y="465"/>
                  <a:pt x="4138" y="354"/>
                  <a:pt x="4138" y="243"/>
                </a:cubicBezTo>
                <a:cubicBezTo>
                  <a:pt x="4138" y="205"/>
                  <a:pt x="4139" y="167"/>
                  <a:pt x="4130" y="130"/>
                </a:cubicBezTo>
                <a:cubicBezTo>
                  <a:pt x="4123" y="102"/>
                  <a:pt x="4035" y="90"/>
                  <a:pt x="4008" y="81"/>
                </a:cubicBezTo>
                <a:cubicBezTo>
                  <a:pt x="3889" y="42"/>
                  <a:pt x="4023" y="74"/>
                  <a:pt x="3692" y="65"/>
                </a:cubicBezTo>
                <a:cubicBezTo>
                  <a:pt x="3489" y="40"/>
                  <a:pt x="3299" y="52"/>
                  <a:pt x="3092" y="57"/>
                </a:cubicBezTo>
                <a:cubicBezTo>
                  <a:pt x="2952" y="69"/>
                  <a:pt x="2863" y="70"/>
                  <a:pt x="2710" y="65"/>
                </a:cubicBezTo>
                <a:cubicBezTo>
                  <a:pt x="2651" y="60"/>
                  <a:pt x="2589" y="59"/>
                  <a:pt x="2532" y="40"/>
                </a:cubicBezTo>
                <a:cubicBezTo>
                  <a:pt x="2470" y="43"/>
                  <a:pt x="2401" y="29"/>
                  <a:pt x="2345" y="57"/>
                </a:cubicBezTo>
                <a:cubicBezTo>
                  <a:pt x="2335" y="62"/>
                  <a:pt x="2331" y="75"/>
                  <a:pt x="2321" y="81"/>
                </a:cubicBezTo>
                <a:cubicBezTo>
                  <a:pt x="2309" y="89"/>
                  <a:pt x="2294" y="92"/>
                  <a:pt x="2280" y="97"/>
                </a:cubicBezTo>
                <a:cubicBezTo>
                  <a:pt x="2180" y="92"/>
                  <a:pt x="2138" y="94"/>
                  <a:pt x="2053" y="81"/>
                </a:cubicBezTo>
                <a:cubicBezTo>
                  <a:pt x="2023" y="76"/>
                  <a:pt x="1964" y="57"/>
                  <a:pt x="1964" y="57"/>
                </a:cubicBezTo>
                <a:cubicBezTo>
                  <a:pt x="1884" y="0"/>
                  <a:pt x="1940" y="33"/>
                  <a:pt x="1729" y="48"/>
                </a:cubicBezTo>
                <a:cubicBezTo>
                  <a:pt x="1648" y="54"/>
                  <a:pt x="1560" y="73"/>
                  <a:pt x="1477" y="81"/>
                </a:cubicBezTo>
                <a:cubicBezTo>
                  <a:pt x="1388" y="76"/>
                  <a:pt x="1346" y="80"/>
                  <a:pt x="1274" y="57"/>
                </a:cubicBezTo>
                <a:cubicBezTo>
                  <a:pt x="1165" y="65"/>
                  <a:pt x="1102" y="72"/>
                  <a:pt x="991" y="65"/>
                </a:cubicBezTo>
                <a:cubicBezTo>
                  <a:pt x="934" y="72"/>
                  <a:pt x="877" y="82"/>
                  <a:pt x="820" y="89"/>
                </a:cubicBezTo>
                <a:cubicBezTo>
                  <a:pt x="788" y="86"/>
                  <a:pt x="755" y="85"/>
                  <a:pt x="723" y="81"/>
                </a:cubicBezTo>
                <a:cubicBezTo>
                  <a:pt x="692" y="77"/>
                  <a:pt x="666" y="55"/>
                  <a:pt x="634" y="48"/>
                </a:cubicBezTo>
                <a:cubicBezTo>
                  <a:pt x="609" y="53"/>
                  <a:pt x="579" y="47"/>
                  <a:pt x="561" y="65"/>
                </a:cubicBezTo>
                <a:cubicBezTo>
                  <a:pt x="524" y="101"/>
                  <a:pt x="510" y="150"/>
                  <a:pt x="488" y="195"/>
                </a:cubicBezTo>
                <a:cubicBezTo>
                  <a:pt x="503" y="255"/>
                  <a:pt x="548" y="263"/>
                  <a:pt x="601" y="276"/>
                </a:cubicBezTo>
                <a:cubicBezTo>
                  <a:pt x="644" y="305"/>
                  <a:pt x="669" y="324"/>
                  <a:pt x="617" y="373"/>
                </a:cubicBezTo>
                <a:cubicBezTo>
                  <a:pt x="603" y="401"/>
                  <a:pt x="586" y="420"/>
                  <a:pt x="569" y="446"/>
                </a:cubicBezTo>
                <a:cubicBezTo>
                  <a:pt x="564" y="551"/>
                  <a:pt x="582" y="588"/>
                  <a:pt x="536" y="657"/>
                </a:cubicBezTo>
                <a:cubicBezTo>
                  <a:pt x="539" y="689"/>
                  <a:pt x="527" y="726"/>
                  <a:pt x="544" y="754"/>
                </a:cubicBezTo>
                <a:cubicBezTo>
                  <a:pt x="554" y="770"/>
                  <a:pt x="593" y="745"/>
                  <a:pt x="601" y="762"/>
                </a:cubicBezTo>
                <a:cubicBezTo>
                  <a:pt x="637" y="840"/>
                  <a:pt x="584" y="877"/>
                  <a:pt x="544" y="917"/>
                </a:cubicBezTo>
                <a:cubicBezTo>
                  <a:pt x="538" y="934"/>
                  <a:pt x="522" y="947"/>
                  <a:pt x="520" y="965"/>
                </a:cubicBezTo>
                <a:cubicBezTo>
                  <a:pt x="518" y="980"/>
                  <a:pt x="531" y="1014"/>
                  <a:pt x="536" y="1030"/>
                </a:cubicBezTo>
                <a:cubicBezTo>
                  <a:pt x="525" y="1064"/>
                  <a:pt x="499" y="1085"/>
                  <a:pt x="488" y="1119"/>
                </a:cubicBezTo>
                <a:cubicBezTo>
                  <a:pt x="491" y="1172"/>
                  <a:pt x="473" y="1290"/>
                  <a:pt x="544" y="1314"/>
                </a:cubicBezTo>
                <a:cubicBezTo>
                  <a:pt x="560" y="1361"/>
                  <a:pt x="573" y="1404"/>
                  <a:pt x="585" y="1452"/>
                </a:cubicBezTo>
                <a:cubicBezTo>
                  <a:pt x="587" y="1460"/>
                  <a:pt x="586" y="1471"/>
                  <a:pt x="593" y="1476"/>
                </a:cubicBezTo>
                <a:cubicBezTo>
                  <a:pt x="621" y="1496"/>
                  <a:pt x="692" y="1512"/>
                  <a:pt x="723" y="1517"/>
                </a:cubicBezTo>
                <a:cubicBezTo>
                  <a:pt x="772" y="1550"/>
                  <a:pt x="828" y="1551"/>
                  <a:pt x="885" y="1557"/>
                </a:cubicBezTo>
                <a:cubicBezTo>
                  <a:pt x="920" y="1570"/>
                  <a:pt x="956" y="1571"/>
                  <a:pt x="991" y="1582"/>
                </a:cubicBezTo>
                <a:cubicBezTo>
                  <a:pt x="1002" y="1579"/>
                  <a:pt x="1013" y="1578"/>
                  <a:pt x="1023" y="1574"/>
                </a:cubicBezTo>
                <a:cubicBezTo>
                  <a:pt x="1032" y="1570"/>
                  <a:pt x="1037" y="1557"/>
                  <a:pt x="1047" y="1557"/>
                </a:cubicBezTo>
                <a:cubicBezTo>
                  <a:pt x="1180" y="1554"/>
                  <a:pt x="1312" y="1563"/>
                  <a:pt x="1445" y="1566"/>
                </a:cubicBezTo>
                <a:cubicBezTo>
                  <a:pt x="1524" y="1592"/>
                  <a:pt x="1417" y="1548"/>
                  <a:pt x="1477" y="1720"/>
                </a:cubicBezTo>
                <a:cubicBezTo>
                  <a:pt x="1478" y="1723"/>
                  <a:pt x="1575" y="1749"/>
                  <a:pt x="1583" y="1752"/>
                </a:cubicBezTo>
                <a:cubicBezTo>
                  <a:pt x="1613" y="1797"/>
                  <a:pt x="1615" y="1850"/>
                  <a:pt x="1567" y="1882"/>
                </a:cubicBezTo>
                <a:cubicBezTo>
                  <a:pt x="1566" y="1884"/>
                  <a:pt x="1549" y="1929"/>
                  <a:pt x="1550" y="1931"/>
                </a:cubicBezTo>
                <a:cubicBezTo>
                  <a:pt x="1580" y="1991"/>
                  <a:pt x="1629" y="1974"/>
                  <a:pt x="1688" y="1979"/>
                </a:cubicBezTo>
                <a:cubicBezTo>
                  <a:pt x="1732" y="1993"/>
                  <a:pt x="1728" y="2022"/>
                  <a:pt x="1769" y="2036"/>
                </a:cubicBezTo>
                <a:cubicBezTo>
                  <a:pt x="1783" y="2079"/>
                  <a:pt x="1773" y="2118"/>
                  <a:pt x="1729" y="2133"/>
                </a:cubicBezTo>
                <a:cubicBezTo>
                  <a:pt x="1712" y="2160"/>
                  <a:pt x="1699" y="2172"/>
                  <a:pt x="1672" y="2190"/>
                </a:cubicBezTo>
                <a:cubicBezTo>
                  <a:pt x="1667" y="2198"/>
                  <a:pt x="1664" y="2210"/>
                  <a:pt x="1656" y="2215"/>
                </a:cubicBezTo>
                <a:cubicBezTo>
                  <a:pt x="1641" y="2224"/>
                  <a:pt x="1607" y="2231"/>
                  <a:pt x="1607" y="2231"/>
                </a:cubicBezTo>
                <a:cubicBezTo>
                  <a:pt x="1548" y="2219"/>
                  <a:pt x="1577" y="2233"/>
                  <a:pt x="1526" y="2182"/>
                </a:cubicBezTo>
                <a:cubicBezTo>
                  <a:pt x="1506" y="2162"/>
                  <a:pt x="1468" y="2174"/>
                  <a:pt x="1445" y="2158"/>
                </a:cubicBezTo>
                <a:cubicBezTo>
                  <a:pt x="1402" y="2130"/>
                  <a:pt x="1364" y="2085"/>
                  <a:pt x="1315" y="2069"/>
                </a:cubicBezTo>
                <a:cubicBezTo>
                  <a:pt x="1292" y="2045"/>
                  <a:pt x="1273" y="2045"/>
                  <a:pt x="1242" y="2036"/>
                </a:cubicBezTo>
                <a:cubicBezTo>
                  <a:pt x="1226" y="2031"/>
                  <a:pt x="1193" y="2020"/>
                  <a:pt x="1193" y="2020"/>
                </a:cubicBezTo>
                <a:cubicBezTo>
                  <a:pt x="1120" y="2023"/>
                  <a:pt x="1047" y="2021"/>
                  <a:pt x="974" y="2028"/>
                </a:cubicBezTo>
                <a:cubicBezTo>
                  <a:pt x="935" y="2032"/>
                  <a:pt x="907" y="2075"/>
                  <a:pt x="869" y="2085"/>
                </a:cubicBezTo>
                <a:cubicBezTo>
                  <a:pt x="817" y="2137"/>
                  <a:pt x="760" y="2144"/>
                  <a:pt x="690" y="2158"/>
                </a:cubicBezTo>
                <a:cubicBezTo>
                  <a:pt x="668" y="2162"/>
                  <a:pt x="625" y="2174"/>
                  <a:pt x="625" y="2174"/>
                </a:cubicBezTo>
                <a:cubicBezTo>
                  <a:pt x="617" y="2179"/>
                  <a:pt x="610" y="2186"/>
                  <a:pt x="601" y="2190"/>
                </a:cubicBezTo>
                <a:cubicBezTo>
                  <a:pt x="585" y="2197"/>
                  <a:pt x="552" y="2206"/>
                  <a:pt x="552" y="2206"/>
                </a:cubicBezTo>
                <a:cubicBezTo>
                  <a:pt x="478" y="2200"/>
                  <a:pt x="451" y="2197"/>
                  <a:pt x="390" y="2182"/>
                </a:cubicBezTo>
                <a:cubicBezTo>
                  <a:pt x="324" y="2149"/>
                  <a:pt x="321" y="2159"/>
                  <a:pt x="228" y="2166"/>
                </a:cubicBezTo>
                <a:cubicBezTo>
                  <a:pt x="216" y="2204"/>
                  <a:pt x="214" y="2229"/>
                  <a:pt x="187" y="2255"/>
                </a:cubicBezTo>
                <a:cubicBezTo>
                  <a:pt x="166" y="2319"/>
                  <a:pt x="174" y="2287"/>
                  <a:pt x="163" y="2352"/>
                </a:cubicBezTo>
                <a:cubicBezTo>
                  <a:pt x="166" y="2373"/>
                  <a:pt x="177" y="2471"/>
                  <a:pt x="196" y="2490"/>
                </a:cubicBezTo>
                <a:cubicBezTo>
                  <a:pt x="210" y="2504"/>
                  <a:pt x="244" y="2523"/>
                  <a:pt x="244" y="2523"/>
                </a:cubicBezTo>
                <a:cubicBezTo>
                  <a:pt x="290" y="2592"/>
                  <a:pt x="180" y="2555"/>
                  <a:pt x="147" y="2547"/>
                </a:cubicBezTo>
                <a:cubicBezTo>
                  <a:pt x="125" y="2550"/>
                  <a:pt x="103" y="2549"/>
                  <a:pt x="82" y="2555"/>
                </a:cubicBezTo>
                <a:cubicBezTo>
                  <a:pt x="65" y="2560"/>
                  <a:pt x="51" y="2606"/>
                  <a:pt x="41" y="2620"/>
                </a:cubicBezTo>
                <a:cubicBezTo>
                  <a:pt x="32" y="2667"/>
                  <a:pt x="20" y="2697"/>
                  <a:pt x="1" y="2742"/>
                </a:cubicBezTo>
                <a:cubicBezTo>
                  <a:pt x="4" y="2753"/>
                  <a:pt x="0" y="2767"/>
                  <a:pt x="9" y="2774"/>
                </a:cubicBezTo>
                <a:cubicBezTo>
                  <a:pt x="17" y="2780"/>
                  <a:pt x="56" y="2751"/>
                  <a:pt x="58" y="2750"/>
                </a:cubicBezTo>
                <a:cubicBezTo>
                  <a:pt x="71" y="2747"/>
                  <a:pt x="85" y="2750"/>
                  <a:pt x="98" y="2750"/>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43" name="Freeform 4"/>
          <p:cNvSpPr>
            <a:spLocks/>
          </p:cNvSpPr>
          <p:nvPr/>
        </p:nvSpPr>
        <p:spPr bwMode="auto">
          <a:xfrm>
            <a:off x="5243513" y="4430713"/>
            <a:ext cx="3748087" cy="2189162"/>
          </a:xfrm>
          <a:custGeom>
            <a:avLst/>
            <a:gdLst>
              <a:gd name="T0" fmla="*/ 2147483647 w 2361"/>
              <a:gd name="T1" fmla="*/ 244454319 h 1379"/>
              <a:gd name="T2" fmla="*/ 2147483647 w 2361"/>
              <a:gd name="T3" fmla="*/ 592235778 h 1379"/>
              <a:gd name="T4" fmla="*/ 2147483647 w 2361"/>
              <a:gd name="T5" fmla="*/ 879533622 h 1379"/>
              <a:gd name="T6" fmla="*/ 2147483647 w 2361"/>
              <a:gd name="T7" fmla="*/ 1247476220 h 1379"/>
              <a:gd name="T8" fmla="*/ 2147483647 w 2361"/>
              <a:gd name="T9" fmla="*/ 1164311906 h 1379"/>
              <a:gd name="T10" fmla="*/ 2147483647 w 2361"/>
              <a:gd name="T11" fmla="*/ 1307959935 h 1379"/>
              <a:gd name="T12" fmla="*/ 2147483647 w 2361"/>
              <a:gd name="T13" fmla="*/ 1880036261 h 1379"/>
              <a:gd name="T14" fmla="*/ 2147483647 w 2361"/>
              <a:gd name="T15" fmla="*/ 2147483647 h 1379"/>
              <a:gd name="T16" fmla="*/ 2147483647 w 2361"/>
              <a:gd name="T17" fmla="*/ 2147483647 h 1379"/>
              <a:gd name="T18" fmla="*/ 2147483647 w 2361"/>
              <a:gd name="T19" fmla="*/ 2147483647 h 1379"/>
              <a:gd name="T20" fmla="*/ 2147483647 w 2361"/>
              <a:gd name="T21" fmla="*/ 2147483647 h 1379"/>
              <a:gd name="T22" fmla="*/ 2147483647 w 2361"/>
              <a:gd name="T23" fmla="*/ 2147483647 h 1379"/>
              <a:gd name="T24" fmla="*/ 1600297946 w 2361"/>
              <a:gd name="T25" fmla="*/ 2147483647 h 1379"/>
              <a:gd name="T26" fmla="*/ 1315521240 w 2361"/>
              <a:gd name="T27" fmla="*/ 2147483647 h 1379"/>
              <a:gd name="T28" fmla="*/ 803928809 w 2361"/>
              <a:gd name="T29" fmla="*/ 2147483647 h 1379"/>
              <a:gd name="T30" fmla="*/ 252015586 w 2361"/>
              <a:gd name="T31" fmla="*/ 2147483647 h 1379"/>
              <a:gd name="T32" fmla="*/ 47882161 w 2361"/>
              <a:gd name="T33" fmla="*/ 2104329243 h 1379"/>
              <a:gd name="T34" fmla="*/ 292338064 w 2361"/>
              <a:gd name="T35" fmla="*/ 1940519976 h 1379"/>
              <a:gd name="T36" fmla="*/ 536792392 w 2361"/>
              <a:gd name="T37" fmla="*/ 2064006767 h 1379"/>
              <a:gd name="T38" fmla="*/ 1108868540 w 2361"/>
              <a:gd name="T39" fmla="*/ 2023684290 h 1379"/>
              <a:gd name="T40" fmla="*/ 1600297946 w 2361"/>
              <a:gd name="T41" fmla="*/ 2147483647 h 1379"/>
              <a:gd name="T42" fmla="*/ 1683464248 w 2361"/>
              <a:gd name="T43" fmla="*/ 2003523052 h 1379"/>
              <a:gd name="T44" fmla="*/ 1600297946 w 2361"/>
              <a:gd name="T45" fmla="*/ 1552415743 h 1379"/>
              <a:gd name="T46" fmla="*/ 1784270443 w 2361"/>
              <a:gd name="T47" fmla="*/ 1491932028 h 1379"/>
              <a:gd name="T48" fmla="*/ 2008563433 w 2361"/>
              <a:gd name="T49" fmla="*/ 1675902930 h 1379"/>
              <a:gd name="T50" fmla="*/ 2147483647 w 2361"/>
              <a:gd name="T51" fmla="*/ 1572576981 h 1379"/>
              <a:gd name="T52" fmla="*/ 2147483647 w 2361"/>
              <a:gd name="T53" fmla="*/ 1615418818 h 1379"/>
              <a:gd name="T54" fmla="*/ 2147483647 w 2361"/>
              <a:gd name="T55" fmla="*/ 1388604888 h 1379"/>
              <a:gd name="T56" fmla="*/ 2147483647 w 2361"/>
              <a:gd name="T57" fmla="*/ 1000501052 h 1379"/>
              <a:gd name="T58" fmla="*/ 2147483647 w 2361"/>
              <a:gd name="T59" fmla="*/ 40322489 h 1379"/>
              <a:gd name="T60" fmla="*/ 2147483647 w 2361"/>
              <a:gd name="T61" fmla="*/ 20161244 h 1379"/>
              <a:gd name="T62" fmla="*/ 2147483647 w 2361"/>
              <a:gd name="T63" fmla="*/ 40322489 h 1379"/>
              <a:gd name="T64" fmla="*/ 2147483647 w 2361"/>
              <a:gd name="T65" fmla="*/ 60483740 h 13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1"/>
              <a:gd name="T100" fmla="*/ 0 h 1379"/>
              <a:gd name="T101" fmla="*/ 2361 w 2361"/>
              <a:gd name="T102" fmla="*/ 1379 h 137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1" h="1379">
                <a:moveTo>
                  <a:pt x="2063" y="24"/>
                </a:moveTo>
                <a:cubicBezTo>
                  <a:pt x="2075" y="59"/>
                  <a:pt x="2097" y="77"/>
                  <a:pt x="2128" y="97"/>
                </a:cubicBezTo>
                <a:cubicBezTo>
                  <a:pt x="2161" y="146"/>
                  <a:pt x="2201" y="178"/>
                  <a:pt x="2242" y="219"/>
                </a:cubicBezTo>
                <a:cubicBezTo>
                  <a:pt x="2254" y="231"/>
                  <a:pt x="2274" y="230"/>
                  <a:pt x="2290" y="235"/>
                </a:cubicBezTo>
                <a:cubicBezTo>
                  <a:pt x="2299" y="238"/>
                  <a:pt x="2307" y="246"/>
                  <a:pt x="2315" y="251"/>
                </a:cubicBezTo>
                <a:cubicBezTo>
                  <a:pt x="2331" y="284"/>
                  <a:pt x="2361" y="310"/>
                  <a:pt x="2339" y="349"/>
                </a:cubicBezTo>
                <a:cubicBezTo>
                  <a:pt x="2331" y="364"/>
                  <a:pt x="2311" y="369"/>
                  <a:pt x="2298" y="381"/>
                </a:cubicBezTo>
                <a:cubicBezTo>
                  <a:pt x="2283" y="426"/>
                  <a:pt x="2281" y="467"/>
                  <a:pt x="2242" y="495"/>
                </a:cubicBezTo>
                <a:cubicBezTo>
                  <a:pt x="2226" y="492"/>
                  <a:pt x="2207" y="495"/>
                  <a:pt x="2193" y="487"/>
                </a:cubicBezTo>
                <a:cubicBezTo>
                  <a:pt x="2185" y="483"/>
                  <a:pt x="2192" y="467"/>
                  <a:pt x="2185" y="462"/>
                </a:cubicBezTo>
                <a:cubicBezTo>
                  <a:pt x="2171" y="452"/>
                  <a:pt x="2136" y="446"/>
                  <a:pt x="2136" y="446"/>
                </a:cubicBezTo>
                <a:cubicBezTo>
                  <a:pt x="2089" y="458"/>
                  <a:pt x="2088" y="471"/>
                  <a:pt x="2079" y="519"/>
                </a:cubicBezTo>
                <a:cubicBezTo>
                  <a:pt x="2087" y="591"/>
                  <a:pt x="2107" y="666"/>
                  <a:pt x="2087" y="738"/>
                </a:cubicBezTo>
                <a:cubicBezTo>
                  <a:pt x="2085" y="746"/>
                  <a:pt x="2071" y="743"/>
                  <a:pt x="2063" y="746"/>
                </a:cubicBezTo>
                <a:cubicBezTo>
                  <a:pt x="2041" y="778"/>
                  <a:pt x="2019" y="799"/>
                  <a:pt x="1990" y="827"/>
                </a:cubicBezTo>
                <a:cubicBezTo>
                  <a:pt x="1953" y="863"/>
                  <a:pt x="1950" y="889"/>
                  <a:pt x="1893" y="908"/>
                </a:cubicBezTo>
                <a:cubicBezTo>
                  <a:pt x="1853" y="904"/>
                  <a:pt x="1795" y="887"/>
                  <a:pt x="1755" y="900"/>
                </a:cubicBezTo>
                <a:cubicBezTo>
                  <a:pt x="1752" y="914"/>
                  <a:pt x="1748" y="927"/>
                  <a:pt x="1747" y="941"/>
                </a:cubicBezTo>
                <a:cubicBezTo>
                  <a:pt x="1743" y="987"/>
                  <a:pt x="1746" y="1034"/>
                  <a:pt x="1739" y="1079"/>
                </a:cubicBezTo>
                <a:cubicBezTo>
                  <a:pt x="1734" y="1110"/>
                  <a:pt x="1647" y="1115"/>
                  <a:pt x="1625" y="1119"/>
                </a:cubicBezTo>
                <a:cubicBezTo>
                  <a:pt x="1565" y="1115"/>
                  <a:pt x="1470" y="1124"/>
                  <a:pt x="1414" y="1087"/>
                </a:cubicBezTo>
                <a:cubicBezTo>
                  <a:pt x="1368" y="1090"/>
                  <a:pt x="1321" y="1086"/>
                  <a:pt x="1276" y="1095"/>
                </a:cubicBezTo>
                <a:cubicBezTo>
                  <a:pt x="1272" y="1096"/>
                  <a:pt x="1234" y="1166"/>
                  <a:pt x="1227" y="1176"/>
                </a:cubicBezTo>
                <a:cubicBezTo>
                  <a:pt x="1214" y="1214"/>
                  <a:pt x="1192" y="1229"/>
                  <a:pt x="1154" y="1241"/>
                </a:cubicBezTo>
                <a:cubicBezTo>
                  <a:pt x="1057" y="1305"/>
                  <a:pt x="980" y="1261"/>
                  <a:pt x="838" y="1257"/>
                </a:cubicBezTo>
                <a:cubicBezTo>
                  <a:pt x="704" y="1266"/>
                  <a:pt x="731" y="1255"/>
                  <a:pt x="635" y="1322"/>
                </a:cubicBezTo>
                <a:cubicBezTo>
                  <a:pt x="601" y="1345"/>
                  <a:pt x="590" y="1357"/>
                  <a:pt x="546" y="1371"/>
                </a:cubicBezTo>
                <a:cubicBezTo>
                  <a:pt x="538" y="1374"/>
                  <a:pt x="522" y="1379"/>
                  <a:pt x="522" y="1379"/>
                </a:cubicBezTo>
                <a:cubicBezTo>
                  <a:pt x="462" y="1372"/>
                  <a:pt x="395" y="1355"/>
                  <a:pt x="359" y="1298"/>
                </a:cubicBezTo>
                <a:cubicBezTo>
                  <a:pt x="345" y="1276"/>
                  <a:pt x="338" y="1244"/>
                  <a:pt x="319" y="1225"/>
                </a:cubicBezTo>
                <a:cubicBezTo>
                  <a:pt x="269" y="1176"/>
                  <a:pt x="191" y="1144"/>
                  <a:pt x="124" y="1127"/>
                </a:cubicBezTo>
                <a:cubicBezTo>
                  <a:pt x="116" y="1122"/>
                  <a:pt x="105" y="1119"/>
                  <a:pt x="100" y="1111"/>
                </a:cubicBezTo>
                <a:cubicBezTo>
                  <a:pt x="91" y="1097"/>
                  <a:pt x="84" y="1063"/>
                  <a:pt x="84" y="1063"/>
                </a:cubicBezTo>
                <a:cubicBezTo>
                  <a:pt x="98" y="975"/>
                  <a:pt x="80" y="900"/>
                  <a:pt x="19" y="835"/>
                </a:cubicBezTo>
                <a:cubicBezTo>
                  <a:pt x="9" y="804"/>
                  <a:pt x="0" y="794"/>
                  <a:pt x="11" y="762"/>
                </a:cubicBezTo>
                <a:cubicBezTo>
                  <a:pt x="46" y="765"/>
                  <a:pt x="82" y="763"/>
                  <a:pt x="116" y="770"/>
                </a:cubicBezTo>
                <a:cubicBezTo>
                  <a:pt x="134" y="774"/>
                  <a:pt x="143" y="795"/>
                  <a:pt x="157" y="803"/>
                </a:cubicBezTo>
                <a:cubicBezTo>
                  <a:pt x="166" y="808"/>
                  <a:pt x="207" y="817"/>
                  <a:pt x="213" y="819"/>
                </a:cubicBezTo>
                <a:cubicBezTo>
                  <a:pt x="280" y="806"/>
                  <a:pt x="280" y="775"/>
                  <a:pt x="343" y="762"/>
                </a:cubicBezTo>
                <a:cubicBezTo>
                  <a:pt x="378" y="774"/>
                  <a:pt x="404" y="791"/>
                  <a:pt x="440" y="803"/>
                </a:cubicBezTo>
                <a:cubicBezTo>
                  <a:pt x="448" y="806"/>
                  <a:pt x="465" y="811"/>
                  <a:pt x="465" y="811"/>
                </a:cubicBezTo>
                <a:cubicBezTo>
                  <a:pt x="532" y="861"/>
                  <a:pt x="549" y="878"/>
                  <a:pt x="635" y="892"/>
                </a:cubicBezTo>
                <a:cubicBezTo>
                  <a:pt x="646" y="889"/>
                  <a:pt x="659" y="891"/>
                  <a:pt x="668" y="884"/>
                </a:cubicBezTo>
                <a:cubicBezTo>
                  <a:pt x="691" y="866"/>
                  <a:pt x="673" y="824"/>
                  <a:pt x="668" y="795"/>
                </a:cubicBezTo>
                <a:cubicBezTo>
                  <a:pt x="660" y="751"/>
                  <a:pt x="638" y="709"/>
                  <a:pt x="627" y="665"/>
                </a:cubicBezTo>
                <a:cubicBezTo>
                  <a:pt x="630" y="649"/>
                  <a:pt x="624" y="628"/>
                  <a:pt x="635" y="616"/>
                </a:cubicBezTo>
                <a:cubicBezTo>
                  <a:pt x="646" y="603"/>
                  <a:pt x="668" y="605"/>
                  <a:pt x="684" y="600"/>
                </a:cubicBezTo>
                <a:cubicBezTo>
                  <a:pt x="692" y="597"/>
                  <a:pt x="708" y="592"/>
                  <a:pt x="708" y="592"/>
                </a:cubicBezTo>
                <a:cubicBezTo>
                  <a:pt x="722" y="595"/>
                  <a:pt x="737" y="593"/>
                  <a:pt x="749" y="600"/>
                </a:cubicBezTo>
                <a:cubicBezTo>
                  <a:pt x="767" y="610"/>
                  <a:pt x="781" y="651"/>
                  <a:pt x="797" y="665"/>
                </a:cubicBezTo>
                <a:cubicBezTo>
                  <a:pt x="812" y="678"/>
                  <a:pt x="846" y="697"/>
                  <a:pt x="846" y="697"/>
                </a:cubicBezTo>
                <a:cubicBezTo>
                  <a:pt x="908" y="682"/>
                  <a:pt x="892" y="662"/>
                  <a:pt x="927" y="624"/>
                </a:cubicBezTo>
                <a:cubicBezTo>
                  <a:pt x="984" y="634"/>
                  <a:pt x="1034" y="646"/>
                  <a:pt x="1090" y="657"/>
                </a:cubicBezTo>
                <a:cubicBezTo>
                  <a:pt x="1131" y="677"/>
                  <a:pt x="1160" y="682"/>
                  <a:pt x="1187" y="641"/>
                </a:cubicBezTo>
                <a:cubicBezTo>
                  <a:pt x="1184" y="627"/>
                  <a:pt x="1183" y="613"/>
                  <a:pt x="1179" y="600"/>
                </a:cubicBezTo>
                <a:cubicBezTo>
                  <a:pt x="1175" y="583"/>
                  <a:pt x="1163" y="551"/>
                  <a:pt x="1163" y="551"/>
                </a:cubicBezTo>
                <a:cubicBezTo>
                  <a:pt x="1166" y="521"/>
                  <a:pt x="1165" y="491"/>
                  <a:pt x="1171" y="462"/>
                </a:cubicBezTo>
                <a:cubicBezTo>
                  <a:pt x="1189" y="377"/>
                  <a:pt x="1408" y="401"/>
                  <a:pt x="1471" y="397"/>
                </a:cubicBezTo>
                <a:cubicBezTo>
                  <a:pt x="1516" y="329"/>
                  <a:pt x="1517" y="233"/>
                  <a:pt x="1528" y="154"/>
                </a:cubicBezTo>
                <a:cubicBezTo>
                  <a:pt x="1537" y="90"/>
                  <a:pt x="1540" y="38"/>
                  <a:pt x="1609" y="16"/>
                </a:cubicBezTo>
                <a:cubicBezTo>
                  <a:pt x="1718" y="26"/>
                  <a:pt x="1786" y="30"/>
                  <a:pt x="1901" y="24"/>
                </a:cubicBezTo>
                <a:cubicBezTo>
                  <a:pt x="1917" y="19"/>
                  <a:pt x="1933" y="13"/>
                  <a:pt x="1949" y="8"/>
                </a:cubicBezTo>
                <a:cubicBezTo>
                  <a:pt x="1957" y="5"/>
                  <a:pt x="1974" y="0"/>
                  <a:pt x="1974" y="0"/>
                </a:cubicBezTo>
                <a:cubicBezTo>
                  <a:pt x="2000" y="9"/>
                  <a:pt x="2030" y="4"/>
                  <a:pt x="2055" y="16"/>
                </a:cubicBezTo>
                <a:cubicBezTo>
                  <a:pt x="2063" y="20"/>
                  <a:pt x="2057" y="34"/>
                  <a:pt x="2063" y="40"/>
                </a:cubicBezTo>
                <a:cubicBezTo>
                  <a:pt x="2067" y="44"/>
                  <a:pt x="2063" y="29"/>
                  <a:pt x="2063" y="24"/>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44" name="Rectangle 12"/>
          <p:cNvSpPr>
            <a:spLocks noChangeArrowheads="1"/>
          </p:cNvSpPr>
          <p:nvPr/>
        </p:nvSpPr>
        <p:spPr bwMode="auto">
          <a:xfrm>
            <a:off x="2381250" y="5016500"/>
            <a:ext cx="6522450" cy="1620000"/>
          </a:xfrm>
          <a:prstGeom prst="rect">
            <a:avLst/>
          </a:prstGeom>
          <a:solidFill>
            <a:schemeClr val="tx1"/>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45" name="Freeform 4"/>
          <p:cNvSpPr>
            <a:spLocks/>
          </p:cNvSpPr>
          <p:nvPr/>
        </p:nvSpPr>
        <p:spPr bwMode="auto">
          <a:xfrm>
            <a:off x="5243513" y="4430713"/>
            <a:ext cx="3748087" cy="2189162"/>
          </a:xfrm>
          <a:custGeom>
            <a:avLst/>
            <a:gdLst>
              <a:gd name="T0" fmla="*/ 3378200 w 2361"/>
              <a:gd name="T1" fmla="*/ 153987 h 1379"/>
              <a:gd name="T2" fmla="*/ 3635375 w 2361"/>
              <a:gd name="T3" fmla="*/ 373062 h 1379"/>
              <a:gd name="T4" fmla="*/ 3713162 w 2361"/>
              <a:gd name="T5" fmla="*/ 554037 h 1379"/>
              <a:gd name="T6" fmla="*/ 3559175 w 2361"/>
              <a:gd name="T7" fmla="*/ 785812 h 1379"/>
              <a:gd name="T8" fmla="*/ 3468687 w 2361"/>
              <a:gd name="T9" fmla="*/ 733425 h 1379"/>
              <a:gd name="T10" fmla="*/ 3300412 w 2361"/>
              <a:gd name="T11" fmla="*/ 823912 h 1379"/>
              <a:gd name="T12" fmla="*/ 3275012 w 2361"/>
              <a:gd name="T13" fmla="*/ 1184275 h 1379"/>
              <a:gd name="T14" fmla="*/ 3005137 w 2361"/>
              <a:gd name="T15" fmla="*/ 1441450 h 1379"/>
              <a:gd name="T16" fmla="*/ 2773362 w 2361"/>
              <a:gd name="T17" fmla="*/ 1493837 h 1379"/>
              <a:gd name="T18" fmla="*/ 2579687 w 2361"/>
              <a:gd name="T19" fmla="*/ 1776412 h 1379"/>
              <a:gd name="T20" fmla="*/ 2025650 w 2361"/>
              <a:gd name="T21" fmla="*/ 1738312 h 1379"/>
              <a:gd name="T22" fmla="*/ 1831975 w 2361"/>
              <a:gd name="T23" fmla="*/ 1970087 h 1379"/>
              <a:gd name="T24" fmla="*/ 1008062 w 2361"/>
              <a:gd name="T25" fmla="*/ 2098675 h 1379"/>
              <a:gd name="T26" fmla="*/ 828675 w 2361"/>
              <a:gd name="T27" fmla="*/ 2189162 h 1379"/>
              <a:gd name="T28" fmla="*/ 506412 w 2361"/>
              <a:gd name="T29" fmla="*/ 1944687 h 1379"/>
              <a:gd name="T30" fmla="*/ 158750 w 2361"/>
              <a:gd name="T31" fmla="*/ 1763712 h 1379"/>
              <a:gd name="T32" fmla="*/ 30162 w 2361"/>
              <a:gd name="T33" fmla="*/ 1325562 h 1379"/>
              <a:gd name="T34" fmla="*/ 184150 w 2361"/>
              <a:gd name="T35" fmla="*/ 1222375 h 1379"/>
              <a:gd name="T36" fmla="*/ 338137 w 2361"/>
              <a:gd name="T37" fmla="*/ 1300162 h 1379"/>
              <a:gd name="T38" fmla="*/ 698500 w 2361"/>
              <a:gd name="T39" fmla="*/ 1274762 h 1379"/>
              <a:gd name="T40" fmla="*/ 1008062 w 2361"/>
              <a:gd name="T41" fmla="*/ 1416050 h 1379"/>
              <a:gd name="T42" fmla="*/ 1060450 w 2361"/>
              <a:gd name="T43" fmla="*/ 1262062 h 1379"/>
              <a:gd name="T44" fmla="*/ 1008062 w 2361"/>
              <a:gd name="T45" fmla="*/ 977900 h 1379"/>
              <a:gd name="T46" fmla="*/ 1123950 w 2361"/>
              <a:gd name="T47" fmla="*/ 939800 h 1379"/>
              <a:gd name="T48" fmla="*/ 1265237 w 2361"/>
              <a:gd name="T49" fmla="*/ 1055687 h 1379"/>
              <a:gd name="T50" fmla="*/ 1471612 w 2361"/>
              <a:gd name="T51" fmla="*/ 990600 h 1379"/>
              <a:gd name="T52" fmla="*/ 1884362 w 2361"/>
              <a:gd name="T53" fmla="*/ 1017587 h 1379"/>
              <a:gd name="T54" fmla="*/ 1846262 w 2361"/>
              <a:gd name="T55" fmla="*/ 874712 h 1379"/>
              <a:gd name="T56" fmla="*/ 2335212 w 2361"/>
              <a:gd name="T57" fmla="*/ 630237 h 1379"/>
              <a:gd name="T58" fmla="*/ 2554287 w 2361"/>
              <a:gd name="T59" fmla="*/ 25400 h 1379"/>
              <a:gd name="T60" fmla="*/ 3094037 w 2361"/>
              <a:gd name="T61" fmla="*/ 12700 h 1379"/>
              <a:gd name="T62" fmla="*/ 3262312 w 2361"/>
              <a:gd name="T63" fmla="*/ 25400 h 1379"/>
              <a:gd name="T64" fmla="*/ 3275012 w 2361"/>
              <a:gd name="T65" fmla="*/ 38100 h 13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1"/>
              <a:gd name="T100" fmla="*/ 0 h 1379"/>
              <a:gd name="T101" fmla="*/ 2361 w 2361"/>
              <a:gd name="T102" fmla="*/ 1379 h 137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1" h="1379">
                <a:moveTo>
                  <a:pt x="2063" y="24"/>
                </a:moveTo>
                <a:cubicBezTo>
                  <a:pt x="2075" y="59"/>
                  <a:pt x="2097" y="77"/>
                  <a:pt x="2128" y="97"/>
                </a:cubicBezTo>
                <a:cubicBezTo>
                  <a:pt x="2161" y="146"/>
                  <a:pt x="2201" y="178"/>
                  <a:pt x="2242" y="219"/>
                </a:cubicBezTo>
                <a:cubicBezTo>
                  <a:pt x="2254" y="231"/>
                  <a:pt x="2274" y="230"/>
                  <a:pt x="2290" y="235"/>
                </a:cubicBezTo>
                <a:cubicBezTo>
                  <a:pt x="2299" y="238"/>
                  <a:pt x="2307" y="246"/>
                  <a:pt x="2315" y="251"/>
                </a:cubicBezTo>
                <a:cubicBezTo>
                  <a:pt x="2331" y="284"/>
                  <a:pt x="2361" y="310"/>
                  <a:pt x="2339" y="349"/>
                </a:cubicBezTo>
                <a:cubicBezTo>
                  <a:pt x="2331" y="364"/>
                  <a:pt x="2311" y="369"/>
                  <a:pt x="2298" y="381"/>
                </a:cubicBezTo>
                <a:cubicBezTo>
                  <a:pt x="2283" y="426"/>
                  <a:pt x="2281" y="467"/>
                  <a:pt x="2242" y="495"/>
                </a:cubicBezTo>
                <a:cubicBezTo>
                  <a:pt x="2226" y="492"/>
                  <a:pt x="2207" y="495"/>
                  <a:pt x="2193" y="487"/>
                </a:cubicBezTo>
                <a:cubicBezTo>
                  <a:pt x="2185" y="483"/>
                  <a:pt x="2192" y="467"/>
                  <a:pt x="2185" y="462"/>
                </a:cubicBezTo>
                <a:cubicBezTo>
                  <a:pt x="2171" y="452"/>
                  <a:pt x="2136" y="446"/>
                  <a:pt x="2136" y="446"/>
                </a:cubicBezTo>
                <a:cubicBezTo>
                  <a:pt x="2089" y="458"/>
                  <a:pt x="2088" y="471"/>
                  <a:pt x="2079" y="519"/>
                </a:cubicBezTo>
                <a:cubicBezTo>
                  <a:pt x="2087" y="591"/>
                  <a:pt x="2107" y="666"/>
                  <a:pt x="2087" y="738"/>
                </a:cubicBezTo>
                <a:cubicBezTo>
                  <a:pt x="2085" y="746"/>
                  <a:pt x="2071" y="743"/>
                  <a:pt x="2063" y="746"/>
                </a:cubicBezTo>
                <a:cubicBezTo>
                  <a:pt x="2041" y="778"/>
                  <a:pt x="2019" y="799"/>
                  <a:pt x="1990" y="827"/>
                </a:cubicBezTo>
                <a:cubicBezTo>
                  <a:pt x="1953" y="863"/>
                  <a:pt x="1950" y="889"/>
                  <a:pt x="1893" y="908"/>
                </a:cubicBezTo>
                <a:cubicBezTo>
                  <a:pt x="1853" y="904"/>
                  <a:pt x="1795" y="887"/>
                  <a:pt x="1755" y="900"/>
                </a:cubicBezTo>
                <a:cubicBezTo>
                  <a:pt x="1752" y="914"/>
                  <a:pt x="1748" y="927"/>
                  <a:pt x="1747" y="941"/>
                </a:cubicBezTo>
                <a:cubicBezTo>
                  <a:pt x="1743" y="987"/>
                  <a:pt x="1746" y="1034"/>
                  <a:pt x="1739" y="1079"/>
                </a:cubicBezTo>
                <a:cubicBezTo>
                  <a:pt x="1734" y="1110"/>
                  <a:pt x="1647" y="1115"/>
                  <a:pt x="1625" y="1119"/>
                </a:cubicBezTo>
                <a:cubicBezTo>
                  <a:pt x="1565" y="1115"/>
                  <a:pt x="1470" y="1124"/>
                  <a:pt x="1414" y="1087"/>
                </a:cubicBezTo>
                <a:cubicBezTo>
                  <a:pt x="1368" y="1090"/>
                  <a:pt x="1321" y="1086"/>
                  <a:pt x="1276" y="1095"/>
                </a:cubicBezTo>
                <a:cubicBezTo>
                  <a:pt x="1272" y="1096"/>
                  <a:pt x="1234" y="1166"/>
                  <a:pt x="1227" y="1176"/>
                </a:cubicBezTo>
                <a:cubicBezTo>
                  <a:pt x="1214" y="1214"/>
                  <a:pt x="1192" y="1229"/>
                  <a:pt x="1154" y="1241"/>
                </a:cubicBezTo>
                <a:cubicBezTo>
                  <a:pt x="1057" y="1305"/>
                  <a:pt x="980" y="1261"/>
                  <a:pt x="838" y="1257"/>
                </a:cubicBezTo>
                <a:cubicBezTo>
                  <a:pt x="704" y="1266"/>
                  <a:pt x="731" y="1255"/>
                  <a:pt x="635" y="1322"/>
                </a:cubicBezTo>
                <a:cubicBezTo>
                  <a:pt x="601" y="1345"/>
                  <a:pt x="590" y="1357"/>
                  <a:pt x="546" y="1371"/>
                </a:cubicBezTo>
                <a:cubicBezTo>
                  <a:pt x="538" y="1374"/>
                  <a:pt x="522" y="1379"/>
                  <a:pt x="522" y="1379"/>
                </a:cubicBezTo>
                <a:cubicBezTo>
                  <a:pt x="462" y="1372"/>
                  <a:pt x="395" y="1355"/>
                  <a:pt x="359" y="1298"/>
                </a:cubicBezTo>
                <a:cubicBezTo>
                  <a:pt x="345" y="1276"/>
                  <a:pt x="338" y="1244"/>
                  <a:pt x="319" y="1225"/>
                </a:cubicBezTo>
                <a:cubicBezTo>
                  <a:pt x="269" y="1176"/>
                  <a:pt x="191" y="1144"/>
                  <a:pt x="124" y="1127"/>
                </a:cubicBezTo>
                <a:cubicBezTo>
                  <a:pt x="116" y="1122"/>
                  <a:pt x="105" y="1119"/>
                  <a:pt x="100" y="1111"/>
                </a:cubicBezTo>
                <a:cubicBezTo>
                  <a:pt x="91" y="1097"/>
                  <a:pt x="84" y="1063"/>
                  <a:pt x="84" y="1063"/>
                </a:cubicBezTo>
                <a:cubicBezTo>
                  <a:pt x="98" y="975"/>
                  <a:pt x="80" y="900"/>
                  <a:pt x="19" y="835"/>
                </a:cubicBezTo>
                <a:cubicBezTo>
                  <a:pt x="9" y="804"/>
                  <a:pt x="0" y="794"/>
                  <a:pt x="11" y="762"/>
                </a:cubicBezTo>
                <a:cubicBezTo>
                  <a:pt x="46" y="765"/>
                  <a:pt x="82" y="763"/>
                  <a:pt x="116" y="770"/>
                </a:cubicBezTo>
                <a:cubicBezTo>
                  <a:pt x="134" y="774"/>
                  <a:pt x="143" y="795"/>
                  <a:pt x="157" y="803"/>
                </a:cubicBezTo>
                <a:cubicBezTo>
                  <a:pt x="166" y="808"/>
                  <a:pt x="207" y="817"/>
                  <a:pt x="213" y="819"/>
                </a:cubicBezTo>
                <a:cubicBezTo>
                  <a:pt x="280" y="806"/>
                  <a:pt x="280" y="775"/>
                  <a:pt x="343" y="762"/>
                </a:cubicBezTo>
                <a:cubicBezTo>
                  <a:pt x="378" y="774"/>
                  <a:pt x="404" y="791"/>
                  <a:pt x="440" y="803"/>
                </a:cubicBezTo>
                <a:cubicBezTo>
                  <a:pt x="448" y="806"/>
                  <a:pt x="465" y="811"/>
                  <a:pt x="465" y="811"/>
                </a:cubicBezTo>
                <a:cubicBezTo>
                  <a:pt x="532" y="861"/>
                  <a:pt x="549" y="878"/>
                  <a:pt x="635" y="892"/>
                </a:cubicBezTo>
                <a:cubicBezTo>
                  <a:pt x="646" y="889"/>
                  <a:pt x="659" y="891"/>
                  <a:pt x="668" y="884"/>
                </a:cubicBezTo>
                <a:cubicBezTo>
                  <a:pt x="691" y="866"/>
                  <a:pt x="673" y="824"/>
                  <a:pt x="668" y="795"/>
                </a:cubicBezTo>
                <a:cubicBezTo>
                  <a:pt x="660" y="751"/>
                  <a:pt x="638" y="709"/>
                  <a:pt x="627" y="665"/>
                </a:cubicBezTo>
                <a:cubicBezTo>
                  <a:pt x="630" y="649"/>
                  <a:pt x="624" y="628"/>
                  <a:pt x="635" y="616"/>
                </a:cubicBezTo>
                <a:cubicBezTo>
                  <a:pt x="646" y="603"/>
                  <a:pt x="668" y="605"/>
                  <a:pt x="684" y="600"/>
                </a:cubicBezTo>
                <a:cubicBezTo>
                  <a:pt x="692" y="597"/>
                  <a:pt x="708" y="592"/>
                  <a:pt x="708" y="592"/>
                </a:cubicBezTo>
                <a:cubicBezTo>
                  <a:pt x="722" y="595"/>
                  <a:pt x="737" y="593"/>
                  <a:pt x="749" y="600"/>
                </a:cubicBezTo>
                <a:cubicBezTo>
                  <a:pt x="767" y="610"/>
                  <a:pt x="781" y="651"/>
                  <a:pt x="797" y="665"/>
                </a:cubicBezTo>
                <a:cubicBezTo>
                  <a:pt x="812" y="678"/>
                  <a:pt x="846" y="697"/>
                  <a:pt x="846" y="697"/>
                </a:cubicBezTo>
                <a:cubicBezTo>
                  <a:pt x="908" y="682"/>
                  <a:pt x="892" y="662"/>
                  <a:pt x="927" y="624"/>
                </a:cubicBezTo>
                <a:cubicBezTo>
                  <a:pt x="984" y="634"/>
                  <a:pt x="1034" y="646"/>
                  <a:pt x="1090" y="657"/>
                </a:cubicBezTo>
                <a:cubicBezTo>
                  <a:pt x="1131" y="677"/>
                  <a:pt x="1160" y="682"/>
                  <a:pt x="1187" y="641"/>
                </a:cubicBezTo>
                <a:cubicBezTo>
                  <a:pt x="1184" y="627"/>
                  <a:pt x="1183" y="613"/>
                  <a:pt x="1179" y="600"/>
                </a:cubicBezTo>
                <a:cubicBezTo>
                  <a:pt x="1175" y="583"/>
                  <a:pt x="1163" y="551"/>
                  <a:pt x="1163" y="551"/>
                </a:cubicBezTo>
                <a:cubicBezTo>
                  <a:pt x="1166" y="521"/>
                  <a:pt x="1165" y="491"/>
                  <a:pt x="1171" y="462"/>
                </a:cubicBezTo>
                <a:cubicBezTo>
                  <a:pt x="1189" y="377"/>
                  <a:pt x="1408" y="401"/>
                  <a:pt x="1471" y="397"/>
                </a:cubicBezTo>
                <a:cubicBezTo>
                  <a:pt x="1516" y="329"/>
                  <a:pt x="1517" y="233"/>
                  <a:pt x="1528" y="154"/>
                </a:cubicBezTo>
                <a:cubicBezTo>
                  <a:pt x="1537" y="90"/>
                  <a:pt x="1540" y="38"/>
                  <a:pt x="1609" y="16"/>
                </a:cubicBezTo>
                <a:cubicBezTo>
                  <a:pt x="1718" y="26"/>
                  <a:pt x="1786" y="30"/>
                  <a:pt x="1901" y="24"/>
                </a:cubicBezTo>
                <a:cubicBezTo>
                  <a:pt x="1917" y="19"/>
                  <a:pt x="1933" y="13"/>
                  <a:pt x="1949" y="8"/>
                </a:cubicBezTo>
                <a:cubicBezTo>
                  <a:pt x="1957" y="5"/>
                  <a:pt x="1974" y="0"/>
                  <a:pt x="1974" y="0"/>
                </a:cubicBezTo>
                <a:cubicBezTo>
                  <a:pt x="2000" y="9"/>
                  <a:pt x="2030" y="4"/>
                  <a:pt x="2055" y="16"/>
                </a:cubicBezTo>
                <a:cubicBezTo>
                  <a:pt x="2063" y="20"/>
                  <a:pt x="2057" y="34"/>
                  <a:pt x="2063" y="40"/>
                </a:cubicBezTo>
                <a:cubicBezTo>
                  <a:pt x="2067" y="44"/>
                  <a:pt x="2063" y="29"/>
                  <a:pt x="2063" y="24"/>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63" name="Text Box 8"/>
          <p:cNvSpPr txBox="1">
            <a:spLocks noChangeArrowheads="1"/>
          </p:cNvSpPr>
          <p:nvPr/>
        </p:nvSpPr>
        <p:spPr bwMode="auto">
          <a:xfrm>
            <a:off x="2979508" y="1173685"/>
            <a:ext cx="5523142" cy="248715"/>
          </a:xfrm>
          <a:prstGeom prst="rect">
            <a:avLst/>
          </a:prstGeom>
          <a:noFill/>
          <a:ln w="9525">
            <a:noFill/>
            <a:miter lim="800000"/>
            <a:headEnd/>
            <a:tailEnd/>
          </a:ln>
        </p:spPr>
        <p:txBody>
          <a:bodyPr>
            <a:spAutoFit/>
          </a:bodyPr>
          <a:lstStyle/>
          <a:p>
            <a:pPr fontAlgn="base">
              <a:spcBef>
                <a:spcPct val="50000"/>
              </a:spcBef>
              <a:spcAft>
                <a:spcPct val="0"/>
              </a:spcAft>
            </a:pPr>
            <a:endParaRPr lang="en-US">
              <a:solidFill>
                <a:srgbClr val="000000"/>
              </a:solidFill>
              <a:latin typeface="Arial" charset="0"/>
            </a:endParaRPr>
          </a:p>
        </p:txBody>
      </p:sp>
      <p:pic>
        <p:nvPicPr>
          <p:cNvPr id="66" name="Picture 2" descr="stars cast down"/>
          <p:cNvPicPr>
            <a:picLocks noChangeAspect="1" noChangeArrowheads="1"/>
          </p:cNvPicPr>
          <p:nvPr/>
        </p:nvPicPr>
        <p:blipFill>
          <a:blip r:embed="rId3" cstate="print"/>
          <a:srcRect t="3678" r="86207" b="87126"/>
          <a:stretch>
            <a:fillRect/>
          </a:stretch>
        </p:blipFill>
        <p:spPr bwMode="auto">
          <a:xfrm rot="241838">
            <a:off x="6581987" y="5037925"/>
            <a:ext cx="1261241" cy="630621"/>
          </a:xfrm>
          <a:prstGeom prst="rect">
            <a:avLst/>
          </a:prstGeom>
          <a:ln>
            <a:noFill/>
          </a:ln>
          <a:effectLst>
            <a:softEdge rad="112500"/>
          </a:effectLst>
        </p:spPr>
      </p:pic>
      <p:pic>
        <p:nvPicPr>
          <p:cNvPr id="67" name="Picture 2" descr="stars cast down"/>
          <p:cNvPicPr>
            <a:picLocks noChangeAspect="1" noChangeArrowheads="1"/>
          </p:cNvPicPr>
          <p:nvPr/>
        </p:nvPicPr>
        <p:blipFill>
          <a:blip r:embed="rId3" cstate="print"/>
          <a:srcRect t="3678" r="86207" b="87126"/>
          <a:stretch>
            <a:fillRect/>
          </a:stretch>
        </p:blipFill>
        <p:spPr bwMode="auto">
          <a:xfrm rot="21265007">
            <a:off x="7780166" y="5085221"/>
            <a:ext cx="1261241" cy="630621"/>
          </a:xfrm>
          <a:prstGeom prst="rect">
            <a:avLst/>
          </a:prstGeom>
          <a:ln>
            <a:noFill/>
          </a:ln>
          <a:effectLst>
            <a:softEdge rad="112500"/>
          </a:effectLst>
        </p:spPr>
      </p:pic>
      <p:pic>
        <p:nvPicPr>
          <p:cNvPr id="68" name="Picture 2" descr="stars cast down"/>
          <p:cNvPicPr>
            <a:picLocks noChangeAspect="1" noChangeArrowheads="1"/>
          </p:cNvPicPr>
          <p:nvPr/>
        </p:nvPicPr>
        <p:blipFill>
          <a:blip r:embed="rId3" cstate="print"/>
          <a:srcRect t="3678" r="86207" b="87126"/>
          <a:stretch>
            <a:fillRect/>
          </a:stretch>
        </p:blipFill>
        <p:spPr bwMode="auto">
          <a:xfrm rot="2622271">
            <a:off x="7322971" y="1490683"/>
            <a:ext cx="1261241" cy="630621"/>
          </a:xfrm>
          <a:prstGeom prst="rect">
            <a:avLst/>
          </a:prstGeom>
          <a:ln>
            <a:noFill/>
          </a:ln>
          <a:effectLst>
            <a:softEdge rad="112500"/>
          </a:effectLst>
        </p:spPr>
      </p:pic>
      <p:pic>
        <p:nvPicPr>
          <p:cNvPr id="69" name="Picture 2" descr="stars cast down"/>
          <p:cNvPicPr>
            <a:picLocks noChangeAspect="1" noChangeArrowheads="1"/>
          </p:cNvPicPr>
          <p:nvPr/>
        </p:nvPicPr>
        <p:blipFill>
          <a:blip r:embed="rId3" cstate="print"/>
          <a:srcRect t="3678" r="86207" b="87126"/>
          <a:stretch>
            <a:fillRect/>
          </a:stretch>
        </p:blipFill>
        <p:spPr bwMode="auto">
          <a:xfrm rot="241838">
            <a:off x="6027360" y="1181786"/>
            <a:ext cx="1261241" cy="630621"/>
          </a:xfrm>
          <a:prstGeom prst="rect">
            <a:avLst/>
          </a:prstGeom>
          <a:ln>
            <a:noFill/>
          </a:ln>
          <a:effectLst>
            <a:softEdge rad="112500"/>
          </a:effectLst>
        </p:spPr>
      </p:pic>
      <p:pic>
        <p:nvPicPr>
          <p:cNvPr id="70" name="Picture 2" descr="stars cast down"/>
          <p:cNvPicPr>
            <a:picLocks noChangeAspect="1" noChangeArrowheads="1"/>
          </p:cNvPicPr>
          <p:nvPr/>
        </p:nvPicPr>
        <p:blipFill>
          <a:blip r:embed="rId3" cstate="print"/>
          <a:srcRect t="3678" r="86207" b="87126"/>
          <a:stretch>
            <a:fillRect/>
          </a:stretch>
        </p:blipFill>
        <p:spPr bwMode="auto">
          <a:xfrm rot="21265007">
            <a:off x="7855073" y="4656112"/>
            <a:ext cx="1261241" cy="630621"/>
          </a:xfrm>
          <a:prstGeom prst="rect">
            <a:avLst/>
          </a:prstGeom>
          <a:ln>
            <a:noFill/>
          </a:ln>
          <a:effectLst>
            <a:softEdge rad="112500"/>
          </a:effectLst>
        </p:spPr>
      </p:pic>
      <p:pic>
        <p:nvPicPr>
          <p:cNvPr id="71" name="Picture 2" descr="stars cast down"/>
          <p:cNvPicPr>
            <a:picLocks noChangeAspect="1" noChangeArrowheads="1"/>
          </p:cNvPicPr>
          <p:nvPr/>
        </p:nvPicPr>
        <p:blipFill>
          <a:blip r:embed="rId3" cstate="print"/>
          <a:srcRect t="3678" r="86207" b="87126"/>
          <a:stretch>
            <a:fillRect/>
          </a:stretch>
        </p:blipFill>
        <p:spPr bwMode="auto">
          <a:xfrm rot="241838">
            <a:off x="6656895" y="5438298"/>
            <a:ext cx="1261241" cy="630621"/>
          </a:xfrm>
          <a:prstGeom prst="rect">
            <a:avLst/>
          </a:prstGeom>
          <a:ln>
            <a:noFill/>
          </a:ln>
          <a:effectLst>
            <a:softEdge rad="112500"/>
          </a:effectLst>
        </p:spPr>
      </p:pic>
      <p:pic>
        <p:nvPicPr>
          <p:cNvPr id="72" name="Picture 2" descr="stars cast down"/>
          <p:cNvPicPr>
            <a:picLocks noChangeAspect="1" noChangeArrowheads="1"/>
          </p:cNvPicPr>
          <p:nvPr/>
        </p:nvPicPr>
        <p:blipFill>
          <a:blip r:embed="rId3" cstate="print"/>
          <a:srcRect t="3678" r="86207" b="87126"/>
          <a:stretch>
            <a:fillRect/>
          </a:stretch>
        </p:blipFill>
        <p:spPr bwMode="auto">
          <a:xfrm rot="21265007">
            <a:off x="7855074" y="5485594"/>
            <a:ext cx="1261241" cy="630621"/>
          </a:xfrm>
          <a:prstGeom prst="rect">
            <a:avLst/>
          </a:prstGeom>
          <a:ln>
            <a:noFill/>
          </a:ln>
          <a:effectLst>
            <a:softEdge rad="112500"/>
          </a:effectLst>
        </p:spPr>
      </p:pic>
      <p:pic>
        <p:nvPicPr>
          <p:cNvPr id="73" name="Picture 2" descr="stars cast down"/>
          <p:cNvPicPr>
            <a:picLocks noChangeAspect="1" noChangeArrowheads="1"/>
          </p:cNvPicPr>
          <p:nvPr/>
        </p:nvPicPr>
        <p:blipFill>
          <a:blip r:embed="rId3" cstate="print"/>
          <a:srcRect t="3678" r="86207" b="87126"/>
          <a:stretch>
            <a:fillRect/>
          </a:stretch>
        </p:blipFill>
        <p:spPr bwMode="auto">
          <a:xfrm rot="241838">
            <a:off x="6656895" y="6120224"/>
            <a:ext cx="1261241" cy="630621"/>
          </a:xfrm>
          <a:prstGeom prst="rect">
            <a:avLst/>
          </a:prstGeom>
          <a:ln>
            <a:noFill/>
          </a:ln>
          <a:effectLst>
            <a:softEdge rad="112500"/>
          </a:effectLst>
        </p:spPr>
      </p:pic>
      <p:pic>
        <p:nvPicPr>
          <p:cNvPr id="74" name="Picture 2" descr="stars cast down"/>
          <p:cNvPicPr>
            <a:picLocks noChangeAspect="1" noChangeArrowheads="1"/>
          </p:cNvPicPr>
          <p:nvPr/>
        </p:nvPicPr>
        <p:blipFill>
          <a:blip r:embed="rId3" cstate="print"/>
          <a:srcRect t="3678" r="86207" b="87126"/>
          <a:stretch>
            <a:fillRect/>
          </a:stretch>
        </p:blipFill>
        <p:spPr bwMode="auto">
          <a:xfrm rot="21265007">
            <a:off x="7855074" y="6167520"/>
            <a:ext cx="1261241" cy="630621"/>
          </a:xfrm>
          <a:prstGeom prst="rect">
            <a:avLst/>
          </a:prstGeom>
          <a:ln>
            <a:noFill/>
          </a:ln>
          <a:effectLst>
            <a:softEdge rad="112500"/>
          </a:effectLst>
        </p:spPr>
      </p:pic>
      <p:pic>
        <p:nvPicPr>
          <p:cNvPr id="75" name="Picture 2" descr="stars cast down"/>
          <p:cNvPicPr>
            <a:picLocks noChangeAspect="1" noChangeArrowheads="1"/>
          </p:cNvPicPr>
          <p:nvPr/>
        </p:nvPicPr>
        <p:blipFill>
          <a:blip r:embed="rId3" cstate="print"/>
          <a:srcRect t="3678" r="86207" b="87126"/>
          <a:stretch>
            <a:fillRect/>
          </a:stretch>
        </p:blipFill>
        <p:spPr bwMode="auto">
          <a:xfrm rot="21265007">
            <a:off x="7341047" y="5746482"/>
            <a:ext cx="1261241" cy="630621"/>
          </a:xfrm>
          <a:prstGeom prst="rect">
            <a:avLst/>
          </a:prstGeom>
          <a:ln>
            <a:noFill/>
          </a:ln>
          <a:effectLst>
            <a:softEdge rad="112500"/>
          </a:effectLst>
        </p:spPr>
      </p:pic>
      <p:pic>
        <p:nvPicPr>
          <p:cNvPr id="76" name="Picture 2" descr="stars cast down"/>
          <p:cNvPicPr>
            <a:picLocks noChangeAspect="1" noChangeArrowheads="1"/>
          </p:cNvPicPr>
          <p:nvPr/>
        </p:nvPicPr>
        <p:blipFill>
          <a:blip r:embed="rId3" cstate="print"/>
          <a:srcRect t="3678" r="86207" b="87126"/>
          <a:stretch>
            <a:fillRect/>
          </a:stretch>
        </p:blipFill>
        <p:spPr bwMode="auto">
          <a:xfrm rot="21265007">
            <a:off x="7279054" y="6025452"/>
            <a:ext cx="1261241" cy="630621"/>
          </a:xfrm>
          <a:prstGeom prst="rect">
            <a:avLst/>
          </a:prstGeom>
          <a:ln>
            <a:noFill/>
          </a:ln>
          <a:effectLst>
            <a:softEdge rad="112500"/>
          </a:effectLst>
        </p:spPr>
      </p:pic>
      <p:pic>
        <p:nvPicPr>
          <p:cNvPr id="77" name="Picture 2" descr="stars cast down"/>
          <p:cNvPicPr>
            <a:picLocks noChangeAspect="1" noChangeArrowheads="1"/>
          </p:cNvPicPr>
          <p:nvPr/>
        </p:nvPicPr>
        <p:blipFill>
          <a:blip r:embed="rId3" cstate="print"/>
          <a:srcRect t="3678" r="86207" b="87126"/>
          <a:stretch>
            <a:fillRect/>
          </a:stretch>
        </p:blipFill>
        <p:spPr bwMode="auto">
          <a:xfrm rot="21265007">
            <a:off x="6519638" y="5761980"/>
            <a:ext cx="1261241" cy="630621"/>
          </a:xfrm>
          <a:prstGeom prst="rect">
            <a:avLst/>
          </a:prstGeom>
          <a:ln>
            <a:noFill/>
          </a:ln>
          <a:effectLst>
            <a:softEdge rad="112500"/>
          </a:effectLst>
        </p:spPr>
      </p:pic>
      <p:pic>
        <p:nvPicPr>
          <p:cNvPr id="78" name="Picture 2" descr="stars cast down"/>
          <p:cNvPicPr>
            <a:picLocks noChangeAspect="1" noChangeArrowheads="1"/>
          </p:cNvPicPr>
          <p:nvPr/>
        </p:nvPicPr>
        <p:blipFill>
          <a:blip r:embed="rId3" cstate="print"/>
          <a:srcRect t="3678" r="86207" b="87126"/>
          <a:stretch>
            <a:fillRect/>
          </a:stretch>
        </p:blipFill>
        <p:spPr bwMode="auto">
          <a:xfrm rot="241838">
            <a:off x="5723445" y="4965332"/>
            <a:ext cx="1261241" cy="630621"/>
          </a:xfrm>
          <a:prstGeom prst="rect">
            <a:avLst/>
          </a:prstGeom>
          <a:ln>
            <a:noFill/>
          </a:ln>
          <a:effectLst>
            <a:softEdge rad="112500"/>
          </a:effectLst>
        </p:spPr>
      </p:pic>
      <p:pic>
        <p:nvPicPr>
          <p:cNvPr id="79" name="Picture 2" descr="stars cast down"/>
          <p:cNvPicPr>
            <a:picLocks noChangeAspect="1" noChangeArrowheads="1"/>
          </p:cNvPicPr>
          <p:nvPr/>
        </p:nvPicPr>
        <p:blipFill>
          <a:blip r:embed="rId3" cstate="print"/>
          <a:srcRect t="3678" r="86207" b="87126"/>
          <a:stretch>
            <a:fillRect/>
          </a:stretch>
        </p:blipFill>
        <p:spPr bwMode="auto">
          <a:xfrm rot="241838">
            <a:off x="2400206" y="1260435"/>
            <a:ext cx="1261241" cy="630621"/>
          </a:xfrm>
          <a:prstGeom prst="rect">
            <a:avLst/>
          </a:prstGeom>
          <a:ln>
            <a:noFill/>
          </a:ln>
          <a:effectLst>
            <a:softEdge rad="112500"/>
          </a:effectLst>
        </p:spPr>
      </p:pic>
      <p:pic>
        <p:nvPicPr>
          <p:cNvPr id="80" name="Picture 2" descr="stars cast down"/>
          <p:cNvPicPr>
            <a:picLocks noChangeAspect="1" noChangeArrowheads="1"/>
          </p:cNvPicPr>
          <p:nvPr/>
        </p:nvPicPr>
        <p:blipFill>
          <a:blip r:embed="rId3" cstate="print"/>
          <a:srcRect t="3678" r="86207" b="87126"/>
          <a:stretch>
            <a:fillRect/>
          </a:stretch>
        </p:blipFill>
        <p:spPr bwMode="auto">
          <a:xfrm rot="21265007">
            <a:off x="6296583" y="1631682"/>
            <a:ext cx="1261241" cy="630621"/>
          </a:xfrm>
          <a:prstGeom prst="rect">
            <a:avLst/>
          </a:prstGeom>
          <a:ln>
            <a:noFill/>
          </a:ln>
          <a:effectLst>
            <a:softEdge rad="112500"/>
          </a:effectLst>
        </p:spPr>
      </p:pic>
      <p:pic>
        <p:nvPicPr>
          <p:cNvPr id="81" name="Picture 2" descr="stars cast down"/>
          <p:cNvPicPr>
            <a:picLocks noChangeAspect="1" noChangeArrowheads="1"/>
          </p:cNvPicPr>
          <p:nvPr/>
        </p:nvPicPr>
        <p:blipFill>
          <a:blip r:embed="rId3" cstate="print"/>
          <a:srcRect t="3678" r="86207" b="87126"/>
          <a:stretch>
            <a:fillRect/>
          </a:stretch>
        </p:blipFill>
        <p:spPr bwMode="auto">
          <a:xfrm rot="21265007">
            <a:off x="2905787" y="1907000"/>
            <a:ext cx="1261241" cy="630621"/>
          </a:xfrm>
          <a:prstGeom prst="rect">
            <a:avLst/>
          </a:prstGeom>
          <a:ln>
            <a:noFill/>
          </a:ln>
          <a:effectLst>
            <a:softEdge rad="112500"/>
          </a:effectLst>
        </p:spPr>
      </p:pic>
      <p:pic>
        <p:nvPicPr>
          <p:cNvPr id="82" name="Picture 2" descr="stars cast down"/>
          <p:cNvPicPr>
            <a:picLocks noChangeAspect="1" noChangeArrowheads="1"/>
          </p:cNvPicPr>
          <p:nvPr/>
        </p:nvPicPr>
        <p:blipFill>
          <a:blip r:embed="rId3" cstate="print"/>
          <a:srcRect t="3678" r="86207" b="87126"/>
          <a:stretch>
            <a:fillRect/>
          </a:stretch>
        </p:blipFill>
        <p:spPr bwMode="auto">
          <a:xfrm rot="21265007">
            <a:off x="2070214" y="4066875"/>
            <a:ext cx="1261241" cy="630621"/>
          </a:xfrm>
          <a:prstGeom prst="rect">
            <a:avLst/>
          </a:prstGeom>
          <a:ln>
            <a:noFill/>
          </a:ln>
          <a:effectLst>
            <a:softEdge rad="112500"/>
          </a:effectLst>
        </p:spPr>
      </p:pic>
      <p:pic>
        <p:nvPicPr>
          <p:cNvPr id="83" name="Picture 2" descr="stars cast down"/>
          <p:cNvPicPr>
            <a:picLocks noChangeAspect="1" noChangeArrowheads="1"/>
          </p:cNvPicPr>
          <p:nvPr/>
        </p:nvPicPr>
        <p:blipFill>
          <a:blip r:embed="rId3" cstate="print"/>
          <a:srcRect t="3678" r="86207" b="87126"/>
          <a:stretch>
            <a:fillRect/>
          </a:stretch>
        </p:blipFill>
        <p:spPr bwMode="auto">
          <a:xfrm rot="241838">
            <a:off x="2274082" y="5438298"/>
            <a:ext cx="1261241" cy="630621"/>
          </a:xfrm>
          <a:prstGeom prst="rect">
            <a:avLst/>
          </a:prstGeom>
          <a:ln>
            <a:noFill/>
          </a:ln>
          <a:effectLst>
            <a:softEdge rad="112500"/>
          </a:effectLst>
        </p:spPr>
      </p:pic>
      <p:pic>
        <p:nvPicPr>
          <p:cNvPr id="84" name="Picture 2" descr="stars cast down"/>
          <p:cNvPicPr>
            <a:picLocks noChangeAspect="1" noChangeArrowheads="1"/>
          </p:cNvPicPr>
          <p:nvPr/>
        </p:nvPicPr>
        <p:blipFill>
          <a:blip r:embed="rId3" cstate="print"/>
          <a:srcRect t="3678" r="86207" b="87126"/>
          <a:stretch>
            <a:fillRect/>
          </a:stretch>
        </p:blipFill>
        <p:spPr bwMode="auto">
          <a:xfrm rot="21265007">
            <a:off x="5450254" y="5962390"/>
            <a:ext cx="1261241" cy="630621"/>
          </a:xfrm>
          <a:prstGeom prst="rect">
            <a:avLst/>
          </a:prstGeom>
          <a:ln>
            <a:noFill/>
          </a:ln>
          <a:effectLst>
            <a:softEdge rad="112500"/>
          </a:effectLst>
        </p:spPr>
      </p:pic>
      <p:pic>
        <p:nvPicPr>
          <p:cNvPr id="85" name="Picture 2" descr="stars cast down"/>
          <p:cNvPicPr>
            <a:picLocks noChangeAspect="1" noChangeArrowheads="1"/>
          </p:cNvPicPr>
          <p:nvPr/>
        </p:nvPicPr>
        <p:blipFill>
          <a:blip r:embed="rId3" cstate="print"/>
          <a:srcRect t="3678" r="86207" b="87126"/>
          <a:stretch>
            <a:fillRect/>
          </a:stretch>
        </p:blipFill>
        <p:spPr bwMode="auto">
          <a:xfrm rot="21265007">
            <a:off x="6232311" y="3026352"/>
            <a:ext cx="1261241" cy="630621"/>
          </a:xfrm>
          <a:prstGeom prst="rect">
            <a:avLst/>
          </a:prstGeom>
          <a:ln>
            <a:noFill/>
          </a:ln>
          <a:effectLst>
            <a:softEdge rad="112500"/>
          </a:effectLst>
        </p:spPr>
      </p:pic>
      <p:pic>
        <p:nvPicPr>
          <p:cNvPr id="86" name="Picture 2" descr="stars cast down"/>
          <p:cNvPicPr>
            <a:picLocks noChangeAspect="1" noChangeArrowheads="1"/>
          </p:cNvPicPr>
          <p:nvPr/>
        </p:nvPicPr>
        <p:blipFill>
          <a:blip r:embed="rId3" cstate="print"/>
          <a:srcRect t="3678" r="86207" b="87126"/>
          <a:stretch>
            <a:fillRect/>
          </a:stretch>
        </p:blipFill>
        <p:spPr bwMode="auto">
          <a:xfrm rot="21265007">
            <a:off x="7635442" y="3483552"/>
            <a:ext cx="1261241" cy="630621"/>
          </a:xfrm>
          <a:prstGeom prst="rect">
            <a:avLst/>
          </a:prstGeom>
          <a:ln>
            <a:noFill/>
          </a:ln>
          <a:effectLst>
            <a:softEdge rad="112500"/>
          </a:effectLst>
        </p:spPr>
      </p:pic>
      <p:pic>
        <p:nvPicPr>
          <p:cNvPr id="87" name="Picture 2" descr="stars cast down"/>
          <p:cNvPicPr>
            <a:picLocks noChangeAspect="1" noChangeArrowheads="1"/>
          </p:cNvPicPr>
          <p:nvPr/>
        </p:nvPicPr>
        <p:blipFill>
          <a:blip r:embed="rId3" cstate="print"/>
          <a:srcRect t="3678" r="86207" b="87126"/>
          <a:stretch>
            <a:fillRect/>
          </a:stretch>
        </p:blipFill>
        <p:spPr bwMode="auto">
          <a:xfrm rot="21265007">
            <a:off x="7413640" y="59859"/>
            <a:ext cx="1261241" cy="630621"/>
          </a:xfrm>
          <a:prstGeom prst="rect">
            <a:avLst/>
          </a:prstGeom>
          <a:ln>
            <a:noFill/>
          </a:ln>
          <a:effectLst>
            <a:softEdge rad="112500"/>
          </a:effectLst>
        </p:spPr>
      </p:pic>
      <p:pic>
        <p:nvPicPr>
          <p:cNvPr id="88" name="Picture 2" descr="stars cast down"/>
          <p:cNvPicPr>
            <a:picLocks noChangeAspect="1" noChangeArrowheads="1"/>
          </p:cNvPicPr>
          <p:nvPr/>
        </p:nvPicPr>
        <p:blipFill>
          <a:blip r:embed="rId3" cstate="print"/>
          <a:srcRect t="3678" r="86207" b="87126"/>
          <a:stretch>
            <a:fillRect/>
          </a:stretch>
        </p:blipFill>
        <p:spPr bwMode="auto">
          <a:xfrm rot="21265007">
            <a:off x="4204778" y="1185438"/>
            <a:ext cx="1261241" cy="630621"/>
          </a:xfrm>
          <a:prstGeom prst="rect">
            <a:avLst/>
          </a:prstGeom>
          <a:ln>
            <a:noFill/>
          </a:ln>
          <a:effectLst>
            <a:softEdge rad="112500"/>
          </a:effectLst>
        </p:spPr>
      </p:pic>
      <p:pic>
        <p:nvPicPr>
          <p:cNvPr id="89" name="Picture 2" descr="stars cast down"/>
          <p:cNvPicPr>
            <a:picLocks noChangeAspect="1" noChangeArrowheads="1"/>
          </p:cNvPicPr>
          <p:nvPr/>
        </p:nvPicPr>
        <p:blipFill>
          <a:blip r:embed="rId3" cstate="print"/>
          <a:srcRect t="3678" r="86207" b="87126"/>
          <a:stretch>
            <a:fillRect/>
          </a:stretch>
        </p:blipFill>
        <p:spPr bwMode="auto">
          <a:xfrm rot="21265007">
            <a:off x="3967227" y="2561847"/>
            <a:ext cx="1261241" cy="630621"/>
          </a:xfrm>
          <a:prstGeom prst="rect">
            <a:avLst/>
          </a:prstGeom>
          <a:ln>
            <a:noFill/>
          </a:ln>
          <a:effectLst>
            <a:softEdge rad="112500"/>
          </a:effectLst>
        </p:spPr>
      </p:pic>
      <p:pic>
        <p:nvPicPr>
          <p:cNvPr id="90" name="Picture 2" descr="stars cast down"/>
          <p:cNvPicPr>
            <a:picLocks noChangeAspect="1" noChangeArrowheads="1"/>
          </p:cNvPicPr>
          <p:nvPr/>
        </p:nvPicPr>
        <p:blipFill>
          <a:blip r:embed="rId3" cstate="print"/>
          <a:srcRect t="3678" r="86207" b="87126"/>
          <a:stretch>
            <a:fillRect/>
          </a:stretch>
        </p:blipFill>
        <p:spPr bwMode="auto">
          <a:xfrm rot="21265007">
            <a:off x="3426049" y="2175014"/>
            <a:ext cx="1261241" cy="630621"/>
          </a:xfrm>
          <a:prstGeom prst="rect">
            <a:avLst/>
          </a:prstGeom>
          <a:ln>
            <a:noFill/>
          </a:ln>
          <a:effectLst>
            <a:softEdge rad="112500"/>
          </a:effectLst>
        </p:spPr>
      </p:pic>
      <p:pic>
        <p:nvPicPr>
          <p:cNvPr id="91" name="Picture 2" descr="stars cast down"/>
          <p:cNvPicPr>
            <a:picLocks noChangeAspect="1" noChangeArrowheads="1"/>
          </p:cNvPicPr>
          <p:nvPr/>
        </p:nvPicPr>
        <p:blipFill>
          <a:blip r:embed="rId3" cstate="print"/>
          <a:srcRect t="3678" r="86207" b="87126"/>
          <a:stretch>
            <a:fillRect/>
          </a:stretch>
        </p:blipFill>
        <p:spPr bwMode="auto">
          <a:xfrm rot="2622271">
            <a:off x="3582946" y="1467704"/>
            <a:ext cx="1261241" cy="630621"/>
          </a:xfrm>
          <a:prstGeom prst="rect">
            <a:avLst/>
          </a:prstGeom>
          <a:ln>
            <a:noFill/>
          </a:ln>
          <a:effectLst>
            <a:softEdge rad="112500"/>
          </a:effectLst>
        </p:spPr>
      </p:pic>
      <p:pic>
        <p:nvPicPr>
          <p:cNvPr id="92" name="Picture 2" descr="stars cast down"/>
          <p:cNvPicPr>
            <a:picLocks noChangeAspect="1" noChangeArrowheads="1"/>
          </p:cNvPicPr>
          <p:nvPr/>
        </p:nvPicPr>
        <p:blipFill>
          <a:blip r:embed="rId3" cstate="print"/>
          <a:srcRect t="3678" r="86207" b="87126"/>
          <a:stretch>
            <a:fillRect/>
          </a:stretch>
        </p:blipFill>
        <p:spPr bwMode="auto">
          <a:xfrm rot="2622271">
            <a:off x="4781126" y="1656891"/>
            <a:ext cx="1261241" cy="630621"/>
          </a:xfrm>
          <a:prstGeom prst="rect">
            <a:avLst/>
          </a:prstGeom>
          <a:ln>
            <a:noFill/>
          </a:ln>
          <a:effectLst>
            <a:softEdge rad="112500"/>
          </a:effectLst>
        </p:spPr>
      </p:pic>
      <p:pic>
        <p:nvPicPr>
          <p:cNvPr id="93" name="Picture 2" descr="stars cast down"/>
          <p:cNvPicPr>
            <a:picLocks noChangeAspect="1" noChangeArrowheads="1"/>
          </p:cNvPicPr>
          <p:nvPr/>
        </p:nvPicPr>
        <p:blipFill>
          <a:blip r:embed="rId3" cstate="print"/>
          <a:srcRect t="3678" r="86207" b="87126"/>
          <a:stretch>
            <a:fillRect/>
          </a:stretch>
        </p:blipFill>
        <p:spPr bwMode="auto">
          <a:xfrm rot="21265007">
            <a:off x="4955304" y="3042117"/>
            <a:ext cx="1261241" cy="630621"/>
          </a:xfrm>
          <a:prstGeom prst="rect">
            <a:avLst/>
          </a:prstGeom>
          <a:ln>
            <a:noFill/>
          </a:ln>
          <a:effectLst>
            <a:softEdge rad="112500"/>
          </a:effectLst>
        </p:spPr>
      </p:pic>
      <p:pic>
        <p:nvPicPr>
          <p:cNvPr id="94" name="Picture 2" descr="stars cast down"/>
          <p:cNvPicPr>
            <a:picLocks noChangeAspect="1" noChangeArrowheads="1"/>
          </p:cNvPicPr>
          <p:nvPr/>
        </p:nvPicPr>
        <p:blipFill>
          <a:blip r:embed="rId3" cstate="print"/>
          <a:srcRect t="3678" r="86207" b="87126"/>
          <a:stretch>
            <a:fillRect/>
          </a:stretch>
        </p:blipFill>
        <p:spPr bwMode="auto">
          <a:xfrm rot="21265007">
            <a:off x="4501652" y="1946726"/>
            <a:ext cx="1261241" cy="630621"/>
          </a:xfrm>
          <a:prstGeom prst="rect">
            <a:avLst/>
          </a:prstGeom>
          <a:ln>
            <a:noFill/>
          </a:ln>
          <a:effectLst>
            <a:softEdge rad="112500"/>
          </a:effectLst>
        </p:spPr>
      </p:pic>
      <p:pic>
        <p:nvPicPr>
          <p:cNvPr id="95" name="Picture 2" descr="stars cast down"/>
          <p:cNvPicPr>
            <a:picLocks noChangeAspect="1" noChangeArrowheads="1"/>
          </p:cNvPicPr>
          <p:nvPr/>
        </p:nvPicPr>
        <p:blipFill>
          <a:blip r:embed="rId3" cstate="print"/>
          <a:srcRect t="3678" r="86207" b="87126"/>
          <a:stretch>
            <a:fillRect/>
          </a:stretch>
        </p:blipFill>
        <p:spPr bwMode="auto">
          <a:xfrm rot="21265007">
            <a:off x="5466020" y="1406154"/>
            <a:ext cx="1261241" cy="630621"/>
          </a:xfrm>
          <a:prstGeom prst="rect">
            <a:avLst/>
          </a:prstGeom>
          <a:ln>
            <a:noFill/>
          </a:ln>
          <a:effectLst>
            <a:softEdge rad="112500"/>
          </a:effectLst>
        </p:spPr>
      </p:pic>
      <p:pic>
        <p:nvPicPr>
          <p:cNvPr id="96" name="Picture 2" descr="stars cast down"/>
          <p:cNvPicPr>
            <a:picLocks noChangeAspect="1" noChangeArrowheads="1"/>
          </p:cNvPicPr>
          <p:nvPr/>
        </p:nvPicPr>
        <p:blipFill>
          <a:blip r:embed="rId3" cstate="print"/>
          <a:srcRect t="3678" r="86207" b="87126"/>
          <a:stretch>
            <a:fillRect/>
          </a:stretch>
        </p:blipFill>
        <p:spPr bwMode="auto">
          <a:xfrm rot="21265007">
            <a:off x="1272391" y="4322776"/>
            <a:ext cx="1261241" cy="630621"/>
          </a:xfrm>
          <a:prstGeom prst="rect">
            <a:avLst/>
          </a:prstGeom>
          <a:ln>
            <a:noFill/>
          </a:ln>
          <a:effectLst>
            <a:softEdge rad="112500"/>
          </a:effectLst>
        </p:spPr>
      </p:pic>
      <p:pic>
        <p:nvPicPr>
          <p:cNvPr id="97" name="Picture 2" descr="stars cast down"/>
          <p:cNvPicPr>
            <a:picLocks noChangeAspect="1" noChangeArrowheads="1"/>
          </p:cNvPicPr>
          <p:nvPr/>
        </p:nvPicPr>
        <p:blipFill>
          <a:blip r:embed="rId3" cstate="print"/>
          <a:srcRect t="3678" r="86207" b="87126"/>
          <a:stretch>
            <a:fillRect/>
          </a:stretch>
        </p:blipFill>
        <p:spPr bwMode="auto">
          <a:xfrm rot="21265007">
            <a:off x="1492041" y="4721723"/>
            <a:ext cx="1261241" cy="630621"/>
          </a:xfrm>
          <a:prstGeom prst="rect">
            <a:avLst/>
          </a:prstGeom>
          <a:ln>
            <a:noFill/>
          </a:ln>
          <a:effectLst>
            <a:softEdge rad="112500"/>
          </a:effectLst>
        </p:spPr>
      </p:pic>
      <p:pic>
        <p:nvPicPr>
          <p:cNvPr id="98" name="Picture 2" descr="stars cast down"/>
          <p:cNvPicPr>
            <a:picLocks noChangeAspect="1" noChangeArrowheads="1"/>
          </p:cNvPicPr>
          <p:nvPr/>
        </p:nvPicPr>
        <p:blipFill>
          <a:blip r:embed="rId3" cstate="print"/>
          <a:srcRect t="3678" r="86207" b="87126"/>
          <a:stretch>
            <a:fillRect/>
          </a:stretch>
        </p:blipFill>
        <p:spPr bwMode="auto">
          <a:xfrm rot="2622271">
            <a:off x="650561" y="4794228"/>
            <a:ext cx="1261241" cy="630621"/>
          </a:xfrm>
          <a:prstGeom prst="rect">
            <a:avLst/>
          </a:prstGeom>
          <a:ln>
            <a:noFill/>
          </a:ln>
          <a:effectLst>
            <a:softEdge rad="112500"/>
          </a:effectLst>
        </p:spPr>
      </p:pic>
      <p:pic>
        <p:nvPicPr>
          <p:cNvPr id="99" name="Picture 2" descr="stars cast down"/>
          <p:cNvPicPr>
            <a:picLocks noChangeAspect="1" noChangeArrowheads="1"/>
          </p:cNvPicPr>
          <p:nvPr/>
        </p:nvPicPr>
        <p:blipFill>
          <a:blip r:embed="rId3" cstate="print"/>
          <a:srcRect t="3678" r="86207" b="87126"/>
          <a:stretch>
            <a:fillRect/>
          </a:stretch>
        </p:blipFill>
        <p:spPr bwMode="auto">
          <a:xfrm rot="21265007">
            <a:off x="260728" y="5068297"/>
            <a:ext cx="1261241" cy="630621"/>
          </a:xfrm>
          <a:prstGeom prst="rect">
            <a:avLst/>
          </a:prstGeom>
          <a:ln>
            <a:noFill/>
          </a:ln>
          <a:effectLst>
            <a:softEdge rad="112500"/>
          </a:effectLst>
        </p:spPr>
      </p:pic>
      <p:pic>
        <p:nvPicPr>
          <p:cNvPr id="100" name="Picture 2" descr="stars cast down"/>
          <p:cNvPicPr>
            <a:picLocks noChangeAspect="1" noChangeArrowheads="1"/>
          </p:cNvPicPr>
          <p:nvPr/>
        </p:nvPicPr>
        <p:blipFill>
          <a:blip r:embed="rId3" cstate="print"/>
          <a:srcRect t="3678" r="86207" b="87126"/>
          <a:stretch>
            <a:fillRect/>
          </a:stretch>
        </p:blipFill>
        <p:spPr bwMode="auto">
          <a:xfrm rot="21265007">
            <a:off x="720598" y="4448900"/>
            <a:ext cx="1261241" cy="630621"/>
          </a:xfrm>
          <a:prstGeom prst="rect">
            <a:avLst/>
          </a:prstGeom>
          <a:ln>
            <a:noFill/>
          </a:ln>
          <a:effectLst>
            <a:softEdge rad="112500"/>
          </a:effectLst>
        </p:spPr>
      </p:pic>
      <p:pic>
        <p:nvPicPr>
          <p:cNvPr id="101" name="Picture 2" descr="stars cast down"/>
          <p:cNvPicPr>
            <a:picLocks noChangeAspect="1" noChangeArrowheads="1"/>
          </p:cNvPicPr>
          <p:nvPr/>
        </p:nvPicPr>
        <p:blipFill>
          <a:blip r:embed="rId3" cstate="print"/>
          <a:srcRect t="3678" r="86207" b="87126"/>
          <a:stretch>
            <a:fillRect/>
          </a:stretch>
        </p:blipFill>
        <p:spPr bwMode="auto">
          <a:xfrm rot="21265007">
            <a:off x="966628" y="5438475"/>
            <a:ext cx="1261241" cy="630621"/>
          </a:xfrm>
          <a:prstGeom prst="rect">
            <a:avLst/>
          </a:prstGeom>
          <a:ln>
            <a:noFill/>
          </a:ln>
          <a:effectLst>
            <a:softEdge rad="112500"/>
          </a:effectLst>
        </p:spPr>
      </p:pic>
      <p:pic>
        <p:nvPicPr>
          <p:cNvPr id="102" name="Picture 2" descr="stars cast down"/>
          <p:cNvPicPr>
            <a:picLocks noChangeAspect="1" noChangeArrowheads="1"/>
          </p:cNvPicPr>
          <p:nvPr/>
        </p:nvPicPr>
        <p:blipFill>
          <a:blip r:embed="rId3" cstate="print"/>
          <a:srcRect t="3678" r="86207" b="87126"/>
          <a:stretch>
            <a:fillRect/>
          </a:stretch>
        </p:blipFill>
        <p:spPr bwMode="auto">
          <a:xfrm rot="21265007">
            <a:off x="2101746" y="4981276"/>
            <a:ext cx="1261241" cy="630621"/>
          </a:xfrm>
          <a:prstGeom prst="rect">
            <a:avLst/>
          </a:prstGeom>
          <a:ln>
            <a:noFill/>
          </a:ln>
          <a:effectLst>
            <a:softEdge rad="112500"/>
          </a:effectLst>
        </p:spPr>
      </p:pic>
      <p:pic>
        <p:nvPicPr>
          <p:cNvPr id="103" name="Picture 2" descr="stars cast down"/>
          <p:cNvPicPr>
            <a:picLocks noChangeAspect="1" noChangeArrowheads="1"/>
          </p:cNvPicPr>
          <p:nvPr/>
        </p:nvPicPr>
        <p:blipFill>
          <a:blip r:embed="rId3" cstate="print"/>
          <a:srcRect t="3678" r="86207" b="87126"/>
          <a:stretch>
            <a:fillRect/>
          </a:stretch>
        </p:blipFill>
        <p:spPr bwMode="auto">
          <a:xfrm rot="21265007">
            <a:off x="287626" y="5562023"/>
            <a:ext cx="1261241" cy="630621"/>
          </a:xfrm>
          <a:prstGeom prst="rect">
            <a:avLst/>
          </a:prstGeom>
          <a:ln>
            <a:noFill/>
          </a:ln>
          <a:effectLst>
            <a:softEdge rad="112500"/>
          </a:effectLst>
        </p:spPr>
      </p:pic>
      <p:pic>
        <p:nvPicPr>
          <p:cNvPr id="104" name="Picture 2" descr="stars cast down"/>
          <p:cNvPicPr>
            <a:picLocks noChangeAspect="1" noChangeArrowheads="1"/>
          </p:cNvPicPr>
          <p:nvPr/>
        </p:nvPicPr>
        <p:blipFill>
          <a:blip r:embed="rId3" cstate="print"/>
          <a:srcRect t="3678" r="86207" b="87126"/>
          <a:stretch>
            <a:fillRect/>
          </a:stretch>
        </p:blipFill>
        <p:spPr bwMode="auto">
          <a:xfrm rot="16200000">
            <a:off x="-163341" y="4800551"/>
            <a:ext cx="1261241" cy="630621"/>
          </a:xfrm>
          <a:prstGeom prst="rect">
            <a:avLst/>
          </a:prstGeom>
          <a:ln>
            <a:noFill/>
          </a:ln>
          <a:effectLst>
            <a:softEdge rad="112500"/>
          </a:effectLst>
        </p:spPr>
      </p:pic>
      <p:pic>
        <p:nvPicPr>
          <p:cNvPr id="105" name="Picture 2" descr="stars cast down"/>
          <p:cNvPicPr>
            <a:picLocks noChangeAspect="1" noChangeArrowheads="1"/>
          </p:cNvPicPr>
          <p:nvPr/>
        </p:nvPicPr>
        <p:blipFill>
          <a:blip r:embed="rId3" cstate="print"/>
          <a:srcRect t="3678" r="86207" b="87126"/>
          <a:stretch>
            <a:fillRect/>
          </a:stretch>
        </p:blipFill>
        <p:spPr bwMode="auto">
          <a:xfrm rot="16200000">
            <a:off x="-236480" y="5809548"/>
            <a:ext cx="1261241" cy="630621"/>
          </a:xfrm>
          <a:prstGeom prst="rect">
            <a:avLst/>
          </a:prstGeom>
          <a:ln>
            <a:noFill/>
          </a:ln>
          <a:effectLst>
            <a:softEdge rad="112500"/>
          </a:effectLst>
        </p:spPr>
      </p:pic>
      <p:pic>
        <p:nvPicPr>
          <p:cNvPr id="106" name="Picture 2" descr="stars cast down"/>
          <p:cNvPicPr>
            <a:picLocks noChangeAspect="1" noChangeArrowheads="1"/>
          </p:cNvPicPr>
          <p:nvPr/>
        </p:nvPicPr>
        <p:blipFill>
          <a:blip r:embed="rId3" cstate="print"/>
          <a:srcRect t="3678" r="86207" b="87126"/>
          <a:stretch>
            <a:fillRect/>
          </a:stretch>
        </p:blipFill>
        <p:spPr bwMode="auto">
          <a:xfrm>
            <a:off x="430600" y="6180081"/>
            <a:ext cx="1261241" cy="630621"/>
          </a:xfrm>
          <a:prstGeom prst="rect">
            <a:avLst/>
          </a:prstGeom>
          <a:ln>
            <a:noFill/>
          </a:ln>
          <a:effectLst>
            <a:softEdge rad="112500"/>
          </a:effectLst>
        </p:spPr>
      </p:pic>
      <p:pic>
        <p:nvPicPr>
          <p:cNvPr id="107" name="Picture 2" descr="stars cast down"/>
          <p:cNvPicPr>
            <a:picLocks noChangeAspect="1" noChangeArrowheads="1"/>
          </p:cNvPicPr>
          <p:nvPr/>
        </p:nvPicPr>
        <p:blipFill>
          <a:blip r:embed="rId3" cstate="print"/>
          <a:srcRect t="3678" r="86207" b="87126"/>
          <a:stretch>
            <a:fillRect/>
          </a:stretch>
        </p:blipFill>
        <p:spPr bwMode="auto">
          <a:xfrm>
            <a:off x="414834" y="5738647"/>
            <a:ext cx="1261241" cy="630621"/>
          </a:xfrm>
          <a:prstGeom prst="rect">
            <a:avLst/>
          </a:prstGeom>
          <a:ln>
            <a:noFill/>
          </a:ln>
          <a:effectLst>
            <a:softEdge rad="112500"/>
          </a:effectLst>
        </p:spPr>
      </p:pic>
      <p:pic>
        <p:nvPicPr>
          <p:cNvPr id="108" name="Picture 2" descr="stars cast down"/>
          <p:cNvPicPr>
            <a:picLocks noChangeAspect="1" noChangeArrowheads="1"/>
          </p:cNvPicPr>
          <p:nvPr/>
        </p:nvPicPr>
        <p:blipFill>
          <a:blip r:embed="rId3" cstate="print"/>
          <a:srcRect t="3678" r="86207" b="87126"/>
          <a:stretch>
            <a:fillRect/>
          </a:stretch>
        </p:blipFill>
        <p:spPr bwMode="auto">
          <a:xfrm>
            <a:off x="2054448" y="6006661"/>
            <a:ext cx="1261241" cy="630621"/>
          </a:xfrm>
          <a:prstGeom prst="rect">
            <a:avLst/>
          </a:prstGeom>
          <a:ln>
            <a:noFill/>
          </a:ln>
          <a:effectLst>
            <a:softEdge rad="112500"/>
          </a:effectLst>
        </p:spPr>
      </p:pic>
      <p:pic>
        <p:nvPicPr>
          <p:cNvPr id="109" name="Picture 2" descr="stars cast down"/>
          <p:cNvPicPr>
            <a:picLocks noChangeAspect="1" noChangeArrowheads="1"/>
          </p:cNvPicPr>
          <p:nvPr/>
        </p:nvPicPr>
        <p:blipFill>
          <a:blip r:embed="rId3" cstate="print"/>
          <a:srcRect t="3678" r="86207" b="87126"/>
          <a:stretch>
            <a:fillRect/>
          </a:stretch>
        </p:blipFill>
        <p:spPr bwMode="auto">
          <a:xfrm rot="16200000">
            <a:off x="3005528" y="5651889"/>
            <a:ext cx="1261241" cy="630621"/>
          </a:xfrm>
          <a:prstGeom prst="rect">
            <a:avLst/>
          </a:prstGeom>
          <a:ln>
            <a:noFill/>
          </a:ln>
          <a:effectLst>
            <a:softEdge rad="112500"/>
          </a:effectLst>
        </p:spPr>
      </p:pic>
      <p:pic>
        <p:nvPicPr>
          <p:cNvPr id="110" name="Picture 2" descr="stars cast down"/>
          <p:cNvPicPr>
            <a:picLocks noChangeAspect="1" noChangeArrowheads="1"/>
          </p:cNvPicPr>
          <p:nvPr/>
        </p:nvPicPr>
        <p:blipFill>
          <a:blip r:embed="rId3" cstate="print"/>
          <a:srcRect t="3678" r="86207" b="87126"/>
          <a:stretch>
            <a:fillRect/>
          </a:stretch>
        </p:blipFill>
        <p:spPr bwMode="auto">
          <a:xfrm rot="21265007">
            <a:off x="3394517" y="3530848"/>
            <a:ext cx="1261241" cy="630621"/>
          </a:xfrm>
          <a:prstGeom prst="rect">
            <a:avLst/>
          </a:prstGeom>
          <a:ln>
            <a:noFill/>
          </a:ln>
          <a:effectLst>
            <a:softEdge rad="112500"/>
          </a:effectLst>
        </p:spPr>
      </p:pic>
      <p:pic>
        <p:nvPicPr>
          <p:cNvPr id="111" name="Picture 2" descr="stars cast down"/>
          <p:cNvPicPr>
            <a:picLocks noChangeAspect="1" noChangeArrowheads="1"/>
          </p:cNvPicPr>
          <p:nvPr/>
        </p:nvPicPr>
        <p:blipFill>
          <a:blip r:embed="rId3" cstate="print"/>
          <a:srcRect t="3678" r="86207" b="87126"/>
          <a:stretch>
            <a:fillRect/>
          </a:stretch>
        </p:blipFill>
        <p:spPr bwMode="auto">
          <a:xfrm rot="16200000">
            <a:off x="5701431" y="3633903"/>
            <a:ext cx="1261241" cy="630621"/>
          </a:xfrm>
          <a:prstGeom prst="rect">
            <a:avLst/>
          </a:prstGeom>
          <a:ln>
            <a:noFill/>
          </a:ln>
          <a:effectLst>
            <a:softEdge rad="112500"/>
          </a:effectLst>
        </p:spPr>
      </p:pic>
      <p:pic>
        <p:nvPicPr>
          <p:cNvPr id="112" name="Picture 2" descr="stars cast down"/>
          <p:cNvPicPr>
            <a:picLocks noChangeAspect="1" noChangeArrowheads="1"/>
          </p:cNvPicPr>
          <p:nvPr/>
        </p:nvPicPr>
        <p:blipFill>
          <a:blip r:embed="rId3" cstate="print"/>
          <a:srcRect t="3678" r="86207" b="87126"/>
          <a:stretch>
            <a:fillRect/>
          </a:stretch>
        </p:blipFill>
        <p:spPr bwMode="auto">
          <a:xfrm rot="21265007">
            <a:off x="4576931" y="3609676"/>
            <a:ext cx="1261241" cy="630621"/>
          </a:xfrm>
          <a:prstGeom prst="rect">
            <a:avLst/>
          </a:prstGeom>
          <a:ln>
            <a:noFill/>
          </a:ln>
          <a:effectLst>
            <a:softEdge rad="112500"/>
          </a:effectLst>
        </p:spPr>
      </p:pic>
      <p:pic>
        <p:nvPicPr>
          <p:cNvPr id="113" name="Picture 2" descr="stars cast down"/>
          <p:cNvPicPr>
            <a:picLocks noChangeAspect="1" noChangeArrowheads="1"/>
          </p:cNvPicPr>
          <p:nvPr/>
        </p:nvPicPr>
        <p:blipFill>
          <a:blip r:embed="rId3" cstate="print"/>
          <a:srcRect t="3678" r="86207" b="87126"/>
          <a:stretch>
            <a:fillRect/>
          </a:stretch>
        </p:blipFill>
        <p:spPr bwMode="auto">
          <a:xfrm rot="21265007">
            <a:off x="3318525" y="4438835"/>
            <a:ext cx="1261241" cy="630621"/>
          </a:xfrm>
          <a:prstGeom prst="rect">
            <a:avLst/>
          </a:prstGeom>
          <a:ln>
            <a:noFill/>
          </a:ln>
          <a:effectLst>
            <a:softEdge rad="112500"/>
          </a:effectLst>
        </p:spPr>
      </p:pic>
      <p:pic>
        <p:nvPicPr>
          <p:cNvPr id="114" name="Picture 2" descr="stars cast down"/>
          <p:cNvPicPr>
            <a:picLocks noChangeAspect="1" noChangeArrowheads="1"/>
          </p:cNvPicPr>
          <p:nvPr/>
        </p:nvPicPr>
        <p:blipFill>
          <a:blip r:embed="rId3" cstate="print"/>
          <a:srcRect t="3678" r="86207" b="87126"/>
          <a:stretch>
            <a:fillRect/>
          </a:stretch>
        </p:blipFill>
        <p:spPr bwMode="auto">
          <a:xfrm>
            <a:off x="3946310" y="4981902"/>
            <a:ext cx="1261241" cy="630621"/>
          </a:xfrm>
          <a:prstGeom prst="rect">
            <a:avLst/>
          </a:prstGeom>
          <a:ln>
            <a:noFill/>
          </a:ln>
          <a:effectLst>
            <a:softEdge rad="112500"/>
          </a:effectLst>
        </p:spPr>
      </p:pic>
      <p:pic>
        <p:nvPicPr>
          <p:cNvPr id="115" name="Picture 2" descr="stars cast down"/>
          <p:cNvPicPr>
            <a:picLocks noChangeAspect="1" noChangeArrowheads="1"/>
          </p:cNvPicPr>
          <p:nvPr/>
        </p:nvPicPr>
        <p:blipFill>
          <a:blip r:embed="rId3" cstate="print"/>
          <a:srcRect t="3678" r="86207" b="87126"/>
          <a:stretch>
            <a:fillRect/>
          </a:stretch>
        </p:blipFill>
        <p:spPr bwMode="auto">
          <a:xfrm>
            <a:off x="4939537" y="4351281"/>
            <a:ext cx="1261241" cy="630621"/>
          </a:xfrm>
          <a:prstGeom prst="rect">
            <a:avLst/>
          </a:prstGeom>
          <a:ln>
            <a:noFill/>
          </a:ln>
          <a:effectLst>
            <a:softEdge rad="112500"/>
          </a:effectLst>
        </p:spPr>
      </p:pic>
      <p:pic>
        <p:nvPicPr>
          <p:cNvPr id="116" name="Picture 2" descr="stars cast down"/>
          <p:cNvPicPr>
            <a:picLocks noChangeAspect="1" noChangeArrowheads="1"/>
          </p:cNvPicPr>
          <p:nvPr/>
        </p:nvPicPr>
        <p:blipFill>
          <a:blip r:embed="rId3" cstate="print"/>
          <a:srcRect t="3678" r="86207" b="87126"/>
          <a:stretch>
            <a:fillRect/>
          </a:stretch>
        </p:blipFill>
        <p:spPr bwMode="auto">
          <a:xfrm rot="21265007">
            <a:off x="4170576" y="5746216"/>
            <a:ext cx="1261241" cy="630621"/>
          </a:xfrm>
          <a:prstGeom prst="rect">
            <a:avLst/>
          </a:prstGeom>
          <a:ln>
            <a:noFill/>
          </a:ln>
          <a:effectLst>
            <a:softEdge rad="112500"/>
          </a:effectLst>
        </p:spPr>
      </p:pic>
      <p:pic>
        <p:nvPicPr>
          <p:cNvPr id="117" name="Picture 2" descr="stars cast down"/>
          <p:cNvPicPr>
            <a:picLocks noChangeAspect="1" noChangeArrowheads="1"/>
          </p:cNvPicPr>
          <p:nvPr/>
        </p:nvPicPr>
        <p:blipFill>
          <a:blip r:embed="rId3" cstate="print"/>
          <a:srcRect t="3678" r="86207" b="87126"/>
          <a:stretch>
            <a:fillRect/>
          </a:stretch>
        </p:blipFill>
        <p:spPr bwMode="auto">
          <a:xfrm rot="21265007">
            <a:off x="5576378" y="5363300"/>
            <a:ext cx="1261241" cy="630621"/>
          </a:xfrm>
          <a:prstGeom prst="rect">
            <a:avLst/>
          </a:prstGeom>
          <a:ln>
            <a:noFill/>
          </a:ln>
          <a:effectLst>
            <a:softEdge rad="112500"/>
          </a:effectLst>
        </p:spPr>
      </p:pic>
      <p:sp>
        <p:nvSpPr>
          <p:cNvPr id="64" name="Text Box 9"/>
          <p:cNvSpPr txBox="1">
            <a:spLocks noChangeArrowheads="1"/>
          </p:cNvSpPr>
          <p:nvPr/>
        </p:nvSpPr>
        <p:spPr bwMode="auto">
          <a:xfrm>
            <a:off x="704850" y="266094"/>
            <a:ext cx="7677150" cy="892552"/>
          </a:xfrm>
          <a:prstGeom prst="rect">
            <a:avLst/>
          </a:prstGeom>
          <a:noFill/>
          <a:ln w="9525">
            <a:noFill/>
            <a:miter lim="800000"/>
            <a:headEnd/>
            <a:tailEnd/>
          </a:ln>
        </p:spPr>
        <p:txBody>
          <a:bodyPr wrap="square">
            <a:spAutoFit/>
          </a:bodyPr>
          <a:lstStyle/>
          <a:p>
            <a:pPr algn="ctr" fontAlgn="base">
              <a:spcBef>
                <a:spcPct val="50000"/>
              </a:spcBef>
              <a:spcAft>
                <a:spcPct val="0"/>
              </a:spcAft>
            </a:pPr>
            <a:r>
              <a:rPr lang="en-AU" sz="2600" dirty="0">
                <a:solidFill>
                  <a:srgbClr val="FFFFFF"/>
                </a:solidFill>
                <a:latin typeface="Arial" charset="0"/>
              </a:rPr>
              <a:t>“And she being with child cried, travailing in birth, and pained to be delivered.”</a:t>
            </a:r>
            <a:endParaRPr lang="en-AU" sz="2600" dirty="0">
              <a:solidFill>
                <a:srgbClr val="000000"/>
              </a:solidFill>
              <a:latin typeface="Arial" charset="0"/>
            </a:endParaRPr>
          </a:p>
        </p:txBody>
      </p:sp>
      <p:grpSp>
        <p:nvGrpSpPr>
          <p:cNvPr id="2" name="Group 119"/>
          <p:cNvGrpSpPr/>
          <p:nvPr/>
        </p:nvGrpSpPr>
        <p:grpSpPr>
          <a:xfrm>
            <a:off x="2362200" y="5285225"/>
            <a:ext cx="4551472" cy="523220"/>
            <a:chOff x="9144000" y="4389875"/>
            <a:chExt cx="4551472" cy="523220"/>
          </a:xfrm>
        </p:grpSpPr>
        <p:sp>
          <p:nvSpPr>
            <p:cNvPr id="123" name="Text Box 19"/>
            <p:cNvSpPr txBox="1">
              <a:spLocks noChangeArrowheads="1"/>
            </p:cNvSpPr>
            <p:nvPr/>
          </p:nvSpPr>
          <p:spPr bwMode="auto">
            <a:xfrm>
              <a:off x="9144000" y="4389875"/>
              <a:ext cx="4551472" cy="52322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fontAlgn="base">
                <a:spcBef>
                  <a:spcPct val="50000"/>
                </a:spcBef>
                <a:spcAft>
                  <a:spcPct val="0"/>
                </a:spcAft>
                <a:defRPr/>
              </a:pPr>
              <a:r>
                <a:rPr lang="en-AU" sz="2800" i="1" dirty="0">
                  <a:solidFill>
                    <a:srgbClr val="FFFF00"/>
                  </a:solidFill>
                  <a:latin typeface="Arial" pitchFamily="34" charset="0"/>
                </a:rPr>
                <a:t>280 days               280 yrs.</a:t>
              </a:r>
            </a:p>
          </p:txBody>
        </p:sp>
        <p:sp>
          <p:nvSpPr>
            <p:cNvPr id="124" name="AutoShape 20"/>
            <p:cNvSpPr>
              <a:spLocks noChangeArrowheads="1"/>
            </p:cNvSpPr>
            <p:nvPr/>
          </p:nvSpPr>
          <p:spPr bwMode="auto">
            <a:xfrm>
              <a:off x="11120328" y="4583550"/>
              <a:ext cx="560387" cy="180000"/>
            </a:xfrm>
            <a:prstGeom prst="rightArrow">
              <a:avLst>
                <a:gd name="adj1" fmla="val 50000"/>
                <a:gd name="adj2" fmla="val 64416"/>
              </a:avLst>
            </a:prstGeom>
            <a:solidFill>
              <a:srgbClr val="C00000"/>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defRPr/>
              </a:pPr>
              <a:endParaRPr lang="en-AU">
                <a:solidFill>
                  <a:srgbClr val="000000"/>
                </a:solidFill>
                <a:latin typeface="Arial" charset="0"/>
              </a:endParaRPr>
            </a:p>
          </p:txBody>
        </p:sp>
      </p:grpSp>
      <p:grpSp>
        <p:nvGrpSpPr>
          <p:cNvPr id="3" name="Group 118"/>
          <p:cNvGrpSpPr/>
          <p:nvPr/>
        </p:nvGrpSpPr>
        <p:grpSpPr>
          <a:xfrm>
            <a:off x="3009900" y="1104900"/>
            <a:ext cx="3124200" cy="3124200"/>
            <a:chOff x="10210800" y="1181100"/>
            <a:chExt cx="3124200" cy="3124200"/>
          </a:xfrm>
        </p:grpSpPr>
        <p:sp>
          <p:nvSpPr>
            <p:cNvPr id="118" name="Oval 117"/>
            <p:cNvSpPr/>
            <p:nvPr/>
          </p:nvSpPr>
          <p:spPr>
            <a:xfrm>
              <a:off x="10210800" y="1181100"/>
              <a:ext cx="3124200" cy="3124200"/>
            </a:xfrm>
            <a:prstGeom prst="ellipse">
              <a:avLst/>
            </a:prstGeom>
            <a:solidFill>
              <a:srgbClr val="FFFF00"/>
            </a:solidFill>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48" name="Text Box 13"/>
            <p:cNvSpPr txBox="1">
              <a:spLocks noChangeArrowheads="1"/>
            </p:cNvSpPr>
            <p:nvPr/>
          </p:nvSpPr>
          <p:spPr bwMode="auto">
            <a:xfrm>
              <a:off x="10746550" y="2057400"/>
              <a:ext cx="2036000" cy="954107"/>
            </a:xfrm>
            <a:prstGeom prst="rect">
              <a:avLst/>
            </a:prstGeom>
            <a:noFill/>
            <a:ln w="9525">
              <a:noFill/>
              <a:miter lim="800000"/>
              <a:headEnd/>
              <a:tailEnd/>
            </a:ln>
          </p:spPr>
          <p:txBody>
            <a:bodyPr wrap="square">
              <a:spAutoFit/>
            </a:bodyPr>
            <a:lstStyle/>
            <a:p>
              <a:pPr algn="ctr" fontAlgn="base">
                <a:spcBef>
                  <a:spcPct val="50000"/>
                </a:spcBef>
                <a:spcAft>
                  <a:spcPct val="0"/>
                </a:spcAft>
              </a:pPr>
              <a:r>
                <a:rPr lang="en-AU" sz="2800" b="1" dirty="0">
                  <a:solidFill>
                    <a:srgbClr val="000000"/>
                  </a:solidFill>
                  <a:latin typeface="Arial" charset="0"/>
                </a:rPr>
                <a:t>Woman with Child</a:t>
              </a:r>
            </a:p>
          </p:txBody>
        </p:sp>
        <p:sp>
          <p:nvSpPr>
            <p:cNvPr id="61" name="Text Box 6"/>
            <p:cNvSpPr txBox="1">
              <a:spLocks noChangeArrowheads="1"/>
            </p:cNvSpPr>
            <p:nvPr/>
          </p:nvSpPr>
          <p:spPr bwMode="auto">
            <a:xfrm>
              <a:off x="10937875" y="2873375"/>
              <a:ext cx="1749425" cy="461665"/>
            </a:xfrm>
            <a:prstGeom prst="rect">
              <a:avLst/>
            </a:prstGeom>
            <a:noFill/>
            <a:ln w="9525">
              <a:noFill/>
              <a:miter lim="800000"/>
              <a:headEnd/>
              <a:tailEnd/>
            </a:ln>
          </p:spPr>
          <p:txBody>
            <a:bodyPr wrap="square">
              <a:spAutoFit/>
            </a:bodyPr>
            <a:lstStyle/>
            <a:p>
              <a:pPr fontAlgn="base">
                <a:spcBef>
                  <a:spcPct val="50000"/>
                </a:spcBef>
                <a:spcAft>
                  <a:spcPct val="0"/>
                </a:spcAft>
              </a:pPr>
              <a:r>
                <a:rPr lang="en-AU" sz="2400" b="1" i="1" dirty="0">
                  <a:solidFill>
                    <a:srgbClr val="FF0000"/>
                  </a:solidFill>
                  <a:effectLst>
                    <a:outerShdw blurRad="38100" dist="38100" dir="2700000" algn="tl">
                      <a:srgbClr val="000000">
                        <a:alpha val="43137"/>
                      </a:srgbClr>
                    </a:outerShdw>
                  </a:effectLst>
                  <a:latin typeface="Arial" charset="0"/>
                </a:rPr>
                <a:t>2 Cor.11:2</a:t>
              </a:r>
            </a:p>
          </p:txBody>
        </p:sp>
      </p:grpSp>
      <p:sp>
        <p:nvSpPr>
          <p:cNvPr id="65" name="Text Box 10"/>
          <p:cNvSpPr txBox="1">
            <a:spLocks noChangeArrowheads="1"/>
          </p:cNvSpPr>
          <p:nvPr/>
        </p:nvSpPr>
        <p:spPr bwMode="auto">
          <a:xfrm>
            <a:off x="6699415" y="713589"/>
            <a:ext cx="1396836" cy="429411"/>
          </a:xfrm>
          <a:prstGeom prst="rect">
            <a:avLst/>
          </a:prstGeom>
          <a:noFill/>
          <a:ln w="9525">
            <a:noFill/>
            <a:miter lim="800000"/>
            <a:headEnd/>
            <a:tailEnd/>
          </a:ln>
        </p:spPr>
        <p:txBody>
          <a:bodyPr wrap="square">
            <a:spAutoFit/>
          </a:bodyPr>
          <a:lstStyle/>
          <a:p>
            <a:pPr fontAlgn="base">
              <a:spcBef>
                <a:spcPct val="50000"/>
              </a:spcBef>
              <a:spcAft>
                <a:spcPct val="0"/>
              </a:spcAft>
            </a:pPr>
            <a:r>
              <a:rPr lang="en-AU" sz="2200" b="1" i="1" dirty="0">
                <a:solidFill>
                  <a:srgbClr val="00FF00"/>
                </a:solidFill>
                <a:latin typeface="Arial" charset="0"/>
              </a:rPr>
              <a:t>Rev.12:2</a:t>
            </a:r>
          </a:p>
        </p:txBody>
      </p:sp>
      <p:pic>
        <p:nvPicPr>
          <p:cNvPr id="121" name="Picture 2" descr="stars cast down"/>
          <p:cNvPicPr>
            <a:picLocks noChangeAspect="1" noChangeArrowheads="1"/>
          </p:cNvPicPr>
          <p:nvPr/>
        </p:nvPicPr>
        <p:blipFill>
          <a:blip r:embed="rId3" cstate="print"/>
          <a:srcRect t="3678" r="86207" b="87126"/>
          <a:stretch>
            <a:fillRect/>
          </a:stretch>
        </p:blipFill>
        <p:spPr bwMode="auto">
          <a:xfrm rot="16200000">
            <a:off x="6389859" y="2438351"/>
            <a:ext cx="1261241" cy="630621"/>
          </a:xfrm>
          <a:prstGeom prst="rect">
            <a:avLst/>
          </a:prstGeom>
          <a:ln>
            <a:noFill/>
          </a:ln>
          <a:effectLst>
            <a:softEdge rad="112500"/>
          </a:effectLst>
        </p:spPr>
      </p:pic>
      <p:pic>
        <p:nvPicPr>
          <p:cNvPr id="125" name="Picture 2" descr="stars cast down"/>
          <p:cNvPicPr>
            <a:picLocks noChangeAspect="1" noChangeArrowheads="1"/>
          </p:cNvPicPr>
          <p:nvPr/>
        </p:nvPicPr>
        <p:blipFill>
          <a:blip r:embed="rId3" cstate="print"/>
          <a:srcRect t="3678" r="86207" b="87126"/>
          <a:stretch>
            <a:fillRect/>
          </a:stretch>
        </p:blipFill>
        <p:spPr bwMode="auto">
          <a:xfrm rot="21265007">
            <a:off x="7053038" y="1990081"/>
            <a:ext cx="1261241" cy="630621"/>
          </a:xfrm>
          <a:prstGeom prst="rect">
            <a:avLst/>
          </a:prstGeom>
          <a:ln>
            <a:noFill/>
          </a:ln>
          <a:effectLst>
            <a:softEdge rad="112500"/>
          </a:effectLst>
        </p:spPr>
      </p:pic>
      <p:pic>
        <p:nvPicPr>
          <p:cNvPr id="126" name="Picture 2" descr="stars cast down"/>
          <p:cNvPicPr>
            <a:picLocks noChangeAspect="1" noChangeArrowheads="1"/>
          </p:cNvPicPr>
          <p:nvPr/>
        </p:nvPicPr>
        <p:blipFill>
          <a:blip r:embed="rId3" cstate="print"/>
          <a:srcRect t="3678" r="86207" b="87126"/>
          <a:stretch>
            <a:fillRect/>
          </a:stretch>
        </p:blipFill>
        <p:spPr bwMode="auto">
          <a:xfrm rot="20627722">
            <a:off x="7539534" y="976147"/>
            <a:ext cx="1261241" cy="630621"/>
          </a:xfrm>
          <a:prstGeom prst="rect">
            <a:avLst/>
          </a:prstGeom>
          <a:ln>
            <a:noFill/>
          </a:ln>
          <a:effectLst>
            <a:softEdge rad="112500"/>
          </a:effectLst>
        </p:spPr>
      </p:pic>
      <p:grpSp>
        <p:nvGrpSpPr>
          <p:cNvPr id="4" name="Group 121"/>
          <p:cNvGrpSpPr/>
          <p:nvPr/>
        </p:nvGrpSpPr>
        <p:grpSpPr>
          <a:xfrm>
            <a:off x="2762250" y="5875775"/>
            <a:ext cx="3752850" cy="523220"/>
            <a:chOff x="9639300" y="5323325"/>
            <a:chExt cx="3752850" cy="523220"/>
          </a:xfrm>
        </p:grpSpPr>
        <p:sp>
          <p:nvSpPr>
            <p:cNvPr id="135" name="Text Box 19"/>
            <p:cNvSpPr txBox="1">
              <a:spLocks noChangeArrowheads="1"/>
            </p:cNvSpPr>
            <p:nvPr/>
          </p:nvSpPr>
          <p:spPr bwMode="auto">
            <a:xfrm>
              <a:off x="9639300" y="5323325"/>
              <a:ext cx="3752850" cy="52322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fontAlgn="base">
                <a:spcBef>
                  <a:spcPct val="50000"/>
                </a:spcBef>
                <a:spcAft>
                  <a:spcPct val="0"/>
                </a:spcAft>
                <a:defRPr/>
              </a:pPr>
              <a:r>
                <a:rPr lang="en-AU" sz="2600" i="1" dirty="0">
                  <a:solidFill>
                    <a:srgbClr val="000000"/>
                  </a:solidFill>
                  <a:latin typeface="Arial" pitchFamily="34" charset="0"/>
                </a:rPr>
                <a:t>  </a:t>
              </a:r>
              <a:r>
                <a:rPr lang="en-AU" sz="2800" i="1" dirty="0">
                  <a:solidFill>
                    <a:srgbClr val="FFFF00"/>
                  </a:solidFill>
                  <a:latin typeface="Arial" pitchFamily="34" charset="0"/>
                </a:rPr>
                <a:t>AD 33           AD 313 </a:t>
              </a:r>
            </a:p>
          </p:txBody>
        </p:sp>
        <p:sp>
          <p:nvSpPr>
            <p:cNvPr id="127" name="AutoShape 20"/>
            <p:cNvSpPr>
              <a:spLocks noChangeArrowheads="1"/>
            </p:cNvSpPr>
            <p:nvPr/>
          </p:nvSpPr>
          <p:spPr bwMode="auto">
            <a:xfrm>
              <a:off x="11234628" y="5497950"/>
              <a:ext cx="540000" cy="180000"/>
            </a:xfrm>
            <a:prstGeom prst="rightArrow">
              <a:avLst>
                <a:gd name="adj1" fmla="val 50000"/>
                <a:gd name="adj2" fmla="val 64416"/>
              </a:avLst>
            </a:prstGeom>
            <a:solidFill>
              <a:srgbClr val="C00000"/>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defRPr/>
              </a:pPr>
              <a:endParaRPr lang="en-AU">
                <a:solidFill>
                  <a:srgbClr val="000000"/>
                </a:solidFill>
                <a:latin typeface="Arial" charset="0"/>
              </a:endParaRPr>
            </a:p>
          </p:txBody>
        </p:sp>
      </p:grpSp>
      <p:sp>
        <p:nvSpPr>
          <p:cNvPr id="120" name="TextBox 119"/>
          <p:cNvSpPr txBox="1"/>
          <p:nvPr/>
        </p:nvSpPr>
        <p:spPr>
          <a:xfrm>
            <a:off x="5886450" y="1314450"/>
            <a:ext cx="2952750" cy="3046988"/>
          </a:xfrm>
          <a:prstGeom prst="rect">
            <a:avLst/>
          </a:prstGeom>
          <a:noFill/>
        </p:spPr>
        <p:txBody>
          <a:bodyPr wrap="square" rtlCol="0">
            <a:spAutoFit/>
          </a:bodyPr>
          <a:lstStyle/>
          <a:p>
            <a:pPr algn="ctr"/>
            <a:r>
              <a:rPr lang="en-AU" sz="2400" i="1" dirty="0">
                <a:solidFill>
                  <a:srgbClr val="FFCC00"/>
                </a:solidFill>
                <a:latin typeface="Arial" pitchFamily="34" charset="0"/>
              </a:rPr>
              <a:t>“For I am jealous over you with Godly jealousy : for I have espoused you to one husband that I may present you as a chaste virgin to Christ.” </a:t>
            </a:r>
          </a:p>
        </p:txBody>
      </p:sp>
      <p:grpSp>
        <p:nvGrpSpPr>
          <p:cNvPr id="5" name="Group 127"/>
          <p:cNvGrpSpPr/>
          <p:nvPr/>
        </p:nvGrpSpPr>
        <p:grpSpPr>
          <a:xfrm>
            <a:off x="1237247" y="4400550"/>
            <a:ext cx="6840000" cy="845712"/>
            <a:chOff x="838200" y="7232567"/>
            <a:chExt cx="7753350" cy="845712"/>
          </a:xfrm>
        </p:grpSpPr>
        <p:sp>
          <p:nvSpPr>
            <p:cNvPr id="59" name="Text Box 27"/>
            <p:cNvSpPr txBox="1">
              <a:spLocks noChangeArrowheads="1"/>
            </p:cNvSpPr>
            <p:nvPr/>
          </p:nvSpPr>
          <p:spPr bwMode="auto">
            <a:xfrm>
              <a:off x="3729085" y="7616614"/>
              <a:ext cx="2171001" cy="461665"/>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fontAlgn="base">
                <a:spcBef>
                  <a:spcPct val="50000"/>
                </a:spcBef>
                <a:spcAft>
                  <a:spcPct val="0"/>
                </a:spcAft>
                <a:defRPr/>
              </a:pPr>
              <a:r>
                <a:rPr lang="en-AU" sz="2400" b="1" i="1" dirty="0">
                  <a:solidFill>
                    <a:srgbClr val="00FF00"/>
                  </a:solidFill>
                  <a:effectLst>
                    <a:outerShdw blurRad="38100" dist="38100" dir="2700000" algn="tl">
                      <a:srgbClr val="000000">
                        <a:alpha val="43137"/>
                      </a:srgbClr>
                    </a:outerShdw>
                  </a:effectLst>
                  <a:latin typeface="Arial" pitchFamily="34" charset="0"/>
                  <a:ea typeface="Tahoma" pitchFamily="34" charset="0"/>
                </a:rPr>
                <a:t>2 Thess.2:7</a:t>
              </a:r>
            </a:p>
          </p:txBody>
        </p:sp>
        <p:sp>
          <p:nvSpPr>
            <p:cNvPr id="122" name="TextBox 121"/>
            <p:cNvSpPr txBox="1"/>
            <p:nvPr/>
          </p:nvSpPr>
          <p:spPr>
            <a:xfrm>
              <a:off x="838200" y="7232567"/>
              <a:ext cx="7753350" cy="461665"/>
            </a:xfrm>
            <a:prstGeom prst="rect">
              <a:avLst/>
            </a:prstGeom>
            <a:noFill/>
          </p:spPr>
          <p:txBody>
            <a:bodyPr wrap="square" rtlCol="0">
              <a:spAutoFit/>
            </a:bodyPr>
            <a:lstStyle/>
            <a:p>
              <a:pPr algn="ctr"/>
              <a:r>
                <a:rPr lang="en-AU" sz="2400" i="1" dirty="0">
                  <a:solidFill>
                    <a:srgbClr val="FFFFFF"/>
                  </a:solidFill>
                  <a:latin typeface="Arial" pitchFamily="34" charset="0"/>
                </a:rPr>
                <a:t>“For the mystery of iniquity doth already work:” </a:t>
              </a:r>
            </a:p>
          </p:txBody>
        </p:sp>
      </p:gr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120"/>
                                        </p:tgtEl>
                                        <p:attrNameLst>
                                          <p:attrName>style.visibility</p:attrName>
                                        </p:attrNameLst>
                                      </p:cBhvr>
                                      <p:to>
                                        <p:strVal val="visible"/>
                                      </p:to>
                                    </p:set>
                                    <p:anim calcmode="lin" valueType="num">
                                      <p:cBhvr>
                                        <p:cTn id="14" dur="1000" fill="hold"/>
                                        <p:tgtEl>
                                          <p:spTgt spid="120"/>
                                        </p:tgtEl>
                                        <p:attrNameLst>
                                          <p:attrName>ppt_w</p:attrName>
                                        </p:attrNameLst>
                                      </p:cBhvr>
                                      <p:tavLst>
                                        <p:tav tm="0">
                                          <p:val>
                                            <p:strVal val="#ppt_w*0.70"/>
                                          </p:val>
                                        </p:tav>
                                        <p:tav tm="100000">
                                          <p:val>
                                            <p:strVal val="#ppt_w"/>
                                          </p:val>
                                        </p:tav>
                                      </p:tavLst>
                                    </p:anim>
                                    <p:anim calcmode="lin" valueType="num">
                                      <p:cBhvr>
                                        <p:cTn id="15" dur="1000" fill="hold"/>
                                        <p:tgtEl>
                                          <p:spTgt spid="120"/>
                                        </p:tgtEl>
                                        <p:attrNameLst>
                                          <p:attrName>ppt_h</p:attrName>
                                        </p:attrNameLst>
                                      </p:cBhvr>
                                      <p:tavLst>
                                        <p:tav tm="0">
                                          <p:val>
                                            <p:strVal val="#ppt_h"/>
                                          </p:val>
                                        </p:tav>
                                        <p:tav tm="100000">
                                          <p:val>
                                            <p:strVal val="#ppt_h"/>
                                          </p:val>
                                        </p:tav>
                                      </p:tavLst>
                                    </p:anim>
                                    <p:animEffect transition="in" filter="fade">
                                      <p:cBhvr>
                                        <p:cTn id="16" dur="1000"/>
                                        <p:tgtEl>
                                          <p:spTgt spid="120"/>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strVal val="#ppt_w*0.70"/>
                                          </p:val>
                                        </p:tav>
                                        <p:tav tm="100000">
                                          <p:val>
                                            <p:strVal val="#ppt_w"/>
                                          </p:val>
                                        </p:tav>
                                      </p:tavLst>
                                    </p:anim>
                                    <p:anim calcmode="lin" valueType="num">
                                      <p:cBhvr>
                                        <p:cTn id="22" dur="1000" fill="hold"/>
                                        <p:tgtEl>
                                          <p:spTgt spid="5"/>
                                        </p:tgtEl>
                                        <p:attrNameLst>
                                          <p:attrName>ppt_h</p:attrName>
                                        </p:attrNameLst>
                                      </p:cBhvr>
                                      <p:tavLst>
                                        <p:tav tm="0">
                                          <p:val>
                                            <p:strVal val="#ppt_h"/>
                                          </p:val>
                                        </p:tav>
                                        <p:tav tm="100000">
                                          <p:val>
                                            <p:strVal val="#ppt_h"/>
                                          </p:val>
                                        </p:tav>
                                      </p:tavLst>
                                    </p:anim>
                                    <p:animEffect transition="in" filter="fade">
                                      <p:cBhvr>
                                        <p:cTn id="23" dur="10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p:cTn id="28" dur="1000" fill="hold"/>
                                        <p:tgtEl>
                                          <p:spTgt spid="2"/>
                                        </p:tgtEl>
                                        <p:attrNameLst>
                                          <p:attrName>ppt_w</p:attrName>
                                        </p:attrNameLst>
                                      </p:cBhvr>
                                      <p:tavLst>
                                        <p:tav tm="0">
                                          <p:val>
                                            <p:strVal val="#ppt_w*0.70"/>
                                          </p:val>
                                        </p:tav>
                                        <p:tav tm="100000">
                                          <p:val>
                                            <p:strVal val="#ppt_w"/>
                                          </p:val>
                                        </p:tav>
                                      </p:tavLst>
                                    </p:anim>
                                    <p:anim calcmode="lin" valueType="num">
                                      <p:cBhvr>
                                        <p:cTn id="29" dur="1000" fill="hold"/>
                                        <p:tgtEl>
                                          <p:spTgt spid="2"/>
                                        </p:tgtEl>
                                        <p:attrNameLst>
                                          <p:attrName>ppt_h</p:attrName>
                                        </p:attrNameLst>
                                      </p:cBhvr>
                                      <p:tavLst>
                                        <p:tav tm="0">
                                          <p:val>
                                            <p:strVal val="#ppt_h"/>
                                          </p:val>
                                        </p:tav>
                                        <p:tav tm="100000">
                                          <p:val>
                                            <p:strVal val="#ppt_h"/>
                                          </p:val>
                                        </p:tav>
                                      </p:tavLst>
                                    </p:anim>
                                    <p:animEffect transition="in" filter="fade">
                                      <p:cBhvr>
                                        <p:cTn id="30" dur="1000"/>
                                        <p:tgtEl>
                                          <p:spTgt spid="2"/>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anim calcmode="lin" valueType="num">
                                      <p:cBhvr>
                                        <p:cTn id="35" dur="1000" fill="hold"/>
                                        <p:tgtEl>
                                          <p:spTgt spid="4"/>
                                        </p:tgtEl>
                                        <p:attrNameLst>
                                          <p:attrName>ppt_w</p:attrName>
                                        </p:attrNameLst>
                                      </p:cBhvr>
                                      <p:tavLst>
                                        <p:tav tm="0">
                                          <p:val>
                                            <p:strVal val="#ppt_w*0.70"/>
                                          </p:val>
                                        </p:tav>
                                        <p:tav tm="100000">
                                          <p:val>
                                            <p:strVal val="#ppt_w"/>
                                          </p:val>
                                        </p:tav>
                                      </p:tavLst>
                                    </p:anim>
                                    <p:anim calcmode="lin" valueType="num">
                                      <p:cBhvr>
                                        <p:cTn id="36" dur="1000" fill="hold"/>
                                        <p:tgtEl>
                                          <p:spTgt spid="4"/>
                                        </p:tgtEl>
                                        <p:attrNameLst>
                                          <p:attrName>ppt_h</p:attrName>
                                        </p:attrNameLst>
                                      </p:cBhvr>
                                      <p:tavLst>
                                        <p:tav tm="0">
                                          <p:val>
                                            <p:strVal val="#ppt_h"/>
                                          </p:val>
                                        </p:tav>
                                        <p:tav tm="100000">
                                          <p:val>
                                            <p:strVal val="#ppt_h"/>
                                          </p:val>
                                        </p:tav>
                                      </p:tavLst>
                                    </p:anim>
                                    <p:animEffect transition="in" filter="fade">
                                      <p:cBhvr>
                                        <p:cTn id="3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5586" name="Picture 2" descr="stars cast down"/>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195587" name="Freeform 3"/>
          <p:cNvSpPr>
            <a:spLocks/>
          </p:cNvSpPr>
          <p:nvPr/>
        </p:nvSpPr>
        <p:spPr bwMode="auto">
          <a:xfrm>
            <a:off x="2052638" y="206375"/>
            <a:ext cx="6552000" cy="5781675"/>
          </a:xfrm>
          <a:custGeom>
            <a:avLst/>
            <a:gdLst>
              <a:gd name="T0" fmla="*/ 206652766 w 4180"/>
              <a:gd name="T1" fmla="*/ 2147483647 h 3642"/>
              <a:gd name="T2" fmla="*/ 307459018 w 4180"/>
              <a:gd name="T3" fmla="*/ 2147483647 h 3642"/>
              <a:gd name="T4" fmla="*/ 1433967839 w 4180"/>
              <a:gd name="T5" fmla="*/ 2147483647 h 3642"/>
              <a:gd name="T6" fmla="*/ 2147483647 w 4180"/>
              <a:gd name="T7" fmla="*/ 2147483647 h 3642"/>
              <a:gd name="T8" fmla="*/ 2147483647 w 4180"/>
              <a:gd name="T9" fmla="*/ 2147483647 h 3642"/>
              <a:gd name="T10" fmla="*/ 2147483647 w 4180"/>
              <a:gd name="T11" fmla="*/ 2147483647 h 3642"/>
              <a:gd name="T12" fmla="*/ 2147483647 w 4180"/>
              <a:gd name="T13" fmla="*/ 2147483647 h 3642"/>
              <a:gd name="T14" fmla="*/ 2147483647 w 4180"/>
              <a:gd name="T15" fmla="*/ 2147483647 h 3642"/>
              <a:gd name="T16" fmla="*/ 2147483647 w 4180"/>
              <a:gd name="T17" fmla="*/ 2147483647 h 3642"/>
              <a:gd name="T18" fmla="*/ 2147483647 w 4180"/>
              <a:gd name="T19" fmla="*/ 2147483647 h 3642"/>
              <a:gd name="T20" fmla="*/ 2147483647 w 4180"/>
              <a:gd name="T21" fmla="*/ 2147483647 h 3642"/>
              <a:gd name="T22" fmla="*/ 2147483647 w 4180"/>
              <a:gd name="T23" fmla="*/ 2147483647 h 3642"/>
              <a:gd name="T24" fmla="*/ 2147483647 w 4180"/>
              <a:gd name="T25" fmla="*/ 2147483647 h 3642"/>
              <a:gd name="T26" fmla="*/ 2147483647 w 4180"/>
              <a:gd name="T27" fmla="*/ 2147483647 h 3642"/>
              <a:gd name="T28" fmla="*/ 2147483647 w 4180"/>
              <a:gd name="T29" fmla="*/ 2147483647 h 3642"/>
              <a:gd name="T30" fmla="*/ 2147483647 w 4180"/>
              <a:gd name="T31" fmla="*/ 2147483647 h 3642"/>
              <a:gd name="T32" fmla="*/ 2147483647 w 4180"/>
              <a:gd name="T33" fmla="*/ 2147483647 h 3642"/>
              <a:gd name="T34" fmla="*/ 2147483647 w 4180"/>
              <a:gd name="T35" fmla="*/ 2147483647 h 3642"/>
              <a:gd name="T36" fmla="*/ 2147483647 w 4180"/>
              <a:gd name="T37" fmla="*/ 2147483647 h 3642"/>
              <a:gd name="T38" fmla="*/ 2147483647 w 4180"/>
              <a:gd name="T39" fmla="*/ 2147483647 h 3642"/>
              <a:gd name="T40" fmla="*/ 2147483647 w 4180"/>
              <a:gd name="T41" fmla="*/ 1451610008 h 3642"/>
              <a:gd name="T42" fmla="*/ 2147483647 w 4180"/>
              <a:gd name="T43" fmla="*/ 204133445 h 3642"/>
              <a:gd name="T44" fmla="*/ 2147483647 w 4180"/>
              <a:gd name="T45" fmla="*/ 163810956 h 3642"/>
              <a:gd name="T46" fmla="*/ 2147483647 w 4180"/>
              <a:gd name="T47" fmla="*/ 204133445 h 3642"/>
              <a:gd name="T48" fmla="*/ 2147483647 w 4180"/>
              <a:gd name="T49" fmla="*/ 143648124 h 3642"/>
              <a:gd name="T50" fmla="*/ 2147483647 w 4180"/>
              <a:gd name="T51" fmla="*/ 143648124 h 3642"/>
              <a:gd name="T52" fmla="*/ 1822072117 w 4180"/>
              <a:gd name="T53" fmla="*/ 204133445 h 3642"/>
              <a:gd name="T54" fmla="*/ 1229836072 w 4180"/>
              <a:gd name="T55" fmla="*/ 491431329 h 3642"/>
              <a:gd name="T56" fmla="*/ 1433967839 w 4180"/>
              <a:gd name="T57" fmla="*/ 1123989783 h 3642"/>
              <a:gd name="T58" fmla="*/ 1514612802 w 4180"/>
              <a:gd name="T59" fmla="*/ 1920359341 h 3642"/>
              <a:gd name="T60" fmla="*/ 1350803516 w 4180"/>
              <a:gd name="T61" fmla="*/ 2147483647 h 3642"/>
              <a:gd name="T62" fmla="*/ 1474290321 w 4180"/>
              <a:gd name="T63" fmla="*/ 2147483647 h 3642"/>
              <a:gd name="T64" fmla="*/ 2147483647 w 4180"/>
              <a:gd name="T65" fmla="*/ 2147483647 h 3642"/>
              <a:gd name="T66" fmla="*/ 2147483647 w 4180"/>
              <a:gd name="T67" fmla="*/ 2147483647 h 3642"/>
              <a:gd name="T68" fmla="*/ 2147483647 w 4180"/>
              <a:gd name="T69" fmla="*/ 2147483647 h 3642"/>
              <a:gd name="T70" fmla="*/ 2147483647 w 4180"/>
              <a:gd name="T71" fmla="*/ 2147483647 h 3642"/>
              <a:gd name="T72" fmla="*/ 2147483647 w 4180"/>
              <a:gd name="T73" fmla="*/ 2147483647 h 3642"/>
              <a:gd name="T74" fmla="*/ 2147483647 w 4180"/>
              <a:gd name="T75" fmla="*/ 2147483647 h 3642"/>
              <a:gd name="T76" fmla="*/ 2147483647 w 4180"/>
              <a:gd name="T77" fmla="*/ 2147483647 h 3642"/>
              <a:gd name="T78" fmla="*/ 2147483647 w 4180"/>
              <a:gd name="T79" fmla="*/ 2147483647 h 3642"/>
              <a:gd name="T80" fmla="*/ 1514612802 w 4180"/>
              <a:gd name="T81" fmla="*/ 2147483647 h 3642"/>
              <a:gd name="T82" fmla="*/ 574595555 w 4180"/>
              <a:gd name="T83" fmla="*/ 2147483647 h 3642"/>
              <a:gd name="T84" fmla="*/ 493950593 w 4180"/>
              <a:gd name="T85" fmla="*/ 2147483647 h 3642"/>
              <a:gd name="T86" fmla="*/ 206652766 w 4180"/>
              <a:gd name="T87" fmla="*/ 2147483647 h 3642"/>
              <a:gd name="T88" fmla="*/ 22680608 w 4180"/>
              <a:gd name="T89" fmla="*/ 2147483647 h 364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180"/>
              <a:gd name="T136" fmla="*/ 0 h 3642"/>
              <a:gd name="T137" fmla="*/ 4180 w 4180"/>
              <a:gd name="T138" fmla="*/ 3642 h 364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180" h="3642">
                <a:moveTo>
                  <a:pt x="98" y="2750"/>
                </a:moveTo>
                <a:cubicBezTo>
                  <a:pt x="93" y="2829"/>
                  <a:pt x="82" y="2888"/>
                  <a:pt x="106" y="2961"/>
                </a:cubicBezTo>
                <a:cubicBezTo>
                  <a:pt x="101" y="3019"/>
                  <a:pt x="97" y="3055"/>
                  <a:pt x="82" y="3107"/>
                </a:cubicBezTo>
                <a:cubicBezTo>
                  <a:pt x="77" y="3123"/>
                  <a:pt x="66" y="3156"/>
                  <a:pt x="66" y="3156"/>
                </a:cubicBezTo>
                <a:cubicBezTo>
                  <a:pt x="69" y="3175"/>
                  <a:pt x="66" y="3195"/>
                  <a:pt x="74" y="3212"/>
                </a:cubicBezTo>
                <a:cubicBezTo>
                  <a:pt x="78" y="3221"/>
                  <a:pt x="112" y="3237"/>
                  <a:pt x="122" y="3237"/>
                </a:cubicBezTo>
                <a:cubicBezTo>
                  <a:pt x="238" y="3242"/>
                  <a:pt x="355" y="3242"/>
                  <a:pt x="471" y="3245"/>
                </a:cubicBezTo>
                <a:cubicBezTo>
                  <a:pt x="529" y="3264"/>
                  <a:pt x="506" y="3251"/>
                  <a:pt x="544" y="3277"/>
                </a:cubicBezTo>
                <a:cubicBezTo>
                  <a:pt x="586" y="3338"/>
                  <a:pt x="538" y="3263"/>
                  <a:pt x="569" y="3334"/>
                </a:cubicBezTo>
                <a:cubicBezTo>
                  <a:pt x="586" y="3375"/>
                  <a:pt x="634" y="3405"/>
                  <a:pt x="674" y="3415"/>
                </a:cubicBezTo>
                <a:cubicBezTo>
                  <a:pt x="720" y="3445"/>
                  <a:pt x="799" y="3463"/>
                  <a:pt x="853" y="3480"/>
                </a:cubicBezTo>
                <a:cubicBezTo>
                  <a:pt x="884" y="3478"/>
                  <a:pt x="956" y="3485"/>
                  <a:pt x="991" y="3456"/>
                </a:cubicBezTo>
                <a:cubicBezTo>
                  <a:pt x="1103" y="3363"/>
                  <a:pt x="911" y="3495"/>
                  <a:pt x="1031" y="3415"/>
                </a:cubicBezTo>
                <a:cubicBezTo>
                  <a:pt x="1051" y="3385"/>
                  <a:pt x="1070" y="3361"/>
                  <a:pt x="1104" y="3350"/>
                </a:cubicBezTo>
                <a:cubicBezTo>
                  <a:pt x="1108" y="3352"/>
                  <a:pt x="1156" y="3375"/>
                  <a:pt x="1161" y="3383"/>
                </a:cubicBezTo>
                <a:cubicBezTo>
                  <a:pt x="1175" y="3405"/>
                  <a:pt x="1171" y="3435"/>
                  <a:pt x="1185" y="3456"/>
                </a:cubicBezTo>
                <a:cubicBezTo>
                  <a:pt x="1218" y="3506"/>
                  <a:pt x="1236" y="3557"/>
                  <a:pt x="1299" y="3577"/>
                </a:cubicBezTo>
                <a:cubicBezTo>
                  <a:pt x="1331" y="3611"/>
                  <a:pt x="1441" y="3637"/>
                  <a:pt x="1485" y="3642"/>
                </a:cubicBezTo>
                <a:cubicBezTo>
                  <a:pt x="1565" y="3633"/>
                  <a:pt x="1548" y="3636"/>
                  <a:pt x="1599" y="3602"/>
                </a:cubicBezTo>
                <a:cubicBezTo>
                  <a:pt x="1614" y="3578"/>
                  <a:pt x="1619" y="3556"/>
                  <a:pt x="1640" y="3537"/>
                </a:cubicBezTo>
                <a:cubicBezTo>
                  <a:pt x="1658" y="3484"/>
                  <a:pt x="1634" y="3541"/>
                  <a:pt x="1672" y="3496"/>
                </a:cubicBezTo>
                <a:cubicBezTo>
                  <a:pt x="1685" y="3481"/>
                  <a:pt x="1688" y="3459"/>
                  <a:pt x="1704" y="3448"/>
                </a:cubicBezTo>
                <a:cubicBezTo>
                  <a:pt x="1798" y="3385"/>
                  <a:pt x="1860" y="3390"/>
                  <a:pt x="1980" y="3383"/>
                </a:cubicBezTo>
                <a:cubicBezTo>
                  <a:pt x="2025" y="3372"/>
                  <a:pt x="2064" y="3335"/>
                  <a:pt x="2110" y="3334"/>
                </a:cubicBezTo>
                <a:cubicBezTo>
                  <a:pt x="2270" y="3329"/>
                  <a:pt x="2429" y="3329"/>
                  <a:pt x="2589" y="3326"/>
                </a:cubicBezTo>
                <a:cubicBezTo>
                  <a:pt x="2593" y="3326"/>
                  <a:pt x="2679" y="3321"/>
                  <a:pt x="2702" y="3310"/>
                </a:cubicBezTo>
                <a:cubicBezTo>
                  <a:pt x="2709" y="3307"/>
                  <a:pt x="2712" y="3298"/>
                  <a:pt x="2719" y="3294"/>
                </a:cubicBezTo>
                <a:cubicBezTo>
                  <a:pt x="2766" y="3264"/>
                  <a:pt x="2813" y="3247"/>
                  <a:pt x="2856" y="3212"/>
                </a:cubicBezTo>
                <a:cubicBezTo>
                  <a:pt x="2885" y="3189"/>
                  <a:pt x="2911" y="3189"/>
                  <a:pt x="2946" y="3180"/>
                </a:cubicBezTo>
                <a:cubicBezTo>
                  <a:pt x="2962" y="3176"/>
                  <a:pt x="2994" y="3164"/>
                  <a:pt x="2994" y="3164"/>
                </a:cubicBezTo>
                <a:cubicBezTo>
                  <a:pt x="3039" y="3122"/>
                  <a:pt x="2972" y="3179"/>
                  <a:pt x="3051" y="3139"/>
                </a:cubicBezTo>
                <a:cubicBezTo>
                  <a:pt x="3061" y="3134"/>
                  <a:pt x="3066" y="3121"/>
                  <a:pt x="3076" y="3115"/>
                </a:cubicBezTo>
                <a:cubicBezTo>
                  <a:pt x="3093" y="3105"/>
                  <a:pt x="3115" y="3108"/>
                  <a:pt x="3132" y="3099"/>
                </a:cubicBezTo>
                <a:cubicBezTo>
                  <a:pt x="3141" y="3095"/>
                  <a:pt x="3149" y="3089"/>
                  <a:pt x="3157" y="3083"/>
                </a:cubicBezTo>
                <a:cubicBezTo>
                  <a:pt x="3163" y="3078"/>
                  <a:pt x="3166" y="3070"/>
                  <a:pt x="3173" y="3066"/>
                </a:cubicBezTo>
                <a:cubicBezTo>
                  <a:pt x="3188" y="3058"/>
                  <a:pt x="3222" y="3050"/>
                  <a:pt x="3222" y="3050"/>
                </a:cubicBezTo>
                <a:cubicBezTo>
                  <a:pt x="3246" y="3026"/>
                  <a:pt x="3268" y="3013"/>
                  <a:pt x="3286" y="2985"/>
                </a:cubicBezTo>
                <a:cubicBezTo>
                  <a:pt x="3289" y="2974"/>
                  <a:pt x="3292" y="2964"/>
                  <a:pt x="3295" y="2953"/>
                </a:cubicBezTo>
                <a:cubicBezTo>
                  <a:pt x="3300" y="2937"/>
                  <a:pt x="3311" y="2904"/>
                  <a:pt x="3311" y="2904"/>
                </a:cubicBezTo>
                <a:cubicBezTo>
                  <a:pt x="3304" y="2824"/>
                  <a:pt x="3302" y="2741"/>
                  <a:pt x="3230" y="2693"/>
                </a:cubicBezTo>
                <a:cubicBezTo>
                  <a:pt x="3175" y="2698"/>
                  <a:pt x="3136" y="2688"/>
                  <a:pt x="3100" y="2726"/>
                </a:cubicBezTo>
                <a:cubicBezTo>
                  <a:pt x="3059" y="2705"/>
                  <a:pt x="3019" y="2667"/>
                  <a:pt x="2978" y="2653"/>
                </a:cubicBezTo>
                <a:cubicBezTo>
                  <a:pt x="2947" y="2588"/>
                  <a:pt x="2941" y="2537"/>
                  <a:pt x="2929" y="2466"/>
                </a:cubicBezTo>
                <a:cubicBezTo>
                  <a:pt x="2925" y="2444"/>
                  <a:pt x="2911" y="2404"/>
                  <a:pt x="2905" y="2385"/>
                </a:cubicBezTo>
                <a:cubicBezTo>
                  <a:pt x="2902" y="2377"/>
                  <a:pt x="2897" y="2361"/>
                  <a:pt x="2897" y="2361"/>
                </a:cubicBezTo>
                <a:cubicBezTo>
                  <a:pt x="2902" y="2302"/>
                  <a:pt x="2889" y="2229"/>
                  <a:pt x="2954" y="2206"/>
                </a:cubicBezTo>
                <a:cubicBezTo>
                  <a:pt x="2988" y="2172"/>
                  <a:pt x="3011" y="2136"/>
                  <a:pt x="3051" y="2109"/>
                </a:cubicBezTo>
                <a:cubicBezTo>
                  <a:pt x="3072" y="2077"/>
                  <a:pt x="3094" y="2043"/>
                  <a:pt x="3116" y="2012"/>
                </a:cubicBezTo>
                <a:cubicBezTo>
                  <a:pt x="3136" y="1983"/>
                  <a:pt x="3162" y="1961"/>
                  <a:pt x="3181" y="1931"/>
                </a:cubicBezTo>
                <a:cubicBezTo>
                  <a:pt x="3187" y="1921"/>
                  <a:pt x="3193" y="1909"/>
                  <a:pt x="3197" y="1898"/>
                </a:cubicBezTo>
                <a:cubicBezTo>
                  <a:pt x="3203" y="1882"/>
                  <a:pt x="3213" y="1849"/>
                  <a:pt x="3213" y="1849"/>
                </a:cubicBezTo>
                <a:cubicBezTo>
                  <a:pt x="3224" y="1748"/>
                  <a:pt x="3235" y="1735"/>
                  <a:pt x="3286" y="1655"/>
                </a:cubicBezTo>
                <a:cubicBezTo>
                  <a:pt x="3308" y="1621"/>
                  <a:pt x="3311" y="1606"/>
                  <a:pt x="3343" y="1590"/>
                </a:cubicBezTo>
                <a:cubicBezTo>
                  <a:pt x="3356" y="1584"/>
                  <a:pt x="3388" y="1578"/>
                  <a:pt x="3400" y="1574"/>
                </a:cubicBezTo>
                <a:cubicBezTo>
                  <a:pt x="3417" y="1569"/>
                  <a:pt x="3435" y="1567"/>
                  <a:pt x="3449" y="1557"/>
                </a:cubicBezTo>
                <a:cubicBezTo>
                  <a:pt x="3457" y="1552"/>
                  <a:pt x="3464" y="1545"/>
                  <a:pt x="3473" y="1541"/>
                </a:cubicBezTo>
                <a:cubicBezTo>
                  <a:pt x="3489" y="1534"/>
                  <a:pt x="3522" y="1525"/>
                  <a:pt x="3522" y="1525"/>
                </a:cubicBezTo>
                <a:cubicBezTo>
                  <a:pt x="3667" y="1532"/>
                  <a:pt x="3799" y="1540"/>
                  <a:pt x="3944" y="1533"/>
                </a:cubicBezTo>
                <a:cubicBezTo>
                  <a:pt x="3979" y="1510"/>
                  <a:pt x="4015" y="1491"/>
                  <a:pt x="4049" y="1468"/>
                </a:cubicBezTo>
                <a:cubicBezTo>
                  <a:pt x="4059" y="1453"/>
                  <a:pt x="4063" y="1435"/>
                  <a:pt x="4073" y="1420"/>
                </a:cubicBezTo>
                <a:cubicBezTo>
                  <a:pt x="4080" y="1410"/>
                  <a:pt x="4090" y="1404"/>
                  <a:pt x="4098" y="1395"/>
                </a:cubicBezTo>
                <a:cubicBezTo>
                  <a:pt x="4118" y="1371"/>
                  <a:pt x="4129" y="1340"/>
                  <a:pt x="4146" y="1314"/>
                </a:cubicBezTo>
                <a:cubicBezTo>
                  <a:pt x="4180" y="1073"/>
                  <a:pt x="4150" y="819"/>
                  <a:pt x="4130" y="576"/>
                </a:cubicBezTo>
                <a:cubicBezTo>
                  <a:pt x="4133" y="465"/>
                  <a:pt x="4138" y="354"/>
                  <a:pt x="4138" y="243"/>
                </a:cubicBezTo>
                <a:cubicBezTo>
                  <a:pt x="4138" y="205"/>
                  <a:pt x="4139" y="167"/>
                  <a:pt x="4130" y="130"/>
                </a:cubicBezTo>
                <a:cubicBezTo>
                  <a:pt x="4123" y="102"/>
                  <a:pt x="4035" y="90"/>
                  <a:pt x="4008" y="81"/>
                </a:cubicBezTo>
                <a:cubicBezTo>
                  <a:pt x="3889" y="42"/>
                  <a:pt x="4023" y="74"/>
                  <a:pt x="3692" y="65"/>
                </a:cubicBezTo>
                <a:cubicBezTo>
                  <a:pt x="3489" y="40"/>
                  <a:pt x="3299" y="52"/>
                  <a:pt x="3092" y="57"/>
                </a:cubicBezTo>
                <a:cubicBezTo>
                  <a:pt x="2952" y="69"/>
                  <a:pt x="2863" y="70"/>
                  <a:pt x="2710" y="65"/>
                </a:cubicBezTo>
                <a:cubicBezTo>
                  <a:pt x="2651" y="60"/>
                  <a:pt x="2589" y="59"/>
                  <a:pt x="2532" y="40"/>
                </a:cubicBezTo>
                <a:cubicBezTo>
                  <a:pt x="2470" y="43"/>
                  <a:pt x="2401" y="29"/>
                  <a:pt x="2345" y="57"/>
                </a:cubicBezTo>
                <a:cubicBezTo>
                  <a:pt x="2335" y="62"/>
                  <a:pt x="2331" y="75"/>
                  <a:pt x="2321" y="81"/>
                </a:cubicBezTo>
                <a:cubicBezTo>
                  <a:pt x="2309" y="89"/>
                  <a:pt x="2294" y="92"/>
                  <a:pt x="2280" y="97"/>
                </a:cubicBezTo>
                <a:cubicBezTo>
                  <a:pt x="2180" y="92"/>
                  <a:pt x="2138" y="94"/>
                  <a:pt x="2053" y="81"/>
                </a:cubicBezTo>
                <a:cubicBezTo>
                  <a:pt x="2023" y="76"/>
                  <a:pt x="1964" y="57"/>
                  <a:pt x="1964" y="57"/>
                </a:cubicBezTo>
                <a:cubicBezTo>
                  <a:pt x="1884" y="0"/>
                  <a:pt x="1940" y="33"/>
                  <a:pt x="1729" y="48"/>
                </a:cubicBezTo>
                <a:cubicBezTo>
                  <a:pt x="1648" y="54"/>
                  <a:pt x="1560" y="73"/>
                  <a:pt x="1477" y="81"/>
                </a:cubicBezTo>
                <a:cubicBezTo>
                  <a:pt x="1388" y="76"/>
                  <a:pt x="1346" y="80"/>
                  <a:pt x="1274" y="57"/>
                </a:cubicBezTo>
                <a:cubicBezTo>
                  <a:pt x="1165" y="65"/>
                  <a:pt x="1102" y="72"/>
                  <a:pt x="991" y="65"/>
                </a:cubicBezTo>
                <a:cubicBezTo>
                  <a:pt x="934" y="72"/>
                  <a:pt x="877" y="82"/>
                  <a:pt x="820" y="89"/>
                </a:cubicBezTo>
                <a:cubicBezTo>
                  <a:pt x="788" y="86"/>
                  <a:pt x="755" y="85"/>
                  <a:pt x="723" y="81"/>
                </a:cubicBezTo>
                <a:cubicBezTo>
                  <a:pt x="692" y="77"/>
                  <a:pt x="666" y="55"/>
                  <a:pt x="634" y="48"/>
                </a:cubicBezTo>
                <a:cubicBezTo>
                  <a:pt x="609" y="53"/>
                  <a:pt x="579" y="47"/>
                  <a:pt x="561" y="65"/>
                </a:cubicBezTo>
                <a:cubicBezTo>
                  <a:pt x="524" y="101"/>
                  <a:pt x="510" y="150"/>
                  <a:pt x="488" y="195"/>
                </a:cubicBezTo>
                <a:cubicBezTo>
                  <a:pt x="503" y="255"/>
                  <a:pt x="548" y="263"/>
                  <a:pt x="601" y="276"/>
                </a:cubicBezTo>
                <a:cubicBezTo>
                  <a:pt x="644" y="305"/>
                  <a:pt x="669" y="324"/>
                  <a:pt x="617" y="373"/>
                </a:cubicBezTo>
                <a:cubicBezTo>
                  <a:pt x="603" y="401"/>
                  <a:pt x="586" y="420"/>
                  <a:pt x="569" y="446"/>
                </a:cubicBezTo>
                <a:cubicBezTo>
                  <a:pt x="564" y="551"/>
                  <a:pt x="582" y="588"/>
                  <a:pt x="536" y="657"/>
                </a:cubicBezTo>
                <a:cubicBezTo>
                  <a:pt x="539" y="689"/>
                  <a:pt x="527" y="726"/>
                  <a:pt x="544" y="754"/>
                </a:cubicBezTo>
                <a:cubicBezTo>
                  <a:pt x="554" y="770"/>
                  <a:pt x="593" y="745"/>
                  <a:pt x="601" y="762"/>
                </a:cubicBezTo>
                <a:cubicBezTo>
                  <a:pt x="637" y="840"/>
                  <a:pt x="584" y="877"/>
                  <a:pt x="544" y="917"/>
                </a:cubicBezTo>
                <a:cubicBezTo>
                  <a:pt x="538" y="934"/>
                  <a:pt x="522" y="947"/>
                  <a:pt x="520" y="965"/>
                </a:cubicBezTo>
                <a:cubicBezTo>
                  <a:pt x="518" y="980"/>
                  <a:pt x="531" y="1014"/>
                  <a:pt x="536" y="1030"/>
                </a:cubicBezTo>
                <a:cubicBezTo>
                  <a:pt x="525" y="1064"/>
                  <a:pt x="499" y="1085"/>
                  <a:pt x="488" y="1119"/>
                </a:cubicBezTo>
                <a:cubicBezTo>
                  <a:pt x="491" y="1172"/>
                  <a:pt x="473" y="1290"/>
                  <a:pt x="544" y="1314"/>
                </a:cubicBezTo>
                <a:cubicBezTo>
                  <a:pt x="560" y="1361"/>
                  <a:pt x="573" y="1404"/>
                  <a:pt x="585" y="1452"/>
                </a:cubicBezTo>
                <a:cubicBezTo>
                  <a:pt x="587" y="1460"/>
                  <a:pt x="586" y="1471"/>
                  <a:pt x="593" y="1476"/>
                </a:cubicBezTo>
                <a:cubicBezTo>
                  <a:pt x="621" y="1496"/>
                  <a:pt x="692" y="1512"/>
                  <a:pt x="723" y="1517"/>
                </a:cubicBezTo>
                <a:cubicBezTo>
                  <a:pt x="772" y="1550"/>
                  <a:pt x="828" y="1551"/>
                  <a:pt x="885" y="1557"/>
                </a:cubicBezTo>
                <a:cubicBezTo>
                  <a:pt x="920" y="1570"/>
                  <a:pt x="956" y="1571"/>
                  <a:pt x="991" y="1582"/>
                </a:cubicBezTo>
                <a:cubicBezTo>
                  <a:pt x="1002" y="1579"/>
                  <a:pt x="1013" y="1578"/>
                  <a:pt x="1023" y="1574"/>
                </a:cubicBezTo>
                <a:cubicBezTo>
                  <a:pt x="1032" y="1570"/>
                  <a:pt x="1037" y="1557"/>
                  <a:pt x="1047" y="1557"/>
                </a:cubicBezTo>
                <a:cubicBezTo>
                  <a:pt x="1180" y="1554"/>
                  <a:pt x="1312" y="1563"/>
                  <a:pt x="1445" y="1566"/>
                </a:cubicBezTo>
                <a:cubicBezTo>
                  <a:pt x="1524" y="1592"/>
                  <a:pt x="1417" y="1548"/>
                  <a:pt x="1477" y="1720"/>
                </a:cubicBezTo>
                <a:cubicBezTo>
                  <a:pt x="1478" y="1723"/>
                  <a:pt x="1575" y="1749"/>
                  <a:pt x="1583" y="1752"/>
                </a:cubicBezTo>
                <a:cubicBezTo>
                  <a:pt x="1613" y="1797"/>
                  <a:pt x="1615" y="1850"/>
                  <a:pt x="1567" y="1882"/>
                </a:cubicBezTo>
                <a:cubicBezTo>
                  <a:pt x="1566" y="1884"/>
                  <a:pt x="1549" y="1929"/>
                  <a:pt x="1550" y="1931"/>
                </a:cubicBezTo>
                <a:cubicBezTo>
                  <a:pt x="1580" y="1991"/>
                  <a:pt x="1629" y="1974"/>
                  <a:pt x="1688" y="1979"/>
                </a:cubicBezTo>
                <a:cubicBezTo>
                  <a:pt x="1732" y="1993"/>
                  <a:pt x="1728" y="2022"/>
                  <a:pt x="1769" y="2036"/>
                </a:cubicBezTo>
                <a:cubicBezTo>
                  <a:pt x="1783" y="2079"/>
                  <a:pt x="1773" y="2118"/>
                  <a:pt x="1729" y="2133"/>
                </a:cubicBezTo>
                <a:cubicBezTo>
                  <a:pt x="1712" y="2160"/>
                  <a:pt x="1699" y="2172"/>
                  <a:pt x="1672" y="2190"/>
                </a:cubicBezTo>
                <a:cubicBezTo>
                  <a:pt x="1667" y="2198"/>
                  <a:pt x="1664" y="2210"/>
                  <a:pt x="1656" y="2215"/>
                </a:cubicBezTo>
                <a:cubicBezTo>
                  <a:pt x="1641" y="2224"/>
                  <a:pt x="1607" y="2231"/>
                  <a:pt x="1607" y="2231"/>
                </a:cubicBezTo>
                <a:cubicBezTo>
                  <a:pt x="1548" y="2219"/>
                  <a:pt x="1577" y="2233"/>
                  <a:pt x="1526" y="2182"/>
                </a:cubicBezTo>
                <a:cubicBezTo>
                  <a:pt x="1506" y="2162"/>
                  <a:pt x="1468" y="2174"/>
                  <a:pt x="1445" y="2158"/>
                </a:cubicBezTo>
                <a:cubicBezTo>
                  <a:pt x="1402" y="2130"/>
                  <a:pt x="1364" y="2085"/>
                  <a:pt x="1315" y="2069"/>
                </a:cubicBezTo>
                <a:cubicBezTo>
                  <a:pt x="1292" y="2045"/>
                  <a:pt x="1273" y="2045"/>
                  <a:pt x="1242" y="2036"/>
                </a:cubicBezTo>
                <a:cubicBezTo>
                  <a:pt x="1226" y="2031"/>
                  <a:pt x="1193" y="2020"/>
                  <a:pt x="1193" y="2020"/>
                </a:cubicBezTo>
                <a:cubicBezTo>
                  <a:pt x="1120" y="2023"/>
                  <a:pt x="1047" y="2021"/>
                  <a:pt x="974" y="2028"/>
                </a:cubicBezTo>
                <a:cubicBezTo>
                  <a:pt x="935" y="2032"/>
                  <a:pt x="907" y="2075"/>
                  <a:pt x="869" y="2085"/>
                </a:cubicBezTo>
                <a:cubicBezTo>
                  <a:pt x="817" y="2137"/>
                  <a:pt x="760" y="2144"/>
                  <a:pt x="690" y="2158"/>
                </a:cubicBezTo>
                <a:cubicBezTo>
                  <a:pt x="668" y="2162"/>
                  <a:pt x="625" y="2174"/>
                  <a:pt x="625" y="2174"/>
                </a:cubicBezTo>
                <a:cubicBezTo>
                  <a:pt x="617" y="2179"/>
                  <a:pt x="610" y="2186"/>
                  <a:pt x="601" y="2190"/>
                </a:cubicBezTo>
                <a:cubicBezTo>
                  <a:pt x="585" y="2197"/>
                  <a:pt x="552" y="2206"/>
                  <a:pt x="552" y="2206"/>
                </a:cubicBezTo>
                <a:cubicBezTo>
                  <a:pt x="478" y="2200"/>
                  <a:pt x="451" y="2197"/>
                  <a:pt x="390" y="2182"/>
                </a:cubicBezTo>
                <a:cubicBezTo>
                  <a:pt x="324" y="2149"/>
                  <a:pt x="321" y="2159"/>
                  <a:pt x="228" y="2166"/>
                </a:cubicBezTo>
                <a:cubicBezTo>
                  <a:pt x="216" y="2204"/>
                  <a:pt x="214" y="2229"/>
                  <a:pt x="187" y="2255"/>
                </a:cubicBezTo>
                <a:cubicBezTo>
                  <a:pt x="166" y="2319"/>
                  <a:pt x="174" y="2287"/>
                  <a:pt x="163" y="2352"/>
                </a:cubicBezTo>
                <a:cubicBezTo>
                  <a:pt x="166" y="2373"/>
                  <a:pt x="177" y="2471"/>
                  <a:pt x="196" y="2490"/>
                </a:cubicBezTo>
                <a:cubicBezTo>
                  <a:pt x="210" y="2504"/>
                  <a:pt x="244" y="2523"/>
                  <a:pt x="244" y="2523"/>
                </a:cubicBezTo>
                <a:cubicBezTo>
                  <a:pt x="290" y="2592"/>
                  <a:pt x="180" y="2555"/>
                  <a:pt x="147" y="2547"/>
                </a:cubicBezTo>
                <a:cubicBezTo>
                  <a:pt x="125" y="2550"/>
                  <a:pt x="103" y="2549"/>
                  <a:pt x="82" y="2555"/>
                </a:cubicBezTo>
                <a:cubicBezTo>
                  <a:pt x="65" y="2560"/>
                  <a:pt x="51" y="2606"/>
                  <a:pt x="41" y="2620"/>
                </a:cubicBezTo>
                <a:cubicBezTo>
                  <a:pt x="32" y="2667"/>
                  <a:pt x="20" y="2697"/>
                  <a:pt x="1" y="2742"/>
                </a:cubicBezTo>
                <a:cubicBezTo>
                  <a:pt x="4" y="2753"/>
                  <a:pt x="0" y="2767"/>
                  <a:pt x="9" y="2774"/>
                </a:cubicBezTo>
                <a:cubicBezTo>
                  <a:pt x="17" y="2780"/>
                  <a:pt x="56" y="2751"/>
                  <a:pt x="58" y="2750"/>
                </a:cubicBezTo>
                <a:cubicBezTo>
                  <a:pt x="71" y="2747"/>
                  <a:pt x="85" y="2750"/>
                  <a:pt x="98" y="2750"/>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195588" name="Freeform 4"/>
          <p:cNvSpPr>
            <a:spLocks/>
          </p:cNvSpPr>
          <p:nvPr/>
        </p:nvSpPr>
        <p:spPr bwMode="auto">
          <a:xfrm>
            <a:off x="5243513" y="4430713"/>
            <a:ext cx="3748087" cy="2189162"/>
          </a:xfrm>
          <a:custGeom>
            <a:avLst/>
            <a:gdLst>
              <a:gd name="T0" fmla="*/ 2147483647 w 2361"/>
              <a:gd name="T1" fmla="*/ 244454319 h 1379"/>
              <a:gd name="T2" fmla="*/ 2147483647 w 2361"/>
              <a:gd name="T3" fmla="*/ 592235778 h 1379"/>
              <a:gd name="T4" fmla="*/ 2147483647 w 2361"/>
              <a:gd name="T5" fmla="*/ 879533622 h 1379"/>
              <a:gd name="T6" fmla="*/ 2147483647 w 2361"/>
              <a:gd name="T7" fmla="*/ 1247476220 h 1379"/>
              <a:gd name="T8" fmla="*/ 2147483647 w 2361"/>
              <a:gd name="T9" fmla="*/ 1164311906 h 1379"/>
              <a:gd name="T10" fmla="*/ 2147483647 w 2361"/>
              <a:gd name="T11" fmla="*/ 1307959935 h 1379"/>
              <a:gd name="T12" fmla="*/ 2147483647 w 2361"/>
              <a:gd name="T13" fmla="*/ 1880036261 h 1379"/>
              <a:gd name="T14" fmla="*/ 2147483647 w 2361"/>
              <a:gd name="T15" fmla="*/ 2147483647 h 1379"/>
              <a:gd name="T16" fmla="*/ 2147483647 w 2361"/>
              <a:gd name="T17" fmla="*/ 2147483647 h 1379"/>
              <a:gd name="T18" fmla="*/ 2147483647 w 2361"/>
              <a:gd name="T19" fmla="*/ 2147483647 h 1379"/>
              <a:gd name="T20" fmla="*/ 2147483647 w 2361"/>
              <a:gd name="T21" fmla="*/ 2147483647 h 1379"/>
              <a:gd name="T22" fmla="*/ 2147483647 w 2361"/>
              <a:gd name="T23" fmla="*/ 2147483647 h 1379"/>
              <a:gd name="T24" fmla="*/ 1600297946 w 2361"/>
              <a:gd name="T25" fmla="*/ 2147483647 h 1379"/>
              <a:gd name="T26" fmla="*/ 1315521240 w 2361"/>
              <a:gd name="T27" fmla="*/ 2147483647 h 1379"/>
              <a:gd name="T28" fmla="*/ 803928809 w 2361"/>
              <a:gd name="T29" fmla="*/ 2147483647 h 1379"/>
              <a:gd name="T30" fmla="*/ 252015586 w 2361"/>
              <a:gd name="T31" fmla="*/ 2147483647 h 1379"/>
              <a:gd name="T32" fmla="*/ 47882161 w 2361"/>
              <a:gd name="T33" fmla="*/ 2104329243 h 1379"/>
              <a:gd name="T34" fmla="*/ 292338064 w 2361"/>
              <a:gd name="T35" fmla="*/ 1940519976 h 1379"/>
              <a:gd name="T36" fmla="*/ 536792392 w 2361"/>
              <a:gd name="T37" fmla="*/ 2064006767 h 1379"/>
              <a:gd name="T38" fmla="*/ 1108868540 w 2361"/>
              <a:gd name="T39" fmla="*/ 2023684290 h 1379"/>
              <a:gd name="T40" fmla="*/ 1600297946 w 2361"/>
              <a:gd name="T41" fmla="*/ 2147483647 h 1379"/>
              <a:gd name="T42" fmla="*/ 1683464248 w 2361"/>
              <a:gd name="T43" fmla="*/ 2003523052 h 1379"/>
              <a:gd name="T44" fmla="*/ 1600297946 w 2361"/>
              <a:gd name="T45" fmla="*/ 1552415743 h 1379"/>
              <a:gd name="T46" fmla="*/ 1784270443 w 2361"/>
              <a:gd name="T47" fmla="*/ 1491932028 h 1379"/>
              <a:gd name="T48" fmla="*/ 2008563433 w 2361"/>
              <a:gd name="T49" fmla="*/ 1675902930 h 1379"/>
              <a:gd name="T50" fmla="*/ 2147483647 w 2361"/>
              <a:gd name="T51" fmla="*/ 1572576981 h 1379"/>
              <a:gd name="T52" fmla="*/ 2147483647 w 2361"/>
              <a:gd name="T53" fmla="*/ 1615418818 h 1379"/>
              <a:gd name="T54" fmla="*/ 2147483647 w 2361"/>
              <a:gd name="T55" fmla="*/ 1388604888 h 1379"/>
              <a:gd name="T56" fmla="*/ 2147483647 w 2361"/>
              <a:gd name="T57" fmla="*/ 1000501052 h 1379"/>
              <a:gd name="T58" fmla="*/ 2147483647 w 2361"/>
              <a:gd name="T59" fmla="*/ 40322489 h 1379"/>
              <a:gd name="T60" fmla="*/ 2147483647 w 2361"/>
              <a:gd name="T61" fmla="*/ 20161244 h 1379"/>
              <a:gd name="T62" fmla="*/ 2147483647 w 2361"/>
              <a:gd name="T63" fmla="*/ 40322489 h 1379"/>
              <a:gd name="T64" fmla="*/ 2147483647 w 2361"/>
              <a:gd name="T65" fmla="*/ 60483740 h 13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1"/>
              <a:gd name="T100" fmla="*/ 0 h 1379"/>
              <a:gd name="T101" fmla="*/ 2361 w 2361"/>
              <a:gd name="T102" fmla="*/ 1379 h 137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1" h="1379">
                <a:moveTo>
                  <a:pt x="2063" y="24"/>
                </a:moveTo>
                <a:cubicBezTo>
                  <a:pt x="2075" y="59"/>
                  <a:pt x="2097" y="77"/>
                  <a:pt x="2128" y="97"/>
                </a:cubicBezTo>
                <a:cubicBezTo>
                  <a:pt x="2161" y="146"/>
                  <a:pt x="2201" y="178"/>
                  <a:pt x="2242" y="219"/>
                </a:cubicBezTo>
                <a:cubicBezTo>
                  <a:pt x="2254" y="231"/>
                  <a:pt x="2274" y="230"/>
                  <a:pt x="2290" y="235"/>
                </a:cubicBezTo>
                <a:cubicBezTo>
                  <a:pt x="2299" y="238"/>
                  <a:pt x="2307" y="246"/>
                  <a:pt x="2315" y="251"/>
                </a:cubicBezTo>
                <a:cubicBezTo>
                  <a:pt x="2331" y="284"/>
                  <a:pt x="2361" y="310"/>
                  <a:pt x="2339" y="349"/>
                </a:cubicBezTo>
                <a:cubicBezTo>
                  <a:pt x="2331" y="364"/>
                  <a:pt x="2311" y="369"/>
                  <a:pt x="2298" y="381"/>
                </a:cubicBezTo>
                <a:cubicBezTo>
                  <a:pt x="2283" y="426"/>
                  <a:pt x="2281" y="467"/>
                  <a:pt x="2242" y="495"/>
                </a:cubicBezTo>
                <a:cubicBezTo>
                  <a:pt x="2226" y="492"/>
                  <a:pt x="2207" y="495"/>
                  <a:pt x="2193" y="487"/>
                </a:cubicBezTo>
                <a:cubicBezTo>
                  <a:pt x="2185" y="483"/>
                  <a:pt x="2192" y="467"/>
                  <a:pt x="2185" y="462"/>
                </a:cubicBezTo>
                <a:cubicBezTo>
                  <a:pt x="2171" y="452"/>
                  <a:pt x="2136" y="446"/>
                  <a:pt x="2136" y="446"/>
                </a:cubicBezTo>
                <a:cubicBezTo>
                  <a:pt x="2089" y="458"/>
                  <a:pt x="2088" y="471"/>
                  <a:pt x="2079" y="519"/>
                </a:cubicBezTo>
                <a:cubicBezTo>
                  <a:pt x="2087" y="591"/>
                  <a:pt x="2107" y="666"/>
                  <a:pt x="2087" y="738"/>
                </a:cubicBezTo>
                <a:cubicBezTo>
                  <a:pt x="2085" y="746"/>
                  <a:pt x="2071" y="743"/>
                  <a:pt x="2063" y="746"/>
                </a:cubicBezTo>
                <a:cubicBezTo>
                  <a:pt x="2041" y="778"/>
                  <a:pt x="2019" y="799"/>
                  <a:pt x="1990" y="827"/>
                </a:cubicBezTo>
                <a:cubicBezTo>
                  <a:pt x="1953" y="863"/>
                  <a:pt x="1950" y="889"/>
                  <a:pt x="1893" y="908"/>
                </a:cubicBezTo>
                <a:cubicBezTo>
                  <a:pt x="1853" y="904"/>
                  <a:pt x="1795" y="887"/>
                  <a:pt x="1755" y="900"/>
                </a:cubicBezTo>
                <a:cubicBezTo>
                  <a:pt x="1752" y="914"/>
                  <a:pt x="1748" y="927"/>
                  <a:pt x="1747" y="941"/>
                </a:cubicBezTo>
                <a:cubicBezTo>
                  <a:pt x="1743" y="987"/>
                  <a:pt x="1746" y="1034"/>
                  <a:pt x="1739" y="1079"/>
                </a:cubicBezTo>
                <a:cubicBezTo>
                  <a:pt x="1734" y="1110"/>
                  <a:pt x="1647" y="1115"/>
                  <a:pt x="1625" y="1119"/>
                </a:cubicBezTo>
                <a:cubicBezTo>
                  <a:pt x="1565" y="1115"/>
                  <a:pt x="1470" y="1124"/>
                  <a:pt x="1414" y="1087"/>
                </a:cubicBezTo>
                <a:cubicBezTo>
                  <a:pt x="1368" y="1090"/>
                  <a:pt x="1321" y="1086"/>
                  <a:pt x="1276" y="1095"/>
                </a:cubicBezTo>
                <a:cubicBezTo>
                  <a:pt x="1272" y="1096"/>
                  <a:pt x="1234" y="1166"/>
                  <a:pt x="1227" y="1176"/>
                </a:cubicBezTo>
                <a:cubicBezTo>
                  <a:pt x="1214" y="1214"/>
                  <a:pt x="1192" y="1229"/>
                  <a:pt x="1154" y="1241"/>
                </a:cubicBezTo>
                <a:cubicBezTo>
                  <a:pt x="1057" y="1305"/>
                  <a:pt x="980" y="1261"/>
                  <a:pt x="838" y="1257"/>
                </a:cubicBezTo>
                <a:cubicBezTo>
                  <a:pt x="704" y="1266"/>
                  <a:pt x="731" y="1255"/>
                  <a:pt x="635" y="1322"/>
                </a:cubicBezTo>
                <a:cubicBezTo>
                  <a:pt x="601" y="1345"/>
                  <a:pt x="590" y="1357"/>
                  <a:pt x="546" y="1371"/>
                </a:cubicBezTo>
                <a:cubicBezTo>
                  <a:pt x="538" y="1374"/>
                  <a:pt x="522" y="1379"/>
                  <a:pt x="522" y="1379"/>
                </a:cubicBezTo>
                <a:cubicBezTo>
                  <a:pt x="462" y="1372"/>
                  <a:pt x="395" y="1355"/>
                  <a:pt x="359" y="1298"/>
                </a:cubicBezTo>
                <a:cubicBezTo>
                  <a:pt x="345" y="1276"/>
                  <a:pt x="338" y="1244"/>
                  <a:pt x="319" y="1225"/>
                </a:cubicBezTo>
                <a:cubicBezTo>
                  <a:pt x="269" y="1176"/>
                  <a:pt x="191" y="1144"/>
                  <a:pt x="124" y="1127"/>
                </a:cubicBezTo>
                <a:cubicBezTo>
                  <a:pt x="116" y="1122"/>
                  <a:pt x="105" y="1119"/>
                  <a:pt x="100" y="1111"/>
                </a:cubicBezTo>
                <a:cubicBezTo>
                  <a:pt x="91" y="1097"/>
                  <a:pt x="84" y="1063"/>
                  <a:pt x="84" y="1063"/>
                </a:cubicBezTo>
                <a:cubicBezTo>
                  <a:pt x="98" y="975"/>
                  <a:pt x="80" y="900"/>
                  <a:pt x="19" y="835"/>
                </a:cubicBezTo>
                <a:cubicBezTo>
                  <a:pt x="9" y="804"/>
                  <a:pt x="0" y="794"/>
                  <a:pt x="11" y="762"/>
                </a:cubicBezTo>
                <a:cubicBezTo>
                  <a:pt x="46" y="765"/>
                  <a:pt x="82" y="763"/>
                  <a:pt x="116" y="770"/>
                </a:cubicBezTo>
                <a:cubicBezTo>
                  <a:pt x="134" y="774"/>
                  <a:pt x="143" y="795"/>
                  <a:pt x="157" y="803"/>
                </a:cubicBezTo>
                <a:cubicBezTo>
                  <a:pt x="166" y="808"/>
                  <a:pt x="207" y="817"/>
                  <a:pt x="213" y="819"/>
                </a:cubicBezTo>
                <a:cubicBezTo>
                  <a:pt x="280" y="806"/>
                  <a:pt x="280" y="775"/>
                  <a:pt x="343" y="762"/>
                </a:cubicBezTo>
                <a:cubicBezTo>
                  <a:pt x="378" y="774"/>
                  <a:pt x="404" y="791"/>
                  <a:pt x="440" y="803"/>
                </a:cubicBezTo>
                <a:cubicBezTo>
                  <a:pt x="448" y="806"/>
                  <a:pt x="465" y="811"/>
                  <a:pt x="465" y="811"/>
                </a:cubicBezTo>
                <a:cubicBezTo>
                  <a:pt x="532" y="861"/>
                  <a:pt x="549" y="878"/>
                  <a:pt x="635" y="892"/>
                </a:cubicBezTo>
                <a:cubicBezTo>
                  <a:pt x="646" y="889"/>
                  <a:pt x="659" y="891"/>
                  <a:pt x="668" y="884"/>
                </a:cubicBezTo>
                <a:cubicBezTo>
                  <a:pt x="691" y="866"/>
                  <a:pt x="673" y="824"/>
                  <a:pt x="668" y="795"/>
                </a:cubicBezTo>
                <a:cubicBezTo>
                  <a:pt x="660" y="751"/>
                  <a:pt x="638" y="709"/>
                  <a:pt x="627" y="665"/>
                </a:cubicBezTo>
                <a:cubicBezTo>
                  <a:pt x="630" y="649"/>
                  <a:pt x="624" y="628"/>
                  <a:pt x="635" y="616"/>
                </a:cubicBezTo>
                <a:cubicBezTo>
                  <a:pt x="646" y="603"/>
                  <a:pt x="668" y="605"/>
                  <a:pt x="684" y="600"/>
                </a:cubicBezTo>
                <a:cubicBezTo>
                  <a:pt x="692" y="597"/>
                  <a:pt x="708" y="592"/>
                  <a:pt x="708" y="592"/>
                </a:cubicBezTo>
                <a:cubicBezTo>
                  <a:pt x="722" y="595"/>
                  <a:pt x="737" y="593"/>
                  <a:pt x="749" y="600"/>
                </a:cubicBezTo>
                <a:cubicBezTo>
                  <a:pt x="767" y="610"/>
                  <a:pt x="781" y="651"/>
                  <a:pt x="797" y="665"/>
                </a:cubicBezTo>
                <a:cubicBezTo>
                  <a:pt x="812" y="678"/>
                  <a:pt x="846" y="697"/>
                  <a:pt x="846" y="697"/>
                </a:cubicBezTo>
                <a:cubicBezTo>
                  <a:pt x="908" y="682"/>
                  <a:pt x="892" y="662"/>
                  <a:pt x="927" y="624"/>
                </a:cubicBezTo>
                <a:cubicBezTo>
                  <a:pt x="984" y="634"/>
                  <a:pt x="1034" y="646"/>
                  <a:pt x="1090" y="657"/>
                </a:cubicBezTo>
                <a:cubicBezTo>
                  <a:pt x="1131" y="677"/>
                  <a:pt x="1160" y="682"/>
                  <a:pt x="1187" y="641"/>
                </a:cubicBezTo>
                <a:cubicBezTo>
                  <a:pt x="1184" y="627"/>
                  <a:pt x="1183" y="613"/>
                  <a:pt x="1179" y="600"/>
                </a:cubicBezTo>
                <a:cubicBezTo>
                  <a:pt x="1175" y="583"/>
                  <a:pt x="1163" y="551"/>
                  <a:pt x="1163" y="551"/>
                </a:cubicBezTo>
                <a:cubicBezTo>
                  <a:pt x="1166" y="521"/>
                  <a:pt x="1165" y="491"/>
                  <a:pt x="1171" y="462"/>
                </a:cubicBezTo>
                <a:cubicBezTo>
                  <a:pt x="1189" y="377"/>
                  <a:pt x="1408" y="401"/>
                  <a:pt x="1471" y="397"/>
                </a:cubicBezTo>
                <a:cubicBezTo>
                  <a:pt x="1516" y="329"/>
                  <a:pt x="1517" y="233"/>
                  <a:pt x="1528" y="154"/>
                </a:cubicBezTo>
                <a:cubicBezTo>
                  <a:pt x="1537" y="90"/>
                  <a:pt x="1540" y="38"/>
                  <a:pt x="1609" y="16"/>
                </a:cubicBezTo>
                <a:cubicBezTo>
                  <a:pt x="1718" y="26"/>
                  <a:pt x="1786" y="30"/>
                  <a:pt x="1901" y="24"/>
                </a:cubicBezTo>
                <a:cubicBezTo>
                  <a:pt x="1917" y="19"/>
                  <a:pt x="1933" y="13"/>
                  <a:pt x="1949" y="8"/>
                </a:cubicBezTo>
                <a:cubicBezTo>
                  <a:pt x="1957" y="5"/>
                  <a:pt x="1974" y="0"/>
                  <a:pt x="1974" y="0"/>
                </a:cubicBezTo>
                <a:cubicBezTo>
                  <a:pt x="2000" y="9"/>
                  <a:pt x="2030" y="4"/>
                  <a:pt x="2055" y="16"/>
                </a:cubicBezTo>
                <a:cubicBezTo>
                  <a:pt x="2063" y="20"/>
                  <a:pt x="2057" y="34"/>
                  <a:pt x="2063" y="40"/>
                </a:cubicBezTo>
                <a:cubicBezTo>
                  <a:pt x="2067" y="44"/>
                  <a:pt x="2063" y="29"/>
                  <a:pt x="2063" y="24"/>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163845" name="Text Box 5"/>
          <p:cNvSpPr txBox="1">
            <a:spLocks noChangeArrowheads="1"/>
          </p:cNvSpPr>
          <p:nvPr/>
        </p:nvSpPr>
        <p:spPr bwMode="auto">
          <a:xfrm>
            <a:off x="2924175" y="206375"/>
            <a:ext cx="6000750" cy="1552575"/>
          </a:xfrm>
          <a:prstGeom prst="rect">
            <a:avLst/>
          </a:prstGeom>
          <a:noFill/>
          <a:ln w="9525">
            <a:noFill/>
            <a:miter lim="800000"/>
            <a:headEnd/>
            <a:tailEnd/>
          </a:ln>
        </p:spPr>
        <p:txBody>
          <a:bodyPr>
            <a:spAutoFit/>
          </a:bodyPr>
          <a:lstStyle/>
          <a:p>
            <a:pPr fontAlgn="base">
              <a:spcBef>
                <a:spcPct val="50000"/>
              </a:spcBef>
              <a:spcAft>
                <a:spcPct val="0"/>
              </a:spcAft>
            </a:pPr>
            <a:r>
              <a:rPr lang="en-AU" sz="2400">
                <a:solidFill>
                  <a:srgbClr val="FFFFFF"/>
                </a:solidFill>
              </a:rPr>
              <a:t>“And there appeared a great wonder in heaven, a woman clothed with the sun, and the moon under her feet, and upon her head a crown of twelve stars.”</a:t>
            </a:r>
          </a:p>
        </p:txBody>
      </p:sp>
      <p:sp>
        <p:nvSpPr>
          <p:cNvPr id="163846" name="Text Box 6"/>
          <p:cNvSpPr txBox="1">
            <a:spLocks noChangeArrowheads="1"/>
          </p:cNvSpPr>
          <p:nvPr/>
        </p:nvSpPr>
        <p:spPr bwMode="auto">
          <a:xfrm>
            <a:off x="7104063" y="1339849"/>
            <a:ext cx="1440000" cy="461665"/>
          </a:xfrm>
          <a:prstGeom prst="rect">
            <a:avLst/>
          </a:prstGeom>
          <a:noFill/>
          <a:ln w="9525">
            <a:noFill/>
            <a:miter lim="800000"/>
            <a:headEnd/>
            <a:tailEnd/>
          </a:ln>
        </p:spPr>
        <p:txBody>
          <a:bodyPr>
            <a:spAutoFit/>
          </a:bodyPr>
          <a:lstStyle/>
          <a:p>
            <a:pPr fontAlgn="base">
              <a:spcBef>
                <a:spcPct val="50000"/>
              </a:spcBef>
              <a:spcAft>
                <a:spcPct val="0"/>
              </a:spcAft>
            </a:pPr>
            <a:r>
              <a:rPr lang="en-AU" sz="2400" b="1" i="1" dirty="0">
                <a:solidFill>
                  <a:srgbClr val="FFFF00"/>
                </a:solidFill>
              </a:rPr>
              <a:t>Rev.12:1</a:t>
            </a:r>
          </a:p>
        </p:txBody>
      </p:sp>
      <p:sp>
        <p:nvSpPr>
          <p:cNvPr id="163847" name="Text Box 7"/>
          <p:cNvSpPr txBox="1">
            <a:spLocks noChangeArrowheads="1"/>
          </p:cNvSpPr>
          <p:nvPr/>
        </p:nvSpPr>
        <p:spPr bwMode="auto">
          <a:xfrm>
            <a:off x="3370263" y="488950"/>
            <a:ext cx="4735512" cy="946150"/>
          </a:xfrm>
          <a:prstGeom prst="rect">
            <a:avLst/>
          </a:prstGeom>
          <a:noFill/>
          <a:ln w="9525">
            <a:noFill/>
            <a:miter lim="800000"/>
            <a:headEnd/>
            <a:tailEnd/>
          </a:ln>
        </p:spPr>
        <p:txBody>
          <a:bodyPr>
            <a:spAutoFit/>
          </a:bodyPr>
          <a:lstStyle/>
          <a:p>
            <a:pPr algn="ctr" fontAlgn="base">
              <a:spcBef>
                <a:spcPct val="50000"/>
              </a:spcBef>
              <a:spcAft>
                <a:spcPct val="0"/>
              </a:spcAft>
            </a:pPr>
            <a:r>
              <a:rPr lang="en-AU" sz="2800" dirty="0">
                <a:solidFill>
                  <a:srgbClr val="92D050"/>
                </a:solidFill>
              </a:rPr>
              <a:t>Division now occurs within in the ranks of the woman</a:t>
            </a:r>
          </a:p>
        </p:txBody>
      </p:sp>
      <p:sp>
        <p:nvSpPr>
          <p:cNvPr id="195596" name="Rectangle 12"/>
          <p:cNvSpPr>
            <a:spLocks noChangeArrowheads="1"/>
          </p:cNvSpPr>
          <p:nvPr/>
        </p:nvSpPr>
        <p:spPr bwMode="auto">
          <a:xfrm>
            <a:off x="2381250" y="5016500"/>
            <a:ext cx="6522450" cy="1620000"/>
          </a:xfrm>
          <a:prstGeom prst="rect">
            <a:avLst/>
          </a:prstGeom>
          <a:solidFill>
            <a:schemeClr val="tx1"/>
          </a:solidFill>
          <a:ln w="9525">
            <a:no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195600" name="Oval 16"/>
          <p:cNvSpPr>
            <a:spLocks noChangeArrowheads="1"/>
          </p:cNvSpPr>
          <p:nvPr/>
        </p:nvSpPr>
        <p:spPr bwMode="auto">
          <a:xfrm>
            <a:off x="2679700" y="2667000"/>
            <a:ext cx="2336800" cy="1397000"/>
          </a:xfrm>
          <a:prstGeom prst="ellipse">
            <a:avLst/>
          </a:prstGeom>
          <a:solidFill>
            <a:schemeClr val="tx1"/>
          </a:solidFill>
          <a:ln w="9525">
            <a:noFill/>
            <a:round/>
            <a:headEnd/>
            <a:tailEnd/>
          </a:ln>
        </p:spPr>
        <p:txBody>
          <a:bodyPr wrap="none" anchor="ctr"/>
          <a:lstStyle/>
          <a:p>
            <a:pPr fontAlgn="base">
              <a:spcBef>
                <a:spcPct val="0"/>
              </a:spcBef>
              <a:spcAft>
                <a:spcPct val="0"/>
              </a:spcAft>
            </a:pPr>
            <a:endParaRPr lang="en-AU">
              <a:solidFill>
                <a:srgbClr val="000000"/>
              </a:solidFill>
            </a:endParaRPr>
          </a:p>
        </p:txBody>
      </p:sp>
      <p:sp>
        <p:nvSpPr>
          <p:cNvPr id="163857" name="Text Box 17"/>
          <p:cNvSpPr txBox="1">
            <a:spLocks noChangeArrowheads="1"/>
          </p:cNvSpPr>
          <p:nvPr/>
        </p:nvSpPr>
        <p:spPr bwMode="auto">
          <a:xfrm>
            <a:off x="3248025" y="2527300"/>
            <a:ext cx="1774825" cy="457200"/>
          </a:xfrm>
          <a:prstGeom prst="rect">
            <a:avLst/>
          </a:prstGeom>
          <a:noFill/>
          <a:ln w="9525">
            <a:noFill/>
            <a:miter lim="800000"/>
            <a:headEnd/>
            <a:tailEnd/>
          </a:ln>
        </p:spPr>
        <p:txBody>
          <a:bodyPr>
            <a:spAutoFit/>
          </a:bodyPr>
          <a:lstStyle/>
          <a:p>
            <a:pPr fontAlgn="base">
              <a:spcBef>
                <a:spcPct val="50000"/>
              </a:spcBef>
              <a:spcAft>
                <a:spcPct val="0"/>
              </a:spcAft>
            </a:pPr>
            <a:r>
              <a:rPr lang="en-AU" sz="2400" b="1" dirty="0">
                <a:solidFill>
                  <a:srgbClr val="FFC000"/>
                </a:solidFill>
              </a:rPr>
              <a:t>Emperors</a:t>
            </a:r>
          </a:p>
        </p:txBody>
      </p:sp>
      <p:grpSp>
        <p:nvGrpSpPr>
          <p:cNvPr id="2" name="Group 24"/>
          <p:cNvGrpSpPr/>
          <p:nvPr/>
        </p:nvGrpSpPr>
        <p:grpSpPr>
          <a:xfrm>
            <a:off x="287338" y="4782176"/>
            <a:ext cx="2316162" cy="1864624"/>
            <a:chOff x="287338" y="4782176"/>
            <a:chExt cx="2316162" cy="1864624"/>
          </a:xfrm>
        </p:grpSpPr>
        <p:sp>
          <p:nvSpPr>
            <p:cNvPr id="195598" name="Rectangle 14"/>
            <p:cNvSpPr>
              <a:spLocks noChangeArrowheads="1"/>
            </p:cNvSpPr>
            <p:nvPr/>
          </p:nvSpPr>
          <p:spPr bwMode="auto">
            <a:xfrm>
              <a:off x="355600" y="5638800"/>
              <a:ext cx="2247900" cy="1008000"/>
            </a:xfrm>
            <a:prstGeom prst="rect">
              <a:avLst/>
            </a:prstGeom>
            <a:solidFill>
              <a:schemeClr val="tx1"/>
            </a:solidFill>
            <a:ln w="9525">
              <a:no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195599" name="Freeform 15"/>
            <p:cNvSpPr>
              <a:spLocks/>
            </p:cNvSpPr>
            <p:nvPr/>
          </p:nvSpPr>
          <p:spPr bwMode="auto">
            <a:xfrm>
              <a:off x="287338" y="5105400"/>
              <a:ext cx="1104900" cy="812800"/>
            </a:xfrm>
            <a:custGeom>
              <a:avLst/>
              <a:gdLst>
                <a:gd name="T0" fmla="*/ 88206256 w 696"/>
                <a:gd name="T1" fmla="*/ 0 h 512"/>
                <a:gd name="T2" fmla="*/ 88206256 w 696"/>
                <a:gd name="T3" fmla="*/ 241934984 h 512"/>
                <a:gd name="T4" fmla="*/ 229333444 w 696"/>
                <a:gd name="T5" fmla="*/ 262096224 h 512"/>
                <a:gd name="T6" fmla="*/ 471268458 w 696"/>
                <a:gd name="T7" fmla="*/ 383063667 h 512"/>
                <a:gd name="T8" fmla="*/ 531752187 w 696"/>
                <a:gd name="T9" fmla="*/ 423386247 h 512"/>
                <a:gd name="T10" fmla="*/ 551913430 w 696"/>
                <a:gd name="T11" fmla="*/ 483869968 h 512"/>
                <a:gd name="T12" fmla="*/ 693043718 w 696"/>
                <a:gd name="T13" fmla="*/ 504031208 h 512"/>
                <a:gd name="T14" fmla="*/ 914816001 w 696"/>
                <a:gd name="T15" fmla="*/ 604837410 h 512"/>
                <a:gd name="T16" fmla="*/ 1096267187 w 696"/>
                <a:gd name="T17" fmla="*/ 645159891 h 512"/>
                <a:gd name="T18" fmla="*/ 1156750916 w 696"/>
                <a:gd name="T19" fmla="*/ 685482372 h 512"/>
                <a:gd name="T20" fmla="*/ 1559977362 w 696"/>
                <a:gd name="T21" fmla="*/ 705643612 h 512"/>
                <a:gd name="T22" fmla="*/ 350302489 w 696"/>
                <a:gd name="T23" fmla="*/ 887094974 h 512"/>
                <a:gd name="T24" fmla="*/ 168851253 w 696"/>
                <a:gd name="T25" fmla="*/ 806449814 h 512"/>
                <a:gd name="T26" fmla="*/ 68043426 w 696"/>
                <a:gd name="T27" fmla="*/ 241934984 h 51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96"/>
                <a:gd name="T43" fmla="*/ 0 h 512"/>
                <a:gd name="T44" fmla="*/ 696 w 696"/>
                <a:gd name="T45" fmla="*/ 512 h 51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96" h="512">
                  <a:moveTo>
                    <a:pt x="35" y="0"/>
                  </a:moveTo>
                  <a:cubicBezTo>
                    <a:pt x="25" y="30"/>
                    <a:pt x="10" y="64"/>
                    <a:pt x="35" y="96"/>
                  </a:cubicBezTo>
                  <a:cubicBezTo>
                    <a:pt x="47" y="111"/>
                    <a:pt x="72" y="101"/>
                    <a:pt x="91" y="104"/>
                  </a:cubicBezTo>
                  <a:cubicBezTo>
                    <a:pt x="116" y="142"/>
                    <a:pt x="147" y="142"/>
                    <a:pt x="187" y="152"/>
                  </a:cubicBezTo>
                  <a:cubicBezTo>
                    <a:pt x="195" y="157"/>
                    <a:pt x="205" y="160"/>
                    <a:pt x="211" y="168"/>
                  </a:cubicBezTo>
                  <a:cubicBezTo>
                    <a:pt x="216" y="175"/>
                    <a:pt x="211" y="188"/>
                    <a:pt x="219" y="192"/>
                  </a:cubicBezTo>
                  <a:cubicBezTo>
                    <a:pt x="236" y="200"/>
                    <a:pt x="256" y="197"/>
                    <a:pt x="275" y="200"/>
                  </a:cubicBezTo>
                  <a:cubicBezTo>
                    <a:pt x="291" y="262"/>
                    <a:pt x="301" y="249"/>
                    <a:pt x="363" y="240"/>
                  </a:cubicBezTo>
                  <a:cubicBezTo>
                    <a:pt x="381" y="243"/>
                    <a:pt x="415" y="246"/>
                    <a:pt x="435" y="256"/>
                  </a:cubicBezTo>
                  <a:cubicBezTo>
                    <a:pt x="444" y="260"/>
                    <a:pt x="449" y="271"/>
                    <a:pt x="459" y="272"/>
                  </a:cubicBezTo>
                  <a:cubicBezTo>
                    <a:pt x="512" y="279"/>
                    <a:pt x="566" y="277"/>
                    <a:pt x="619" y="280"/>
                  </a:cubicBezTo>
                  <a:cubicBezTo>
                    <a:pt x="696" y="512"/>
                    <a:pt x="195" y="353"/>
                    <a:pt x="139" y="352"/>
                  </a:cubicBezTo>
                  <a:cubicBezTo>
                    <a:pt x="113" y="343"/>
                    <a:pt x="93" y="329"/>
                    <a:pt x="67" y="320"/>
                  </a:cubicBezTo>
                  <a:cubicBezTo>
                    <a:pt x="0" y="253"/>
                    <a:pt x="74" y="49"/>
                    <a:pt x="27" y="96"/>
                  </a:cubicBezTo>
                </a:path>
              </a:pathLst>
            </a:custGeom>
            <a:solidFill>
              <a:schemeClr val="tx1"/>
            </a:solidFill>
            <a:ln w="9525">
              <a:noFill/>
              <a:round/>
              <a:headEnd/>
              <a:tailEnd/>
            </a:ln>
          </p:spPr>
          <p:txBody>
            <a:bodyPr/>
            <a:lstStyle/>
            <a:p>
              <a:pPr fontAlgn="base">
                <a:spcBef>
                  <a:spcPct val="0"/>
                </a:spcBef>
                <a:spcAft>
                  <a:spcPct val="0"/>
                </a:spcAft>
              </a:pPr>
              <a:endParaRPr lang="en-AU">
                <a:solidFill>
                  <a:srgbClr val="000000"/>
                </a:solidFill>
              </a:endParaRPr>
            </a:p>
          </p:txBody>
        </p:sp>
        <p:pic>
          <p:nvPicPr>
            <p:cNvPr id="24" name="Picture 2" descr="stars cast down"/>
            <p:cNvPicPr>
              <a:picLocks noChangeAspect="1" noChangeArrowheads="1"/>
            </p:cNvPicPr>
            <p:nvPr/>
          </p:nvPicPr>
          <p:blipFill>
            <a:blip r:embed="rId3" cstate="print"/>
            <a:srcRect l="17926" t="64167" r="75624" b="27329"/>
            <a:stretch>
              <a:fillRect/>
            </a:stretch>
          </p:blipFill>
          <p:spPr bwMode="auto">
            <a:xfrm rot="3206116">
              <a:off x="1679596" y="4785741"/>
              <a:ext cx="637963" cy="630834"/>
            </a:xfrm>
            <a:prstGeom prst="rect">
              <a:avLst/>
            </a:prstGeom>
            <a:ln>
              <a:noFill/>
            </a:ln>
            <a:effectLst>
              <a:softEdge rad="112500"/>
            </a:effectLst>
          </p:spPr>
        </p:pic>
      </p:grpSp>
      <p:pic>
        <p:nvPicPr>
          <p:cNvPr id="42" name="Picture 2" descr="stars cast down"/>
          <p:cNvPicPr>
            <a:picLocks noChangeAspect="1" noChangeArrowheads="1"/>
          </p:cNvPicPr>
          <p:nvPr/>
        </p:nvPicPr>
        <p:blipFill>
          <a:blip r:embed="rId3" cstate="print"/>
          <a:srcRect t="3678" r="86207" b="87126"/>
          <a:stretch>
            <a:fillRect/>
          </a:stretch>
        </p:blipFill>
        <p:spPr bwMode="auto">
          <a:xfrm rot="21265007">
            <a:off x="2712866" y="4970921"/>
            <a:ext cx="1261241" cy="630621"/>
          </a:xfrm>
          <a:prstGeom prst="rect">
            <a:avLst/>
          </a:prstGeom>
          <a:ln>
            <a:noFill/>
          </a:ln>
          <a:effectLst>
            <a:softEdge rad="112500"/>
          </a:effectLst>
        </p:spPr>
      </p:pic>
      <p:pic>
        <p:nvPicPr>
          <p:cNvPr id="43" name="Picture 2" descr="stars cast down"/>
          <p:cNvPicPr>
            <a:picLocks noChangeAspect="1" noChangeArrowheads="1"/>
          </p:cNvPicPr>
          <p:nvPr/>
        </p:nvPicPr>
        <p:blipFill>
          <a:blip r:embed="rId3" cstate="print"/>
          <a:srcRect t="3678" r="86207" b="87126"/>
          <a:stretch>
            <a:fillRect/>
          </a:stretch>
        </p:blipFill>
        <p:spPr bwMode="auto">
          <a:xfrm rot="21265007">
            <a:off x="2662735" y="4598962"/>
            <a:ext cx="1261241" cy="630621"/>
          </a:xfrm>
          <a:prstGeom prst="rect">
            <a:avLst/>
          </a:prstGeom>
          <a:ln>
            <a:noFill/>
          </a:ln>
          <a:effectLst>
            <a:softEdge rad="112500"/>
          </a:effectLst>
        </p:spPr>
      </p:pic>
      <p:pic>
        <p:nvPicPr>
          <p:cNvPr id="44" name="Picture 2" descr="stars cast down"/>
          <p:cNvPicPr>
            <a:picLocks noChangeAspect="1" noChangeArrowheads="1"/>
          </p:cNvPicPr>
          <p:nvPr/>
        </p:nvPicPr>
        <p:blipFill>
          <a:blip r:embed="rId3" cstate="print"/>
          <a:srcRect t="3678" r="86207" b="87126"/>
          <a:stretch>
            <a:fillRect/>
          </a:stretch>
        </p:blipFill>
        <p:spPr bwMode="auto">
          <a:xfrm rot="21265007">
            <a:off x="2787774" y="5371294"/>
            <a:ext cx="1261241" cy="630621"/>
          </a:xfrm>
          <a:prstGeom prst="rect">
            <a:avLst/>
          </a:prstGeom>
          <a:ln>
            <a:noFill/>
          </a:ln>
          <a:effectLst>
            <a:softEdge rad="112500"/>
          </a:effectLst>
        </p:spPr>
      </p:pic>
      <p:pic>
        <p:nvPicPr>
          <p:cNvPr id="45" name="Picture 2" descr="stars cast down"/>
          <p:cNvPicPr>
            <a:picLocks noChangeAspect="1" noChangeArrowheads="1"/>
          </p:cNvPicPr>
          <p:nvPr/>
        </p:nvPicPr>
        <p:blipFill>
          <a:blip r:embed="rId3" cstate="print"/>
          <a:srcRect t="3678" r="86207" b="87126"/>
          <a:stretch>
            <a:fillRect/>
          </a:stretch>
        </p:blipFill>
        <p:spPr bwMode="auto">
          <a:xfrm rot="21265007">
            <a:off x="2273747" y="5632182"/>
            <a:ext cx="1261241" cy="630621"/>
          </a:xfrm>
          <a:prstGeom prst="rect">
            <a:avLst/>
          </a:prstGeom>
          <a:ln>
            <a:noFill/>
          </a:ln>
          <a:effectLst>
            <a:softEdge rad="112500"/>
          </a:effectLst>
        </p:spPr>
      </p:pic>
      <p:pic>
        <p:nvPicPr>
          <p:cNvPr id="46" name="Picture 2" descr="stars cast down"/>
          <p:cNvPicPr>
            <a:picLocks noChangeAspect="1" noChangeArrowheads="1"/>
          </p:cNvPicPr>
          <p:nvPr/>
        </p:nvPicPr>
        <p:blipFill>
          <a:blip r:embed="rId3" cstate="print"/>
          <a:srcRect t="3678" r="86207" b="87126"/>
          <a:stretch>
            <a:fillRect/>
          </a:stretch>
        </p:blipFill>
        <p:spPr bwMode="auto">
          <a:xfrm rot="21265007">
            <a:off x="2211754" y="5911152"/>
            <a:ext cx="1261241" cy="630621"/>
          </a:xfrm>
          <a:prstGeom prst="rect">
            <a:avLst/>
          </a:prstGeom>
          <a:ln>
            <a:noFill/>
          </a:ln>
          <a:effectLst>
            <a:softEdge rad="112500"/>
          </a:effectLst>
        </p:spPr>
      </p:pic>
      <p:pic>
        <p:nvPicPr>
          <p:cNvPr id="47" name="Picture 2" descr="stars cast down"/>
          <p:cNvPicPr>
            <a:picLocks noChangeAspect="1" noChangeArrowheads="1"/>
          </p:cNvPicPr>
          <p:nvPr/>
        </p:nvPicPr>
        <p:blipFill>
          <a:blip r:embed="rId3" cstate="print"/>
          <a:srcRect t="3678" r="86207" b="87126"/>
          <a:stretch>
            <a:fillRect/>
          </a:stretch>
        </p:blipFill>
        <p:spPr bwMode="auto">
          <a:xfrm>
            <a:off x="156877" y="5530153"/>
            <a:ext cx="1261241" cy="630621"/>
          </a:xfrm>
          <a:prstGeom prst="rect">
            <a:avLst/>
          </a:prstGeom>
          <a:ln>
            <a:noFill/>
          </a:ln>
          <a:effectLst>
            <a:softEdge rad="112500"/>
          </a:effectLst>
        </p:spPr>
      </p:pic>
      <p:pic>
        <p:nvPicPr>
          <p:cNvPr id="48" name="Picture 2" descr="stars cast down"/>
          <p:cNvPicPr>
            <a:picLocks noChangeAspect="1" noChangeArrowheads="1"/>
          </p:cNvPicPr>
          <p:nvPr/>
        </p:nvPicPr>
        <p:blipFill>
          <a:blip r:embed="rId3" cstate="print"/>
          <a:srcRect t="3678" r="86207" b="87126"/>
          <a:stretch>
            <a:fillRect/>
          </a:stretch>
        </p:blipFill>
        <p:spPr bwMode="auto">
          <a:xfrm>
            <a:off x="57150" y="6055929"/>
            <a:ext cx="1261241" cy="630621"/>
          </a:xfrm>
          <a:prstGeom prst="rect">
            <a:avLst/>
          </a:prstGeom>
          <a:ln>
            <a:noFill/>
          </a:ln>
          <a:effectLst>
            <a:softEdge rad="112500"/>
          </a:effectLst>
        </p:spPr>
      </p:pic>
      <p:pic>
        <p:nvPicPr>
          <p:cNvPr id="49" name="Picture 2" descr="stars cast down"/>
          <p:cNvPicPr>
            <a:picLocks noChangeAspect="1" noChangeArrowheads="1"/>
          </p:cNvPicPr>
          <p:nvPr/>
        </p:nvPicPr>
        <p:blipFill>
          <a:blip r:embed="rId3" cstate="print"/>
          <a:srcRect t="3678" r="86207" b="87126"/>
          <a:stretch>
            <a:fillRect/>
          </a:stretch>
        </p:blipFill>
        <p:spPr bwMode="auto">
          <a:xfrm rot="21265007">
            <a:off x="1206625" y="5447494"/>
            <a:ext cx="1261241" cy="630621"/>
          </a:xfrm>
          <a:prstGeom prst="rect">
            <a:avLst/>
          </a:prstGeom>
          <a:ln>
            <a:noFill/>
          </a:ln>
          <a:effectLst>
            <a:softEdge rad="112500"/>
          </a:effectLst>
        </p:spPr>
      </p:pic>
      <p:pic>
        <p:nvPicPr>
          <p:cNvPr id="50" name="Picture 2" descr="stars cast down"/>
          <p:cNvPicPr>
            <a:picLocks noChangeAspect="1" noChangeArrowheads="1"/>
          </p:cNvPicPr>
          <p:nvPr/>
        </p:nvPicPr>
        <p:blipFill>
          <a:blip r:embed="rId3" cstate="print"/>
          <a:srcRect t="3678" r="86207" b="87126"/>
          <a:stretch>
            <a:fillRect/>
          </a:stretch>
        </p:blipFill>
        <p:spPr bwMode="auto">
          <a:xfrm rot="21265007">
            <a:off x="1125904" y="5854002"/>
            <a:ext cx="1261241" cy="630621"/>
          </a:xfrm>
          <a:prstGeom prst="rect">
            <a:avLst/>
          </a:prstGeom>
          <a:ln>
            <a:noFill/>
          </a:ln>
          <a:effectLst>
            <a:softEdge rad="112500"/>
          </a:effectLst>
        </p:spPr>
      </p:pic>
      <p:pic>
        <p:nvPicPr>
          <p:cNvPr id="51" name="Picture 2" descr="stars cast down"/>
          <p:cNvPicPr>
            <a:picLocks noChangeAspect="1" noChangeArrowheads="1"/>
          </p:cNvPicPr>
          <p:nvPr/>
        </p:nvPicPr>
        <p:blipFill>
          <a:blip r:embed="rId3" cstate="print"/>
          <a:srcRect t="3678" r="86207" b="87126"/>
          <a:stretch>
            <a:fillRect/>
          </a:stretch>
        </p:blipFill>
        <p:spPr bwMode="auto">
          <a:xfrm rot="21265007">
            <a:off x="2236615" y="4913771"/>
            <a:ext cx="1261241" cy="630621"/>
          </a:xfrm>
          <a:prstGeom prst="rect">
            <a:avLst/>
          </a:prstGeom>
          <a:ln>
            <a:noFill/>
          </a:ln>
          <a:effectLst>
            <a:softEdge rad="112500"/>
          </a:effectLst>
        </p:spPr>
      </p:pic>
      <p:pic>
        <p:nvPicPr>
          <p:cNvPr id="52" name="Picture 2" descr="stars cast down"/>
          <p:cNvPicPr>
            <a:picLocks noChangeAspect="1" noChangeArrowheads="1"/>
          </p:cNvPicPr>
          <p:nvPr/>
        </p:nvPicPr>
        <p:blipFill>
          <a:blip r:embed="rId3" cstate="print"/>
          <a:srcRect t="3678" r="86207" b="87126"/>
          <a:stretch>
            <a:fillRect/>
          </a:stretch>
        </p:blipFill>
        <p:spPr bwMode="auto">
          <a:xfrm rot="21265007">
            <a:off x="5564554" y="5739702"/>
            <a:ext cx="1261241" cy="630621"/>
          </a:xfrm>
          <a:prstGeom prst="rect">
            <a:avLst/>
          </a:prstGeom>
          <a:ln>
            <a:noFill/>
          </a:ln>
          <a:effectLst>
            <a:softEdge rad="112500"/>
          </a:effectLst>
        </p:spPr>
      </p:pic>
      <p:pic>
        <p:nvPicPr>
          <p:cNvPr id="53" name="Picture 2" descr="stars cast down"/>
          <p:cNvPicPr>
            <a:picLocks noChangeAspect="1" noChangeArrowheads="1"/>
          </p:cNvPicPr>
          <p:nvPr/>
        </p:nvPicPr>
        <p:blipFill>
          <a:blip r:embed="rId3" cstate="print"/>
          <a:srcRect t="3678" r="86207" b="87126"/>
          <a:stretch>
            <a:fillRect/>
          </a:stretch>
        </p:blipFill>
        <p:spPr bwMode="auto">
          <a:xfrm>
            <a:off x="3509677" y="5358703"/>
            <a:ext cx="1261241" cy="630621"/>
          </a:xfrm>
          <a:prstGeom prst="rect">
            <a:avLst/>
          </a:prstGeom>
          <a:ln>
            <a:noFill/>
          </a:ln>
          <a:effectLst>
            <a:softEdge rad="112500"/>
          </a:effectLst>
        </p:spPr>
      </p:pic>
      <p:pic>
        <p:nvPicPr>
          <p:cNvPr id="54" name="Picture 2" descr="stars cast down"/>
          <p:cNvPicPr>
            <a:picLocks noChangeAspect="1" noChangeArrowheads="1"/>
          </p:cNvPicPr>
          <p:nvPr/>
        </p:nvPicPr>
        <p:blipFill>
          <a:blip r:embed="rId3" cstate="print"/>
          <a:srcRect t="3678" r="86207" b="87126"/>
          <a:stretch>
            <a:fillRect/>
          </a:stretch>
        </p:blipFill>
        <p:spPr bwMode="auto">
          <a:xfrm>
            <a:off x="3409950" y="5884479"/>
            <a:ext cx="1261241" cy="630621"/>
          </a:xfrm>
          <a:prstGeom prst="rect">
            <a:avLst/>
          </a:prstGeom>
          <a:ln>
            <a:noFill/>
          </a:ln>
          <a:effectLst>
            <a:softEdge rad="112500"/>
          </a:effectLst>
        </p:spPr>
      </p:pic>
      <p:pic>
        <p:nvPicPr>
          <p:cNvPr id="55" name="Picture 2" descr="stars cast down"/>
          <p:cNvPicPr>
            <a:picLocks noChangeAspect="1" noChangeArrowheads="1"/>
          </p:cNvPicPr>
          <p:nvPr/>
        </p:nvPicPr>
        <p:blipFill>
          <a:blip r:embed="rId3" cstate="print"/>
          <a:srcRect t="3678" r="86207" b="87126"/>
          <a:stretch>
            <a:fillRect/>
          </a:stretch>
        </p:blipFill>
        <p:spPr bwMode="auto">
          <a:xfrm rot="21265007">
            <a:off x="4559425" y="5276044"/>
            <a:ext cx="1261241" cy="630621"/>
          </a:xfrm>
          <a:prstGeom prst="rect">
            <a:avLst/>
          </a:prstGeom>
          <a:ln>
            <a:noFill/>
          </a:ln>
          <a:effectLst>
            <a:softEdge rad="112500"/>
          </a:effectLst>
        </p:spPr>
      </p:pic>
      <p:pic>
        <p:nvPicPr>
          <p:cNvPr id="56" name="Picture 2" descr="stars cast down"/>
          <p:cNvPicPr>
            <a:picLocks noChangeAspect="1" noChangeArrowheads="1"/>
          </p:cNvPicPr>
          <p:nvPr/>
        </p:nvPicPr>
        <p:blipFill>
          <a:blip r:embed="rId3" cstate="print"/>
          <a:srcRect t="3678" r="86207" b="87126"/>
          <a:stretch>
            <a:fillRect/>
          </a:stretch>
        </p:blipFill>
        <p:spPr bwMode="auto">
          <a:xfrm rot="21265007">
            <a:off x="4478704" y="5682552"/>
            <a:ext cx="1261241" cy="630621"/>
          </a:xfrm>
          <a:prstGeom prst="rect">
            <a:avLst/>
          </a:prstGeom>
          <a:ln>
            <a:noFill/>
          </a:ln>
          <a:effectLst>
            <a:softEdge rad="112500"/>
          </a:effectLst>
        </p:spPr>
      </p:pic>
      <p:pic>
        <p:nvPicPr>
          <p:cNvPr id="57" name="Picture 2" descr="stars cast down"/>
          <p:cNvPicPr>
            <a:picLocks noChangeAspect="1" noChangeArrowheads="1"/>
          </p:cNvPicPr>
          <p:nvPr/>
        </p:nvPicPr>
        <p:blipFill>
          <a:blip r:embed="rId3" cstate="print"/>
          <a:srcRect t="3678" r="86207" b="87126"/>
          <a:stretch>
            <a:fillRect/>
          </a:stretch>
        </p:blipFill>
        <p:spPr bwMode="auto">
          <a:xfrm rot="2622271">
            <a:off x="7322971" y="3910033"/>
            <a:ext cx="1261241" cy="630621"/>
          </a:xfrm>
          <a:prstGeom prst="rect">
            <a:avLst/>
          </a:prstGeom>
          <a:ln>
            <a:noFill/>
          </a:ln>
          <a:effectLst>
            <a:softEdge rad="112500"/>
          </a:effectLst>
        </p:spPr>
      </p:pic>
      <p:pic>
        <p:nvPicPr>
          <p:cNvPr id="58" name="Picture 2" descr="stars cast down"/>
          <p:cNvPicPr>
            <a:picLocks noChangeAspect="1" noChangeArrowheads="1"/>
          </p:cNvPicPr>
          <p:nvPr/>
        </p:nvPicPr>
        <p:blipFill>
          <a:blip r:embed="rId3" cstate="print"/>
          <a:srcRect t="3678" r="86207" b="87126"/>
          <a:stretch>
            <a:fillRect/>
          </a:stretch>
        </p:blipFill>
        <p:spPr bwMode="auto">
          <a:xfrm rot="21265007">
            <a:off x="6410882" y="4051032"/>
            <a:ext cx="1261241" cy="630621"/>
          </a:xfrm>
          <a:prstGeom prst="rect">
            <a:avLst/>
          </a:prstGeom>
          <a:ln>
            <a:noFill/>
          </a:ln>
          <a:effectLst>
            <a:softEdge rad="112500"/>
          </a:effectLst>
        </p:spPr>
      </p:pic>
      <p:pic>
        <p:nvPicPr>
          <p:cNvPr id="59" name="Picture 2" descr="stars cast down"/>
          <p:cNvPicPr>
            <a:picLocks noChangeAspect="1" noChangeArrowheads="1"/>
          </p:cNvPicPr>
          <p:nvPr/>
        </p:nvPicPr>
        <p:blipFill>
          <a:blip r:embed="rId3" cstate="print"/>
          <a:srcRect t="3678" r="86207" b="87126"/>
          <a:stretch>
            <a:fillRect/>
          </a:stretch>
        </p:blipFill>
        <p:spPr bwMode="auto">
          <a:xfrm rot="21265007">
            <a:off x="6232311" y="5445702"/>
            <a:ext cx="1261241" cy="630621"/>
          </a:xfrm>
          <a:prstGeom prst="rect">
            <a:avLst/>
          </a:prstGeom>
          <a:ln>
            <a:noFill/>
          </a:ln>
          <a:effectLst>
            <a:softEdge rad="112500"/>
          </a:effectLst>
        </p:spPr>
      </p:pic>
      <p:pic>
        <p:nvPicPr>
          <p:cNvPr id="60" name="Picture 2" descr="stars cast down"/>
          <p:cNvPicPr>
            <a:picLocks noChangeAspect="1" noChangeArrowheads="1"/>
          </p:cNvPicPr>
          <p:nvPr/>
        </p:nvPicPr>
        <p:blipFill>
          <a:blip r:embed="rId3" cstate="print"/>
          <a:srcRect t="3678" r="86207" b="87126"/>
          <a:stretch>
            <a:fillRect/>
          </a:stretch>
        </p:blipFill>
        <p:spPr bwMode="auto">
          <a:xfrm rot="21265007">
            <a:off x="7635442" y="5902902"/>
            <a:ext cx="1261241" cy="630621"/>
          </a:xfrm>
          <a:prstGeom prst="rect">
            <a:avLst/>
          </a:prstGeom>
          <a:ln>
            <a:noFill/>
          </a:ln>
          <a:effectLst>
            <a:softEdge rad="112500"/>
          </a:effectLst>
        </p:spPr>
      </p:pic>
      <p:pic>
        <p:nvPicPr>
          <p:cNvPr id="62" name="Picture 2" descr="stars cast down"/>
          <p:cNvPicPr>
            <a:picLocks noChangeAspect="1" noChangeArrowheads="1"/>
          </p:cNvPicPr>
          <p:nvPr/>
        </p:nvPicPr>
        <p:blipFill>
          <a:blip r:embed="rId3" cstate="print"/>
          <a:srcRect t="3678" r="86207" b="87126"/>
          <a:stretch>
            <a:fillRect/>
          </a:stretch>
        </p:blipFill>
        <p:spPr bwMode="auto">
          <a:xfrm rot="16200000">
            <a:off x="6389859" y="4857701"/>
            <a:ext cx="1261241" cy="630621"/>
          </a:xfrm>
          <a:prstGeom prst="rect">
            <a:avLst/>
          </a:prstGeom>
          <a:ln>
            <a:noFill/>
          </a:ln>
          <a:effectLst>
            <a:softEdge rad="112500"/>
          </a:effectLst>
        </p:spPr>
      </p:pic>
      <p:pic>
        <p:nvPicPr>
          <p:cNvPr id="63" name="Picture 2" descr="stars cast down"/>
          <p:cNvPicPr>
            <a:picLocks noChangeAspect="1" noChangeArrowheads="1"/>
          </p:cNvPicPr>
          <p:nvPr/>
        </p:nvPicPr>
        <p:blipFill>
          <a:blip r:embed="rId3" cstate="print"/>
          <a:srcRect t="3678" r="86207" b="87126"/>
          <a:stretch>
            <a:fillRect/>
          </a:stretch>
        </p:blipFill>
        <p:spPr bwMode="auto">
          <a:xfrm rot="21265007">
            <a:off x="7053038" y="4409431"/>
            <a:ext cx="1261241" cy="630621"/>
          </a:xfrm>
          <a:prstGeom prst="rect">
            <a:avLst/>
          </a:prstGeom>
          <a:ln>
            <a:noFill/>
          </a:ln>
          <a:effectLst>
            <a:softEdge rad="112500"/>
          </a:effectLst>
        </p:spPr>
      </p:pic>
      <p:pic>
        <p:nvPicPr>
          <p:cNvPr id="64" name="Picture 2" descr="stars cast down"/>
          <p:cNvPicPr>
            <a:picLocks noChangeAspect="1" noChangeArrowheads="1"/>
          </p:cNvPicPr>
          <p:nvPr/>
        </p:nvPicPr>
        <p:blipFill>
          <a:blip r:embed="rId3" cstate="print"/>
          <a:srcRect t="3678" r="86207" b="87126"/>
          <a:stretch>
            <a:fillRect/>
          </a:stretch>
        </p:blipFill>
        <p:spPr bwMode="auto">
          <a:xfrm rot="20627722">
            <a:off x="7539534" y="3395497"/>
            <a:ext cx="1261241" cy="630621"/>
          </a:xfrm>
          <a:prstGeom prst="rect">
            <a:avLst/>
          </a:prstGeom>
          <a:ln>
            <a:noFill/>
          </a:ln>
          <a:effectLst>
            <a:softEdge rad="112500"/>
          </a:effectLst>
        </p:spPr>
      </p:pic>
      <p:pic>
        <p:nvPicPr>
          <p:cNvPr id="65" name="Picture 2" descr="stars cast down"/>
          <p:cNvPicPr>
            <a:picLocks noChangeAspect="1" noChangeArrowheads="1"/>
          </p:cNvPicPr>
          <p:nvPr/>
        </p:nvPicPr>
        <p:blipFill>
          <a:blip r:embed="rId3" cstate="print"/>
          <a:srcRect t="3678" r="86207" b="87126"/>
          <a:stretch>
            <a:fillRect/>
          </a:stretch>
        </p:blipFill>
        <p:spPr bwMode="auto">
          <a:xfrm>
            <a:off x="3429000" y="1712529"/>
            <a:ext cx="1261241" cy="630621"/>
          </a:xfrm>
          <a:prstGeom prst="rect">
            <a:avLst/>
          </a:prstGeom>
          <a:ln>
            <a:noFill/>
          </a:ln>
          <a:effectLst>
            <a:softEdge rad="112500"/>
          </a:effectLst>
        </p:spPr>
      </p:pic>
      <p:pic>
        <p:nvPicPr>
          <p:cNvPr id="66" name="Picture 2" descr="stars cast down"/>
          <p:cNvPicPr>
            <a:picLocks noChangeAspect="1" noChangeArrowheads="1"/>
          </p:cNvPicPr>
          <p:nvPr/>
        </p:nvPicPr>
        <p:blipFill>
          <a:blip r:embed="rId3" cstate="print"/>
          <a:srcRect t="3678" r="86207" b="87126"/>
          <a:stretch>
            <a:fillRect/>
          </a:stretch>
        </p:blipFill>
        <p:spPr bwMode="auto">
          <a:xfrm rot="21265007">
            <a:off x="3811953" y="2101152"/>
            <a:ext cx="1261241" cy="630621"/>
          </a:xfrm>
          <a:prstGeom prst="rect">
            <a:avLst/>
          </a:prstGeom>
          <a:ln>
            <a:noFill/>
          </a:ln>
          <a:effectLst>
            <a:softEdge rad="112500"/>
          </a:effectLst>
        </p:spPr>
      </p:pic>
      <p:pic>
        <p:nvPicPr>
          <p:cNvPr id="67" name="Picture 2" descr="stars cast down"/>
          <p:cNvPicPr>
            <a:picLocks noChangeAspect="1" noChangeArrowheads="1"/>
          </p:cNvPicPr>
          <p:nvPr/>
        </p:nvPicPr>
        <p:blipFill>
          <a:blip r:embed="rId3" cstate="print"/>
          <a:srcRect t="3678" r="86207" b="87126"/>
          <a:stretch>
            <a:fillRect/>
          </a:stretch>
        </p:blipFill>
        <p:spPr bwMode="auto">
          <a:xfrm rot="21265007">
            <a:off x="3754805" y="2996503"/>
            <a:ext cx="1261241" cy="630621"/>
          </a:xfrm>
          <a:prstGeom prst="rect">
            <a:avLst/>
          </a:prstGeom>
          <a:ln>
            <a:noFill/>
          </a:ln>
          <a:effectLst>
            <a:softEdge rad="112500"/>
          </a:effectLst>
        </p:spPr>
      </p:pic>
      <p:pic>
        <p:nvPicPr>
          <p:cNvPr id="68" name="Picture 2" descr="stars cast down"/>
          <p:cNvPicPr>
            <a:picLocks noChangeAspect="1" noChangeArrowheads="1"/>
          </p:cNvPicPr>
          <p:nvPr/>
        </p:nvPicPr>
        <p:blipFill>
          <a:blip r:embed="rId3" cstate="print"/>
          <a:srcRect t="3678" r="86207" b="87126"/>
          <a:stretch>
            <a:fillRect/>
          </a:stretch>
        </p:blipFill>
        <p:spPr bwMode="auto">
          <a:xfrm rot="21265007">
            <a:off x="3564304" y="4253802"/>
            <a:ext cx="1261241" cy="630621"/>
          </a:xfrm>
          <a:prstGeom prst="rect">
            <a:avLst/>
          </a:prstGeom>
          <a:ln>
            <a:noFill/>
          </a:ln>
          <a:effectLst>
            <a:softEdge rad="112500"/>
          </a:effectLst>
        </p:spPr>
      </p:pic>
      <p:pic>
        <p:nvPicPr>
          <p:cNvPr id="69" name="Picture 2" descr="stars cast down"/>
          <p:cNvPicPr>
            <a:picLocks noChangeAspect="1" noChangeArrowheads="1"/>
          </p:cNvPicPr>
          <p:nvPr/>
        </p:nvPicPr>
        <p:blipFill>
          <a:blip r:embed="rId3" cstate="print"/>
          <a:srcRect t="3678" r="86207" b="87126"/>
          <a:stretch>
            <a:fillRect/>
          </a:stretch>
        </p:blipFill>
        <p:spPr bwMode="auto">
          <a:xfrm>
            <a:off x="4366927" y="4501453"/>
            <a:ext cx="1261241" cy="630621"/>
          </a:xfrm>
          <a:prstGeom prst="rect">
            <a:avLst/>
          </a:prstGeom>
          <a:ln>
            <a:noFill/>
          </a:ln>
          <a:effectLst>
            <a:softEdge rad="112500"/>
          </a:effectLst>
        </p:spPr>
      </p:pic>
      <p:sp>
        <p:nvSpPr>
          <p:cNvPr id="163850" name="Line 10"/>
          <p:cNvSpPr>
            <a:spLocks noChangeShapeType="1"/>
          </p:cNvSpPr>
          <p:nvPr/>
        </p:nvSpPr>
        <p:spPr bwMode="auto">
          <a:xfrm flipV="1">
            <a:off x="2239963" y="4686299"/>
            <a:ext cx="808037" cy="130173"/>
          </a:xfrm>
          <a:prstGeom prst="line">
            <a:avLst/>
          </a:prstGeom>
          <a:noFill/>
          <a:ln w="19050">
            <a:solidFill>
              <a:srgbClr val="FFFF00"/>
            </a:solidFill>
            <a:round/>
            <a:headEnd/>
            <a:tailEnd/>
          </a:ln>
        </p:spPr>
        <p:txBody>
          <a:bodyPr/>
          <a:lstStyle/>
          <a:p>
            <a:pPr fontAlgn="base">
              <a:spcBef>
                <a:spcPct val="0"/>
              </a:spcBef>
              <a:spcAft>
                <a:spcPct val="0"/>
              </a:spcAft>
            </a:pPr>
            <a:endParaRPr lang="en-AU">
              <a:solidFill>
                <a:srgbClr val="000000"/>
              </a:solidFill>
            </a:endParaRPr>
          </a:p>
        </p:txBody>
      </p:sp>
      <p:sp>
        <p:nvSpPr>
          <p:cNvPr id="163849" name="Line 9"/>
          <p:cNvSpPr>
            <a:spLocks noChangeShapeType="1"/>
          </p:cNvSpPr>
          <p:nvPr/>
        </p:nvSpPr>
        <p:spPr bwMode="auto">
          <a:xfrm>
            <a:off x="2009775" y="709613"/>
            <a:ext cx="1800225" cy="1862137"/>
          </a:xfrm>
          <a:prstGeom prst="line">
            <a:avLst/>
          </a:prstGeom>
          <a:noFill/>
          <a:ln w="19050">
            <a:solidFill>
              <a:srgbClr val="FFFF00"/>
            </a:solidFill>
            <a:round/>
            <a:headEnd/>
            <a:tailEnd/>
          </a:ln>
        </p:spPr>
        <p:txBody>
          <a:bodyPr/>
          <a:lstStyle/>
          <a:p>
            <a:pPr fontAlgn="base">
              <a:spcBef>
                <a:spcPct val="0"/>
              </a:spcBef>
              <a:spcAft>
                <a:spcPct val="0"/>
              </a:spcAft>
            </a:pPr>
            <a:endParaRPr lang="en-AU">
              <a:solidFill>
                <a:srgbClr val="000000"/>
              </a:solidFill>
            </a:endParaRPr>
          </a:p>
        </p:txBody>
      </p:sp>
      <p:sp>
        <p:nvSpPr>
          <p:cNvPr id="163858" name="Line 18"/>
          <p:cNvSpPr>
            <a:spLocks noChangeShapeType="1"/>
          </p:cNvSpPr>
          <p:nvPr/>
        </p:nvSpPr>
        <p:spPr bwMode="auto">
          <a:xfrm>
            <a:off x="2771775" y="2855913"/>
            <a:ext cx="1019175" cy="534987"/>
          </a:xfrm>
          <a:prstGeom prst="line">
            <a:avLst/>
          </a:prstGeom>
          <a:noFill/>
          <a:ln w="19050">
            <a:solidFill>
              <a:srgbClr val="FFFF00"/>
            </a:solidFill>
            <a:round/>
            <a:headEnd/>
            <a:tailEnd/>
          </a:ln>
        </p:spPr>
        <p:txBody>
          <a:bodyPr/>
          <a:lstStyle/>
          <a:p>
            <a:pPr fontAlgn="base">
              <a:spcBef>
                <a:spcPct val="0"/>
              </a:spcBef>
              <a:spcAft>
                <a:spcPct val="0"/>
              </a:spcAft>
            </a:pPr>
            <a:endParaRPr lang="en-AU">
              <a:solidFill>
                <a:srgbClr val="000000"/>
              </a:solidFill>
            </a:endParaRPr>
          </a:p>
        </p:txBody>
      </p:sp>
      <p:pic>
        <p:nvPicPr>
          <p:cNvPr id="70" name="Picture 2" descr="stars cast down"/>
          <p:cNvPicPr>
            <a:picLocks noChangeAspect="1" noChangeArrowheads="1"/>
          </p:cNvPicPr>
          <p:nvPr/>
        </p:nvPicPr>
        <p:blipFill>
          <a:blip r:embed="rId3" cstate="print"/>
          <a:srcRect t="3678" r="86207" b="87126"/>
          <a:stretch>
            <a:fillRect/>
          </a:stretch>
        </p:blipFill>
        <p:spPr bwMode="auto">
          <a:xfrm>
            <a:off x="2400300" y="3693729"/>
            <a:ext cx="1261241" cy="630621"/>
          </a:xfrm>
          <a:prstGeom prst="rect">
            <a:avLst/>
          </a:prstGeom>
          <a:ln>
            <a:noFill/>
          </a:ln>
          <a:effectLst>
            <a:softEdge rad="112500"/>
          </a:effectLst>
        </p:spPr>
      </p:pic>
      <p:pic>
        <p:nvPicPr>
          <p:cNvPr id="71" name="Picture 2" descr="stars cast down"/>
          <p:cNvPicPr>
            <a:picLocks noChangeAspect="1" noChangeArrowheads="1"/>
          </p:cNvPicPr>
          <p:nvPr/>
        </p:nvPicPr>
        <p:blipFill>
          <a:blip r:embed="rId3" cstate="print"/>
          <a:srcRect t="3678" r="86207" b="87126"/>
          <a:stretch>
            <a:fillRect/>
          </a:stretch>
        </p:blipFill>
        <p:spPr bwMode="auto">
          <a:xfrm rot="18054638">
            <a:off x="2209800" y="3312729"/>
            <a:ext cx="1261241" cy="630621"/>
          </a:xfrm>
          <a:prstGeom prst="rect">
            <a:avLst/>
          </a:prstGeom>
          <a:ln>
            <a:noFill/>
          </a:ln>
          <a:effectLst>
            <a:softEdge rad="112500"/>
          </a:effectLst>
        </p:spPr>
      </p:pic>
      <p:sp>
        <p:nvSpPr>
          <p:cNvPr id="163860" name="Text Box 20"/>
          <p:cNvSpPr txBox="1">
            <a:spLocks noChangeArrowheads="1"/>
          </p:cNvSpPr>
          <p:nvPr/>
        </p:nvSpPr>
        <p:spPr bwMode="auto">
          <a:xfrm>
            <a:off x="2984500" y="4365625"/>
            <a:ext cx="2222500" cy="457200"/>
          </a:xfrm>
          <a:prstGeom prst="rect">
            <a:avLst/>
          </a:prstGeom>
          <a:noFill/>
          <a:ln w="9525">
            <a:noFill/>
            <a:miter lim="800000"/>
            <a:headEnd/>
            <a:tailEnd/>
          </a:ln>
        </p:spPr>
        <p:txBody>
          <a:bodyPr>
            <a:spAutoFit/>
          </a:bodyPr>
          <a:lstStyle/>
          <a:p>
            <a:pPr fontAlgn="base">
              <a:spcBef>
                <a:spcPct val="50000"/>
              </a:spcBef>
              <a:spcAft>
                <a:spcPct val="0"/>
              </a:spcAft>
            </a:pPr>
            <a:r>
              <a:rPr lang="en-AU" sz="2400" b="1" dirty="0">
                <a:solidFill>
                  <a:srgbClr val="FFC000"/>
                </a:solidFill>
              </a:rPr>
              <a:t>State religion</a:t>
            </a:r>
          </a:p>
        </p:txBody>
      </p:sp>
      <p:pic>
        <p:nvPicPr>
          <p:cNvPr id="72" name="Picture 2" descr="stars cast down"/>
          <p:cNvPicPr>
            <a:picLocks noChangeAspect="1" noChangeArrowheads="1"/>
          </p:cNvPicPr>
          <p:nvPr/>
        </p:nvPicPr>
        <p:blipFill>
          <a:blip r:embed="rId3" cstate="print"/>
          <a:srcRect t="3678" r="86207" b="87126"/>
          <a:stretch>
            <a:fillRect/>
          </a:stretch>
        </p:blipFill>
        <p:spPr bwMode="auto">
          <a:xfrm rot="21265007">
            <a:off x="7273492" y="5198052"/>
            <a:ext cx="1261241" cy="630621"/>
          </a:xfrm>
          <a:prstGeom prst="rect">
            <a:avLst/>
          </a:prstGeom>
          <a:ln>
            <a:noFill/>
          </a:ln>
          <a:effectLst>
            <a:softEdge rad="112500"/>
          </a:effectLst>
        </p:spPr>
      </p:pic>
      <p:pic>
        <p:nvPicPr>
          <p:cNvPr id="73" name="Picture 2" descr="stars cast down"/>
          <p:cNvPicPr>
            <a:picLocks noChangeAspect="1" noChangeArrowheads="1"/>
          </p:cNvPicPr>
          <p:nvPr/>
        </p:nvPicPr>
        <p:blipFill>
          <a:blip r:embed="rId3" cstate="print"/>
          <a:srcRect t="3678" r="86207" b="87126"/>
          <a:stretch>
            <a:fillRect/>
          </a:stretch>
        </p:blipFill>
        <p:spPr bwMode="auto">
          <a:xfrm rot="21265007">
            <a:off x="6797242" y="5921952"/>
            <a:ext cx="1261241" cy="630621"/>
          </a:xfrm>
          <a:prstGeom prst="rect">
            <a:avLst/>
          </a:prstGeom>
          <a:ln>
            <a:noFill/>
          </a:ln>
          <a:effectLst>
            <a:softEdge rad="112500"/>
          </a:effectLst>
        </p:spPr>
      </p:pic>
      <p:pic>
        <p:nvPicPr>
          <p:cNvPr id="74" name="Picture 2" descr="stars cast down"/>
          <p:cNvPicPr>
            <a:picLocks noChangeAspect="1" noChangeArrowheads="1"/>
          </p:cNvPicPr>
          <p:nvPr/>
        </p:nvPicPr>
        <p:blipFill>
          <a:blip r:embed="rId3" cstate="print"/>
          <a:srcRect t="3678" r="86207" b="87126"/>
          <a:stretch>
            <a:fillRect/>
          </a:stretch>
        </p:blipFill>
        <p:spPr bwMode="auto">
          <a:xfrm rot="21265007">
            <a:off x="4739842" y="5864802"/>
            <a:ext cx="1261241" cy="630621"/>
          </a:xfrm>
          <a:prstGeom prst="rect">
            <a:avLst/>
          </a:prstGeom>
          <a:ln>
            <a:noFill/>
          </a:ln>
          <a:effectLst>
            <a:softEdge rad="112500"/>
          </a:effectLst>
        </p:spPr>
      </p:pic>
      <p:pic>
        <p:nvPicPr>
          <p:cNvPr id="75" name="Picture 2" descr="stars cast down"/>
          <p:cNvPicPr>
            <a:picLocks noChangeAspect="1" noChangeArrowheads="1"/>
          </p:cNvPicPr>
          <p:nvPr/>
        </p:nvPicPr>
        <p:blipFill>
          <a:blip r:embed="rId3" cstate="print"/>
          <a:srcRect t="3678" r="86207" b="87126"/>
          <a:stretch>
            <a:fillRect/>
          </a:stretch>
        </p:blipFill>
        <p:spPr bwMode="auto">
          <a:xfrm rot="21265007">
            <a:off x="3888154" y="4920551"/>
            <a:ext cx="1261241" cy="630621"/>
          </a:xfrm>
          <a:prstGeom prst="rect">
            <a:avLst/>
          </a:prstGeom>
          <a:ln>
            <a:noFill/>
          </a:ln>
          <a:effectLst>
            <a:softEdge rad="112500"/>
          </a:effectLst>
        </p:spPr>
      </p:pic>
      <p:pic>
        <p:nvPicPr>
          <p:cNvPr id="76" name="Picture 2" descr="stars cast down"/>
          <p:cNvPicPr>
            <a:picLocks noChangeAspect="1" noChangeArrowheads="1"/>
          </p:cNvPicPr>
          <p:nvPr/>
        </p:nvPicPr>
        <p:blipFill>
          <a:blip r:embed="rId3" cstate="print"/>
          <a:srcRect t="3678" r="86207" b="87126"/>
          <a:stretch>
            <a:fillRect/>
          </a:stretch>
        </p:blipFill>
        <p:spPr bwMode="auto">
          <a:xfrm rot="21265007">
            <a:off x="4993054" y="1701101"/>
            <a:ext cx="1261241" cy="630621"/>
          </a:xfrm>
          <a:prstGeom prst="rect">
            <a:avLst/>
          </a:prstGeom>
          <a:ln>
            <a:noFill/>
          </a:ln>
          <a:effectLst>
            <a:softEdge rad="112500"/>
          </a:effectLst>
        </p:spPr>
      </p:pic>
      <p:sp>
        <p:nvSpPr>
          <p:cNvPr id="163848" name="Text Box 8"/>
          <p:cNvSpPr txBox="1">
            <a:spLocks noChangeArrowheads="1"/>
          </p:cNvSpPr>
          <p:nvPr/>
        </p:nvSpPr>
        <p:spPr bwMode="auto">
          <a:xfrm>
            <a:off x="5003800" y="1400175"/>
            <a:ext cx="1440000" cy="461665"/>
          </a:xfrm>
          <a:prstGeom prst="rect">
            <a:avLst/>
          </a:prstGeom>
          <a:noFill/>
          <a:ln w="9525">
            <a:noFill/>
            <a:miter lim="800000"/>
            <a:headEnd/>
            <a:tailEnd/>
          </a:ln>
        </p:spPr>
        <p:txBody>
          <a:bodyPr>
            <a:spAutoFit/>
          </a:bodyPr>
          <a:lstStyle/>
          <a:p>
            <a:pPr fontAlgn="base">
              <a:spcBef>
                <a:spcPct val="50000"/>
              </a:spcBef>
              <a:spcAft>
                <a:spcPct val="0"/>
              </a:spcAft>
            </a:pPr>
            <a:r>
              <a:rPr lang="en-AU" sz="2400" b="1" i="1" dirty="0">
                <a:solidFill>
                  <a:srgbClr val="FFFF00"/>
                </a:solidFill>
              </a:rPr>
              <a:t>Rev.12:6</a:t>
            </a:r>
          </a:p>
        </p:txBody>
      </p:sp>
      <p:pic>
        <p:nvPicPr>
          <p:cNvPr id="77" name="Picture 2" descr="stars cast down"/>
          <p:cNvPicPr>
            <a:picLocks noChangeAspect="1" noChangeArrowheads="1"/>
          </p:cNvPicPr>
          <p:nvPr/>
        </p:nvPicPr>
        <p:blipFill>
          <a:blip r:embed="rId3" cstate="print"/>
          <a:srcRect t="3678" r="86207" b="87126"/>
          <a:stretch>
            <a:fillRect/>
          </a:stretch>
        </p:blipFill>
        <p:spPr bwMode="auto">
          <a:xfrm rot="21265007">
            <a:off x="5044642" y="2264352"/>
            <a:ext cx="1261241" cy="630621"/>
          </a:xfrm>
          <a:prstGeom prst="rect">
            <a:avLst/>
          </a:prstGeom>
          <a:ln>
            <a:noFill/>
          </a:ln>
          <a:effectLst>
            <a:softEdge rad="112500"/>
          </a:effectLst>
        </p:spPr>
      </p:pic>
      <p:pic>
        <p:nvPicPr>
          <p:cNvPr id="78" name="Picture 2" descr="stars cast down"/>
          <p:cNvPicPr>
            <a:picLocks noChangeAspect="1" noChangeArrowheads="1"/>
          </p:cNvPicPr>
          <p:nvPr/>
        </p:nvPicPr>
        <p:blipFill>
          <a:blip r:embed="rId3" cstate="print"/>
          <a:srcRect t="3678" r="86207" b="87126"/>
          <a:stretch>
            <a:fillRect/>
          </a:stretch>
        </p:blipFill>
        <p:spPr bwMode="auto">
          <a:xfrm rot="21265007">
            <a:off x="6244791" y="1711902"/>
            <a:ext cx="1261241" cy="630621"/>
          </a:xfrm>
          <a:prstGeom prst="rect">
            <a:avLst/>
          </a:prstGeom>
          <a:ln>
            <a:noFill/>
          </a:ln>
          <a:effectLst>
            <a:softEdge rad="112500"/>
          </a:effectLst>
        </p:spPr>
      </p:pic>
      <p:pic>
        <p:nvPicPr>
          <p:cNvPr id="79" name="Picture 2" descr="stars cast down"/>
          <p:cNvPicPr>
            <a:picLocks noChangeAspect="1" noChangeArrowheads="1"/>
          </p:cNvPicPr>
          <p:nvPr/>
        </p:nvPicPr>
        <p:blipFill>
          <a:blip r:embed="rId3" cstate="print"/>
          <a:srcRect t="3678" r="86207" b="87126"/>
          <a:stretch>
            <a:fillRect/>
          </a:stretch>
        </p:blipFill>
        <p:spPr bwMode="auto">
          <a:xfrm rot="21265007">
            <a:off x="7425891" y="1902401"/>
            <a:ext cx="1261241" cy="630621"/>
          </a:xfrm>
          <a:prstGeom prst="rect">
            <a:avLst/>
          </a:prstGeom>
          <a:ln>
            <a:noFill/>
          </a:ln>
          <a:effectLst>
            <a:softEdge rad="112500"/>
          </a:effectLst>
        </p:spPr>
      </p:pic>
      <p:pic>
        <p:nvPicPr>
          <p:cNvPr id="80" name="Picture 2" descr="stars cast down"/>
          <p:cNvPicPr>
            <a:picLocks noChangeAspect="1" noChangeArrowheads="1"/>
          </p:cNvPicPr>
          <p:nvPr/>
        </p:nvPicPr>
        <p:blipFill>
          <a:blip r:embed="rId3" cstate="print"/>
          <a:srcRect t="3678" r="86207" b="87126"/>
          <a:stretch>
            <a:fillRect/>
          </a:stretch>
        </p:blipFill>
        <p:spPr bwMode="auto">
          <a:xfrm rot="21265007">
            <a:off x="5241712" y="2683453"/>
            <a:ext cx="1261241" cy="630621"/>
          </a:xfrm>
          <a:prstGeom prst="rect">
            <a:avLst/>
          </a:prstGeom>
          <a:ln>
            <a:noFill/>
          </a:ln>
          <a:effectLst>
            <a:softEdge rad="112500"/>
          </a:effectLst>
        </p:spPr>
      </p:pic>
      <p:pic>
        <p:nvPicPr>
          <p:cNvPr id="81" name="Picture 2" descr="stars cast down"/>
          <p:cNvPicPr>
            <a:picLocks noChangeAspect="1" noChangeArrowheads="1"/>
          </p:cNvPicPr>
          <p:nvPr/>
        </p:nvPicPr>
        <p:blipFill>
          <a:blip r:embed="rId3" cstate="print"/>
          <a:srcRect t="3678" r="86207" b="87126"/>
          <a:stretch>
            <a:fillRect/>
          </a:stretch>
        </p:blipFill>
        <p:spPr bwMode="auto">
          <a:xfrm rot="21265007">
            <a:off x="5298862" y="3369253"/>
            <a:ext cx="1261241" cy="630621"/>
          </a:xfrm>
          <a:prstGeom prst="rect">
            <a:avLst/>
          </a:prstGeom>
          <a:ln>
            <a:noFill/>
          </a:ln>
          <a:effectLst>
            <a:softEdge rad="112500"/>
          </a:effectLst>
        </p:spPr>
      </p:pic>
      <p:grpSp>
        <p:nvGrpSpPr>
          <p:cNvPr id="3" name="Group 22"/>
          <p:cNvGrpSpPr/>
          <p:nvPr/>
        </p:nvGrpSpPr>
        <p:grpSpPr>
          <a:xfrm>
            <a:off x="5772150" y="2305050"/>
            <a:ext cx="2990850" cy="2876550"/>
            <a:chOff x="5810250" y="2419350"/>
            <a:chExt cx="2990850" cy="2876550"/>
          </a:xfrm>
        </p:grpSpPr>
        <p:sp>
          <p:nvSpPr>
            <p:cNvPr id="21" name="TextBox 20"/>
            <p:cNvSpPr txBox="1"/>
            <p:nvPr/>
          </p:nvSpPr>
          <p:spPr>
            <a:xfrm>
              <a:off x="5962650" y="2495551"/>
              <a:ext cx="2571750" cy="2616101"/>
            </a:xfrm>
            <a:prstGeom prst="rect">
              <a:avLst/>
            </a:prstGeom>
            <a:noFill/>
          </p:spPr>
          <p:txBody>
            <a:bodyPr wrap="square" rtlCol="0">
              <a:spAutoFit/>
            </a:bodyPr>
            <a:lstStyle/>
            <a:p>
              <a:pPr algn="ctr" fontAlgn="base">
                <a:spcBef>
                  <a:spcPct val="0"/>
                </a:spcBef>
                <a:spcAft>
                  <a:spcPct val="0"/>
                </a:spcAft>
              </a:pPr>
              <a:r>
                <a:rPr lang="en-AU" sz="2400" b="1" dirty="0">
                  <a:solidFill>
                    <a:srgbClr val="FFFF00"/>
                  </a:solidFill>
                </a:rPr>
                <a:t>Premature !</a:t>
              </a:r>
            </a:p>
            <a:p>
              <a:pPr algn="ctr" fontAlgn="base">
                <a:spcBef>
                  <a:spcPct val="0"/>
                </a:spcBef>
                <a:spcAft>
                  <a:spcPct val="0"/>
                </a:spcAft>
              </a:pPr>
              <a:endParaRPr lang="en-AU" sz="800" b="1" dirty="0">
                <a:solidFill>
                  <a:srgbClr val="FFFF00"/>
                </a:solidFill>
              </a:endParaRPr>
            </a:p>
            <a:p>
              <a:pPr algn="ctr" fontAlgn="base">
                <a:spcBef>
                  <a:spcPct val="0"/>
                </a:spcBef>
                <a:spcAft>
                  <a:spcPct val="0"/>
                </a:spcAft>
              </a:pPr>
              <a:r>
                <a:rPr lang="en-AU" sz="2200" b="1" dirty="0">
                  <a:solidFill>
                    <a:srgbClr val="FFFFFF"/>
                  </a:solidFill>
                </a:rPr>
                <a:t>We remain separate from political involvement until invited to do so. </a:t>
              </a:r>
              <a:r>
                <a:rPr lang="en-AU" sz="2200" b="1" i="1" dirty="0">
                  <a:solidFill>
                    <a:srgbClr val="FFFF00"/>
                  </a:solidFill>
                </a:rPr>
                <a:t>Rev.4:1. 19:17</a:t>
              </a:r>
            </a:p>
          </p:txBody>
        </p:sp>
        <p:sp>
          <p:nvSpPr>
            <p:cNvPr id="22" name="Rectangle 21"/>
            <p:cNvSpPr/>
            <p:nvPr/>
          </p:nvSpPr>
          <p:spPr>
            <a:xfrm>
              <a:off x="5810250" y="2419350"/>
              <a:ext cx="2990850" cy="2876550"/>
            </a:xfrm>
            <a:prstGeom prst="rect">
              <a:avLst/>
            </a:prstGeom>
            <a:noFill/>
            <a:ln>
              <a:solidFill>
                <a:srgbClr val="00FF00"/>
              </a:solidFill>
            </a:ln>
            <a:effectLst>
              <a:glow rad="228600">
                <a:srgbClr val="00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grpSp>
      <p:sp>
        <p:nvSpPr>
          <p:cNvPr id="163859" name="Text Box 19"/>
          <p:cNvSpPr txBox="1">
            <a:spLocks noChangeArrowheads="1"/>
          </p:cNvSpPr>
          <p:nvPr/>
        </p:nvSpPr>
        <p:spPr bwMode="auto">
          <a:xfrm>
            <a:off x="2786063" y="3362325"/>
            <a:ext cx="2840037" cy="457200"/>
          </a:xfrm>
          <a:prstGeom prst="rect">
            <a:avLst/>
          </a:prstGeom>
          <a:noFill/>
          <a:ln w="9525">
            <a:noFill/>
            <a:miter lim="800000"/>
            <a:headEnd/>
            <a:tailEnd/>
          </a:ln>
        </p:spPr>
        <p:txBody>
          <a:bodyPr>
            <a:spAutoFit/>
          </a:bodyPr>
          <a:lstStyle/>
          <a:p>
            <a:pPr fontAlgn="base">
              <a:spcBef>
                <a:spcPct val="50000"/>
              </a:spcBef>
              <a:spcAft>
                <a:spcPct val="0"/>
              </a:spcAft>
            </a:pPr>
            <a:r>
              <a:rPr lang="en-AU" sz="2400" b="1" dirty="0">
                <a:solidFill>
                  <a:srgbClr val="FFC000"/>
                </a:solidFill>
              </a:rPr>
              <a:t>Political authority</a:t>
            </a:r>
          </a:p>
        </p:txBody>
      </p:sp>
      <p:pic>
        <p:nvPicPr>
          <p:cNvPr id="82" name="Picture 81" descr="12 Cearsers 001.jpg"/>
          <p:cNvPicPr>
            <a:picLocks noChangeAspect="1"/>
          </p:cNvPicPr>
          <p:nvPr/>
        </p:nvPicPr>
        <p:blipFill>
          <a:blip r:embed="rId4" cstate="print"/>
          <a:srcRect t="6233" b="3503"/>
          <a:stretch>
            <a:fillRect/>
          </a:stretch>
        </p:blipFill>
        <p:spPr>
          <a:xfrm>
            <a:off x="5463600" y="1905000"/>
            <a:ext cx="3348000" cy="4574670"/>
          </a:xfrm>
          <a:prstGeom prst="rect">
            <a:avLst/>
          </a:prstGeom>
          <a:ln>
            <a:noFill/>
          </a:ln>
          <a:effectLst>
            <a:softEdge rad="112500"/>
          </a:effectLst>
        </p:spPr>
      </p:pic>
      <p:sp>
        <p:nvSpPr>
          <p:cNvPr id="83" name="TextBox 82"/>
          <p:cNvSpPr txBox="1"/>
          <p:nvPr/>
        </p:nvSpPr>
        <p:spPr>
          <a:xfrm>
            <a:off x="2590800" y="2971800"/>
            <a:ext cx="2952750" cy="3477875"/>
          </a:xfrm>
          <a:prstGeom prst="rect">
            <a:avLst/>
          </a:prstGeom>
          <a:noFill/>
        </p:spPr>
        <p:txBody>
          <a:bodyPr wrap="square" rtlCol="0">
            <a:spAutoFit/>
          </a:bodyPr>
          <a:lstStyle/>
          <a:p>
            <a:pPr algn="ctr"/>
            <a:r>
              <a:rPr lang="en-AU" sz="2200" b="1" i="1" dirty="0">
                <a:solidFill>
                  <a:srgbClr val="FFFFFF"/>
                </a:solidFill>
              </a:rPr>
              <a:t>“Under their  rule, Rome was transformed from a republic to an empire, whose model of regal  autocracy would survive in the west for more than a thousand years.” </a:t>
            </a:r>
          </a:p>
        </p:txBody>
      </p:sp>
      <p:sp>
        <p:nvSpPr>
          <p:cNvPr id="84" name="Text Box 6"/>
          <p:cNvSpPr txBox="1">
            <a:spLocks noChangeArrowheads="1"/>
          </p:cNvSpPr>
          <p:nvPr/>
        </p:nvSpPr>
        <p:spPr bwMode="auto">
          <a:xfrm>
            <a:off x="3370262" y="3702049"/>
            <a:ext cx="1639887" cy="400110"/>
          </a:xfrm>
          <a:prstGeom prst="rect">
            <a:avLst/>
          </a:prstGeom>
          <a:noFill/>
          <a:ln w="9525">
            <a:noFill/>
            <a:miter lim="800000"/>
            <a:headEnd/>
            <a:tailEnd/>
          </a:ln>
        </p:spPr>
        <p:txBody>
          <a:bodyPr wrap="square">
            <a:spAutoFit/>
          </a:bodyPr>
          <a:lstStyle/>
          <a:p>
            <a:pPr fontAlgn="base">
              <a:spcBef>
                <a:spcPct val="50000"/>
              </a:spcBef>
              <a:spcAft>
                <a:spcPct val="0"/>
              </a:spcAft>
            </a:pPr>
            <a:r>
              <a:rPr lang="en-AU" sz="2000" b="1" i="1" dirty="0">
                <a:solidFill>
                  <a:srgbClr val="FFFF00"/>
                </a:solidFill>
              </a:rPr>
              <a:t>Psa.89:36</a:t>
            </a:r>
          </a:p>
        </p:txBody>
      </p:sp>
      <p:pic>
        <p:nvPicPr>
          <p:cNvPr id="85" name="Picture 84" descr="Picture1.png"/>
          <p:cNvPicPr>
            <a:picLocks noChangeAspect="1"/>
          </p:cNvPicPr>
          <p:nvPr/>
        </p:nvPicPr>
        <p:blipFill>
          <a:blip r:embed="rId5" cstate="print"/>
          <a:srcRect l="32375" t="26647" r="236" b="25787"/>
          <a:stretch>
            <a:fillRect/>
          </a:stretch>
        </p:blipFill>
        <p:spPr>
          <a:xfrm>
            <a:off x="513035" y="1540421"/>
            <a:ext cx="2081049" cy="2727435"/>
          </a:xfrm>
          <a:prstGeom prst="rect">
            <a:avLst/>
          </a:prstGeom>
          <a:ln>
            <a:noFill/>
          </a:ln>
          <a:effectLst>
            <a:softEdge rad="635000"/>
          </a:effectLst>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63857"/>
                                        </p:tgtEl>
                                        <p:attrNameLst>
                                          <p:attrName>style.visibility</p:attrName>
                                        </p:attrNameLst>
                                      </p:cBhvr>
                                      <p:to>
                                        <p:strVal val="visible"/>
                                      </p:to>
                                    </p:set>
                                    <p:anim calcmode="lin" valueType="num">
                                      <p:cBhvr>
                                        <p:cTn id="7" dur="1000" fill="hold"/>
                                        <p:tgtEl>
                                          <p:spTgt spid="163857"/>
                                        </p:tgtEl>
                                        <p:attrNameLst>
                                          <p:attrName>ppt_w</p:attrName>
                                        </p:attrNameLst>
                                      </p:cBhvr>
                                      <p:tavLst>
                                        <p:tav tm="0">
                                          <p:val>
                                            <p:strVal val="#ppt_w*0.70"/>
                                          </p:val>
                                        </p:tav>
                                        <p:tav tm="100000">
                                          <p:val>
                                            <p:strVal val="#ppt_w"/>
                                          </p:val>
                                        </p:tav>
                                      </p:tavLst>
                                    </p:anim>
                                    <p:anim calcmode="lin" valueType="num">
                                      <p:cBhvr>
                                        <p:cTn id="8" dur="1000" fill="hold"/>
                                        <p:tgtEl>
                                          <p:spTgt spid="163857"/>
                                        </p:tgtEl>
                                        <p:attrNameLst>
                                          <p:attrName>ppt_h</p:attrName>
                                        </p:attrNameLst>
                                      </p:cBhvr>
                                      <p:tavLst>
                                        <p:tav tm="0">
                                          <p:val>
                                            <p:strVal val="#ppt_h"/>
                                          </p:val>
                                        </p:tav>
                                        <p:tav tm="100000">
                                          <p:val>
                                            <p:strVal val="#ppt_h"/>
                                          </p:val>
                                        </p:tav>
                                      </p:tavLst>
                                    </p:anim>
                                    <p:animEffect transition="in" filter="fade">
                                      <p:cBhvr>
                                        <p:cTn id="9" dur="1000"/>
                                        <p:tgtEl>
                                          <p:spTgt spid="163857"/>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163849"/>
                                        </p:tgtEl>
                                        <p:attrNameLst>
                                          <p:attrName>style.visibility</p:attrName>
                                        </p:attrNameLst>
                                      </p:cBhvr>
                                      <p:to>
                                        <p:strVal val="visible"/>
                                      </p:to>
                                    </p:set>
                                    <p:animEffect transition="in" filter="fade">
                                      <p:cBhvr>
                                        <p:cTn id="12" dur="2000"/>
                                        <p:tgtEl>
                                          <p:spTgt spid="163849"/>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82"/>
                                        </p:tgtEl>
                                        <p:attrNameLst>
                                          <p:attrName>style.visibility</p:attrName>
                                        </p:attrNameLst>
                                      </p:cBhvr>
                                      <p:to>
                                        <p:strVal val="visible"/>
                                      </p:to>
                                    </p:set>
                                    <p:anim calcmode="lin" valueType="num">
                                      <p:cBhvr>
                                        <p:cTn id="17" dur="1000" fill="hold"/>
                                        <p:tgtEl>
                                          <p:spTgt spid="82"/>
                                        </p:tgtEl>
                                        <p:attrNameLst>
                                          <p:attrName>ppt_w</p:attrName>
                                        </p:attrNameLst>
                                      </p:cBhvr>
                                      <p:tavLst>
                                        <p:tav tm="0">
                                          <p:val>
                                            <p:strVal val="#ppt_w*0.70"/>
                                          </p:val>
                                        </p:tav>
                                        <p:tav tm="100000">
                                          <p:val>
                                            <p:strVal val="#ppt_w"/>
                                          </p:val>
                                        </p:tav>
                                      </p:tavLst>
                                    </p:anim>
                                    <p:anim calcmode="lin" valueType="num">
                                      <p:cBhvr>
                                        <p:cTn id="18" dur="1000" fill="hold"/>
                                        <p:tgtEl>
                                          <p:spTgt spid="82"/>
                                        </p:tgtEl>
                                        <p:attrNameLst>
                                          <p:attrName>ppt_h</p:attrName>
                                        </p:attrNameLst>
                                      </p:cBhvr>
                                      <p:tavLst>
                                        <p:tav tm="0">
                                          <p:val>
                                            <p:strVal val="#ppt_h"/>
                                          </p:val>
                                        </p:tav>
                                        <p:tav tm="100000">
                                          <p:val>
                                            <p:strVal val="#ppt_h"/>
                                          </p:val>
                                        </p:tav>
                                      </p:tavLst>
                                    </p:anim>
                                    <p:animEffect transition="in" filter="fade">
                                      <p:cBhvr>
                                        <p:cTn id="19" dur="1000"/>
                                        <p:tgtEl>
                                          <p:spTgt spid="82"/>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grpId="0" nodeType="clickEffect">
                                  <p:stCondLst>
                                    <p:cond delay="0"/>
                                  </p:stCondLst>
                                  <p:childTnLst>
                                    <p:set>
                                      <p:cBhvr>
                                        <p:cTn id="23" dur="1" fill="hold">
                                          <p:stCondLst>
                                            <p:cond delay="0"/>
                                          </p:stCondLst>
                                        </p:cTn>
                                        <p:tgtEl>
                                          <p:spTgt spid="83"/>
                                        </p:tgtEl>
                                        <p:attrNameLst>
                                          <p:attrName>style.visibility</p:attrName>
                                        </p:attrNameLst>
                                      </p:cBhvr>
                                      <p:to>
                                        <p:strVal val="visible"/>
                                      </p:to>
                                    </p:set>
                                    <p:anim calcmode="lin" valueType="num">
                                      <p:cBhvr>
                                        <p:cTn id="24" dur="1000" fill="hold"/>
                                        <p:tgtEl>
                                          <p:spTgt spid="83"/>
                                        </p:tgtEl>
                                        <p:attrNameLst>
                                          <p:attrName>ppt_w</p:attrName>
                                        </p:attrNameLst>
                                      </p:cBhvr>
                                      <p:tavLst>
                                        <p:tav tm="0">
                                          <p:val>
                                            <p:strVal val="#ppt_w*0.70"/>
                                          </p:val>
                                        </p:tav>
                                        <p:tav tm="100000">
                                          <p:val>
                                            <p:strVal val="#ppt_w"/>
                                          </p:val>
                                        </p:tav>
                                      </p:tavLst>
                                    </p:anim>
                                    <p:anim calcmode="lin" valueType="num">
                                      <p:cBhvr>
                                        <p:cTn id="25" dur="1000" fill="hold"/>
                                        <p:tgtEl>
                                          <p:spTgt spid="83"/>
                                        </p:tgtEl>
                                        <p:attrNameLst>
                                          <p:attrName>ppt_h</p:attrName>
                                        </p:attrNameLst>
                                      </p:cBhvr>
                                      <p:tavLst>
                                        <p:tav tm="0">
                                          <p:val>
                                            <p:strVal val="#ppt_h"/>
                                          </p:val>
                                        </p:tav>
                                        <p:tav tm="100000">
                                          <p:val>
                                            <p:strVal val="#ppt_h"/>
                                          </p:val>
                                        </p:tav>
                                      </p:tavLst>
                                    </p:anim>
                                    <p:animEffect transition="in" filter="fade">
                                      <p:cBhvr>
                                        <p:cTn id="26" dur="1000"/>
                                        <p:tgtEl>
                                          <p:spTgt spid="8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2000"/>
                                        <p:tgtEl>
                                          <p:spTgt spid="82"/>
                                        </p:tgtEl>
                                      </p:cBhvr>
                                    </p:animEffect>
                                    <p:set>
                                      <p:cBhvr>
                                        <p:cTn id="31" dur="1" fill="hold">
                                          <p:stCondLst>
                                            <p:cond delay="1999"/>
                                          </p:stCondLst>
                                        </p:cTn>
                                        <p:tgtEl>
                                          <p:spTgt spid="82"/>
                                        </p:tgtEl>
                                        <p:attrNameLst>
                                          <p:attrName>style.visibility</p:attrName>
                                        </p:attrNameLst>
                                      </p:cBhvr>
                                      <p:to>
                                        <p:strVal val="hidden"/>
                                      </p:to>
                                    </p:set>
                                  </p:childTnLst>
                                </p:cTn>
                              </p:par>
                              <p:par>
                                <p:cTn id="32" presetID="10" presetClass="exit" presetSubtype="0" fill="hold" grpId="1" nodeType="withEffect">
                                  <p:stCondLst>
                                    <p:cond delay="0"/>
                                  </p:stCondLst>
                                  <p:childTnLst>
                                    <p:animEffect transition="out" filter="fade">
                                      <p:cBhvr>
                                        <p:cTn id="33" dur="2000"/>
                                        <p:tgtEl>
                                          <p:spTgt spid="83"/>
                                        </p:tgtEl>
                                      </p:cBhvr>
                                    </p:animEffect>
                                    <p:set>
                                      <p:cBhvr>
                                        <p:cTn id="34" dur="1" fill="hold">
                                          <p:stCondLst>
                                            <p:cond delay="1999"/>
                                          </p:stCondLst>
                                        </p:cTn>
                                        <p:tgtEl>
                                          <p:spTgt spid="83"/>
                                        </p:tgtEl>
                                        <p:attrNameLst>
                                          <p:attrName>style.visibility</p:attrName>
                                        </p:attrNameLst>
                                      </p:cBhvr>
                                      <p:to>
                                        <p:strVal val="hidden"/>
                                      </p:to>
                                    </p:set>
                                  </p:childTnLst>
                                </p:cTn>
                              </p:par>
                            </p:childTnLst>
                          </p:cTn>
                        </p:par>
                        <p:par>
                          <p:cTn id="35" fill="hold">
                            <p:stCondLst>
                              <p:cond delay="2000"/>
                            </p:stCondLst>
                            <p:childTnLst>
                              <p:par>
                                <p:cTn id="36" presetID="55" presetClass="entr" presetSubtype="0" fill="hold" grpId="0" nodeType="afterEffect">
                                  <p:stCondLst>
                                    <p:cond delay="0"/>
                                  </p:stCondLst>
                                  <p:childTnLst>
                                    <p:set>
                                      <p:cBhvr>
                                        <p:cTn id="37" dur="1" fill="hold">
                                          <p:stCondLst>
                                            <p:cond delay="0"/>
                                          </p:stCondLst>
                                        </p:cTn>
                                        <p:tgtEl>
                                          <p:spTgt spid="163859"/>
                                        </p:tgtEl>
                                        <p:attrNameLst>
                                          <p:attrName>style.visibility</p:attrName>
                                        </p:attrNameLst>
                                      </p:cBhvr>
                                      <p:to>
                                        <p:strVal val="visible"/>
                                      </p:to>
                                    </p:set>
                                    <p:anim calcmode="lin" valueType="num">
                                      <p:cBhvr>
                                        <p:cTn id="38" dur="1000" fill="hold"/>
                                        <p:tgtEl>
                                          <p:spTgt spid="163859"/>
                                        </p:tgtEl>
                                        <p:attrNameLst>
                                          <p:attrName>ppt_w</p:attrName>
                                        </p:attrNameLst>
                                      </p:cBhvr>
                                      <p:tavLst>
                                        <p:tav tm="0">
                                          <p:val>
                                            <p:strVal val="#ppt_w*0.70"/>
                                          </p:val>
                                        </p:tav>
                                        <p:tav tm="100000">
                                          <p:val>
                                            <p:strVal val="#ppt_w"/>
                                          </p:val>
                                        </p:tav>
                                      </p:tavLst>
                                    </p:anim>
                                    <p:anim calcmode="lin" valueType="num">
                                      <p:cBhvr>
                                        <p:cTn id="39" dur="1000" fill="hold"/>
                                        <p:tgtEl>
                                          <p:spTgt spid="163859"/>
                                        </p:tgtEl>
                                        <p:attrNameLst>
                                          <p:attrName>ppt_h</p:attrName>
                                        </p:attrNameLst>
                                      </p:cBhvr>
                                      <p:tavLst>
                                        <p:tav tm="0">
                                          <p:val>
                                            <p:strVal val="#ppt_h"/>
                                          </p:val>
                                        </p:tav>
                                        <p:tav tm="100000">
                                          <p:val>
                                            <p:strVal val="#ppt_h"/>
                                          </p:val>
                                        </p:tav>
                                      </p:tavLst>
                                    </p:anim>
                                    <p:animEffect transition="in" filter="fade">
                                      <p:cBhvr>
                                        <p:cTn id="40" dur="1000"/>
                                        <p:tgtEl>
                                          <p:spTgt spid="163859"/>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63858"/>
                                        </p:tgtEl>
                                        <p:attrNameLst>
                                          <p:attrName>style.visibility</p:attrName>
                                        </p:attrNameLst>
                                      </p:cBhvr>
                                      <p:to>
                                        <p:strVal val="visible"/>
                                      </p:to>
                                    </p:set>
                                    <p:animEffect transition="in" filter="fade">
                                      <p:cBhvr>
                                        <p:cTn id="43" dur="2000"/>
                                        <p:tgtEl>
                                          <p:spTgt spid="163858"/>
                                        </p:tgtEl>
                                      </p:cBhvr>
                                    </p:animEffect>
                                  </p:childTnLst>
                                </p:cTn>
                              </p:par>
                              <p:par>
                                <p:cTn id="44" presetID="55" presetClass="entr" presetSubtype="0" fill="hold" grpId="1" nodeType="withEffect">
                                  <p:stCondLst>
                                    <p:cond delay="0"/>
                                  </p:stCondLst>
                                  <p:childTnLst>
                                    <p:set>
                                      <p:cBhvr>
                                        <p:cTn id="45" dur="1" fill="hold">
                                          <p:stCondLst>
                                            <p:cond delay="0"/>
                                          </p:stCondLst>
                                        </p:cTn>
                                        <p:tgtEl>
                                          <p:spTgt spid="84"/>
                                        </p:tgtEl>
                                        <p:attrNameLst>
                                          <p:attrName>style.visibility</p:attrName>
                                        </p:attrNameLst>
                                      </p:cBhvr>
                                      <p:to>
                                        <p:strVal val="visible"/>
                                      </p:to>
                                    </p:set>
                                    <p:anim calcmode="lin" valueType="num">
                                      <p:cBhvr>
                                        <p:cTn id="46" dur="1000" fill="hold"/>
                                        <p:tgtEl>
                                          <p:spTgt spid="84"/>
                                        </p:tgtEl>
                                        <p:attrNameLst>
                                          <p:attrName>ppt_w</p:attrName>
                                        </p:attrNameLst>
                                      </p:cBhvr>
                                      <p:tavLst>
                                        <p:tav tm="0">
                                          <p:val>
                                            <p:strVal val="#ppt_w*0.70"/>
                                          </p:val>
                                        </p:tav>
                                        <p:tav tm="100000">
                                          <p:val>
                                            <p:strVal val="#ppt_w"/>
                                          </p:val>
                                        </p:tav>
                                      </p:tavLst>
                                    </p:anim>
                                    <p:anim calcmode="lin" valueType="num">
                                      <p:cBhvr>
                                        <p:cTn id="47" dur="1000" fill="hold"/>
                                        <p:tgtEl>
                                          <p:spTgt spid="84"/>
                                        </p:tgtEl>
                                        <p:attrNameLst>
                                          <p:attrName>ppt_h</p:attrName>
                                        </p:attrNameLst>
                                      </p:cBhvr>
                                      <p:tavLst>
                                        <p:tav tm="0">
                                          <p:val>
                                            <p:strVal val="#ppt_h"/>
                                          </p:val>
                                        </p:tav>
                                        <p:tav tm="100000">
                                          <p:val>
                                            <p:strVal val="#ppt_h"/>
                                          </p:val>
                                        </p:tav>
                                      </p:tavLst>
                                    </p:anim>
                                    <p:animEffect transition="in" filter="fade">
                                      <p:cBhvr>
                                        <p:cTn id="48" dur="1000"/>
                                        <p:tgtEl>
                                          <p:spTgt spid="84"/>
                                        </p:tgtEl>
                                      </p:cBhvr>
                                    </p:animEffect>
                                  </p:childTnLst>
                                </p:cTn>
                              </p:par>
                            </p:childTnLst>
                          </p:cTn>
                        </p:par>
                      </p:childTnLst>
                    </p:cTn>
                  </p:par>
                  <p:par>
                    <p:cTn id="49" fill="hold">
                      <p:stCondLst>
                        <p:cond delay="indefinite"/>
                      </p:stCondLst>
                      <p:childTnLst>
                        <p:par>
                          <p:cTn id="50" fill="hold">
                            <p:stCondLst>
                              <p:cond delay="0"/>
                            </p:stCondLst>
                            <p:childTnLst>
                              <p:par>
                                <p:cTn id="51" presetID="55" presetClass="entr" presetSubtype="0" fill="hold" nodeType="clickEffect">
                                  <p:stCondLst>
                                    <p:cond delay="0"/>
                                  </p:stCondLst>
                                  <p:childTnLst>
                                    <p:set>
                                      <p:cBhvr>
                                        <p:cTn id="52" dur="1" fill="hold">
                                          <p:stCondLst>
                                            <p:cond delay="0"/>
                                          </p:stCondLst>
                                        </p:cTn>
                                        <p:tgtEl>
                                          <p:spTgt spid="3"/>
                                        </p:tgtEl>
                                        <p:attrNameLst>
                                          <p:attrName>style.visibility</p:attrName>
                                        </p:attrNameLst>
                                      </p:cBhvr>
                                      <p:to>
                                        <p:strVal val="visible"/>
                                      </p:to>
                                    </p:set>
                                    <p:anim calcmode="lin" valueType="num">
                                      <p:cBhvr>
                                        <p:cTn id="53" dur="1000" fill="hold"/>
                                        <p:tgtEl>
                                          <p:spTgt spid="3"/>
                                        </p:tgtEl>
                                        <p:attrNameLst>
                                          <p:attrName>ppt_w</p:attrName>
                                        </p:attrNameLst>
                                      </p:cBhvr>
                                      <p:tavLst>
                                        <p:tav tm="0">
                                          <p:val>
                                            <p:strVal val="#ppt_w*0.70"/>
                                          </p:val>
                                        </p:tav>
                                        <p:tav tm="100000">
                                          <p:val>
                                            <p:strVal val="#ppt_w"/>
                                          </p:val>
                                        </p:tav>
                                      </p:tavLst>
                                    </p:anim>
                                    <p:anim calcmode="lin" valueType="num">
                                      <p:cBhvr>
                                        <p:cTn id="54" dur="1000" fill="hold"/>
                                        <p:tgtEl>
                                          <p:spTgt spid="3"/>
                                        </p:tgtEl>
                                        <p:attrNameLst>
                                          <p:attrName>ppt_h</p:attrName>
                                        </p:attrNameLst>
                                      </p:cBhvr>
                                      <p:tavLst>
                                        <p:tav tm="0">
                                          <p:val>
                                            <p:strVal val="#ppt_h"/>
                                          </p:val>
                                        </p:tav>
                                        <p:tav tm="100000">
                                          <p:val>
                                            <p:strVal val="#ppt_h"/>
                                          </p:val>
                                        </p:tav>
                                      </p:tavLst>
                                    </p:anim>
                                    <p:animEffect transition="in" filter="fade">
                                      <p:cBhvr>
                                        <p:cTn id="55" dur="1000"/>
                                        <p:tgtEl>
                                          <p:spTgt spid="3"/>
                                        </p:tgtEl>
                                      </p:cBhvr>
                                    </p:animEffect>
                                  </p:childTnLst>
                                </p:cTn>
                              </p:par>
                            </p:childTnLst>
                          </p:cTn>
                        </p:par>
                      </p:childTnLst>
                    </p:cTn>
                  </p:par>
                  <p:par>
                    <p:cTn id="56" fill="hold">
                      <p:stCondLst>
                        <p:cond delay="indefinite"/>
                      </p:stCondLst>
                      <p:childTnLst>
                        <p:par>
                          <p:cTn id="57" fill="hold">
                            <p:stCondLst>
                              <p:cond delay="0"/>
                            </p:stCondLst>
                            <p:childTnLst>
                              <p:par>
                                <p:cTn id="58" presetID="55" presetClass="entr" presetSubtype="0" fill="hold" grpId="0" nodeType="clickEffect">
                                  <p:stCondLst>
                                    <p:cond delay="0"/>
                                  </p:stCondLst>
                                  <p:childTnLst>
                                    <p:set>
                                      <p:cBhvr>
                                        <p:cTn id="59" dur="1" fill="hold">
                                          <p:stCondLst>
                                            <p:cond delay="0"/>
                                          </p:stCondLst>
                                        </p:cTn>
                                        <p:tgtEl>
                                          <p:spTgt spid="163860"/>
                                        </p:tgtEl>
                                        <p:attrNameLst>
                                          <p:attrName>style.visibility</p:attrName>
                                        </p:attrNameLst>
                                      </p:cBhvr>
                                      <p:to>
                                        <p:strVal val="visible"/>
                                      </p:to>
                                    </p:set>
                                    <p:anim calcmode="lin" valueType="num">
                                      <p:cBhvr>
                                        <p:cTn id="60" dur="1000" fill="hold"/>
                                        <p:tgtEl>
                                          <p:spTgt spid="163860"/>
                                        </p:tgtEl>
                                        <p:attrNameLst>
                                          <p:attrName>ppt_w</p:attrName>
                                        </p:attrNameLst>
                                      </p:cBhvr>
                                      <p:tavLst>
                                        <p:tav tm="0">
                                          <p:val>
                                            <p:strVal val="#ppt_w*0.70"/>
                                          </p:val>
                                        </p:tav>
                                        <p:tav tm="100000">
                                          <p:val>
                                            <p:strVal val="#ppt_w"/>
                                          </p:val>
                                        </p:tav>
                                      </p:tavLst>
                                    </p:anim>
                                    <p:anim calcmode="lin" valueType="num">
                                      <p:cBhvr>
                                        <p:cTn id="61" dur="1000" fill="hold"/>
                                        <p:tgtEl>
                                          <p:spTgt spid="163860"/>
                                        </p:tgtEl>
                                        <p:attrNameLst>
                                          <p:attrName>ppt_h</p:attrName>
                                        </p:attrNameLst>
                                      </p:cBhvr>
                                      <p:tavLst>
                                        <p:tav tm="0">
                                          <p:val>
                                            <p:strVal val="#ppt_h"/>
                                          </p:val>
                                        </p:tav>
                                        <p:tav tm="100000">
                                          <p:val>
                                            <p:strVal val="#ppt_h"/>
                                          </p:val>
                                        </p:tav>
                                      </p:tavLst>
                                    </p:anim>
                                    <p:animEffect transition="in" filter="fade">
                                      <p:cBhvr>
                                        <p:cTn id="62" dur="1000"/>
                                        <p:tgtEl>
                                          <p:spTgt spid="163860"/>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163850"/>
                                        </p:tgtEl>
                                        <p:attrNameLst>
                                          <p:attrName>style.visibility</p:attrName>
                                        </p:attrNameLst>
                                      </p:cBhvr>
                                      <p:to>
                                        <p:strVal val="visible"/>
                                      </p:to>
                                    </p:set>
                                    <p:animEffect transition="in" filter="fade">
                                      <p:cBhvr>
                                        <p:cTn id="65" dur="2000"/>
                                        <p:tgtEl>
                                          <p:spTgt spid="163850"/>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xit" presetSubtype="0" fill="hold" grpId="0" nodeType="clickEffect">
                                  <p:stCondLst>
                                    <p:cond delay="0"/>
                                  </p:stCondLst>
                                  <p:childTnLst>
                                    <p:animEffect transition="out" filter="fade">
                                      <p:cBhvr>
                                        <p:cTn id="69" dur="1000"/>
                                        <p:tgtEl>
                                          <p:spTgt spid="163845"/>
                                        </p:tgtEl>
                                      </p:cBhvr>
                                    </p:animEffect>
                                    <p:set>
                                      <p:cBhvr>
                                        <p:cTn id="70" dur="1" fill="hold">
                                          <p:stCondLst>
                                            <p:cond delay="999"/>
                                          </p:stCondLst>
                                        </p:cTn>
                                        <p:tgtEl>
                                          <p:spTgt spid="163845"/>
                                        </p:tgtEl>
                                        <p:attrNameLst>
                                          <p:attrName>style.visibility</p:attrName>
                                        </p:attrNameLst>
                                      </p:cBhvr>
                                      <p:to>
                                        <p:strVal val="hidden"/>
                                      </p:to>
                                    </p:set>
                                  </p:childTnLst>
                                </p:cTn>
                              </p:par>
                              <p:par>
                                <p:cTn id="71" presetID="10" presetClass="exit" presetSubtype="0" fill="hold" grpId="0" nodeType="withEffect">
                                  <p:stCondLst>
                                    <p:cond delay="0"/>
                                  </p:stCondLst>
                                  <p:childTnLst>
                                    <p:animEffect transition="out" filter="fade">
                                      <p:cBhvr>
                                        <p:cTn id="72" dur="2000"/>
                                        <p:tgtEl>
                                          <p:spTgt spid="163846"/>
                                        </p:tgtEl>
                                      </p:cBhvr>
                                    </p:animEffect>
                                    <p:set>
                                      <p:cBhvr>
                                        <p:cTn id="73" dur="1" fill="hold">
                                          <p:stCondLst>
                                            <p:cond delay="1999"/>
                                          </p:stCondLst>
                                        </p:cTn>
                                        <p:tgtEl>
                                          <p:spTgt spid="163846"/>
                                        </p:tgtEl>
                                        <p:attrNameLst>
                                          <p:attrName>style.visibility</p:attrName>
                                        </p:attrNameLst>
                                      </p:cBhvr>
                                      <p:to>
                                        <p:strVal val="hidden"/>
                                      </p:to>
                                    </p:set>
                                  </p:childTnLst>
                                </p:cTn>
                              </p:par>
                              <p:par>
                                <p:cTn id="74" presetID="10" presetClass="entr" presetSubtype="0" fill="hold" grpId="0" nodeType="withEffect">
                                  <p:stCondLst>
                                    <p:cond delay="0"/>
                                  </p:stCondLst>
                                  <p:childTnLst>
                                    <p:set>
                                      <p:cBhvr>
                                        <p:cTn id="75" dur="1" fill="hold">
                                          <p:stCondLst>
                                            <p:cond delay="0"/>
                                          </p:stCondLst>
                                        </p:cTn>
                                        <p:tgtEl>
                                          <p:spTgt spid="163847"/>
                                        </p:tgtEl>
                                        <p:attrNameLst>
                                          <p:attrName>style.visibility</p:attrName>
                                        </p:attrNameLst>
                                      </p:cBhvr>
                                      <p:to>
                                        <p:strVal val="visible"/>
                                      </p:to>
                                    </p:set>
                                    <p:animEffect transition="in" filter="fade">
                                      <p:cBhvr>
                                        <p:cTn id="76" dur="2000"/>
                                        <p:tgtEl>
                                          <p:spTgt spid="163847"/>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163848"/>
                                        </p:tgtEl>
                                        <p:attrNameLst>
                                          <p:attrName>style.visibility</p:attrName>
                                        </p:attrNameLst>
                                      </p:cBhvr>
                                      <p:to>
                                        <p:strVal val="visible"/>
                                      </p:to>
                                    </p:set>
                                    <p:animEffect transition="in" filter="fade">
                                      <p:cBhvr>
                                        <p:cTn id="79" dur="2000"/>
                                        <p:tgtEl>
                                          <p:spTgt spid="163848"/>
                                        </p:tgtEl>
                                      </p:cBhvr>
                                    </p:animEffect>
                                  </p:childTnLst>
                                </p:cTn>
                              </p:par>
                              <p:par>
                                <p:cTn id="80" presetID="10" presetClass="exit" presetSubtype="0" fill="hold" grpId="0" nodeType="withEffect">
                                  <p:stCondLst>
                                    <p:cond delay="0"/>
                                  </p:stCondLst>
                                  <p:childTnLst>
                                    <p:animEffect transition="out" filter="fade">
                                      <p:cBhvr>
                                        <p:cTn id="81" dur="2000"/>
                                        <p:tgtEl>
                                          <p:spTgt spid="84"/>
                                        </p:tgtEl>
                                      </p:cBhvr>
                                    </p:animEffect>
                                    <p:set>
                                      <p:cBhvr>
                                        <p:cTn id="82" dur="1" fill="hold">
                                          <p:stCondLst>
                                            <p:cond delay="1999"/>
                                          </p:stCondLst>
                                        </p:cTn>
                                        <p:tgtEl>
                                          <p:spTgt spid="8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45" grpId="0"/>
      <p:bldP spid="163846" grpId="0"/>
      <p:bldP spid="163847" grpId="0"/>
      <p:bldP spid="163857" grpId="0"/>
      <p:bldP spid="163850" grpId="0" animBg="1"/>
      <p:bldP spid="163849" grpId="0" animBg="1"/>
      <p:bldP spid="163858" grpId="0" animBg="1"/>
      <p:bldP spid="163860" grpId="0"/>
      <p:bldP spid="163848" grpId="0"/>
      <p:bldP spid="163859" grpId="0"/>
      <p:bldP spid="83" grpId="0"/>
      <p:bldP spid="83" grpId="1"/>
      <p:bldP spid="84" grpId="0"/>
      <p:bldP spid="84" grpId="1"/>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65890" name="Picture 2" descr="Roman Empire Dio"/>
          <p:cNvPicPr>
            <a:picLocks noChangeAspect="1" noChangeArrowheads="1"/>
          </p:cNvPicPr>
          <p:nvPr/>
        </p:nvPicPr>
        <p:blipFill>
          <a:blip r:embed="rId4" cstate="print"/>
          <a:srcRect/>
          <a:stretch>
            <a:fillRect/>
          </a:stretch>
        </p:blipFill>
        <p:spPr bwMode="auto">
          <a:xfrm>
            <a:off x="0" y="-10633"/>
            <a:ext cx="9144000" cy="6858000"/>
          </a:xfrm>
          <a:prstGeom prst="rect">
            <a:avLst/>
          </a:prstGeom>
          <a:noFill/>
          <a:ln w="9525">
            <a:noFill/>
            <a:miter lim="800000"/>
            <a:headEnd/>
            <a:tailEnd/>
          </a:ln>
        </p:spPr>
      </p:pic>
      <p:sp>
        <p:nvSpPr>
          <p:cNvPr id="165891" name="Rectangle 3"/>
          <p:cNvSpPr>
            <a:spLocks noChangeArrowheads="1"/>
          </p:cNvSpPr>
          <p:nvPr/>
        </p:nvSpPr>
        <p:spPr bwMode="auto">
          <a:xfrm>
            <a:off x="0" y="0"/>
            <a:ext cx="7151688" cy="996950"/>
          </a:xfrm>
          <a:prstGeom prst="rect">
            <a:avLst/>
          </a:prstGeom>
          <a:solidFill>
            <a:schemeClr val="tx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165892" name="Text Box 4"/>
          <p:cNvSpPr txBox="1">
            <a:spLocks noChangeArrowheads="1"/>
          </p:cNvSpPr>
          <p:nvPr/>
        </p:nvSpPr>
        <p:spPr bwMode="auto">
          <a:xfrm>
            <a:off x="316533" y="14850"/>
            <a:ext cx="2664000" cy="97200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800" b="1" i="0" u="none" strike="noStrike" kern="1200" cap="none" spc="0" normalizeH="0" baseline="0" noProof="0" dirty="0">
                <a:ln>
                  <a:noFill/>
                </a:ln>
                <a:solidFill>
                  <a:srgbClr val="000000"/>
                </a:solidFill>
                <a:effectLst/>
                <a:uLnTx/>
                <a:uFillTx/>
                <a:latin typeface="Tahoma"/>
                <a:ea typeface="+mn-ea"/>
                <a:cs typeface="Arial"/>
              </a:rPr>
              <a:t>Struggle for Imperial Title</a:t>
            </a:r>
          </a:p>
        </p:txBody>
      </p:sp>
      <p:sp>
        <p:nvSpPr>
          <p:cNvPr id="165893" name="Rectangle 5"/>
          <p:cNvSpPr>
            <a:spLocks noChangeArrowheads="1"/>
          </p:cNvSpPr>
          <p:nvPr/>
        </p:nvSpPr>
        <p:spPr bwMode="auto">
          <a:xfrm>
            <a:off x="220663" y="5643563"/>
            <a:ext cx="2235200" cy="939800"/>
          </a:xfrm>
          <a:prstGeom prst="rect">
            <a:avLst/>
          </a:prstGeom>
          <a:solidFill>
            <a:srgbClr val="E4F8EF"/>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113673" name="Text Box 9"/>
          <p:cNvSpPr txBox="1">
            <a:spLocks noChangeArrowheads="1"/>
          </p:cNvSpPr>
          <p:nvPr/>
        </p:nvSpPr>
        <p:spPr bwMode="auto">
          <a:xfrm>
            <a:off x="539750" y="5757863"/>
            <a:ext cx="2160588" cy="76200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4400" b="1" i="1" u="none" strike="noStrike" kern="1200" cap="none" spc="0" normalizeH="0" baseline="0" noProof="0">
                <a:ln>
                  <a:noFill/>
                </a:ln>
                <a:solidFill>
                  <a:srgbClr val="CC3300"/>
                </a:solidFill>
                <a:effectLst/>
                <a:uLnTx/>
                <a:uFillTx/>
                <a:latin typeface="Franklin Gothic Demi" pitchFamily="34" charset="0"/>
                <a:ea typeface="+mn-ea"/>
                <a:cs typeface="Arial"/>
              </a:rPr>
              <a:t>285 AD</a:t>
            </a:r>
          </a:p>
        </p:txBody>
      </p:sp>
      <p:sp>
        <p:nvSpPr>
          <p:cNvPr id="113674" name="Rectangle 10"/>
          <p:cNvSpPr>
            <a:spLocks noChangeArrowheads="1"/>
          </p:cNvSpPr>
          <p:nvPr/>
        </p:nvSpPr>
        <p:spPr bwMode="auto">
          <a:xfrm>
            <a:off x="536575" y="5776913"/>
            <a:ext cx="2105025" cy="725487"/>
          </a:xfrm>
          <a:prstGeom prst="rect">
            <a:avLst/>
          </a:prstGeom>
          <a:solidFill>
            <a:srgbClr val="EBFFEB"/>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113688" name="Text Box 24"/>
          <p:cNvSpPr txBox="1">
            <a:spLocks noChangeArrowheads="1"/>
          </p:cNvSpPr>
          <p:nvPr/>
        </p:nvSpPr>
        <p:spPr bwMode="auto">
          <a:xfrm>
            <a:off x="652463" y="5732463"/>
            <a:ext cx="2160587" cy="762000"/>
          </a:xfrm>
          <a:prstGeom prst="rect">
            <a:avLst/>
          </a:prstGeom>
          <a:solidFill>
            <a:srgbClr val="EBFFEB"/>
          </a:solid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4400" b="1" i="1" u="none" strike="noStrike" kern="1200" cap="none" spc="0" normalizeH="0" baseline="0" noProof="0" dirty="0">
                <a:ln>
                  <a:noFill/>
                </a:ln>
                <a:solidFill>
                  <a:srgbClr val="CC3300"/>
                </a:solidFill>
                <a:effectLst/>
                <a:uLnTx/>
                <a:uFillTx/>
                <a:latin typeface="Franklin Gothic Demi" pitchFamily="34" charset="0"/>
                <a:ea typeface="+mn-ea"/>
                <a:cs typeface="Arial"/>
              </a:rPr>
              <a:t>305 AD</a:t>
            </a:r>
          </a:p>
        </p:txBody>
      </p:sp>
      <p:sp>
        <p:nvSpPr>
          <p:cNvPr id="22" name="Freeform 21"/>
          <p:cNvSpPr/>
          <p:nvPr/>
        </p:nvSpPr>
        <p:spPr>
          <a:xfrm>
            <a:off x="266467" y="1922584"/>
            <a:ext cx="4482603" cy="3193871"/>
          </a:xfrm>
          <a:custGeom>
            <a:avLst/>
            <a:gdLst>
              <a:gd name="connsiteX0" fmla="*/ 2907929 w 4482603"/>
              <a:gd name="connsiteY0" fmla="*/ 158698 h 3193871"/>
              <a:gd name="connsiteX1" fmla="*/ 2914753 w 4482603"/>
              <a:gd name="connsiteY1" fmla="*/ 138227 h 3193871"/>
              <a:gd name="connsiteX2" fmla="*/ 2887458 w 4482603"/>
              <a:gd name="connsiteY2" fmla="*/ 104107 h 3193871"/>
              <a:gd name="connsiteX3" fmla="*/ 2839691 w 4482603"/>
              <a:gd name="connsiteY3" fmla="*/ 49516 h 3193871"/>
              <a:gd name="connsiteX4" fmla="*/ 2778276 w 4482603"/>
              <a:gd name="connsiteY4" fmla="*/ 42692 h 3193871"/>
              <a:gd name="connsiteX5" fmla="*/ 2737332 w 4482603"/>
              <a:gd name="connsiteY5" fmla="*/ 29045 h 3193871"/>
              <a:gd name="connsiteX6" fmla="*/ 2710037 w 4482603"/>
              <a:gd name="connsiteY6" fmla="*/ 22221 h 3193871"/>
              <a:gd name="connsiteX7" fmla="*/ 2669094 w 4482603"/>
              <a:gd name="connsiteY7" fmla="*/ 8573 h 3193871"/>
              <a:gd name="connsiteX8" fmla="*/ 2641798 w 4482603"/>
              <a:gd name="connsiteY8" fmla="*/ 69988 h 3193871"/>
              <a:gd name="connsiteX9" fmla="*/ 2614503 w 4482603"/>
              <a:gd name="connsiteY9" fmla="*/ 131403 h 3193871"/>
              <a:gd name="connsiteX10" fmla="*/ 2607679 w 4482603"/>
              <a:gd name="connsiteY10" fmla="*/ 151874 h 3193871"/>
              <a:gd name="connsiteX11" fmla="*/ 2587207 w 4482603"/>
              <a:gd name="connsiteY11" fmla="*/ 158698 h 3193871"/>
              <a:gd name="connsiteX12" fmla="*/ 2546264 w 4482603"/>
              <a:gd name="connsiteY12" fmla="*/ 131403 h 3193871"/>
              <a:gd name="connsiteX13" fmla="*/ 2498497 w 4482603"/>
              <a:gd name="connsiteY13" fmla="*/ 117755 h 3193871"/>
              <a:gd name="connsiteX14" fmla="*/ 2457553 w 4482603"/>
              <a:gd name="connsiteY14" fmla="*/ 131403 h 3193871"/>
              <a:gd name="connsiteX15" fmla="*/ 2416610 w 4482603"/>
              <a:gd name="connsiteY15" fmla="*/ 151874 h 3193871"/>
              <a:gd name="connsiteX16" fmla="*/ 2368843 w 4482603"/>
              <a:gd name="connsiteY16" fmla="*/ 158698 h 3193871"/>
              <a:gd name="connsiteX17" fmla="*/ 2307428 w 4482603"/>
              <a:gd name="connsiteY17" fmla="*/ 172346 h 3193871"/>
              <a:gd name="connsiteX18" fmla="*/ 2293780 w 4482603"/>
              <a:gd name="connsiteY18" fmla="*/ 192818 h 3193871"/>
              <a:gd name="connsiteX19" fmla="*/ 2273309 w 4482603"/>
              <a:gd name="connsiteY19" fmla="*/ 199642 h 3193871"/>
              <a:gd name="connsiteX20" fmla="*/ 2266485 w 4482603"/>
              <a:gd name="connsiteY20" fmla="*/ 220113 h 3193871"/>
              <a:gd name="connsiteX21" fmla="*/ 2252837 w 4482603"/>
              <a:gd name="connsiteY21" fmla="*/ 240585 h 3193871"/>
              <a:gd name="connsiteX22" fmla="*/ 2246013 w 4482603"/>
              <a:gd name="connsiteY22" fmla="*/ 288352 h 3193871"/>
              <a:gd name="connsiteX23" fmla="*/ 2205070 w 4482603"/>
              <a:gd name="connsiteY23" fmla="*/ 315648 h 3193871"/>
              <a:gd name="connsiteX24" fmla="*/ 2184598 w 4482603"/>
              <a:gd name="connsiteY24" fmla="*/ 329295 h 3193871"/>
              <a:gd name="connsiteX25" fmla="*/ 2164126 w 4482603"/>
              <a:gd name="connsiteY25" fmla="*/ 342943 h 3193871"/>
              <a:gd name="connsiteX26" fmla="*/ 2095888 w 4482603"/>
              <a:gd name="connsiteY26" fmla="*/ 356591 h 3193871"/>
              <a:gd name="connsiteX27" fmla="*/ 2048121 w 4482603"/>
              <a:gd name="connsiteY27" fmla="*/ 370239 h 3193871"/>
              <a:gd name="connsiteX28" fmla="*/ 2020825 w 4482603"/>
              <a:gd name="connsiteY28" fmla="*/ 377063 h 3193871"/>
              <a:gd name="connsiteX29" fmla="*/ 2007177 w 4482603"/>
              <a:gd name="connsiteY29" fmla="*/ 397534 h 3193871"/>
              <a:gd name="connsiteX30" fmla="*/ 2020825 w 4482603"/>
              <a:gd name="connsiteY30" fmla="*/ 418006 h 3193871"/>
              <a:gd name="connsiteX31" fmla="*/ 1993529 w 4482603"/>
              <a:gd name="connsiteY31" fmla="*/ 445301 h 3193871"/>
              <a:gd name="connsiteX32" fmla="*/ 1904819 w 4482603"/>
              <a:gd name="connsiteY32" fmla="*/ 431654 h 3193871"/>
              <a:gd name="connsiteX33" fmla="*/ 1884347 w 4482603"/>
              <a:gd name="connsiteY33" fmla="*/ 418006 h 3193871"/>
              <a:gd name="connsiteX34" fmla="*/ 1816109 w 4482603"/>
              <a:gd name="connsiteY34" fmla="*/ 397534 h 3193871"/>
              <a:gd name="connsiteX35" fmla="*/ 1809285 w 4482603"/>
              <a:gd name="connsiteY35" fmla="*/ 336119 h 3193871"/>
              <a:gd name="connsiteX36" fmla="*/ 1768341 w 4482603"/>
              <a:gd name="connsiteY36" fmla="*/ 322471 h 3193871"/>
              <a:gd name="connsiteX37" fmla="*/ 1741046 w 4482603"/>
              <a:gd name="connsiteY37" fmla="*/ 329295 h 3193871"/>
              <a:gd name="connsiteX38" fmla="*/ 1734222 w 4482603"/>
              <a:gd name="connsiteY38" fmla="*/ 397534 h 3193871"/>
              <a:gd name="connsiteX39" fmla="*/ 1741046 w 4482603"/>
              <a:gd name="connsiteY39" fmla="*/ 418006 h 3193871"/>
              <a:gd name="connsiteX40" fmla="*/ 1754694 w 4482603"/>
              <a:gd name="connsiteY40" fmla="*/ 438477 h 3193871"/>
              <a:gd name="connsiteX41" fmla="*/ 1761518 w 4482603"/>
              <a:gd name="connsiteY41" fmla="*/ 458949 h 3193871"/>
              <a:gd name="connsiteX42" fmla="*/ 1754694 w 4482603"/>
              <a:gd name="connsiteY42" fmla="*/ 486245 h 3193871"/>
              <a:gd name="connsiteX43" fmla="*/ 1734222 w 4482603"/>
              <a:gd name="connsiteY43" fmla="*/ 493068 h 3193871"/>
              <a:gd name="connsiteX44" fmla="*/ 1693279 w 4482603"/>
              <a:gd name="connsiteY44" fmla="*/ 499892 h 3193871"/>
              <a:gd name="connsiteX45" fmla="*/ 1672807 w 4482603"/>
              <a:gd name="connsiteY45" fmla="*/ 520364 h 3193871"/>
              <a:gd name="connsiteX46" fmla="*/ 1597744 w 4482603"/>
              <a:gd name="connsiteY46" fmla="*/ 506716 h 3193871"/>
              <a:gd name="connsiteX47" fmla="*/ 1577273 w 4482603"/>
              <a:gd name="connsiteY47" fmla="*/ 493068 h 3193871"/>
              <a:gd name="connsiteX48" fmla="*/ 1556801 w 4482603"/>
              <a:gd name="connsiteY48" fmla="*/ 452125 h 3193871"/>
              <a:gd name="connsiteX49" fmla="*/ 1543153 w 4482603"/>
              <a:gd name="connsiteY49" fmla="*/ 431654 h 3193871"/>
              <a:gd name="connsiteX50" fmla="*/ 1311141 w 4482603"/>
              <a:gd name="connsiteY50" fmla="*/ 438477 h 3193871"/>
              <a:gd name="connsiteX51" fmla="*/ 1317965 w 4482603"/>
              <a:gd name="connsiteY51" fmla="*/ 458949 h 3193871"/>
              <a:gd name="connsiteX52" fmla="*/ 1338437 w 4482603"/>
              <a:gd name="connsiteY52" fmla="*/ 465773 h 3193871"/>
              <a:gd name="connsiteX53" fmla="*/ 1372556 w 4482603"/>
              <a:gd name="connsiteY53" fmla="*/ 472597 h 3193871"/>
              <a:gd name="connsiteX54" fmla="*/ 1379380 w 4482603"/>
              <a:gd name="connsiteY54" fmla="*/ 493068 h 3193871"/>
              <a:gd name="connsiteX55" fmla="*/ 1358909 w 4482603"/>
              <a:gd name="connsiteY55" fmla="*/ 499892 h 3193871"/>
              <a:gd name="connsiteX56" fmla="*/ 1338437 w 4482603"/>
              <a:gd name="connsiteY56" fmla="*/ 540836 h 3193871"/>
              <a:gd name="connsiteX57" fmla="*/ 1324789 w 4482603"/>
              <a:gd name="connsiteY57" fmla="*/ 561307 h 3193871"/>
              <a:gd name="connsiteX58" fmla="*/ 1331613 w 4482603"/>
              <a:gd name="connsiteY58" fmla="*/ 588603 h 3193871"/>
              <a:gd name="connsiteX59" fmla="*/ 1352085 w 4482603"/>
              <a:gd name="connsiteY59" fmla="*/ 595427 h 3193871"/>
              <a:gd name="connsiteX60" fmla="*/ 1372556 w 4482603"/>
              <a:gd name="connsiteY60" fmla="*/ 609074 h 3193871"/>
              <a:gd name="connsiteX61" fmla="*/ 1399852 w 4482603"/>
              <a:gd name="connsiteY61" fmla="*/ 615898 h 3193871"/>
              <a:gd name="connsiteX62" fmla="*/ 1420324 w 4482603"/>
              <a:gd name="connsiteY62" fmla="*/ 622722 h 3193871"/>
              <a:gd name="connsiteX63" fmla="*/ 1461267 w 4482603"/>
              <a:gd name="connsiteY63" fmla="*/ 670489 h 3193871"/>
              <a:gd name="connsiteX64" fmla="*/ 1502210 w 4482603"/>
              <a:gd name="connsiteY64" fmla="*/ 677313 h 3193871"/>
              <a:gd name="connsiteX65" fmla="*/ 1515858 w 4482603"/>
              <a:gd name="connsiteY65" fmla="*/ 697785 h 3193871"/>
              <a:gd name="connsiteX66" fmla="*/ 1536329 w 4482603"/>
              <a:gd name="connsiteY66" fmla="*/ 718257 h 3193871"/>
              <a:gd name="connsiteX67" fmla="*/ 1570449 w 4482603"/>
              <a:gd name="connsiteY67" fmla="*/ 759200 h 3193871"/>
              <a:gd name="connsiteX68" fmla="*/ 1604568 w 4482603"/>
              <a:gd name="connsiteY68" fmla="*/ 909325 h 3193871"/>
              <a:gd name="connsiteX69" fmla="*/ 1645512 w 4482603"/>
              <a:gd name="connsiteY69" fmla="*/ 991212 h 3193871"/>
              <a:gd name="connsiteX70" fmla="*/ 1659159 w 4482603"/>
              <a:gd name="connsiteY70" fmla="*/ 1011683 h 3193871"/>
              <a:gd name="connsiteX71" fmla="*/ 1665983 w 4482603"/>
              <a:gd name="connsiteY71" fmla="*/ 1032155 h 3193871"/>
              <a:gd name="connsiteX72" fmla="*/ 1672807 w 4482603"/>
              <a:gd name="connsiteY72" fmla="*/ 1148161 h 3193871"/>
              <a:gd name="connsiteX73" fmla="*/ 1652335 w 4482603"/>
              <a:gd name="connsiteY73" fmla="*/ 1223224 h 3193871"/>
              <a:gd name="connsiteX74" fmla="*/ 1645512 w 4482603"/>
              <a:gd name="connsiteY74" fmla="*/ 1243695 h 3193871"/>
              <a:gd name="connsiteX75" fmla="*/ 1631864 w 4482603"/>
              <a:gd name="connsiteY75" fmla="*/ 1264167 h 3193871"/>
              <a:gd name="connsiteX76" fmla="*/ 1618216 w 4482603"/>
              <a:gd name="connsiteY76" fmla="*/ 1352877 h 3193871"/>
              <a:gd name="connsiteX77" fmla="*/ 1590921 w 4482603"/>
              <a:gd name="connsiteY77" fmla="*/ 1414292 h 3193871"/>
              <a:gd name="connsiteX78" fmla="*/ 1577273 w 4482603"/>
              <a:gd name="connsiteY78" fmla="*/ 1455236 h 3193871"/>
              <a:gd name="connsiteX79" fmla="*/ 1570449 w 4482603"/>
              <a:gd name="connsiteY79" fmla="*/ 1475707 h 3193871"/>
              <a:gd name="connsiteX80" fmla="*/ 1549977 w 4482603"/>
              <a:gd name="connsiteY80" fmla="*/ 1516651 h 3193871"/>
              <a:gd name="connsiteX81" fmla="*/ 1536329 w 4482603"/>
              <a:gd name="connsiteY81" fmla="*/ 1537122 h 3193871"/>
              <a:gd name="connsiteX82" fmla="*/ 1509034 w 4482603"/>
              <a:gd name="connsiteY82" fmla="*/ 1598537 h 3193871"/>
              <a:gd name="connsiteX83" fmla="*/ 1454443 w 4482603"/>
              <a:gd name="connsiteY83" fmla="*/ 1612185 h 3193871"/>
              <a:gd name="connsiteX84" fmla="*/ 1413500 w 4482603"/>
              <a:gd name="connsiteY84" fmla="*/ 1625833 h 3193871"/>
              <a:gd name="connsiteX85" fmla="*/ 1345261 w 4482603"/>
              <a:gd name="connsiteY85" fmla="*/ 1619009 h 3193871"/>
              <a:gd name="connsiteX86" fmla="*/ 1331613 w 4482603"/>
              <a:gd name="connsiteY86" fmla="*/ 1598537 h 3193871"/>
              <a:gd name="connsiteX87" fmla="*/ 1311141 w 4482603"/>
              <a:gd name="connsiteY87" fmla="*/ 1584889 h 3193871"/>
              <a:gd name="connsiteX88" fmla="*/ 1270198 w 4482603"/>
              <a:gd name="connsiteY88" fmla="*/ 1571242 h 3193871"/>
              <a:gd name="connsiteX89" fmla="*/ 1249726 w 4482603"/>
              <a:gd name="connsiteY89" fmla="*/ 1564418 h 3193871"/>
              <a:gd name="connsiteX90" fmla="*/ 1236079 w 4482603"/>
              <a:gd name="connsiteY90" fmla="*/ 1543946 h 3193871"/>
              <a:gd name="connsiteX91" fmla="*/ 1195135 w 4482603"/>
              <a:gd name="connsiteY91" fmla="*/ 1523474 h 3193871"/>
              <a:gd name="connsiteX92" fmla="*/ 1140544 w 4482603"/>
              <a:gd name="connsiteY92" fmla="*/ 1509827 h 3193871"/>
              <a:gd name="connsiteX93" fmla="*/ 1072306 w 4482603"/>
              <a:gd name="connsiteY93" fmla="*/ 1496179 h 3193871"/>
              <a:gd name="connsiteX94" fmla="*/ 1031362 w 4482603"/>
              <a:gd name="connsiteY94" fmla="*/ 1482531 h 3193871"/>
              <a:gd name="connsiteX95" fmla="*/ 1010891 w 4482603"/>
              <a:gd name="connsiteY95" fmla="*/ 1468883 h 3193871"/>
              <a:gd name="connsiteX96" fmla="*/ 969947 w 4482603"/>
              <a:gd name="connsiteY96" fmla="*/ 1455236 h 3193871"/>
              <a:gd name="connsiteX97" fmla="*/ 929004 w 4482603"/>
              <a:gd name="connsiteY97" fmla="*/ 1434764 h 3193871"/>
              <a:gd name="connsiteX98" fmla="*/ 888061 w 4482603"/>
              <a:gd name="connsiteY98" fmla="*/ 1407468 h 3193871"/>
              <a:gd name="connsiteX99" fmla="*/ 867589 w 4482603"/>
              <a:gd name="connsiteY99" fmla="*/ 1393821 h 3193871"/>
              <a:gd name="connsiteX100" fmla="*/ 737935 w 4482603"/>
              <a:gd name="connsiteY100" fmla="*/ 1386997 h 3193871"/>
              <a:gd name="connsiteX101" fmla="*/ 717464 w 4482603"/>
              <a:gd name="connsiteY101" fmla="*/ 1380173 h 3193871"/>
              <a:gd name="connsiteX102" fmla="*/ 676521 w 4482603"/>
              <a:gd name="connsiteY102" fmla="*/ 1352877 h 3193871"/>
              <a:gd name="connsiteX103" fmla="*/ 656049 w 4482603"/>
              <a:gd name="connsiteY103" fmla="*/ 1332406 h 3193871"/>
              <a:gd name="connsiteX104" fmla="*/ 635577 w 4482603"/>
              <a:gd name="connsiteY104" fmla="*/ 1325582 h 3193871"/>
              <a:gd name="connsiteX105" fmla="*/ 601458 w 4482603"/>
              <a:gd name="connsiteY105" fmla="*/ 1277815 h 3193871"/>
              <a:gd name="connsiteX106" fmla="*/ 546867 w 4482603"/>
              <a:gd name="connsiteY106" fmla="*/ 1284639 h 3193871"/>
              <a:gd name="connsiteX107" fmla="*/ 526395 w 4482603"/>
              <a:gd name="connsiteY107" fmla="*/ 1305110 h 3193871"/>
              <a:gd name="connsiteX108" fmla="*/ 512747 w 4482603"/>
              <a:gd name="connsiteY108" fmla="*/ 1325582 h 3193871"/>
              <a:gd name="connsiteX109" fmla="*/ 417213 w 4482603"/>
              <a:gd name="connsiteY109" fmla="*/ 1332406 h 3193871"/>
              <a:gd name="connsiteX110" fmla="*/ 396741 w 4482603"/>
              <a:gd name="connsiteY110" fmla="*/ 1339230 h 3193871"/>
              <a:gd name="connsiteX111" fmla="*/ 355798 w 4482603"/>
              <a:gd name="connsiteY111" fmla="*/ 1366525 h 3193871"/>
              <a:gd name="connsiteX112" fmla="*/ 342150 w 4482603"/>
              <a:gd name="connsiteY112" fmla="*/ 1386997 h 3193871"/>
              <a:gd name="connsiteX113" fmla="*/ 342150 w 4482603"/>
              <a:gd name="connsiteY113" fmla="*/ 1455236 h 3193871"/>
              <a:gd name="connsiteX114" fmla="*/ 355798 w 4482603"/>
              <a:gd name="connsiteY114" fmla="*/ 1496179 h 3193871"/>
              <a:gd name="connsiteX115" fmla="*/ 348974 w 4482603"/>
              <a:gd name="connsiteY115" fmla="*/ 1584889 h 3193871"/>
              <a:gd name="connsiteX116" fmla="*/ 328503 w 4482603"/>
              <a:gd name="connsiteY116" fmla="*/ 1625833 h 3193871"/>
              <a:gd name="connsiteX117" fmla="*/ 321679 w 4482603"/>
              <a:gd name="connsiteY117" fmla="*/ 1646304 h 3193871"/>
              <a:gd name="connsiteX118" fmla="*/ 314855 w 4482603"/>
              <a:gd name="connsiteY118" fmla="*/ 1687248 h 3193871"/>
              <a:gd name="connsiteX119" fmla="*/ 321679 w 4482603"/>
              <a:gd name="connsiteY119" fmla="*/ 1769134 h 3193871"/>
              <a:gd name="connsiteX120" fmla="*/ 294383 w 4482603"/>
              <a:gd name="connsiteY120" fmla="*/ 1810077 h 3193871"/>
              <a:gd name="connsiteX121" fmla="*/ 287559 w 4482603"/>
              <a:gd name="connsiteY121" fmla="*/ 1830549 h 3193871"/>
              <a:gd name="connsiteX122" fmla="*/ 267088 w 4482603"/>
              <a:gd name="connsiteY122" fmla="*/ 1878316 h 3193871"/>
              <a:gd name="connsiteX123" fmla="*/ 246616 w 4482603"/>
              <a:gd name="connsiteY123" fmla="*/ 1885140 h 3193871"/>
              <a:gd name="connsiteX124" fmla="*/ 205673 w 4482603"/>
              <a:gd name="connsiteY124" fmla="*/ 1912436 h 3193871"/>
              <a:gd name="connsiteX125" fmla="*/ 178377 w 4482603"/>
              <a:gd name="connsiteY125" fmla="*/ 1953379 h 3193871"/>
              <a:gd name="connsiteX126" fmla="*/ 157906 w 4482603"/>
              <a:gd name="connsiteY126" fmla="*/ 2014794 h 3193871"/>
              <a:gd name="connsiteX127" fmla="*/ 137434 w 4482603"/>
              <a:gd name="connsiteY127" fmla="*/ 2055737 h 3193871"/>
              <a:gd name="connsiteX128" fmla="*/ 116962 w 4482603"/>
              <a:gd name="connsiteY128" fmla="*/ 2069385 h 3193871"/>
              <a:gd name="connsiteX129" fmla="*/ 82843 w 4482603"/>
              <a:gd name="connsiteY129" fmla="*/ 2130800 h 3193871"/>
              <a:gd name="connsiteX130" fmla="*/ 62371 w 4482603"/>
              <a:gd name="connsiteY130" fmla="*/ 2192215 h 3193871"/>
              <a:gd name="connsiteX131" fmla="*/ 55547 w 4482603"/>
              <a:gd name="connsiteY131" fmla="*/ 2212686 h 3193871"/>
              <a:gd name="connsiteX132" fmla="*/ 130610 w 4482603"/>
              <a:gd name="connsiteY132" fmla="*/ 2239982 h 3193871"/>
              <a:gd name="connsiteX133" fmla="*/ 137434 w 4482603"/>
              <a:gd name="connsiteY133" fmla="*/ 2260454 h 3193871"/>
              <a:gd name="connsiteX134" fmla="*/ 116962 w 4482603"/>
              <a:gd name="connsiteY134" fmla="*/ 2396931 h 3193871"/>
              <a:gd name="connsiteX135" fmla="*/ 110138 w 4482603"/>
              <a:gd name="connsiteY135" fmla="*/ 2417403 h 3193871"/>
              <a:gd name="connsiteX136" fmla="*/ 82843 w 4482603"/>
              <a:gd name="connsiteY136" fmla="*/ 2458346 h 3193871"/>
              <a:gd name="connsiteX137" fmla="*/ 69195 w 4482603"/>
              <a:gd name="connsiteY137" fmla="*/ 2478818 h 3193871"/>
              <a:gd name="connsiteX138" fmla="*/ 55547 w 4482603"/>
              <a:gd name="connsiteY138" fmla="*/ 2519761 h 3193871"/>
              <a:gd name="connsiteX139" fmla="*/ 48724 w 4482603"/>
              <a:gd name="connsiteY139" fmla="*/ 2540233 h 3193871"/>
              <a:gd name="connsiteX140" fmla="*/ 35076 w 4482603"/>
              <a:gd name="connsiteY140" fmla="*/ 2560704 h 3193871"/>
              <a:gd name="connsiteX141" fmla="*/ 21428 w 4482603"/>
              <a:gd name="connsiteY141" fmla="*/ 2601648 h 3193871"/>
              <a:gd name="connsiteX142" fmla="*/ 7780 w 4482603"/>
              <a:gd name="connsiteY142" fmla="*/ 2622119 h 3193871"/>
              <a:gd name="connsiteX143" fmla="*/ 89667 w 4482603"/>
              <a:gd name="connsiteY143" fmla="*/ 2608471 h 3193871"/>
              <a:gd name="connsiteX144" fmla="*/ 171553 w 4482603"/>
              <a:gd name="connsiteY144" fmla="*/ 2628943 h 3193871"/>
              <a:gd name="connsiteX145" fmla="*/ 192025 w 4482603"/>
              <a:gd name="connsiteY145" fmla="*/ 2635767 h 3193871"/>
              <a:gd name="connsiteX146" fmla="*/ 232968 w 4482603"/>
              <a:gd name="connsiteY146" fmla="*/ 2663063 h 3193871"/>
              <a:gd name="connsiteX147" fmla="*/ 342150 w 4482603"/>
              <a:gd name="connsiteY147" fmla="*/ 2676710 h 3193871"/>
              <a:gd name="connsiteX148" fmla="*/ 362622 w 4482603"/>
              <a:gd name="connsiteY148" fmla="*/ 2683534 h 3193871"/>
              <a:gd name="connsiteX149" fmla="*/ 389918 w 4482603"/>
              <a:gd name="connsiteY149" fmla="*/ 2744949 h 3193871"/>
              <a:gd name="connsiteX150" fmla="*/ 417213 w 4482603"/>
              <a:gd name="connsiteY150" fmla="*/ 2785892 h 3193871"/>
              <a:gd name="connsiteX151" fmla="*/ 437685 w 4482603"/>
              <a:gd name="connsiteY151" fmla="*/ 2826836 h 3193871"/>
              <a:gd name="connsiteX152" fmla="*/ 444509 w 4482603"/>
              <a:gd name="connsiteY152" fmla="*/ 2847307 h 3193871"/>
              <a:gd name="connsiteX153" fmla="*/ 458156 w 4482603"/>
              <a:gd name="connsiteY153" fmla="*/ 2867779 h 3193871"/>
              <a:gd name="connsiteX154" fmla="*/ 478628 w 4482603"/>
              <a:gd name="connsiteY154" fmla="*/ 2929194 h 3193871"/>
              <a:gd name="connsiteX155" fmla="*/ 485452 w 4482603"/>
              <a:gd name="connsiteY155" fmla="*/ 2949666 h 3193871"/>
              <a:gd name="connsiteX156" fmla="*/ 499100 w 4482603"/>
              <a:gd name="connsiteY156" fmla="*/ 2970137 h 3193871"/>
              <a:gd name="connsiteX157" fmla="*/ 540043 w 4482603"/>
              <a:gd name="connsiteY157" fmla="*/ 2997433 h 3193871"/>
              <a:gd name="connsiteX158" fmla="*/ 587810 w 4482603"/>
              <a:gd name="connsiteY158" fmla="*/ 2976961 h 3193871"/>
              <a:gd name="connsiteX159" fmla="*/ 621929 w 4482603"/>
              <a:gd name="connsiteY159" fmla="*/ 2942842 h 3193871"/>
              <a:gd name="connsiteX160" fmla="*/ 724288 w 4482603"/>
              <a:gd name="connsiteY160" fmla="*/ 2936018 h 3193871"/>
              <a:gd name="connsiteX161" fmla="*/ 915356 w 4482603"/>
              <a:gd name="connsiteY161" fmla="*/ 2936018 h 3193871"/>
              <a:gd name="connsiteX162" fmla="*/ 935828 w 4482603"/>
              <a:gd name="connsiteY162" fmla="*/ 2956489 h 3193871"/>
              <a:gd name="connsiteX163" fmla="*/ 983595 w 4482603"/>
              <a:gd name="connsiteY163" fmla="*/ 2976961 h 3193871"/>
              <a:gd name="connsiteX164" fmla="*/ 1147368 w 4482603"/>
              <a:gd name="connsiteY164" fmla="*/ 2970137 h 3193871"/>
              <a:gd name="connsiteX165" fmla="*/ 1174664 w 4482603"/>
              <a:gd name="connsiteY165" fmla="*/ 2963313 h 3193871"/>
              <a:gd name="connsiteX166" fmla="*/ 1188312 w 4482603"/>
              <a:gd name="connsiteY166" fmla="*/ 2942842 h 3193871"/>
              <a:gd name="connsiteX167" fmla="*/ 1195135 w 4482603"/>
              <a:gd name="connsiteY167" fmla="*/ 2901898 h 3193871"/>
              <a:gd name="connsiteX168" fmla="*/ 1215607 w 4482603"/>
              <a:gd name="connsiteY168" fmla="*/ 2888251 h 3193871"/>
              <a:gd name="connsiteX169" fmla="*/ 1317965 w 4482603"/>
              <a:gd name="connsiteY169" fmla="*/ 2874603 h 3193871"/>
              <a:gd name="connsiteX170" fmla="*/ 1358909 w 4482603"/>
              <a:gd name="connsiteY170" fmla="*/ 2847307 h 3193871"/>
              <a:gd name="connsiteX171" fmla="*/ 1365732 w 4482603"/>
              <a:gd name="connsiteY171" fmla="*/ 2826836 h 3193871"/>
              <a:gd name="connsiteX172" fmla="*/ 1386204 w 4482603"/>
              <a:gd name="connsiteY172" fmla="*/ 2813188 h 3193871"/>
              <a:gd name="connsiteX173" fmla="*/ 1406676 w 4482603"/>
              <a:gd name="connsiteY173" fmla="*/ 2792716 h 3193871"/>
              <a:gd name="connsiteX174" fmla="*/ 1447619 w 4482603"/>
              <a:gd name="connsiteY174" fmla="*/ 2765421 h 3193871"/>
              <a:gd name="connsiteX175" fmla="*/ 1468091 w 4482603"/>
              <a:gd name="connsiteY175" fmla="*/ 2751773 h 3193871"/>
              <a:gd name="connsiteX176" fmla="*/ 1481738 w 4482603"/>
              <a:gd name="connsiteY176" fmla="*/ 2710830 h 3193871"/>
              <a:gd name="connsiteX177" fmla="*/ 1488562 w 4482603"/>
              <a:gd name="connsiteY177" fmla="*/ 2683534 h 3193871"/>
              <a:gd name="connsiteX178" fmla="*/ 1529506 w 4482603"/>
              <a:gd name="connsiteY178" fmla="*/ 2656239 h 3193871"/>
              <a:gd name="connsiteX179" fmla="*/ 1536329 w 4482603"/>
              <a:gd name="connsiteY179" fmla="*/ 2628943 h 3193871"/>
              <a:gd name="connsiteX180" fmla="*/ 1522682 w 4482603"/>
              <a:gd name="connsiteY180" fmla="*/ 2560704 h 3193871"/>
              <a:gd name="connsiteX181" fmla="*/ 1502210 w 4482603"/>
              <a:gd name="connsiteY181" fmla="*/ 2512937 h 3193871"/>
              <a:gd name="connsiteX182" fmla="*/ 1509034 w 4482603"/>
              <a:gd name="connsiteY182" fmla="*/ 2492466 h 3193871"/>
              <a:gd name="connsiteX183" fmla="*/ 1549977 w 4482603"/>
              <a:gd name="connsiteY183" fmla="*/ 2478818 h 3193871"/>
              <a:gd name="connsiteX184" fmla="*/ 1570449 w 4482603"/>
              <a:gd name="connsiteY184" fmla="*/ 2465170 h 3193871"/>
              <a:gd name="connsiteX185" fmla="*/ 1597744 w 4482603"/>
              <a:gd name="connsiteY185" fmla="*/ 2424227 h 3193871"/>
              <a:gd name="connsiteX186" fmla="*/ 1638688 w 4482603"/>
              <a:gd name="connsiteY186" fmla="*/ 2342340 h 3193871"/>
              <a:gd name="connsiteX187" fmla="*/ 1672807 w 4482603"/>
              <a:gd name="connsiteY187" fmla="*/ 2301397 h 3193871"/>
              <a:gd name="connsiteX188" fmla="*/ 1693279 w 4482603"/>
              <a:gd name="connsiteY188" fmla="*/ 2294573 h 3193871"/>
              <a:gd name="connsiteX189" fmla="*/ 1713750 w 4482603"/>
              <a:gd name="connsiteY189" fmla="*/ 2280925 h 3193871"/>
              <a:gd name="connsiteX190" fmla="*/ 1754694 w 4482603"/>
              <a:gd name="connsiteY190" fmla="*/ 2260454 h 3193871"/>
              <a:gd name="connsiteX191" fmla="*/ 1768341 w 4482603"/>
              <a:gd name="connsiteY191" fmla="*/ 2239982 h 3193871"/>
              <a:gd name="connsiteX192" fmla="*/ 1809285 w 4482603"/>
              <a:gd name="connsiteY192" fmla="*/ 2212686 h 3193871"/>
              <a:gd name="connsiteX193" fmla="*/ 1829756 w 4482603"/>
              <a:gd name="connsiteY193" fmla="*/ 2199039 h 3193871"/>
              <a:gd name="connsiteX194" fmla="*/ 1897995 w 4482603"/>
              <a:gd name="connsiteY194" fmla="*/ 2178567 h 3193871"/>
              <a:gd name="connsiteX195" fmla="*/ 1959410 w 4482603"/>
              <a:gd name="connsiteY195" fmla="*/ 2158095 h 3193871"/>
              <a:gd name="connsiteX196" fmla="*/ 1979882 w 4482603"/>
              <a:gd name="connsiteY196" fmla="*/ 2151271 h 3193871"/>
              <a:gd name="connsiteX197" fmla="*/ 2020825 w 4482603"/>
              <a:gd name="connsiteY197" fmla="*/ 2123976 h 3193871"/>
              <a:gd name="connsiteX198" fmla="*/ 2089064 w 4482603"/>
              <a:gd name="connsiteY198" fmla="*/ 2103504 h 3193871"/>
              <a:gd name="connsiteX199" fmla="*/ 2109535 w 4482603"/>
              <a:gd name="connsiteY199" fmla="*/ 2096680 h 3193871"/>
              <a:gd name="connsiteX200" fmla="*/ 2130007 w 4482603"/>
              <a:gd name="connsiteY200" fmla="*/ 2083033 h 3193871"/>
              <a:gd name="connsiteX201" fmla="*/ 2143655 w 4482603"/>
              <a:gd name="connsiteY201" fmla="*/ 2042089 h 3193871"/>
              <a:gd name="connsiteX202" fmla="*/ 2150479 w 4482603"/>
              <a:gd name="connsiteY202" fmla="*/ 2021618 h 3193871"/>
              <a:gd name="connsiteX203" fmla="*/ 2157303 w 4482603"/>
              <a:gd name="connsiteY203" fmla="*/ 1851021 h 3193871"/>
              <a:gd name="connsiteX204" fmla="*/ 2170950 w 4482603"/>
              <a:gd name="connsiteY204" fmla="*/ 1830549 h 3193871"/>
              <a:gd name="connsiteX205" fmla="*/ 2239189 w 4482603"/>
              <a:gd name="connsiteY205" fmla="*/ 1810077 h 3193871"/>
              <a:gd name="connsiteX206" fmla="*/ 2280132 w 4482603"/>
              <a:gd name="connsiteY206" fmla="*/ 1796430 h 3193871"/>
              <a:gd name="connsiteX207" fmla="*/ 2348371 w 4482603"/>
              <a:gd name="connsiteY207" fmla="*/ 1803254 h 3193871"/>
              <a:gd name="connsiteX208" fmla="*/ 2389315 w 4482603"/>
              <a:gd name="connsiteY208" fmla="*/ 1830549 h 3193871"/>
              <a:gd name="connsiteX209" fmla="*/ 2402962 w 4482603"/>
              <a:gd name="connsiteY209" fmla="*/ 1851021 h 3193871"/>
              <a:gd name="connsiteX210" fmla="*/ 2450729 w 4482603"/>
              <a:gd name="connsiteY210" fmla="*/ 1878316 h 3193871"/>
              <a:gd name="connsiteX211" fmla="*/ 2546264 w 4482603"/>
              <a:gd name="connsiteY211" fmla="*/ 1878316 h 3193871"/>
              <a:gd name="connsiteX212" fmla="*/ 2580383 w 4482603"/>
              <a:gd name="connsiteY212" fmla="*/ 1926083 h 3193871"/>
              <a:gd name="connsiteX213" fmla="*/ 2662270 w 4482603"/>
              <a:gd name="connsiteY213" fmla="*/ 1919260 h 3193871"/>
              <a:gd name="connsiteX214" fmla="*/ 2682741 w 4482603"/>
              <a:gd name="connsiteY214" fmla="*/ 1905612 h 3193871"/>
              <a:gd name="connsiteX215" fmla="*/ 2723685 w 4482603"/>
              <a:gd name="connsiteY215" fmla="*/ 1891964 h 3193871"/>
              <a:gd name="connsiteX216" fmla="*/ 2744156 w 4482603"/>
              <a:gd name="connsiteY216" fmla="*/ 1885140 h 3193871"/>
              <a:gd name="connsiteX217" fmla="*/ 2764628 w 4482603"/>
              <a:gd name="connsiteY217" fmla="*/ 1878316 h 3193871"/>
              <a:gd name="connsiteX218" fmla="*/ 2791924 w 4482603"/>
              <a:gd name="connsiteY218" fmla="*/ 1864668 h 3193871"/>
              <a:gd name="connsiteX219" fmla="*/ 2798747 w 4482603"/>
              <a:gd name="connsiteY219" fmla="*/ 1844197 h 3193871"/>
              <a:gd name="connsiteX220" fmla="*/ 2880634 w 4482603"/>
              <a:gd name="connsiteY220" fmla="*/ 1823725 h 3193871"/>
              <a:gd name="connsiteX221" fmla="*/ 2914753 w 4482603"/>
              <a:gd name="connsiteY221" fmla="*/ 1796430 h 3193871"/>
              <a:gd name="connsiteX222" fmla="*/ 2935225 w 4482603"/>
              <a:gd name="connsiteY222" fmla="*/ 1789606 h 3193871"/>
              <a:gd name="connsiteX223" fmla="*/ 2976168 w 4482603"/>
              <a:gd name="connsiteY223" fmla="*/ 1769134 h 3193871"/>
              <a:gd name="connsiteX224" fmla="*/ 2996640 w 4482603"/>
              <a:gd name="connsiteY224" fmla="*/ 1748663 h 3193871"/>
              <a:gd name="connsiteX225" fmla="*/ 3064879 w 4482603"/>
              <a:gd name="connsiteY225" fmla="*/ 1728191 h 3193871"/>
              <a:gd name="connsiteX226" fmla="*/ 3119470 w 4482603"/>
              <a:gd name="connsiteY226" fmla="*/ 1741839 h 3193871"/>
              <a:gd name="connsiteX227" fmla="*/ 3160413 w 4482603"/>
              <a:gd name="connsiteY227" fmla="*/ 1769134 h 3193871"/>
              <a:gd name="connsiteX228" fmla="*/ 3187709 w 4482603"/>
              <a:gd name="connsiteY228" fmla="*/ 1796430 h 3193871"/>
              <a:gd name="connsiteX229" fmla="*/ 3215004 w 4482603"/>
              <a:gd name="connsiteY229" fmla="*/ 1837373 h 3193871"/>
              <a:gd name="connsiteX230" fmla="*/ 3228652 w 4482603"/>
              <a:gd name="connsiteY230" fmla="*/ 1857845 h 3193871"/>
              <a:gd name="connsiteX231" fmla="*/ 3269595 w 4482603"/>
              <a:gd name="connsiteY231" fmla="*/ 1885140 h 3193871"/>
              <a:gd name="connsiteX232" fmla="*/ 3276419 w 4482603"/>
              <a:gd name="connsiteY232" fmla="*/ 2007970 h 3193871"/>
              <a:gd name="connsiteX233" fmla="*/ 3283243 w 4482603"/>
              <a:gd name="connsiteY233" fmla="*/ 2083033 h 3193871"/>
              <a:gd name="connsiteX234" fmla="*/ 3324186 w 4482603"/>
              <a:gd name="connsiteY234" fmla="*/ 2103504 h 3193871"/>
              <a:gd name="connsiteX235" fmla="*/ 3365129 w 4482603"/>
              <a:gd name="connsiteY235" fmla="*/ 2137624 h 3193871"/>
              <a:gd name="connsiteX236" fmla="*/ 3385601 w 4482603"/>
              <a:gd name="connsiteY236" fmla="*/ 2151271 h 3193871"/>
              <a:gd name="connsiteX237" fmla="*/ 3412897 w 4482603"/>
              <a:gd name="connsiteY237" fmla="*/ 2212686 h 3193871"/>
              <a:gd name="connsiteX238" fmla="*/ 3433368 w 4482603"/>
              <a:gd name="connsiteY238" fmla="*/ 2219510 h 3193871"/>
              <a:gd name="connsiteX239" fmla="*/ 3474312 w 4482603"/>
              <a:gd name="connsiteY239" fmla="*/ 2246806 h 3193871"/>
              <a:gd name="connsiteX240" fmla="*/ 3494783 w 4482603"/>
              <a:gd name="connsiteY240" fmla="*/ 2260454 h 3193871"/>
              <a:gd name="connsiteX241" fmla="*/ 3522079 w 4482603"/>
              <a:gd name="connsiteY241" fmla="*/ 2301397 h 3193871"/>
              <a:gd name="connsiteX242" fmla="*/ 3535726 w 4482603"/>
              <a:gd name="connsiteY242" fmla="*/ 2321868 h 3193871"/>
              <a:gd name="connsiteX243" fmla="*/ 3549374 w 4482603"/>
              <a:gd name="connsiteY243" fmla="*/ 2362812 h 3193871"/>
              <a:gd name="connsiteX244" fmla="*/ 3631261 w 4482603"/>
              <a:gd name="connsiteY244" fmla="*/ 2396931 h 3193871"/>
              <a:gd name="connsiteX245" fmla="*/ 3651732 w 4482603"/>
              <a:gd name="connsiteY245" fmla="*/ 2403755 h 3193871"/>
              <a:gd name="connsiteX246" fmla="*/ 3665380 w 4482603"/>
              <a:gd name="connsiteY246" fmla="*/ 2424227 h 3193871"/>
              <a:gd name="connsiteX247" fmla="*/ 3706324 w 4482603"/>
              <a:gd name="connsiteY247" fmla="*/ 2431051 h 3193871"/>
              <a:gd name="connsiteX248" fmla="*/ 3747267 w 4482603"/>
              <a:gd name="connsiteY248" fmla="*/ 2444698 h 3193871"/>
              <a:gd name="connsiteX249" fmla="*/ 3754091 w 4482603"/>
              <a:gd name="connsiteY249" fmla="*/ 2471994 h 3193871"/>
              <a:gd name="connsiteX250" fmla="*/ 3760915 w 4482603"/>
              <a:gd name="connsiteY250" fmla="*/ 2533409 h 3193871"/>
              <a:gd name="connsiteX251" fmla="*/ 3815506 w 4482603"/>
              <a:gd name="connsiteY251" fmla="*/ 2553880 h 3193871"/>
              <a:gd name="connsiteX252" fmla="*/ 3842801 w 4482603"/>
              <a:gd name="connsiteY252" fmla="*/ 2594824 h 3193871"/>
              <a:gd name="connsiteX253" fmla="*/ 3897392 w 4482603"/>
              <a:gd name="connsiteY253" fmla="*/ 2608471 h 3193871"/>
              <a:gd name="connsiteX254" fmla="*/ 3917864 w 4482603"/>
              <a:gd name="connsiteY254" fmla="*/ 2615295 h 3193871"/>
              <a:gd name="connsiteX255" fmla="*/ 3931512 w 4482603"/>
              <a:gd name="connsiteY255" fmla="*/ 2656239 h 3193871"/>
              <a:gd name="connsiteX256" fmla="*/ 3958807 w 4482603"/>
              <a:gd name="connsiteY256" fmla="*/ 2690358 h 3193871"/>
              <a:gd name="connsiteX257" fmla="*/ 3979279 w 4482603"/>
              <a:gd name="connsiteY257" fmla="*/ 2697182 h 3193871"/>
              <a:gd name="connsiteX258" fmla="*/ 4033870 w 4482603"/>
              <a:gd name="connsiteY258" fmla="*/ 2744949 h 3193871"/>
              <a:gd name="connsiteX259" fmla="*/ 4047518 w 4482603"/>
              <a:gd name="connsiteY259" fmla="*/ 2785892 h 3193871"/>
              <a:gd name="connsiteX260" fmla="*/ 4061165 w 4482603"/>
              <a:gd name="connsiteY260" fmla="*/ 2826836 h 3193871"/>
              <a:gd name="connsiteX261" fmla="*/ 4067989 w 4482603"/>
              <a:gd name="connsiteY261" fmla="*/ 2847307 h 3193871"/>
              <a:gd name="connsiteX262" fmla="*/ 4102109 w 4482603"/>
              <a:gd name="connsiteY262" fmla="*/ 2895074 h 3193871"/>
              <a:gd name="connsiteX263" fmla="*/ 4122580 w 4482603"/>
              <a:gd name="connsiteY263" fmla="*/ 2942842 h 3193871"/>
              <a:gd name="connsiteX264" fmla="*/ 4088461 w 4482603"/>
              <a:gd name="connsiteY264" fmla="*/ 2997433 h 3193871"/>
              <a:gd name="connsiteX265" fmla="*/ 4081637 w 4482603"/>
              <a:gd name="connsiteY265" fmla="*/ 3024728 h 3193871"/>
              <a:gd name="connsiteX266" fmla="*/ 4054341 w 4482603"/>
              <a:gd name="connsiteY266" fmla="*/ 3065671 h 3193871"/>
              <a:gd name="connsiteX267" fmla="*/ 4040694 w 4482603"/>
              <a:gd name="connsiteY267" fmla="*/ 3086143 h 3193871"/>
              <a:gd name="connsiteX268" fmla="*/ 4033870 w 4482603"/>
              <a:gd name="connsiteY268" fmla="*/ 3106615 h 3193871"/>
              <a:gd name="connsiteX269" fmla="*/ 4040694 w 4482603"/>
              <a:gd name="connsiteY269" fmla="*/ 3168030 h 3193871"/>
              <a:gd name="connsiteX270" fmla="*/ 4122580 w 4482603"/>
              <a:gd name="connsiteY270" fmla="*/ 3174854 h 3193871"/>
              <a:gd name="connsiteX271" fmla="*/ 4136228 w 4482603"/>
              <a:gd name="connsiteY271" fmla="*/ 3154382 h 3193871"/>
              <a:gd name="connsiteX272" fmla="*/ 4143052 w 4482603"/>
              <a:gd name="connsiteY272" fmla="*/ 3106615 h 3193871"/>
              <a:gd name="connsiteX273" fmla="*/ 4163524 w 4482603"/>
              <a:gd name="connsiteY273" fmla="*/ 3065671 h 3193871"/>
              <a:gd name="connsiteX274" fmla="*/ 4183995 w 4482603"/>
              <a:gd name="connsiteY274" fmla="*/ 3052024 h 3193871"/>
              <a:gd name="connsiteX275" fmla="*/ 4204467 w 4482603"/>
              <a:gd name="connsiteY275" fmla="*/ 3011080 h 3193871"/>
              <a:gd name="connsiteX276" fmla="*/ 4197643 w 4482603"/>
              <a:gd name="connsiteY276" fmla="*/ 2976961 h 3193871"/>
              <a:gd name="connsiteX277" fmla="*/ 4204467 w 4482603"/>
              <a:gd name="connsiteY277" fmla="*/ 2949666 h 3193871"/>
              <a:gd name="connsiteX278" fmla="*/ 4279529 w 4482603"/>
              <a:gd name="connsiteY278" fmla="*/ 2915546 h 3193871"/>
              <a:gd name="connsiteX279" fmla="*/ 4272706 w 4482603"/>
              <a:gd name="connsiteY279" fmla="*/ 2881427 h 3193871"/>
              <a:gd name="connsiteX280" fmla="*/ 4252234 w 4482603"/>
              <a:gd name="connsiteY280" fmla="*/ 2867779 h 3193871"/>
              <a:gd name="connsiteX281" fmla="*/ 4211291 w 4482603"/>
              <a:gd name="connsiteY281" fmla="*/ 2833660 h 3193871"/>
              <a:gd name="connsiteX282" fmla="*/ 4190819 w 4482603"/>
              <a:gd name="connsiteY282" fmla="*/ 2772245 h 3193871"/>
              <a:gd name="connsiteX283" fmla="*/ 4183995 w 4482603"/>
              <a:gd name="connsiteY283" fmla="*/ 2751773 h 3193871"/>
              <a:gd name="connsiteX284" fmla="*/ 4190819 w 4482603"/>
              <a:gd name="connsiteY284" fmla="*/ 2683534 h 3193871"/>
              <a:gd name="connsiteX285" fmla="*/ 4224938 w 4482603"/>
              <a:gd name="connsiteY285" fmla="*/ 2656239 h 3193871"/>
              <a:gd name="connsiteX286" fmla="*/ 4245410 w 4482603"/>
              <a:gd name="connsiteY286" fmla="*/ 2642591 h 3193871"/>
              <a:gd name="connsiteX287" fmla="*/ 4313649 w 4482603"/>
              <a:gd name="connsiteY287" fmla="*/ 2663063 h 3193871"/>
              <a:gd name="connsiteX288" fmla="*/ 4334121 w 4482603"/>
              <a:gd name="connsiteY288" fmla="*/ 2669886 h 3193871"/>
              <a:gd name="connsiteX289" fmla="*/ 4361416 w 4482603"/>
              <a:gd name="connsiteY289" fmla="*/ 2704006 h 3193871"/>
              <a:gd name="connsiteX290" fmla="*/ 4402359 w 4482603"/>
              <a:gd name="connsiteY290" fmla="*/ 2724477 h 3193871"/>
              <a:gd name="connsiteX291" fmla="*/ 4470598 w 4482603"/>
              <a:gd name="connsiteY291" fmla="*/ 2744949 h 3193871"/>
              <a:gd name="connsiteX292" fmla="*/ 4470598 w 4482603"/>
              <a:gd name="connsiteY292" fmla="*/ 2669886 h 3193871"/>
              <a:gd name="connsiteX293" fmla="*/ 4456950 w 4482603"/>
              <a:gd name="connsiteY293" fmla="*/ 2649415 h 3193871"/>
              <a:gd name="connsiteX294" fmla="*/ 4436479 w 4482603"/>
              <a:gd name="connsiteY294" fmla="*/ 2642591 h 3193871"/>
              <a:gd name="connsiteX295" fmla="*/ 4429655 w 4482603"/>
              <a:gd name="connsiteY295" fmla="*/ 2622119 h 3193871"/>
              <a:gd name="connsiteX296" fmla="*/ 4381888 w 4482603"/>
              <a:gd name="connsiteY296" fmla="*/ 2574352 h 3193871"/>
              <a:gd name="connsiteX297" fmla="*/ 4334121 w 4482603"/>
              <a:gd name="connsiteY297" fmla="*/ 2567528 h 3193871"/>
              <a:gd name="connsiteX298" fmla="*/ 4272706 w 4482603"/>
              <a:gd name="connsiteY298" fmla="*/ 2540233 h 3193871"/>
              <a:gd name="connsiteX299" fmla="*/ 4259058 w 4482603"/>
              <a:gd name="connsiteY299" fmla="*/ 2519761 h 3193871"/>
              <a:gd name="connsiteX300" fmla="*/ 4197643 w 4482603"/>
              <a:gd name="connsiteY300" fmla="*/ 2471994 h 3193871"/>
              <a:gd name="connsiteX301" fmla="*/ 4177171 w 4482603"/>
              <a:gd name="connsiteY301" fmla="*/ 2458346 h 3193871"/>
              <a:gd name="connsiteX302" fmla="*/ 4156700 w 4482603"/>
              <a:gd name="connsiteY302" fmla="*/ 2451522 h 3193871"/>
              <a:gd name="connsiteX303" fmla="*/ 4115756 w 4482603"/>
              <a:gd name="connsiteY303" fmla="*/ 2424227 h 3193871"/>
              <a:gd name="connsiteX304" fmla="*/ 4108932 w 4482603"/>
              <a:gd name="connsiteY304" fmla="*/ 2403755 h 3193871"/>
              <a:gd name="connsiteX305" fmla="*/ 4095285 w 4482603"/>
              <a:gd name="connsiteY305" fmla="*/ 2383283 h 3193871"/>
              <a:gd name="connsiteX306" fmla="*/ 4067989 w 4482603"/>
              <a:gd name="connsiteY306" fmla="*/ 2294573 h 3193871"/>
              <a:gd name="connsiteX307" fmla="*/ 4020222 w 4482603"/>
              <a:gd name="connsiteY307" fmla="*/ 2301397 h 3193871"/>
              <a:gd name="connsiteX308" fmla="*/ 3999750 w 4482603"/>
              <a:gd name="connsiteY308" fmla="*/ 2315045 h 3193871"/>
              <a:gd name="connsiteX309" fmla="*/ 3931512 w 4482603"/>
              <a:gd name="connsiteY309" fmla="*/ 2308221 h 3193871"/>
              <a:gd name="connsiteX310" fmla="*/ 3911040 w 4482603"/>
              <a:gd name="connsiteY310" fmla="*/ 2301397 h 3193871"/>
              <a:gd name="connsiteX311" fmla="*/ 3870097 w 4482603"/>
              <a:gd name="connsiteY311" fmla="*/ 2274101 h 3193871"/>
              <a:gd name="connsiteX312" fmla="*/ 3849625 w 4482603"/>
              <a:gd name="connsiteY312" fmla="*/ 2233158 h 3193871"/>
              <a:gd name="connsiteX313" fmla="*/ 3835977 w 4482603"/>
              <a:gd name="connsiteY313" fmla="*/ 2212686 h 3193871"/>
              <a:gd name="connsiteX314" fmla="*/ 3822329 w 4482603"/>
              <a:gd name="connsiteY314" fmla="*/ 2171743 h 3193871"/>
              <a:gd name="connsiteX315" fmla="*/ 3781386 w 4482603"/>
              <a:gd name="connsiteY315" fmla="*/ 2110328 h 3193871"/>
              <a:gd name="connsiteX316" fmla="*/ 3767738 w 4482603"/>
              <a:gd name="connsiteY316" fmla="*/ 2089857 h 3193871"/>
              <a:gd name="connsiteX317" fmla="*/ 3754091 w 4482603"/>
              <a:gd name="connsiteY317" fmla="*/ 2048913 h 3193871"/>
              <a:gd name="connsiteX318" fmla="*/ 3747267 w 4482603"/>
              <a:gd name="connsiteY318" fmla="*/ 2028442 h 3193871"/>
              <a:gd name="connsiteX319" fmla="*/ 3740443 w 4482603"/>
              <a:gd name="connsiteY319" fmla="*/ 2001146 h 3193871"/>
              <a:gd name="connsiteX320" fmla="*/ 3699500 w 4482603"/>
              <a:gd name="connsiteY320" fmla="*/ 1973851 h 3193871"/>
              <a:gd name="connsiteX321" fmla="*/ 3672204 w 4482603"/>
              <a:gd name="connsiteY321" fmla="*/ 1912436 h 3193871"/>
              <a:gd name="connsiteX322" fmla="*/ 3665380 w 4482603"/>
              <a:gd name="connsiteY322" fmla="*/ 1891964 h 3193871"/>
              <a:gd name="connsiteX323" fmla="*/ 3638085 w 4482603"/>
              <a:gd name="connsiteY323" fmla="*/ 1851021 h 3193871"/>
              <a:gd name="connsiteX324" fmla="*/ 3617613 w 4482603"/>
              <a:gd name="connsiteY324" fmla="*/ 1830549 h 3193871"/>
              <a:gd name="connsiteX325" fmla="*/ 3590318 w 4482603"/>
              <a:gd name="connsiteY325" fmla="*/ 1789606 h 3193871"/>
              <a:gd name="connsiteX326" fmla="*/ 3569846 w 4482603"/>
              <a:gd name="connsiteY326" fmla="*/ 1748663 h 3193871"/>
              <a:gd name="connsiteX327" fmla="*/ 3549374 w 4482603"/>
              <a:gd name="connsiteY327" fmla="*/ 1625833 h 3193871"/>
              <a:gd name="connsiteX328" fmla="*/ 3556198 w 4482603"/>
              <a:gd name="connsiteY328" fmla="*/ 1571242 h 3193871"/>
              <a:gd name="connsiteX329" fmla="*/ 3576670 w 4482603"/>
              <a:gd name="connsiteY329" fmla="*/ 1564418 h 3193871"/>
              <a:gd name="connsiteX330" fmla="*/ 3597141 w 4482603"/>
              <a:gd name="connsiteY330" fmla="*/ 1543946 h 3193871"/>
              <a:gd name="connsiteX331" fmla="*/ 3658556 w 4482603"/>
              <a:gd name="connsiteY331" fmla="*/ 1509827 h 3193871"/>
              <a:gd name="connsiteX332" fmla="*/ 3754091 w 4482603"/>
              <a:gd name="connsiteY332" fmla="*/ 1537122 h 3193871"/>
              <a:gd name="connsiteX333" fmla="*/ 3767738 w 4482603"/>
              <a:gd name="connsiteY333" fmla="*/ 1557594 h 3193871"/>
              <a:gd name="connsiteX334" fmla="*/ 3760915 w 4482603"/>
              <a:gd name="connsiteY334" fmla="*/ 1605361 h 3193871"/>
              <a:gd name="connsiteX335" fmla="*/ 3754091 w 4482603"/>
              <a:gd name="connsiteY335" fmla="*/ 1639480 h 3193871"/>
              <a:gd name="connsiteX336" fmla="*/ 3774562 w 4482603"/>
              <a:gd name="connsiteY336" fmla="*/ 1687248 h 3193871"/>
              <a:gd name="connsiteX337" fmla="*/ 3795034 w 4482603"/>
              <a:gd name="connsiteY337" fmla="*/ 1694071 h 3193871"/>
              <a:gd name="connsiteX338" fmla="*/ 3842801 w 4482603"/>
              <a:gd name="connsiteY338" fmla="*/ 1680424 h 3193871"/>
              <a:gd name="connsiteX339" fmla="*/ 3863273 w 4482603"/>
              <a:gd name="connsiteY339" fmla="*/ 1673600 h 3193871"/>
              <a:gd name="connsiteX340" fmla="*/ 3876921 w 4482603"/>
              <a:gd name="connsiteY340" fmla="*/ 1632657 h 3193871"/>
              <a:gd name="connsiteX341" fmla="*/ 3897392 w 4482603"/>
              <a:gd name="connsiteY341" fmla="*/ 1591713 h 3193871"/>
              <a:gd name="connsiteX342" fmla="*/ 3917864 w 4482603"/>
              <a:gd name="connsiteY342" fmla="*/ 1578066 h 3193871"/>
              <a:gd name="connsiteX343" fmla="*/ 3958807 w 4482603"/>
              <a:gd name="connsiteY343" fmla="*/ 1516651 h 3193871"/>
              <a:gd name="connsiteX344" fmla="*/ 3972455 w 4482603"/>
              <a:gd name="connsiteY344" fmla="*/ 1496179 h 3193871"/>
              <a:gd name="connsiteX345" fmla="*/ 3965631 w 4482603"/>
              <a:gd name="connsiteY345" fmla="*/ 1421116 h 3193871"/>
              <a:gd name="connsiteX346" fmla="*/ 3951983 w 4482603"/>
              <a:gd name="connsiteY346" fmla="*/ 1400645 h 3193871"/>
              <a:gd name="connsiteX347" fmla="*/ 3931512 w 4482603"/>
              <a:gd name="connsiteY347" fmla="*/ 1393821 h 3193871"/>
              <a:gd name="connsiteX348" fmla="*/ 3863273 w 4482603"/>
              <a:gd name="connsiteY348" fmla="*/ 1386997 h 3193871"/>
              <a:gd name="connsiteX349" fmla="*/ 3801858 w 4482603"/>
              <a:gd name="connsiteY349" fmla="*/ 1366525 h 3193871"/>
              <a:gd name="connsiteX350" fmla="*/ 3781386 w 4482603"/>
              <a:gd name="connsiteY350" fmla="*/ 1359701 h 3193871"/>
              <a:gd name="connsiteX351" fmla="*/ 3760915 w 4482603"/>
              <a:gd name="connsiteY351" fmla="*/ 1352877 h 3193871"/>
              <a:gd name="connsiteX352" fmla="*/ 3726795 w 4482603"/>
              <a:gd name="connsiteY352" fmla="*/ 1346054 h 3193871"/>
              <a:gd name="connsiteX353" fmla="*/ 3713147 w 4482603"/>
              <a:gd name="connsiteY353" fmla="*/ 1325582 h 3193871"/>
              <a:gd name="connsiteX354" fmla="*/ 3672204 w 4482603"/>
              <a:gd name="connsiteY354" fmla="*/ 1305110 h 3193871"/>
              <a:gd name="connsiteX355" fmla="*/ 3651732 w 4482603"/>
              <a:gd name="connsiteY355" fmla="*/ 1291463 h 3193871"/>
              <a:gd name="connsiteX356" fmla="*/ 3610789 w 4482603"/>
              <a:gd name="connsiteY356" fmla="*/ 1270991 h 3193871"/>
              <a:gd name="connsiteX357" fmla="*/ 3603965 w 4482603"/>
              <a:gd name="connsiteY357" fmla="*/ 1243695 h 3193871"/>
              <a:gd name="connsiteX358" fmla="*/ 3610789 w 4482603"/>
              <a:gd name="connsiteY358" fmla="*/ 1073098 h 3193871"/>
              <a:gd name="connsiteX359" fmla="*/ 3617613 w 4482603"/>
              <a:gd name="connsiteY359" fmla="*/ 1052627 h 3193871"/>
              <a:gd name="connsiteX360" fmla="*/ 3631261 w 4482603"/>
              <a:gd name="connsiteY360" fmla="*/ 1032155 h 3193871"/>
              <a:gd name="connsiteX361" fmla="*/ 3651732 w 4482603"/>
              <a:gd name="connsiteY361" fmla="*/ 1011683 h 3193871"/>
              <a:gd name="connsiteX362" fmla="*/ 3665380 w 4482603"/>
              <a:gd name="connsiteY362" fmla="*/ 991212 h 3193871"/>
              <a:gd name="connsiteX363" fmla="*/ 3733619 w 4482603"/>
              <a:gd name="connsiteY363" fmla="*/ 984388 h 3193871"/>
              <a:gd name="connsiteX364" fmla="*/ 3774562 w 4482603"/>
              <a:gd name="connsiteY364" fmla="*/ 963916 h 3193871"/>
              <a:gd name="connsiteX365" fmla="*/ 3781386 w 4482603"/>
              <a:gd name="connsiteY365" fmla="*/ 943445 h 3193871"/>
              <a:gd name="connsiteX366" fmla="*/ 3767738 w 4482603"/>
              <a:gd name="connsiteY366" fmla="*/ 895677 h 3193871"/>
              <a:gd name="connsiteX367" fmla="*/ 3740443 w 4482603"/>
              <a:gd name="connsiteY367" fmla="*/ 854734 h 3193871"/>
              <a:gd name="connsiteX368" fmla="*/ 3679028 w 4482603"/>
              <a:gd name="connsiteY368" fmla="*/ 827439 h 3193871"/>
              <a:gd name="connsiteX369" fmla="*/ 3638085 w 4482603"/>
              <a:gd name="connsiteY369" fmla="*/ 813791 h 3193871"/>
              <a:gd name="connsiteX370" fmla="*/ 3617613 w 4482603"/>
              <a:gd name="connsiteY370" fmla="*/ 800143 h 3193871"/>
              <a:gd name="connsiteX371" fmla="*/ 3385601 w 4482603"/>
              <a:gd name="connsiteY371" fmla="*/ 813791 h 3193871"/>
              <a:gd name="connsiteX372" fmla="*/ 3365129 w 4482603"/>
              <a:gd name="connsiteY372" fmla="*/ 820615 h 3193871"/>
              <a:gd name="connsiteX373" fmla="*/ 3331010 w 4482603"/>
              <a:gd name="connsiteY373" fmla="*/ 882030 h 3193871"/>
              <a:gd name="connsiteX374" fmla="*/ 3324186 w 4482603"/>
              <a:gd name="connsiteY374" fmla="*/ 970740 h 3193871"/>
              <a:gd name="connsiteX375" fmla="*/ 3317362 w 4482603"/>
              <a:gd name="connsiteY375" fmla="*/ 991212 h 3193871"/>
              <a:gd name="connsiteX376" fmla="*/ 3296891 w 4482603"/>
              <a:gd name="connsiteY376" fmla="*/ 1004860 h 3193871"/>
              <a:gd name="connsiteX377" fmla="*/ 3255947 w 4482603"/>
              <a:gd name="connsiteY377" fmla="*/ 1018507 h 3193871"/>
              <a:gd name="connsiteX378" fmla="*/ 3235476 w 4482603"/>
              <a:gd name="connsiteY378" fmla="*/ 1025331 h 3193871"/>
              <a:gd name="connsiteX379" fmla="*/ 3194532 w 4482603"/>
              <a:gd name="connsiteY379" fmla="*/ 1045803 h 3193871"/>
              <a:gd name="connsiteX380" fmla="*/ 3153589 w 4482603"/>
              <a:gd name="connsiteY380" fmla="*/ 1004860 h 3193871"/>
              <a:gd name="connsiteX381" fmla="*/ 3133118 w 4482603"/>
              <a:gd name="connsiteY381" fmla="*/ 998036 h 3193871"/>
              <a:gd name="connsiteX382" fmla="*/ 3030759 w 4482603"/>
              <a:gd name="connsiteY382" fmla="*/ 991212 h 3193871"/>
              <a:gd name="connsiteX383" fmla="*/ 2989816 w 4482603"/>
              <a:gd name="connsiteY383" fmla="*/ 977564 h 3193871"/>
              <a:gd name="connsiteX384" fmla="*/ 2969344 w 4482603"/>
              <a:gd name="connsiteY384" fmla="*/ 970740 h 3193871"/>
              <a:gd name="connsiteX385" fmla="*/ 2935225 w 4482603"/>
              <a:gd name="connsiteY385" fmla="*/ 963916 h 3193871"/>
              <a:gd name="connsiteX386" fmla="*/ 2914753 w 4482603"/>
              <a:gd name="connsiteY386" fmla="*/ 950268 h 3193871"/>
              <a:gd name="connsiteX387" fmla="*/ 2948873 w 4482603"/>
              <a:gd name="connsiteY387" fmla="*/ 868382 h 3193871"/>
              <a:gd name="connsiteX388" fmla="*/ 2989816 w 4482603"/>
              <a:gd name="connsiteY388" fmla="*/ 847910 h 3193871"/>
              <a:gd name="connsiteX389" fmla="*/ 3003464 w 4482603"/>
              <a:gd name="connsiteY389" fmla="*/ 827439 h 3193871"/>
              <a:gd name="connsiteX390" fmla="*/ 3037583 w 4482603"/>
              <a:gd name="connsiteY390" fmla="*/ 793319 h 3193871"/>
              <a:gd name="connsiteX391" fmla="*/ 3051231 w 4482603"/>
              <a:gd name="connsiteY391" fmla="*/ 752376 h 3193871"/>
              <a:gd name="connsiteX392" fmla="*/ 3071703 w 4482603"/>
              <a:gd name="connsiteY392" fmla="*/ 711433 h 3193871"/>
              <a:gd name="connsiteX393" fmla="*/ 3085350 w 4482603"/>
              <a:gd name="connsiteY393" fmla="*/ 690961 h 3193871"/>
              <a:gd name="connsiteX394" fmla="*/ 3105822 w 4482603"/>
              <a:gd name="connsiteY394" fmla="*/ 622722 h 3193871"/>
              <a:gd name="connsiteX395" fmla="*/ 3092174 w 4482603"/>
              <a:gd name="connsiteY395" fmla="*/ 499892 h 3193871"/>
              <a:gd name="connsiteX396" fmla="*/ 3078526 w 4482603"/>
              <a:gd name="connsiteY396" fmla="*/ 479421 h 3193871"/>
              <a:gd name="connsiteX397" fmla="*/ 3037583 w 4482603"/>
              <a:gd name="connsiteY397" fmla="*/ 452125 h 3193871"/>
              <a:gd name="connsiteX398" fmla="*/ 3023935 w 4482603"/>
              <a:gd name="connsiteY398" fmla="*/ 431654 h 3193871"/>
              <a:gd name="connsiteX399" fmla="*/ 3003464 w 4482603"/>
              <a:gd name="connsiteY399" fmla="*/ 418006 h 3193871"/>
              <a:gd name="connsiteX400" fmla="*/ 2989816 w 4482603"/>
              <a:gd name="connsiteY400" fmla="*/ 363415 h 3193871"/>
              <a:gd name="connsiteX401" fmla="*/ 2976168 w 4482603"/>
              <a:gd name="connsiteY401" fmla="*/ 322471 h 3193871"/>
              <a:gd name="connsiteX402" fmla="*/ 2969344 w 4482603"/>
              <a:gd name="connsiteY402" fmla="*/ 302000 h 3193871"/>
              <a:gd name="connsiteX403" fmla="*/ 2962521 w 4482603"/>
              <a:gd name="connsiteY403" fmla="*/ 254233 h 3193871"/>
              <a:gd name="connsiteX404" fmla="*/ 2948873 w 4482603"/>
              <a:gd name="connsiteY404" fmla="*/ 233761 h 3193871"/>
              <a:gd name="connsiteX405" fmla="*/ 2935225 w 4482603"/>
              <a:gd name="connsiteY405" fmla="*/ 192818 h 3193871"/>
              <a:gd name="connsiteX406" fmla="*/ 2935225 w 4482603"/>
              <a:gd name="connsiteY406" fmla="*/ 192818 h 3193871"/>
              <a:gd name="connsiteX407" fmla="*/ 2921577 w 4482603"/>
              <a:gd name="connsiteY407" fmla="*/ 138227 h 3193871"/>
              <a:gd name="connsiteX408" fmla="*/ 2901106 w 4482603"/>
              <a:gd name="connsiteY408" fmla="*/ 90460 h 3193871"/>
              <a:gd name="connsiteX409" fmla="*/ 2880634 w 4482603"/>
              <a:gd name="connsiteY409" fmla="*/ 76812 h 3193871"/>
              <a:gd name="connsiteX410" fmla="*/ 2873810 w 4482603"/>
              <a:gd name="connsiteY410" fmla="*/ 56340 h 3193871"/>
              <a:gd name="connsiteX411" fmla="*/ 2832867 w 4482603"/>
              <a:gd name="connsiteY411" fmla="*/ 42692 h 3193871"/>
              <a:gd name="connsiteX412" fmla="*/ 2737332 w 4482603"/>
              <a:gd name="connsiteY412" fmla="*/ 29045 h 3193871"/>
              <a:gd name="connsiteX413" fmla="*/ 2716861 w 4482603"/>
              <a:gd name="connsiteY413" fmla="*/ 8573 h 3193871"/>
              <a:gd name="connsiteX414" fmla="*/ 2641798 w 4482603"/>
              <a:gd name="connsiteY414" fmla="*/ 22221 h 3193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Lst>
            <a:rect l="l" t="t" r="r" b="b"/>
            <a:pathLst>
              <a:path w="4482603" h="3193871">
                <a:moveTo>
                  <a:pt x="2907929" y="158698"/>
                </a:moveTo>
                <a:cubicBezTo>
                  <a:pt x="2910204" y="151874"/>
                  <a:pt x="2914753" y="145420"/>
                  <a:pt x="2914753" y="138227"/>
                </a:cubicBezTo>
                <a:cubicBezTo>
                  <a:pt x="2914753" y="116253"/>
                  <a:pt x="2903177" y="114587"/>
                  <a:pt x="2887458" y="104107"/>
                </a:cubicBezTo>
                <a:cubicBezTo>
                  <a:pt x="2878361" y="90462"/>
                  <a:pt x="2862436" y="55202"/>
                  <a:pt x="2839691" y="49516"/>
                </a:cubicBezTo>
                <a:cubicBezTo>
                  <a:pt x="2819708" y="44520"/>
                  <a:pt x="2798748" y="44967"/>
                  <a:pt x="2778276" y="42692"/>
                </a:cubicBezTo>
                <a:cubicBezTo>
                  <a:pt x="2764628" y="38143"/>
                  <a:pt x="2751289" y="32534"/>
                  <a:pt x="2737332" y="29045"/>
                </a:cubicBezTo>
                <a:cubicBezTo>
                  <a:pt x="2728234" y="26770"/>
                  <a:pt x="2719020" y="24916"/>
                  <a:pt x="2710037" y="22221"/>
                </a:cubicBezTo>
                <a:cubicBezTo>
                  <a:pt x="2696258" y="18087"/>
                  <a:pt x="2669094" y="8573"/>
                  <a:pt x="2669094" y="8573"/>
                </a:cubicBezTo>
                <a:cubicBezTo>
                  <a:pt x="2628896" y="21972"/>
                  <a:pt x="2655450" y="6281"/>
                  <a:pt x="2641798" y="69988"/>
                </a:cubicBezTo>
                <a:cubicBezTo>
                  <a:pt x="2628595" y="131599"/>
                  <a:pt x="2634397" y="91614"/>
                  <a:pt x="2614503" y="131403"/>
                </a:cubicBezTo>
                <a:cubicBezTo>
                  <a:pt x="2611286" y="137836"/>
                  <a:pt x="2612765" y="146788"/>
                  <a:pt x="2607679" y="151874"/>
                </a:cubicBezTo>
                <a:cubicBezTo>
                  <a:pt x="2602593" y="156960"/>
                  <a:pt x="2594031" y="156423"/>
                  <a:pt x="2587207" y="158698"/>
                </a:cubicBezTo>
                <a:cubicBezTo>
                  <a:pt x="2524520" y="143026"/>
                  <a:pt x="2589106" y="165675"/>
                  <a:pt x="2546264" y="131403"/>
                </a:cubicBezTo>
                <a:cubicBezTo>
                  <a:pt x="2541814" y="127843"/>
                  <a:pt x="2500281" y="118201"/>
                  <a:pt x="2498497" y="117755"/>
                </a:cubicBezTo>
                <a:cubicBezTo>
                  <a:pt x="2484849" y="122304"/>
                  <a:pt x="2469523" y="123423"/>
                  <a:pt x="2457553" y="131403"/>
                </a:cubicBezTo>
                <a:cubicBezTo>
                  <a:pt x="2440297" y="142907"/>
                  <a:pt x="2436793" y="147838"/>
                  <a:pt x="2416610" y="151874"/>
                </a:cubicBezTo>
                <a:cubicBezTo>
                  <a:pt x="2400838" y="155028"/>
                  <a:pt x="2384708" y="156054"/>
                  <a:pt x="2368843" y="158698"/>
                </a:cubicBezTo>
                <a:cubicBezTo>
                  <a:pt x="2342855" y="163029"/>
                  <a:pt x="2331964" y="166212"/>
                  <a:pt x="2307428" y="172346"/>
                </a:cubicBezTo>
                <a:cubicBezTo>
                  <a:pt x="2302879" y="179170"/>
                  <a:pt x="2300184" y="187695"/>
                  <a:pt x="2293780" y="192818"/>
                </a:cubicBezTo>
                <a:cubicBezTo>
                  <a:pt x="2288163" y="197311"/>
                  <a:pt x="2278395" y="194556"/>
                  <a:pt x="2273309" y="199642"/>
                </a:cubicBezTo>
                <a:cubicBezTo>
                  <a:pt x="2268223" y="204728"/>
                  <a:pt x="2269702" y="213680"/>
                  <a:pt x="2266485" y="220113"/>
                </a:cubicBezTo>
                <a:cubicBezTo>
                  <a:pt x="2262817" y="227449"/>
                  <a:pt x="2257386" y="233761"/>
                  <a:pt x="2252837" y="240585"/>
                </a:cubicBezTo>
                <a:cubicBezTo>
                  <a:pt x="2250562" y="256507"/>
                  <a:pt x="2254648" y="274783"/>
                  <a:pt x="2246013" y="288352"/>
                </a:cubicBezTo>
                <a:cubicBezTo>
                  <a:pt x="2237207" y="302190"/>
                  <a:pt x="2218718" y="306550"/>
                  <a:pt x="2205070" y="315648"/>
                </a:cubicBezTo>
                <a:lnTo>
                  <a:pt x="2184598" y="329295"/>
                </a:lnTo>
                <a:cubicBezTo>
                  <a:pt x="2177774" y="333844"/>
                  <a:pt x="2172168" y="341335"/>
                  <a:pt x="2164126" y="342943"/>
                </a:cubicBezTo>
                <a:cubicBezTo>
                  <a:pt x="2141380" y="347492"/>
                  <a:pt x="2118392" y="350965"/>
                  <a:pt x="2095888" y="356591"/>
                </a:cubicBezTo>
                <a:cubicBezTo>
                  <a:pt x="2010554" y="377925"/>
                  <a:pt x="2116649" y="350659"/>
                  <a:pt x="2048121" y="370239"/>
                </a:cubicBezTo>
                <a:cubicBezTo>
                  <a:pt x="2039103" y="372816"/>
                  <a:pt x="2029924" y="374788"/>
                  <a:pt x="2020825" y="377063"/>
                </a:cubicBezTo>
                <a:cubicBezTo>
                  <a:pt x="2016276" y="383887"/>
                  <a:pt x="2007177" y="389333"/>
                  <a:pt x="2007177" y="397534"/>
                </a:cubicBezTo>
                <a:cubicBezTo>
                  <a:pt x="2007177" y="405735"/>
                  <a:pt x="2019477" y="409916"/>
                  <a:pt x="2020825" y="418006"/>
                </a:cubicBezTo>
                <a:cubicBezTo>
                  <a:pt x="2024656" y="440991"/>
                  <a:pt x="2007894" y="440513"/>
                  <a:pt x="1993529" y="445301"/>
                </a:cubicBezTo>
                <a:cubicBezTo>
                  <a:pt x="1985103" y="444248"/>
                  <a:pt x="1920445" y="437514"/>
                  <a:pt x="1904819" y="431654"/>
                </a:cubicBezTo>
                <a:cubicBezTo>
                  <a:pt x="1897140" y="428774"/>
                  <a:pt x="1891842" y="421337"/>
                  <a:pt x="1884347" y="418006"/>
                </a:cubicBezTo>
                <a:cubicBezTo>
                  <a:pt x="1862987" y="408513"/>
                  <a:pt x="1838794" y="403205"/>
                  <a:pt x="1816109" y="397534"/>
                </a:cubicBezTo>
                <a:cubicBezTo>
                  <a:pt x="1813834" y="377062"/>
                  <a:pt x="1820343" y="353496"/>
                  <a:pt x="1809285" y="336119"/>
                </a:cubicBezTo>
                <a:cubicBezTo>
                  <a:pt x="1801561" y="323982"/>
                  <a:pt x="1768341" y="322471"/>
                  <a:pt x="1768341" y="322471"/>
                </a:cubicBezTo>
                <a:cubicBezTo>
                  <a:pt x="1759243" y="324746"/>
                  <a:pt x="1748849" y="324093"/>
                  <a:pt x="1741046" y="329295"/>
                </a:cubicBezTo>
                <a:cubicBezTo>
                  <a:pt x="1716594" y="345597"/>
                  <a:pt x="1729929" y="376071"/>
                  <a:pt x="1734222" y="397534"/>
                </a:cubicBezTo>
                <a:cubicBezTo>
                  <a:pt x="1735633" y="404587"/>
                  <a:pt x="1737829" y="411572"/>
                  <a:pt x="1741046" y="418006"/>
                </a:cubicBezTo>
                <a:cubicBezTo>
                  <a:pt x="1744714" y="425341"/>
                  <a:pt x="1750145" y="431653"/>
                  <a:pt x="1754694" y="438477"/>
                </a:cubicBezTo>
                <a:cubicBezTo>
                  <a:pt x="1756969" y="445301"/>
                  <a:pt x="1761518" y="451756"/>
                  <a:pt x="1761518" y="458949"/>
                </a:cubicBezTo>
                <a:cubicBezTo>
                  <a:pt x="1761518" y="468328"/>
                  <a:pt x="1760553" y="478922"/>
                  <a:pt x="1754694" y="486245"/>
                </a:cubicBezTo>
                <a:cubicBezTo>
                  <a:pt x="1750200" y="491862"/>
                  <a:pt x="1741244" y="491508"/>
                  <a:pt x="1734222" y="493068"/>
                </a:cubicBezTo>
                <a:cubicBezTo>
                  <a:pt x="1720716" y="496069"/>
                  <a:pt x="1706927" y="497617"/>
                  <a:pt x="1693279" y="499892"/>
                </a:cubicBezTo>
                <a:cubicBezTo>
                  <a:pt x="1686455" y="506716"/>
                  <a:pt x="1682302" y="518638"/>
                  <a:pt x="1672807" y="520364"/>
                </a:cubicBezTo>
                <a:cubicBezTo>
                  <a:pt x="1647844" y="524903"/>
                  <a:pt x="1621193" y="514532"/>
                  <a:pt x="1597744" y="506716"/>
                </a:cubicBezTo>
                <a:cubicBezTo>
                  <a:pt x="1590920" y="502167"/>
                  <a:pt x="1583072" y="498867"/>
                  <a:pt x="1577273" y="493068"/>
                </a:cubicBezTo>
                <a:cubicBezTo>
                  <a:pt x="1557715" y="473510"/>
                  <a:pt x="1567902" y="474327"/>
                  <a:pt x="1556801" y="452125"/>
                </a:cubicBezTo>
                <a:cubicBezTo>
                  <a:pt x="1553133" y="444790"/>
                  <a:pt x="1547702" y="438478"/>
                  <a:pt x="1543153" y="431654"/>
                </a:cubicBezTo>
                <a:cubicBezTo>
                  <a:pt x="1465816" y="433928"/>
                  <a:pt x="1387950" y="429167"/>
                  <a:pt x="1311141" y="438477"/>
                </a:cubicBezTo>
                <a:cubicBezTo>
                  <a:pt x="1304000" y="439343"/>
                  <a:pt x="1312879" y="453863"/>
                  <a:pt x="1317965" y="458949"/>
                </a:cubicBezTo>
                <a:cubicBezTo>
                  <a:pt x="1323051" y="464035"/>
                  <a:pt x="1331459" y="464028"/>
                  <a:pt x="1338437" y="465773"/>
                </a:cubicBezTo>
                <a:cubicBezTo>
                  <a:pt x="1349689" y="468586"/>
                  <a:pt x="1361183" y="470322"/>
                  <a:pt x="1372556" y="472597"/>
                </a:cubicBezTo>
                <a:cubicBezTo>
                  <a:pt x="1374831" y="479421"/>
                  <a:pt x="1382597" y="486635"/>
                  <a:pt x="1379380" y="493068"/>
                </a:cubicBezTo>
                <a:cubicBezTo>
                  <a:pt x="1376163" y="499501"/>
                  <a:pt x="1364526" y="495399"/>
                  <a:pt x="1358909" y="499892"/>
                </a:cubicBezTo>
                <a:cubicBezTo>
                  <a:pt x="1342611" y="512931"/>
                  <a:pt x="1346679" y="524352"/>
                  <a:pt x="1338437" y="540836"/>
                </a:cubicBezTo>
                <a:cubicBezTo>
                  <a:pt x="1334769" y="548171"/>
                  <a:pt x="1329338" y="554483"/>
                  <a:pt x="1324789" y="561307"/>
                </a:cubicBezTo>
                <a:cubicBezTo>
                  <a:pt x="1327064" y="570406"/>
                  <a:pt x="1325754" y="581279"/>
                  <a:pt x="1331613" y="588603"/>
                </a:cubicBezTo>
                <a:cubicBezTo>
                  <a:pt x="1336107" y="594220"/>
                  <a:pt x="1345651" y="592210"/>
                  <a:pt x="1352085" y="595427"/>
                </a:cubicBezTo>
                <a:cubicBezTo>
                  <a:pt x="1359420" y="599095"/>
                  <a:pt x="1365018" y="605844"/>
                  <a:pt x="1372556" y="609074"/>
                </a:cubicBezTo>
                <a:cubicBezTo>
                  <a:pt x="1381176" y="612768"/>
                  <a:pt x="1390834" y="613321"/>
                  <a:pt x="1399852" y="615898"/>
                </a:cubicBezTo>
                <a:cubicBezTo>
                  <a:pt x="1406768" y="617874"/>
                  <a:pt x="1413500" y="620447"/>
                  <a:pt x="1420324" y="622722"/>
                </a:cubicBezTo>
                <a:cubicBezTo>
                  <a:pt x="1430563" y="638081"/>
                  <a:pt x="1444716" y="662214"/>
                  <a:pt x="1461267" y="670489"/>
                </a:cubicBezTo>
                <a:cubicBezTo>
                  <a:pt x="1473642" y="676677"/>
                  <a:pt x="1488562" y="675038"/>
                  <a:pt x="1502210" y="677313"/>
                </a:cubicBezTo>
                <a:cubicBezTo>
                  <a:pt x="1506759" y="684137"/>
                  <a:pt x="1510608" y="691484"/>
                  <a:pt x="1515858" y="697785"/>
                </a:cubicBezTo>
                <a:cubicBezTo>
                  <a:pt x="1522036" y="705199"/>
                  <a:pt x="1530720" y="710404"/>
                  <a:pt x="1536329" y="718257"/>
                </a:cubicBezTo>
                <a:cubicBezTo>
                  <a:pt x="1567810" y="762331"/>
                  <a:pt x="1530092" y="732296"/>
                  <a:pt x="1570449" y="759200"/>
                </a:cubicBezTo>
                <a:cubicBezTo>
                  <a:pt x="1623215" y="838350"/>
                  <a:pt x="1585062" y="766284"/>
                  <a:pt x="1604568" y="909325"/>
                </a:cubicBezTo>
                <a:cubicBezTo>
                  <a:pt x="1609411" y="944841"/>
                  <a:pt x="1626190" y="962228"/>
                  <a:pt x="1645512" y="991212"/>
                </a:cubicBezTo>
                <a:cubicBezTo>
                  <a:pt x="1650061" y="998036"/>
                  <a:pt x="1656566" y="1003903"/>
                  <a:pt x="1659159" y="1011683"/>
                </a:cubicBezTo>
                <a:lnTo>
                  <a:pt x="1665983" y="1032155"/>
                </a:lnTo>
                <a:cubicBezTo>
                  <a:pt x="1668258" y="1070824"/>
                  <a:pt x="1672807" y="1109425"/>
                  <a:pt x="1672807" y="1148161"/>
                </a:cubicBezTo>
                <a:cubicBezTo>
                  <a:pt x="1672807" y="1262987"/>
                  <a:pt x="1681790" y="1267404"/>
                  <a:pt x="1652335" y="1223224"/>
                </a:cubicBezTo>
                <a:cubicBezTo>
                  <a:pt x="1650061" y="1230048"/>
                  <a:pt x="1648729" y="1237262"/>
                  <a:pt x="1645512" y="1243695"/>
                </a:cubicBezTo>
                <a:cubicBezTo>
                  <a:pt x="1641844" y="1251031"/>
                  <a:pt x="1634744" y="1256488"/>
                  <a:pt x="1631864" y="1264167"/>
                </a:cubicBezTo>
                <a:cubicBezTo>
                  <a:pt x="1624891" y="1282761"/>
                  <a:pt x="1621027" y="1339758"/>
                  <a:pt x="1618216" y="1352877"/>
                </a:cubicBezTo>
                <a:cubicBezTo>
                  <a:pt x="1601401" y="1431346"/>
                  <a:pt x="1612875" y="1364895"/>
                  <a:pt x="1590921" y="1414292"/>
                </a:cubicBezTo>
                <a:cubicBezTo>
                  <a:pt x="1585078" y="1427438"/>
                  <a:pt x="1581822" y="1441588"/>
                  <a:pt x="1577273" y="1455236"/>
                </a:cubicBezTo>
                <a:cubicBezTo>
                  <a:pt x="1574998" y="1462060"/>
                  <a:pt x="1574439" y="1469722"/>
                  <a:pt x="1570449" y="1475707"/>
                </a:cubicBezTo>
                <a:cubicBezTo>
                  <a:pt x="1531333" y="1534382"/>
                  <a:pt x="1578232" y="1460142"/>
                  <a:pt x="1549977" y="1516651"/>
                </a:cubicBezTo>
                <a:cubicBezTo>
                  <a:pt x="1546309" y="1523986"/>
                  <a:pt x="1540878" y="1530298"/>
                  <a:pt x="1536329" y="1537122"/>
                </a:cubicBezTo>
                <a:cubicBezTo>
                  <a:pt x="1535262" y="1540323"/>
                  <a:pt x="1522012" y="1592048"/>
                  <a:pt x="1509034" y="1598537"/>
                </a:cubicBezTo>
                <a:cubicBezTo>
                  <a:pt x="1492257" y="1606925"/>
                  <a:pt x="1472237" y="1606253"/>
                  <a:pt x="1454443" y="1612185"/>
                </a:cubicBezTo>
                <a:lnTo>
                  <a:pt x="1413500" y="1625833"/>
                </a:lnTo>
                <a:cubicBezTo>
                  <a:pt x="1390754" y="1623558"/>
                  <a:pt x="1366948" y="1626238"/>
                  <a:pt x="1345261" y="1619009"/>
                </a:cubicBezTo>
                <a:cubicBezTo>
                  <a:pt x="1337480" y="1616415"/>
                  <a:pt x="1337412" y="1604336"/>
                  <a:pt x="1331613" y="1598537"/>
                </a:cubicBezTo>
                <a:cubicBezTo>
                  <a:pt x="1325814" y="1592738"/>
                  <a:pt x="1318636" y="1588220"/>
                  <a:pt x="1311141" y="1584889"/>
                </a:cubicBezTo>
                <a:cubicBezTo>
                  <a:pt x="1297995" y="1579046"/>
                  <a:pt x="1283846" y="1575791"/>
                  <a:pt x="1270198" y="1571242"/>
                </a:cubicBezTo>
                <a:lnTo>
                  <a:pt x="1249726" y="1564418"/>
                </a:lnTo>
                <a:cubicBezTo>
                  <a:pt x="1245177" y="1557594"/>
                  <a:pt x="1241878" y="1549745"/>
                  <a:pt x="1236079" y="1543946"/>
                </a:cubicBezTo>
                <a:cubicBezTo>
                  <a:pt x="1224433" y="1532300"/>
                  <a:pt x="1210397" y="1527636"/>
                  <a:pt x="1195135" y="1523474"/>
                </a:cubicBezTo>
                <a:cubicBezTo>
                  <a:pt x="1177039" y="1518539"/>
                  <a:pt x="1158937" y="1513506"/>
                  <a:pt x="1140544" y="1509827"/>
                </a:cubicBezTo>
                <a:cubicBezTo>
                  <a:pt x="1117798" y="1505278"/>
                  <a:pt x="1094810" y="1501805"/>
                  <a:pt x="1072306" y="1496179"/>
                </a:cubicBezTo>
                <a:cubicBezTo>
                  <a:pt x="1058349" y="1492690"/>
                  <a:pt x="1031362" y="1482531"/>
                  <a:pt x="1031362" y="1482531"/>
                </a:cubicBezTo>
                <a:cubicBezTo>
                  <a:pt x="1024538" y="1477982"/>
                  <a:pt x="1018385" y="1472214"/>
                  <a:pt x="1010891" y="1468883"/>
                </a:cubicBezTo>
                <a:cubicBezTo>
                  <a:pt x="997745" y="1463040"/>
                  <a:pt x="969947" y="1455236"/>
                  <a:pt x="969947" y="1455236"/>
                </a:cubicBezTo>
                <a:cubicBezTo>
                  <a:pt x="879079" y="1394654"/>
                  <a:pt x="1013751" y="1481847"/>
                  <a:pt x="929004" y="1434764"/>
                </a:cubicBezTo>
                <a:cubicBezTo>
                  <a:pt x="914666" y="1426798"/>
                  <a:pt x="901709" y="1416566"/>
                  <a:pt x="888061" y="1407468"/>
                </a:cubicBezTo>
                <a:cubicBezTo>
                  <a:pt x="881237" y="1402919"/>
                  <a:pt x="875779" y="1394252"/>
                  <a:pt x="867589" y="1393821"/>
                </a:cubicBezTo>
                <a:lnTo>
                  <a:pt x="737935" y="1386997"/>
                </a:lnTo>
                <a:cubicBezTo>
                  <a:pt x="731111" y="1384722"/>
                  <a:pt x="723449" y="1384163"/>
                  <a:pt x="717464" y="1380173"/>
                </a:cubicBezTo>
                <a:cubicBezTo>
                  <a:pt x="666349" y="1346096"/>
                  <a:pt x="725195" y="1369103"/>
                  <a:pt x="676521" y="1352877"/>
                </a:cubicBezTo>
                <a:cubicBezTo>
                  <a:pt x="669697" y="1346053"/>
                  <a:pt x="664079" y="1337759"/>
                  <a:pt x="656049" y="1332406"/>
                </a:cubicBezTo>
                <a:cubicBezTo>
                  <a:pt x="650064" y="1328416"/>
                  <a:pt x="639758" y="1331435"/>
                  <a:pt x="635577" y="1325582"/>
                </a:cubicBezTo>
                <a:cubicBezTo>
                  <a:pt x="595770" y="1269853"/>
                  <a:pt x="647519" y="1293169"/>
                  <a:pt x="601458" y="1277815"/>
                </a:cubicBezTo>
                <a:cubicBezTo>
                  <a:pt x="583261" y="1280090"/>
                  <a:pt x="564102" y="1278372"/>
                  <a:pt x="546867" y="1284639"/>
                </a:cubicBezTo>
                <a:cubicBezTo>
                  <a:pt x="537798" y="1287937"/>
                  <a:pt x="532573" y="1297696"/>
                  <a:pt x="526395" y="1305110"/>
                </a:cubicBezTo>
                <a:cubicBezTo>
                  <a:pt x="521144" y="1311410"/>
                  <a:pt x="520704" y="1323593"/>
                  <a:pt x="512747" y="1325582"/>
                </a:cubicBezTo>
                <a:cubicBezTo>
                  <a:pt x="481774" y="1333325"/>
                  <a:pt x="449058" y="1330131"/>
                  <a:pt x="417213" y="1332406"/>
                </a:cubicBezTo>
                <a:cubicBezTo>
                  <a:pt x="410389" y="1334681"/>
                  <a:pt x="402726" y="1335240"/>
                  <a:pt x="396741" y="1339230"/>
                </a:cubicBezTo>
                <a:cubicBezTo>
                  <a:pt x="345625" y="1373307"/>
                  <a:pt x="404476" y="1350299"/>
                  <a:pt x="355798" y="1366525"/>
                </a:cubicBezTo>
                <a:cubicBezTo>
                  <a:pt x="351249" y="1373349"/>
                  <a:pt x="345818" y="1379661"/>
                  <a:pt x="342150" y="1386997"/>
                </a:cubicBezTo>
                <a:cubicBezTo>
                  <a:pt x="329836" y="1411625"/>
                  <a:pt x="335212" y="1425172"/>
                  <a:pt x="342150" y="1455236"/>
                </a:cubicBezTo>
                <a:cubicBezTo>
                  <a:pt x="345385" y="1469254"/>
                  <a:pt x="355798" y="1496179"/>
                  <a:pt x="355798" y="1496179"/>
                </a:cubicBezTo>
                <a:cubicBezTo>
                  <a:pt x="353523" y="1525749"/>
                  <a:pt x="352653" y="1555461"/>
                  <a:pt x="348974" y="1584889"/>
                </a:cubicBezTo>
                <a:cubicBezTo>
                  <a:pt x="346115" y="1607757"/>
                  <a:pt x="338662" y="1605515"/>
                  <a:pt x="328503" y="1625833"/>
                </a:cubicBezTo>
                <a:cubicBezTo>
                  <a:pt x="325286" y="1632266"/>
                  <a:pt x="323954" y="1639480"/>
                  <a:pt x="321679" y="1646304"/>
                </a:cubicBezTo>
                <a:cubicBezTo>
                  <a:pt x="319404" y="1659952"/>
                  <a:pt x="314855" y="1673412"/>
                  <a:pt x="314855" y="1687248"/>
                </a:cubicBezTo>
                <a:cubicBezTo>
                  <a:pt x="314855" y="1714638"/>
                  <a:pt x="326182" y="1742117"/>
                  <a:pt x="321679" y="1769134"/>
                </a:cubicBezTo>
                <a:cubicBezTo>
                  <a:pt x="318982" y="1785313"/>
                  <a:pt x="294383" y="1810077"/>
                  <a:pt x="294383" y="1810077"/>
                </a:cubicBezTo>
                <a:cubicBezTo>
                  <a:pt x="292108" y="1816901"/>
                  <a:pt x="289535" y="1823633"/>
                  <a:pt x="287559" y="1830549"/>
                </a:cubicBezTo>
                <a:cubicBezTo>
                  <a:pt x="282703" y="1847545"/>
                  <a:pt x="282477" y="1866005"/>
                  <a:pt x="267088" y="1878316"/>
                </a:cubicBezTo>
                <a:cubicBezTo>
                  <a:pt x="261471" y="1882809"/>
                  <a:pt x="252904" y="1881647"/>
                  <a:pt x="246616" y="1885140"/>
                </a:cubicBezTo>
                <a:cubicBezTo>
                  <a:pt x="232278" y="1893106"/>
                  <a:pt x="205673" y="1912436"/>
                  <a:pt x="205673" y="1912436"/>
                </a:cubicBezTo>
                <a:cubicBezTo>
                  <a:pt x="196574" y="1926084"/>
                  <a:pt x="183564" y="1937818"/>
                  <a:pt x="178377" y="1953379"/>
                </a:cubicBezTo>
                <a:lnTo>
                  <a:pt x="157906" y="2014794"/>
                </a:lnTo>
                <a:cubicBezTo>
                  <a:pt x="152356" y="2031444"/>
                  <a:pt x="150662" y="2042509"/>
                  <a:pt x="137434" y="2055737"/>
                </a:cubicBezTo>
                <a:cubicBezTo>
                  <a:pt x="131635" y="2061536"/>
                  <a:pt x="123786" y="2064836"/>
                  <a:pt x="116962" y="2069385"/>
                </a:cubicBezTo>
                <a:cubicBezTo>
                  <a:pt x="100263" y="2119483"/>
                  <a:pt x="113487" y="2100156"/>
                  <a:pt x="82843" y="2130800"/>
                </a:cubicBezTo>
                <a:lnTo>
                  <a:pt x="62371" y="2192215"/>
                </a:lnTo>
                <a:lnTo>
                  <a:pt x="55547" y="2212686"/>
                </a:lnTo>
                <a:cubicBezTo>
                  <a:pt x="71972" y="2261962"/>
                  <a:pt x="47674" y="2209823"/>
                  <a:pt x="130610" y="2239982"/>
                </a:cubicBezTo>
                <a:cubicBezTo>
                  <a:pt x="137370" y="2242440"/>
                  <a:pt x="135159" y="2253630"/>
                  <a:pt x="137434" y="2260454"/>
                </a:cubicBezTo>
                <a:cubicBezTo>
                  <a:pt x="129585" y="2370339"/>
                  <a:pt x="140706" y="2325700"/>
                  <a:pt x="116962" y="2396931"/>
                </a:cubicBezTo>
                <a:cubicBezTo>
                  <a:pt x="114687" y="2403755"/>
                  <a:pt x="114128" y="2411418"/>
                  <a:pt x="110138" y="2417403"/>
                </a:cubicBezTo>
                <a:lnTo>
                  <a:pt x="82843" y="2458346"/>
                </a:lnTo>
                <a:cubicBezTo>
                  <a:pt x="78294" y="2465170"/>
                  <a:pt x="71789" y="2471037"/>
                  <a:pt x="69195" y="2478818"/>
                </a:cubicBezTo>
                <a:lnTo>
                  <a:pt x="55547" y="2519761"/>
                </a:lnTo>
                <a:cubicBezTo>
                  <a:pt x="53272" y="2526585"/>
                  <a:pt x="52714" y="2534248"/>
                  <a:pt x="48724" y="2540233"/>
                </a:cubicBezTo>
                <a:lnTo>
                  <a:pt x="35076" y="2560704"/>
                </a:lnTo>
                <a:cubicBezTo>
                  <a:pt x="30527" y="2574352"/>
                  <a:pt x="29408" y="2589678"/>
                  <a:pt x="21428" y="2601648"/>
                </a:cubicBezTo>
                <a:cubicBezTo>
                  <a:pt x="16879" y="2608472"/>
                  <a:pt x="0" y="2619526"/>
                  <a:pt x="7780" y="2622119"/>
                </a:cubicBezTo>
                <a:cubicBezTo>
                  <a:pt x="21472" y="2626683"/>
                  <a:pt x="70256" y="2613324"/>
                  <a:pt x="89667" y="2608471"/>
                </a:cubicBezTo>
                <a:cubicBezTo>
                  <a:pt x="199719" y="2620699"/>
                  <a:pt x="117824" y="2602078"/>
                  <a:pt x="171553" y="2628943"/>
                </a:cubicBezTo>
                <a:cubicBezTo>
                  <a:pt x="177987" y="2632160"/>
                  <a:pt x="185737" y="2632274"/>
                  <a:pt x="192025" y="2635767"/>
                </a:cubicBezTo>
                <a:cubicBezTo>
                  <a:pt x="206363" y="2643733"/>
                  <a:pt x="216789" y="2660367"/>
                  <a:pt x="232968" y="2663063"/>
                </a:cubicBezTo>
                <a:cubicBezTo>
                  <a:pt x="296461" y="2673644"/>
                  <a:pt x="260144" y="2668509"/>
                  <a:pt x="342150" y="2676710"/>
                </a:cubicBezTo>
                <a:cubicBezTo>
                  <a:pt x="348974" y="2678985"/>
                  <a:pt x="357005" y="2679040"/>
                  <a:pt x="362622" y="2683534"/>
                </a:cubicBezTo>
                <a:cubicBezTo>
                  <a:pt x="382462" y="2699406"/>
                  <a:pt x="376812" y="2725290"/>
                  <a:pt x="389918" y="2744949"/>
                </a:cubicBezTo>
                <a:lnTo>
                  <a:pt x="417213" y="2785892"/>
                </a:lnTo>
                <a:cubicBezTo>
                  <a:pt x="434364" y="2837346"/>
                  <a:pt x="411229" y="2773926"/>
                  <a:pt x="437685" y="2826836"/>
                </a:cubicBezTo>
                <a:cubicBezTo>
                  <a:pt x="440902" y="2833269"/>
                  <a:pt x="441292" y="2840874"/>
                  <a:pt x="444509" y="2847307"/>
                </a:cubicBezTo>
                <a:cubicBezTo>
                  <a:pt x="448177" y="2854642"/>
                  <a:pt x="454825" y="2860285"/>
                  <a:pt x="458156" y="2867779"/>
                </a:cubicBezTo>
                <a:cubicBezTo>
                  <a:pt x="458158" y="2867783"/>
                  <a:pt x="475216" y="2918957"/>
                  <a:pt x="478628" y="2929194"/>
                </a:cubicBezTo>
                <a:cubicBezTo>
                  <a:pt x="480903" y="2936018"/>
                  <a:pt x="481462" y="2943681"/>
                  <a:pt x="485452" y="2949666"/>
                </a:cubicBezTo>
                <a:cubicBezTo>
                  <a:pt x="490001" y="2956490"/>
                  <a:pt x="492928" y="2964737"/>
                  <a:pt x="499100" y="2970137"/>
                </a:cubicBezTo>
                <a:cubicBezTo>
                  <a:pt x="511444" y="2980938"/>
                  <a:pt x="540043" y="2997433"/>
                  <a:pt x="540043" y="2997433"/>
                </a:cubicBezTo>
                <a:cubicBezTo>
                  <a:pt x="560924" y="2992213"/>
                  <a:pt x="572102" y="2992669"/>
                  <a:pt x="587810" y="2976961"/>
                </a:cubicBezTo>
                <a:cubicBezTo>
                  <a:pt x="600548" y="2964223"/>
                  <a:pt x="600093" y="2946481"/>
                  <a:pt x="621929" y="2942842"/>
                </a:cubicBezTo>
                <a:cubicBezTo>
                  <a:pt x="655659" y="2937220"/>
                  <a:pt x="690168" y="2938293"/>
                  <a:pt x="724288" y="2936018"/>
                </a:cubicBezTo>
                <a:cubicBezTo>
                  <a:pt x="796642" y="2917929"/>
                  <a:pt x="788516" y="2917227"/>
                  <a:pt x="915356" y="2936018"/>
                </a:cubicBezTo>
                <a:cubicBezTo>
                  <a:pt x="924902" y="2937432"/>
                  <a:pt x="928414" y="2950311"/>
                  <a:pt x="935828" y="2956489"/>
                </a:cubicBezTo>
                <a:cubicBezTo>
                  <a:pt x="956025" y="2973320"/>
                  <a:pt x="957581" y="2970457"/>
                  <a:pt x="983595" y="2976961"/>
                </a:cubicBezTo>
                <a:cubicBezTo>
                  <a:pt x="1038186" y="2974686"/>
                  <a:pt x="1092868" y="2974030"/>
                  <a:pt x="1147368" y="2970137"/>
                </a:cubicBezTo>
                <a:cubicBezTo>
                  <a:pt x="1156723" y="2969469"/>
                  <a:pt x="1166860" y="2968515"/>
                  <a:pt x="1174664" y="2963313"/>
                </a:cubicBezTo>
                <a:cubicBezTo>
                  <a:pt x="1181488" y="2958764"/>
                  <a:pt x="1183763" y="2949666"/>
                  <a:pt x="1188312" y="2942842"/>
                </a:cubicBezTo>
                <a:cubicBezTo>
                  <a:pt x="1190586" y="2929194"/>
                  <a:pt x="1188947" y="2914274"/>
                  <a:pt x="1195135" y="2901898"/>
                </a:cubicBezTo>
                <a:cubicBezTo>
                  <a:pt x="1198803" y="2894563"/>
                  <a:pt x="1208272" y="2891919"/>
                  <a:pt x="1215607" y="2888251"/>
                </a:cubicBezTo>
                <a:cubicBezTo>
                  <a:pt x="1243482" y="2874314"/>
                  <a:pt x="1299663" y="2876128"/>
                  <a:pt x="1317965" y="2874603"/>
                </a:cubicBezTo>
                <a:cubicBezTo>
                  <a:pt x="1331613" y="2865504"/>
                  <a:pt x="1353722" y="2862868"/>
                  <a:pt x="1358909" y="2847307"/>
                </a:cubicBezTo>
                <a:cubicBezTo>
                  <a:pt x="1361183" y="2840483"/>
                  <a:pt x="1361239" y="2832453"/>
                  <a:pt x="1365732" y="2826836"/>
                </a:cubicBezTo>
                <a:cubicBezTo>
                  <a:pt x="1370855" y="2820432"/>
                  <a:pt x="1379903" y="2818438"/>
                  <a:pt x="1386204" y="2813188"/>
                </a:cubicBezTo>
                <a:cubicBezTo>
                  <a:pt x="1393618" y="2807010"/>
                  <a:pt x="1399058" y="2798641"/>
                  <a:pt x="1406676" y="2792716"/>
                </a:cubicBezTo>
                <a:cubicBezTo>
                  <a:pt x="1419623" y="2782646"/>
                  <a:pt x="1433971" y="2774519"/>
                  <a:pt x="1447619" y="2765421"/>
                </a:cubicBezTo>
                <a:lnTo>
                  <a:pt x="1468091" y="2751773"/>
                </a:lnTo>
                <a:cubicBezTo>
                  <a:pt x="1472640" y="2738125"/>
                  <a:pt x="1478249" y="2724786"/>
                  <a:pt x="1481738" y="2710830"/>
                </a:cubicBezTo>
                <a:cubicBezTo>
                  <a:pt x="1484013" y="2701731"/>
                  <a:pt x="1482386" y="2690592"/>
                  <a:pt x="1488562" y="2683534"/>
                </a:cubicBezTo>
                <a:cubicBezTo>
                  <a:pt x="1499363" y="2671190"/>
                  <a:pt x="1529506" y="2656239"/>
                  <a:pt x="1529506" y="2656239"/>
                </a:cubicBezTo>
                <a:cubicBezTo>
                  <a:pt x="1531780" y="2647140"/>
                  <a:pt x="1536329" y="2638322"/>
                  <a:pt x="1536329" y="2628943"/>
                </a:cubicBezTo>
                <a:cubicBezTo>
                  <a:pt x="1536329" y="2610104"/>
                  <a:pt x="1531086" y="2580313"/>
                  <a:pt x="1522682" y="2560704"/>
                </a:cubicBezTo>
                <a:cubicBezTo>
                  <a:pt x="1497385" y="2501678"/>
                  <a:pt x="1518214" y="2560948"/>
                  <a:pt x="1502210" y="2512937"/>
                </a:cubicBezTo>
                <a:cubicBezTo>
                  <a:pt x="1504485" y="2506113"/>
                  <a:pt x="1503181" y="2496647"/>
                  <a:pt x="1509034" y="2492466"/>
                </a:cubicBezTo>
                <a:cubicBezTo>
                  <a:pt x="1520740" y="2484104"/>
                  <a:pt x="1538007" y="2486798"/>
                  <a:pt x="1549977" y="2478818"/>
                </a:cubicBezTo>
                <a:lnTo>
                  <a:pt x="1570449" y="2465170"/>
                </a:lnTo>
                <a:cubicBezTo>
                  <a:pt x="1579547" y="2451522"/>
                  <a:pt x="1592557" y="2439788"/>
                  <a:pt x="1597744" y="2424227"/>
                </a:cubicBezTo>
                <a:cubicBezTo>
                  <a:pt x="1616580" y="2367719"/>
                  <a:pt x="1603411" y="2395256"/>
                  <a:pt x="1638688" y="2342340"/>
                </a:cubicBezTo>
                <a:cubicBezTo>
                  <a:pt x="1648761" y="2327231"/>
                  <a:pt x="1657040" y="2311908"/>
                  <a:pt x="1672807" y="2301397"/>
                </a:cubicBezTo>
                <a:cubicBezTo>
                  <a:pt x="1678792" y="2297407"/>
                  <a:pt x="1686455" y="2296848"/>
                  <a:pt x="1693279" y="2294573"/>
                </a:cubicBezTo>
                <a:cubicBezTo>
                  <a:pt x="1700103" y="2290024"/>
                  <a:pt x="1706415" y="2284593"/>
                  <a:pt x="1713750" y="2280925"/>
                </a:cubicBezTo>
                <a:cubicBezTo>
                  <a:pt x="1770267" y="2252666"/>
                  <a:pt x="1696011" y="2299573"/>
                  <a:pt x="1754694" y="2260454"/>
                </a:cubicBezTo>
                <a:cubicBezTo>
                  <a:pt x="1759243" y="2253630"/>
                  <a:pt x="1762169" y="2245383"/>
                  <a:pt x="1768341" y="2239982"/>
                </a:cubicBezTo>
                <a:cubicBezTo>
                  <a:pt x="1780685" y="2229181"/>
                  <a:pt x="1795637" y="2221785"/>
                  <a:pt x="1809285" y="2212686"/>
                </a:cubicBezTo>
                <a:cubicBezTo>
                  <a:pt x="1816109" y="2208137"/>
                  <a:pt x="1821800" y="2201028"/>
                  <a:pt x="1829756" y="2199039"/>
                </a:cubicBezTo>
                <a:cubicBezTo>
                  <a:pt x="1871009" y="2188726"/>
                  <a:pt x="1848153" y="2195181"/>
                  <a:pt x="1897995" y="2178567"/>
                </a:cubicBezTo>
                <a:lnTo>
                  <a:pt x="1959410" y="2158095"/>
                </a:lnTo>
                <a:cubicBezTo>
                  <a:pt x="1966234" y="2155820"/>
                  <a:pt x="1973897" y="2155261"/>
                  <a:pt x="1979882" y="2151271"/>
                </a:cubicBezTo>
                <a:cubicBezTo>
                  <a:pt x="1993530" y="2142173"/>
                  <a:pt x="2004912" y="2127954"/>
                  <a:pt x="2020825" y="2123976"/>
                </a:cubicBezTo>
                <a:cubicBezTo>
                  <a:pt x="2062076" y="2113663"/>
                  <a:pt x="2039225" y="2120117"/>
                  <a:pt x="2089064" y="2103504"/>
                </a:cubicBezTo>
                <a:cubicBezTo>
                  <a:pt x="2095888" y="2101229"/>
                  <a:pt x="2103550" y="2100670"/>
                  <a:pt x="2109535" y="2096680"/>
                </a:cubicBezTo>
                <a:lnTo>
                  <a:pt x="2130007" y="2083033"/>
                </a:lnTo>
                <a:lnTo>
                  <a:pt x="2143655" y="2042089"/>
                </a:lnTo>
                <a:lnTo>
                  <a:pt x="2150479" y="2021618"/>
                </a:lnTo>
                <a:cubicBezTo>
                  <a:pt x="2152754" y="1964752"/>
                  <a:pt x="2151240" y="1907608"/>
                  <a:pt x="2157303" y="1851021"/>
                </a:cubicBezTo>
                <a:cubicBezTo>
                  <a:pt x="2158177" y="1842866"/>
                  <a:pt x="2163995" y="1834896"/>
                  <a:pt x="2170950" y="1830549"/>
                </a:cubicBezTo>
                <a:cubicBezTo>
                  <a:pt x="2185794" y="1821271"/>
                  <a:pt x="2220752" y="1815608"/>
                  <a:pt x="2239189" y="1810077"/>
                </a:cubicBezTo>
                <a:cubicBezTo>
                  <a:pt x="2252968" y="1805943"/>
                  <a:pt x="2280132" y="1796430"/>
                  <a:pt x="2280132" y="1796430"/>
                </a:cubicBezTo>
                <a:cubicBezTo>
                  <a:pt x="2302878" y="1798705"/>
                  <a:pt x="2326552" y="1796436"/>
                  <a:pt x="2348371" y="1803254"/>
                </a:cubicBezTo>
                <a:cubicBezTo>
                  <a:pt x="2364027" y="1808146"/>
                  <a:pt x="2389315" y="1830549"/>
                  <a:pt x="2389315" y="1830549"/>
                </a:cubicBezTo>
                <a:cubicBezTo>
                  <a:pt x="2393864" y="1837373"/>
                  <a:pt x="2397163" y="1845222"/>
                  <a:pt x="2402962" y="1851021"/>
                </a:cubicBezTo>
                <a:cubicBezTo>
                  <a:pt x="2412604" y="1860663"/>
                  <a:pt x="2440030" y="1872966"/>
                  <a:pt x="2450729" y="1878316"/>
                </a:cubicBezTo>
                <a:cubicBezTo>
                  <a:pt x="2454219" y="1877928"/>
                  <a:pt x="2531055" y="1863107"/>
                  <a:pt x="2546264" y="1878316"/>
                </a:cubicBezTo>
                <a:cubicBezTo>
                  <a:pt x="2609952" y="1942004"/>
                  <a:pt x="2522383" y="1906751"/>
                  <a:pt x="2580383" y="1926083"/>
                </a:cubicBezTo>
                <a:cubicBezTo>
                  <a:pt x="2607679" y="1923809"/>
                  <a:pt x="2635412" y="1924632"/>
                  <a:pt x="2662270" y="1919260"/>
                </a:cubicBezTo>
                <a:cubicBezTo>
                  <a:pt x="2670312" y="1917652"/>
                  <a:pt x="2675247" y="1908943"/>
                  <a:pt x="2682741" y="1905612"/>
                </a:cubicBezTo>
                <a:cubicBezTo>
                  <a:pt x="2695887" y="1899769"/>
                  <a:pt x="2710037" y="1896513"/>
                  <a:pt x="2723685" y="1891964"/>
                </a:cubicBezTo>
                <a:lnTo>
                  <a:pt x="2744156" y="1885140"/>
                </a:lnTo>
                <a:cubicBezTo>
                  <a:pt x="2750980" y="1882865"/>
                  <a:pt x="2758194" y="1881533"/>
                  <a:pt x="2764628" y="1878316"/>
                </a:cubicBezTo>
                <a:lnTo>
                  <a:pt x="2791924" y="1864668"/>
                </a:lnTo>
                <a:cubicBezTo>
                  <a:pt x="2794198" y="1857844"/>
                  <a:pt x="2794254" y="1849814"/>
                  <a:pt x="2798747" y="1844197"/>
                </a:cubicBezTo>
                <a:cubicBezTo>
                  <a:pt x="2817093" y="1821264"/>
                  <a:pt x="2859449" y="1826079"/>
                  <a:pt x="2880634" y="1823725"/>
                </a:cubicBezTo>
                <a:cubicBezTo>
                  <a:pt x="2932092" y="1806572"/>
                  <a:pt x="2870659" y="1831705"/>
                  <a:pt x="2914753" y="1796430"/>
                </a:cubicBezTo>
                <a:cubicBezTo>
                  <a:pt x="2920370" y="1791937"/>
                  <a:pt x="2928791" y="1792823"/>
                  <a:pt x="2935225" y="1789606"/>
                </a:cubicBezTo>
                <a:cubicBezTo>
                  <a:pt x="2988141" y="1763148"/>
                  <a:pt x="2924711" y="1786287"/>
                  <a:pt x="2976168" y="1769134"/>
                </a:cubicBezTo>
                <a:cubicBezTo>
                  <a:pt x="2982992" y="1762310"/>
                  <a:pt x="2988204" y="1753350"/>
                  <a:pt x="2996640" y="1748663"/>
                </a:cubicBezTo>
                <a:cubicBezTo>
                  <a:pt x="3010234" y="1741111"/>
                  <a:pt x="3047257" y="1732597"/>
                  <a:pt x="3064879" y="1728191"/>
                </a:cubicBezTo>
                <a:cubicBezTo>
                  <a:pt x="3074332" y="1730082"/>
                  <a:pt x="3107667" y="1735282"/>
                  <a:pt x="3119470" y="1741839"/>
                </a:cubicBezTo>
                <a:cubicBezTo>
                  <a:pt x="3133808" y="1749805"/>
                  <a:pt x="3160413" y="1769134"/>
                  <a:pt x="3160413" y="1769134"/>
                </a:cubicBezTo>
                <a:cubicBezTo>
                  <a:pt x="3178610" y="1823726"/>
                  <a:pt x="3151314" y="1760035"/>
                  <a:pt x="3187709" y="1796430"/>
                </a:cubicBezTo>
                <a:cubicBezTo>
                  <a:pt x="3199307" y="1808028"/>
                  <a:pt x="3205906" y="1823725"/>
                  <a:pt x="3215004" y="1837373"/>
                </a:cubicBezTo>
                <a:cubicBezTo>
                  <a:pt x="3219553" y="1844197"/>
                  <a:pt x="3221828" y="1853296"/>
                  <a:pt x="3228652" y="1857845"/>
                </a:cubicBezTo>
                <a:lnTo>
                  <a:pt x="3269595" y="1885140"/>
                </a:lnTo>
                <a:cubicBezTo>
                  <a:pt x="3291905" y="1952068"/>
                  <a:pt x="3284438" y="1911747"/>
                  <a:pt x="3276419" y="2007970"/>
                </a:cubicBezTo>
                <a:cubicBezTo>
                  <a:pt x="3278694" y="2032991"/>
                  <a:pt x="3275854" y="2059020"/>
                  <a:pt x="3283243" y="2083033"/>
                </a:cubicBezTo>
                <a:cubicBezTo>
                  <a:pt x="3286798" y="2094587"/>
                  <a:pt x="3316020" y="2099421"/>
                  <a:pt x="3324186" y="2103504"/>
                </a:cubicBezTo>
                <a:cubicBezTo>
                  <a:pt x="3349604" y="2116213"/>
                  <a:pt x="3342487" y="2118756"/>
                  <a:pt x="3365129" y="2137624"/>
                </a:cubicBezTo>
                <a:cubicBezTo>
                  <a:pt x="3371429" y="2142874"/>
                  <a:pt x="3378777" y="2146722"/>
                  <a:pt x="3385601" y="2151271"/>
                </a:cubicBezTo>
                <a:cubicBezTo>
                  <a:pt x="3389772" y="2163784"/>
                  <a:pt x="3398150" y="2200888"/>
                  <a:pt x="3412897" y="2212686"/>
                </a:cubicBezTo>
                <a:cubicBezTo>
                  <a:pt x="3418514" y="2217179"/>
                  <a:pt x="3427080" y="2216017"/>
                  <a:pt x="3433368" y="2219510"/>
                </a:cubicBezTo>
                <a:cubicBezTo>
                  <a:pt x="3447707" y="2227476"/>
                  <a:pt x="3460664" y="2237707"/>
                  <a:pt x="3474312" y="2246806"/>
                </a:cubicBezTo>
                <a:lnTo>
                  <a:pt x="3494783" y="2260454"/>
                </a:lnTo>
                <a:lnTo>
                  <a:pt x="3522079" y="2301397"/>
                </a:lnTo>
                <a:cubicBezTo>
                  <a:pt x="3526628" y="2308221"/>
                  <a:pt x="3533133" y="2314088"/>
                  <a:pt x="3535726" y="2321868"/>
                </a:cubicBezTo>
                <a:cubicBezTo>
                  <a:pt x="3540275" y="2335516"/>
                  <a:pt x="3537404" y="2354832"/>
                  <a:pt x="3549374" y="2362812"/>
                </a:cubicBezTo>
                <a:cubicBezTo>
                  <a:pt x="3601830" y="2397782"/>
                  <a:pt x="3574139" y="2387410"/>
                  <a:pt x="3631261" y="2396931"/>
                </a:cubicBezTo>
                <a:cubicBezTo>
                  <a:pt x="3638085" y="2399206"/>
                  <a:pt x="3646115" y="2399262"/>
                  <a:pt x="3651732" y="2403755"/>
                </a:cubicBezTo>
                <a:cubicBezTo>
                  <a:pt x="3658136" y="2408878"/>
                  <a:pt x="3658044" y="2420559"/>
                  <a:pt x="3665380" y="2424227"/>
                </a:cubicBezTo>
                <a:cubicBezTo>
                  <a:pt x="3677756" y="2430415"/>
                  <a:pt x="3692901" y="2427695"/>
                  <a:pt x="3706324" y="2431051"/>
                </a:cubicBezTo>
                <a:cubicBezTo>
                  <a:pt x="3720280" y="2434540"/>
                  <a:pt x="3747267" y="2444698"/>
                  <a:pt x="3747267" y="2444698"/>
                </a:cubicBezTo>
                <a:cubicBezTo>
                  <a:pt x="3749542" y="2453797"/>
                  <a:pt x="3752665" y="2462724"/>
                  <a:pt x="3754091" y="2471994"/>
                </a:cubicBezTo>
                <a:cubicBezTo>
                  <a:pt x="3757223" y="2492352"/>
                  <a:pt x="3753876" y="2514051"/>
                  <a:pt x="3760915" y="2533409"/>
                </a:cubicBezTo>
                <a:cubicBezTo>
                  <a:pt x="3766428" y="2548570"/>
                  <a:pt x="3808147" y="2552408"/>
                  <a:pt x="3815506" y="2553880"/>
                </a:cubicBezTo>
                <a:cubicBezTo>
                  <a:pt x="3824604" y="2567528"/>
                  <a:pt x="3827240" y="2589637"/>
                  <a:pt x="3842801" y="2594824"/>
                </a:cubicBezTo>
                <a:cubicBezTo>
                  <a:pt x="3889597" y="2610423"/>
                  <a:pt x="3831515" y="2592003"/>
                  <a:pt x="3897392" y="2608471"/>
                </a:cubicBezTo>
                <a:cubicBezTo>
                  <a:pt x="3904370" y="2610215"/>
                  <a:pt x="3911040" y="2613020"/>
                  <a:pt x="3917864" y="2615295"/>
                </a:cubicBezTo>
                <a:lnTo>
                  <a:pt x="3931512" y="2656239"/>
                </a:lnTo>
                <a:cubicBezTo>
                  <a:pt x="3939382" y="2679850"/>
                  <a:pt x="3934113" y="2678011"/>
                  <a:pt x="3958807" y="2690358"/>
                </a:cubicBezTo>
                <a:cubicBezTo>
                  <a:pt x="3965241" y="2693575"/>
                  <a:pt x="3972455" y="2694907"/>
                  <a:pt x="3979279" y="2697182"/>
                </a:cubicBezTo>
                <a:cubicBezTo>
                  <a:pt x="4005498" y="2714661"/>
                  <a:pt x="4021898" y="2718012"/>
                  <a:pt x="4033870" y="2744949"/>
                </a:cubicBezTo>
                <a:cubicBezTo>
                  <a:pt x="4039713" y="2758095"/>
                  <a:pt x="4042969" y="2772244"/>
                  <a:pt x="4047518" y="2785892"/>
                </a:cubicBezTo>
                <a:lnTo>
                  <a:pt x="4061165" y="2826836"/>
                </a:lnTo>
                <a:cubicBezTo>
                  <a:pt x="4063440" y="2833660"/>
                  <a:pt x="4063673" y="2841553"/>
                  <a:pt x="4067989" y="2847307"/>
                </a:cubicBezTo>
                <a:cubicBezTo>
                  <a:pt x="4076770" y="2859015"/>
                  <a:pt x="4094130" y="2881111"/>
                  <a:pt x="4102109" y="2895074"/>
                </a:cubicBezTo>
                <a:cubicBezTo>
                  <a:pt x="4115598" y="2918681"/>
                  <a:pt x="4114925" y="2919878"/>
                  <a:pt x="4122580" y="2942842"/>
                </a:cubicBezTo>
                <a:cubicBezTo>
                  <a:pt x="4106339" y="2991565"/>
                  <a:pt x="4120902" y="2975805"/>
                  <a:pt x="4088461" y="2997433"/>
                </a:cubicBezTo>
                <a:cubicBezTo>
                  <a:pt x="4086186" y="3006531"/>
                  <a:pt x="4085831" y="3016340"/>
                  <a:pt x="4081637" y="3024728"/>
                </a:cubicBezTo>
                <a:cubicBezTo>
                  <a:pt x="4074301" y="3039399"/>
                  <a:pt x="4063439" y="3052023"/>
                  <a:pt x="4054341" y="3065671"/>
                </a:cubicBezTo>
                <a:cubicBezTo>
                  <a:pt x="4049792" y="3072495"/>
                  <a:pt x="4043287" y="3078363"/>
                  <a:pt x="4040694" y="3086143"/>
                </a:cubicBezTo>
                <a:lnTo>
                  <a:pt x="4033870" y="3106615"/>
                </a:lnTo>
                <a:cubicBezTo>
                  <a:pt x="4036145" y="3127087"/>
                  <a:pt x="4032171" y="3149279"/>
                  <a:pt x="4040694" y="3168030"/>
                </a:cubicBezTo>
                <a:cubicBezTo>
                  <a:pt x="4052440" y="3193871"/>
                  <a:pt x="4115498" y="3175739"/>
                  <a:pt x="4122580" y="3174854"/>
                </a:cubicBezTo>
                <a:cubicBezTo>
                  <a:pt x="4127129" y="3168030"/>
                  <a:pt x="4133871" y="3162238"/>
                  <a:pt x="4136228" y="3154382"/>
                </a:cubicBezTo>
                <a:cubicBezTo>
                  <a:pt x="4140850" y="3138976"/>
                  <a:pt x="4139898" y="3122387"/>
                  <a:pt x="4143052" y="3106615"/>
                </a:cubicBezTo>
                <a:cubicBezTo>
                  <a:pt x="4145827" y="3092740"/>
                  <a:pt x="4153459" y="3075736"/>
                  <a:pt x="4163524" y="3065671"/>
                </a:cubicBezTo>
                <a:cubicBezTo>
                  <a:pt x="4169323" y="3059872"/>
                  <a:pt x="4177171" y="3056573"/>
                  <a:pt x="4183995" y="3052024"/>
                </a:cubicBezTo>
                <a:cubicBezTo>
                  <a:pt x="4190895" y="3041673"/>
                  <a:pt x="4204467" y="3025206"/>
                  <a:pt x="4204467" y="3011080"/>
                </a:cubicBezTo>
                <a:cubicBezTo>
                  <a:pt x="4204467" y="2999482"/>
                  <a:pt x="4199918" y="2988334"/>
                  <a:pt x="4197643" y="2976961"/>
                </a:cubicBezTo>
                <a:cubicBezTo>
                  <a:pt x="4199918" y="2967863"/>
                  <a:pt x="4198291" y="2956724"/>
                  <a:pt x="4204467" y="2949666"/>
                </a:cubicBezTo>
                <a:cubicBezTo>
                  <a:pt x="4229509" y="2921047"/>
                  <a:pt x="4247393" y="2921973"/>
                  <a:pt x="4279529" y="2915546"/>
                </a:cubicBezTo>
                <a:cubicBezTo>
                  <a:pt x="4277255" y="2904173"/>
                  <a:pt x="4278460" y="2891497"/>
                  <a:pt x="4272706" y="2881427"/>
                </a:cubicBezTo>
                <a:cubicBezTo>
                  <a:pt x="4268637" y="2874306"/>
                  <a:pt x="4258535" y="2873029"/>
                  <a:pt x="4252234" y="2867779"/>
                </a:cubicBezTo>
                <a:cubicBezTo>
                  <a:pt x="4199695" y="2823996"/>
                  <a:pt x="4262114" y="2867541"/>
                  <a:pt x="4211291" y="2833660"/>
                </a:cubicBezTo>
                <a:lnTo>
                  <a:pt x="4190819" y="2772245"/>
                </a:lnTo>
                <a:lnTo>
                  <a:pt x="4183995" y="2751773"/>
                </a:lnTo>
                <a:cubicBezTo>
                  <a:pt x="4186270" y="2729027"/>
                  <a:pt x="4185679" y="2705808"/>
                  <a:pt x="4190819" y="2683534"/>
                </a:cubicBezTo>
                <a:cubicBezTo>
                  <a:pt x="4196820" y="2657528"/>
                  <a:pt x="4206893" y="2665262"/>
                  <a:pt x="4224938" y="2656239"/>
                </a:cubicBezTo>
                <a:cubicBezTo>
                  <a:pt x="4232274" y="2652571"/>
                  <a:pt x="4238586" y="2647140"/>
                  <a:pt x="4245410" y="2642591"/>
                </a:cubicBezTo>
                <a:cubicBezTo>
                  <a:pt x="4286670" y="2652906"/>
                  <a:pt x="4263797" y="2646446"/>
                  <a:pt x="4313649" y="2663063"/>
                </a:cubicBezTo>
                <a:lnTo>
                  <a:pt x="4334121" y="2669886"/>
                </a:lnTo>
                <a:cubicBezTo>
                  <a:pt x="4392790" y="2709001"/>
                  <a:pt x="4323745" y="2656917"/>
                  <a:pt x="4361416" y="2704006"/>
                </a:cubicBezTo>
                <a:cubicBezTo>
                  <a:pt x="4371037" y="2716033"/>
                  <a:pt x="4388872" y="2719982"/>
                  <a:pt x="4402359" y="2724477"/>
                </a:cubicBezTo>
                <a:cubicBezTo>
                  <a:pt x="4451106" y="2756975"/>
                  <a:pt x="4427390" y="2755751"/>
                  <a:pt x="4470598" y="2744949"/>
                </a:cubicBezTo>
                <a:cubicBezTo>
                  <a:pt x="4477391" y="2710985"/>
                  <a:pt x="4482603" y="2705900"/>
                  <a:pt x="4470598" y="2669886"/>
                </a:cubicBezTo>
                <a:cubicBezTo>
                  <a:pt x="4468005" y="2662106"/>
                  <a:pt x="4463354" y="2654538"/>
                  <a:pt x="4456950" y="2649415"/>
                </a:cubicBezTo>
                <a:cubicBezTo>
                  <a:pt x="4451333" y="2644922"/>
                  <a:pt x="4443303" y="2644866"/>
                  <a:pt x="4436479" y="2642591"/>
                </a:cubicBezTo>
                <a:cubicBezTo>
                  <a:pt x="4434204" y="2635767"/>
                  <a:pt x="4433148" y="2628407"/>
                  <a:pt x="4429655" y="2622119"/>
                </a:cubicBezTo>
                <a:cubicBezTo>
                  <a:pt x="4411083" y="2588691"/>
                  <a:pt x="4412344" y="2580443"/>
                  <a:pt x="4381888" y="2574352"/>
                </a:cubicBezTo>
                <a:cubicBezTo>
                  <a:pt x="4366116" y="2571198"/>
                  <a:pt x="4350043" y="2569803"/>
                  <a:pt x="4334121" y="2567528"/>
                </a:cubicBezTo>
                <a:cubicBezTo>
                  <a:pt x="4285397" y="2551287"/>
                  <a:pt x="4305147" y="2561860"/>
                  <a:pt x="4272706" y="2540233"/>
                </a:cubicBezTo>
                <a:cubicBezTo>
                  <a:pt x="4268157" y="2533409"/>
                  <a:pt x="4264308" y="2526062"/>
                  <a:pt x="4259058" y="2519761"/>
                </a:cubicBezTo>
                <a:cubicBezTo>
                  <a:pt x="4239014" y="2495708"/>
                  <a:pt x="4226176" y="2491016"/>
                  <a:pt x="4197643" y="2471994"/>
                </a:cubicBezTo>
                <a:cubicBezTo>
                  <a:pt x="4190819" y="2467445"/>
                  <a:pt x="4184952" y="2460940"/>
                  <a:pt x="4177171" y="2458346"/>
                </a:cubicBezTo>
                <a:cubicBezTo>
                  <a:pt x="4170347" y="2456071"/>
                  <a:pt x="4162988" y="2455015"/>
                  <a:pt x="4156700" y="2451522"/>
                </a:cubicBezTo>
                <a:cubicBezTo>
                  <a:pt x="4142361" y="2443556"/>
                  <a:pt x="4115756" y="2424227"/>
                  <a:pt x="4115756" y="2424227"/>
                </a:cubicBezTo>
                <a:cubicBezTo>
                  <a:pt x="4113481" y="2417403"/>
                  <a:pt x="4112149" y="2410189"/>
                  <a:pt x="4108932" y="2403755"/>
                </a:cubicBezTo>
                <a:cubicBezTo>
                  <a:pt x="4105264" y="2396420"/>
                  <a:pt x="4096893" y="2391325"/>
                  <a:pt x="4095285" y="2383283"/>
                </a:cubicBezTo>
                <a:cubicBezTo>
                  <a:pt x="4076733" y="2290518"/>
                  <a:pt x="4117369" y="2311033"/>
                  <a:pt x="4067989" y="2294573"/>
                </a:cubicBezTo>
                <a:cubicBezTo>
                  <a:pt x="4052067" y="2296848"/>
                  <a:pt x="4035628" y="2296775"/>
                  <a:pt x="4020222" y="2301397"/>
                </a:cubicBezTo>
                <a:cubicBezTo>
                  <a:pt x="4012366" y="2303754"/>
                  <a:pt x="4007927" y="2314416"/>
                  <a:pt x="3999750" y="2315045"/>
                </a:cubicBezTo>
                <a:cubicBezTo>
                  <a:pt x="3976958" y="2316798"/>
                  <a:pt x="3954258" y="2310496"/>
                  <a:pt x="3931512" y="2308221"/>
                </a:cubicBezTo>
                <a:cubicBezTo>
                  <a:pt x="3924688" y="2305946"/>
                  <a:pt x="3917328" y="2304890"/>
                  <a:pt x="3911040" y="2301397"/>
                </a:cubicBezTo>
                <a:cubicBezTo>
                  <a:pt x="3896702" y="2293431"/>
                  <a:pt x="3870097" y="2274101"/>
                  <a:pt x="3870097" y="2274101"/>
                </a:cubicBezTo>
                <a:cubicBezTo>
                  <a:pt x="3830988" y="2215440"/>
                  <a:pt x="3877875" y="2289657"/>
                  <a:pt x="3849625" y="2233158"/>
                </a:cubicBezTo>
                <a:cubicBezTo>
                  <a:pt x="3845957" y="2225822"/>
                  <a:pt x="3839308" y="2220181"/>
                  <a:pt x="3835977" y="2212686"/>
                </a:cubicBezTo>
                <a:cubicBezTo>
                  <a:pt x="3830134" y="2199540"/>
                  <a:pt x="3830309" y="2183713"/>
                  <a:pt x="3822329" y="2171743"/>
                </a:cubicBezTo>
                <a:lnTo>
                  <a:pt x="3781386" y="2110328"/>
                </a:lnTo>
                <a:lnTo>
                  <a:pt x="3767738" y="2089857"/>
                </a:lnTo>
                <a:lnTo>
                  <a:pt x="3754091" y="2048913"/>
                </a:lnTo>
                <a:cubicBezTo>
                  <a:pt x="3751816" y="2042089"/>
                  <a:pt x="3749012" y="2035420"/>
                  <a:pt x="3747267" y="2028442"/>
                </a:cubicBezTo>
                <a:cubicBezTo>
                  <a:pt x="3744992" y="2019343"/>
                  <a:pt x="3746619" y="2008204"/>
                  <a:pt x="3740443" y="2001146"/>
                </a:cubicBezTo>
                <a:cubicBezTo>
                  <a:pt x="3729642" y="1988802"/>
                  <a:pt x="3699500" y="1973851"/>
                  <a:pt x="3699500" y="1973851"/>
                </a:cubicBezTo>
                <a:cubicBezTo>
                  <a:pt x="3677872" y="1941409"/>
                  <a:pt x="3688445" y="1961159"/>
                  <a:pt x="3672204" y="1912436"/>
                </a:cubicBezTo>
                <a:cubicBezTo>
                  <a:pt x="3669929" y="1905612"/>
                  <a:pt x="3669370" y="1897949"/>
                  <a:pt x="3665380" y="1891964"/>
                </a:cubicBezTo>
                <a:cubicBezTo>
                  <a:pt x="3656282" y="1878316"/>
                  <a:pt x="3649683" y="1862619"/>
                  <a:pt x="3638085" y="1851021"/>
                </a:cubicBezTo>
                <a:cubicBezTo>
                  <a:pt x="3631261" y="1844197"/>
                  <a:pt x="3623538" y="1838167"/>
                  <a:pt x="3617613" y="1830549"/>
                </a:cubicBezTo>
                <a:cubicBezTo>
                  <a:pt x="3607543" y="1817602"/>
                  <a:pt x="3595505" y="1805167"/>
                  <a:pt x="3590318" y="1789606"/>
                </a:cubicBezTo>
                <a:cubicBezTo>
                  <a:pt x="3580901" y="1761354"/>
                  <a:pt x="3587484" y="1775119"/>
                  <a:pt x="3569846" y="1748663"/>
                </a:cubicBezTo>
                <a:cubicBezTo>
                  <a:pt x="3547537" y="1681735"/>
                  <a:pt x="3557393" y="1722056"/>
                  <a:pt x="3549374" y="1625833"/>
                </a:cubicBezTo>
                <a:cubicBezTo>
                  <a:pt x="3551649" y="1607636"/>
                  <a:pt x="3548750" y="1588000"/>
                  <a:pt x="3556198" y="1571242"/>
                </a:cubicBezTo>
                <a:cubicBezTo>
                  <a:pt x="3559119" y="1564669"/>
                  <a:pt x="3570685" y="1568408"/>
                  <a:pt x="3576670" y="1564418"/>
                </a:cubicBezTo>
                <a:cubicBezTo>
                  <a:pt x="3584700" y="1559065"/>
                  <a:pt x="3589523" y="1549871"/>
                  <a:pt x="3597141" y="1543946"/>
                </a:cubicBezTo>
                <a:cubicBezTo>
                  <a:pt x="3632335" y="1516573"/>
                  <a:pt x="3627670" y="1520123"/>
                  <a:pt x="3658556" y="1509827"/>
                </a:cubicBezTo>
                <a:cubicBezTo>
                  <a:pt x="3789172" y="1519874"/>
                  <a:pt x="3729464" y="1487867"/>
                  <a:pt x="3754091" y="1537122"/>
                </a:cubicBezTo>
                <a:cubicBezTo>
                  <a:pt x="3757759" y="1544457"/>
                  <a:pt x="3763189" y="1550770"/>
                  <a:pt x="3767738" y="1557594"/>
                </a:cubicBezTo>
                <a:cubicBezTo>
                  <a:pt x="3765464" y="1573516"/>
                  <a:pt x="3763559" y="1589496"/>
                  <a:pt x="3760915" y="1605361"/>
                </a:cubicBezTo>
                <a:cubicBezTo>
                  <a:pt x="3759008" y="1616801"/>
                  <a:pt x="3754091" y="1627882"/>
                  <a:pt x="3754091" y="1639480"/>
                </a:cubicBezTo>
                <a:cubicBezTo>
                  <a:pt x="3754091" y="1652591"/>
                  <a:pt x="3763420" y="1678334"/>
                  <a:pt x="3774562" y="1687248"/>
                </a:cubicBezTo>
                <a:cubicBezTo>
                  <a:pt x="3780179" y="1691741"/>
                  <a:pt x="3788210" y="1691797"/>
                  <a:pt x="3795034" y="1694071"/>
                </a:cubicBezTo>
                <a:lnTo>
                  <a:pt x="3842801" y="1680424"/>
                </a:lnTo>
                <a:cubicBezTo>
                  <a:pt x="3849691" y="1678357"/>
                  <a:pt x="3859092" y="1679453"/>
                  <a:pt x="3863273" y="1673600"/>
                </a:cubicBezTo>
                <a:cubicBezTo>
                  <a:pt x="3871635" y="1661894"/>
                  <a:pt x="3872372" y="1646305"/>
                  <a:pt x="3876921" y="1632657"/>
                </a:cubicBezTo>
                <a:cubicBezTo>
                  <a:pt x="3882471" y="1616005"/>
                  <a:pt x="3884162" y="1604943"/>
                  <a:pt x="3897392" y="1591713"/>
                </a:cubicBezTo>
                <a:cubicBezTo>
                  <a:pt x="3903191" y="1585914"/>
                  <a:pt x="3911040" y="1582615"/>
                  <a:pt x="3917864" y="1578066"/>
                </a:cubicBezTo>
                <a:lnTo>
                  <a:pt x="3958807" y="1516651"/>
                </a:lnTo>
                <a:lnTo>
                  <a:pt x="3972455" y="1496179"/>
                </a:lnTo>
                <a:cubicBezTo>
                  <a:pt x="3970180" y="1471158"/>
                  <a:pt x="3970895" y="1445682"/>
                  <a:pt x="3965631" y="1421116"/>
                </a:cubicBezTo>
                <a:cubicBezTo>
                  <a:pt x="3963913" y="1413097"/>
                  <a:pt x="3958387" y="1405768"/>
                  <a:pt x="3951983" y="1400645"/>
                </a:cubicBezTo>
                <a:cubicBezTo>
                  <a:pt x="3946366" y="1396152"/>
                  <a:pt x="3938621" y="1394915"/>
                  <a:pt x="3931512" y="1393821"/>
                </a:cubicBezTo>
                <a:cubicBezTo>
                  <a:pt x="3908918" y="1390345"/>
                  <a:pt x="3886019" y="1389272"/>
                  <a:pt x="3863273" y="1386997"/>
                </a:cubicBezTo>
                <a:lnTo>
                  <a:pt x="3801858" y="1366525"/>
                </a:lnTo>
                <a:lnTo>
                  <a:pt x="3781386" y="1359701"/>
                </a:lnTo>
                <a:cubicBezTo>
                  <a:pt x="3774562" y="1357426"/>
                  <a:pt x="3767968" y="1354287"/>
                  <a:pt x="3760915" y="1352877"/>
                </a:cubicBezTo>
                <a:lnTo>
                  <a:pt x="3726795" y="1346054"/>
                </a:lnTo>
                <a:cubicBezTo>
                  <a:pt x="3722246" y="1339230"/>
                  <a:pt x="3718946" y="1331381"/>
                  <a:pt x="3713147" y="1325582"/>
                </a:cubicBezTo>
                <a:cubicBezTo>
                  <a:pt x="3693592" y="1306026"/>
                  <a:pt x="3694404" y="1316209"/>
                  <a:pt x="3672204" y="1305110"/>
                </a:cubicBezTo>
                <a:cubicBezTo>
                  <a:pt x="3664869" y="1301442"/>
                  <a:pt x="3659067" y="1295131"/>
                  <a:pt x="3651732" y="1291463"/>
                </a:cubicBezTo>
                <a:cubicBezTo>
                  <a:pt x="3595236" y="1263216"/>
                  <a:pt x="3669451" y="1310099"/>
                  <a:pt x="3610789" y="1270991"/>
                </a:cubicBezTo>
                <a:cubicBezTo>
                  <a:pt x="3608514" y="1261892"/>
                  <a:pt x="3603965" y="1253074"/>
                  <a:pt x="3603965" y="1243695"/>
                </a:cubicBezTo>
                <a:cubicBezTo>
                  <a:pt x="3603965" y="1186784"/>
                  <a:pt x="3606734" y="1129865"/>
                  <a:pt x="3610789" y="1073098"/>
                </a:cubicBezTo>
                <a:cubicBezTo>
                  <a:pt x="3611301" y="1065923"/>
                  <a:pt x="3614396" y="1059060"/>
                  <a:pt x="3617613" y="1052627"/>
                </a:cubicBezTo>
                <a:cubicBezTo>
                  <a:pt x="3621281" y="1045291"/>
                  <a:pt x="3626011" y="1038456"/>
                  <a:pt x="3631261" y="1032155"/>
                </a:cubicBezTo>
                <a:cubicBezTo>
                  <a:pt x="3637439" y="1024741"/>
                  <a:pt x="3645554" y="1019097"/>
                  <a:pt x="3651732" y="1011683"/>
                </a:cubicBezTo>
                <a:cubicBezTo>
                  <a:pt x="3656982" y="1005383"/>
                  <a:pt x="3657600" y="993805"/>
                  <a:pt x="3665380" y="991212"/>
                </a:cubicBezTo>
                <a:cubicBezTo>
                  <a:pt x="3687067" y="983983"/>
                  <a:pt x="3710873" y="986663"/>
                  <a:pt x="3733619" y="984388"/>
                </a:cubicBezTo>
                <a:cubicBezTo>
                  <a:pt x="3747106" y="979892"/>
                  <a:pt x="3764941" y="975943"/>
                  <a:pt x="3774562" y="963916"/>
                </a:cubicBezTo>
                <a:cubicBezTo>
                  <a:pt x="3779055" y="958299"/>
                  <a:pt x="3779111" y="950269"/>
                  <a:pt x="3781386" y="943445"/>
                </a:cubicBezTo>
                <a:cubicBezTo>
                  <a:pt x="3779780" y="937020"/>
                  <a:pt x="3772188" y="903687"/>
                  <a:pt x="3767738" y="895677"/>
                </a:cubicBezTo>
                <a:cubicBezTo>
                  <a:pt x="3759772" y="881339"/>
                  <a:pt x="3754091" y="863832"/>
                  <a:pt x="3740443" y="854734"/>
                </a:cubicBezTo>
                <a:cubicBezTo>
                  <a:pt x="3708001" y="833106"/>
                  <a:pt x="3727752" y="843680"/>
                  <a:pt x="3679028" y="827439"/>
                </a:cubicBezTo>
                <a:cubicBezTo>
                  <a:pt x="3679027" y="827439"/>
                  <a:pt x="3638086" y="813792"/>
                  <a:pt x="3638085" y="813791"/>
                </a:cubicBezTo>
                <a:lnTo>
                  <a:pt x="3617613" y="800143"/>
                </a:lnTo>
                <a:cubicBezTo>
                  <a:pt x="3562807" y="802173"/>
                  <a:pt x="3456125" y="799686"/>
                  <a:pt x="3385601" y="813791"/>
                </a:cubicBezTo>
                <a:cubicBezTo>
                  <a:pt x="3378548" y="815202"/>
                  <a:pt x="3371953" y="818340"/>
                  <a:pt x="3365129" y="820615"/>
                </a:cubicBezTo>
                <a:cubicBezTo>
                  <a:pt x="3333844" y="867543"/>
                  <a:pt x="3343021" y="845997"/>
                  <a:pt x="3331010" y="882030"/>
                </a:cubicBezTo>
                <a:cubicBezTo>
                  <a:pt x="3328735" y="911600"/>
                  <a:pt x="3327865" y="941312"/>
                  <a:pt x="3324186" y="970740"/>
                </a:cubicBezTo>
                <a:cubicBezTo>
                  <a:pt x="3323294" y="977878"/>
                  <a:pt x="3321855" y="985595"/>
                  <a:pt x="3317362" y="991212"/>
                </a:cubicBezTo>
                <a:cubicBezTo>
                  <a:pt x="3312239" y="997616"/>
                  <a:pt x="3304385" y="1001529"/>
                  <a:pt x="3296891" y="1004860"/>
                </a:cubicBezTo>
                <a:cubicBezTo>
                  <a:pt x="3283745" y="1010703"/>
                  <a:pt x="3269595" y="1013958"/>
                  <a:pt x="3255947" y="1018507"/>
                </a:cubicBezTo>
                <a:cubicBezTo>
                  <a:pt x="3249123" y="1020782"/>
                  <a:pt x="3241461" y="1021341"/>
                  <a:pt x="3235476" y="1025331"/>
                </a:cubicBezTo>
                <a:cubicBezTo>
                  <a:pt x="3209019" y="1042969"/>
                  <a:pt x="3222785" y="1036385"/>
                  <a:pt x="3194532" y="1045803"/>
                </a:cubicBezTo>
                <a:cubicBezTo>
                  <a:pt x="3109659" y="989218"/>
                  <a:pt x="3255170" y="1089511"/>
                  <a:pt x="3153589" y="1004860"/>
                </a:cubicBezTo>
                <a:cubicBezTo>
                  <a:pt x="3148063" y="1000255"/>
                  <a:pt x="3140267" y="998830"/>
                  <a:pt x="3133118" y="998036"/>
                </a:cubicBezTo>
                <a:cubicBezTo>
                  <a:pt x="3099132" y="994260"/>
                  <a:pt x="3064879" y="993487"/>
                  <a:pt x="3030759" y="991212"/>
                </a:cubicBezTo>
                <a:lnTo>
                  <a:pt x="2989816" y="977564"/>
                </a:lnTo>
                <a:cubicBezTo>
                  <a:pt x="2982992" y="975289"/>
                  <a:pt x="2976397" y="972151"/>
                  <a:pt x="2969344" y="970740"/>
                </a:cubicBezTo>
                <a:lnTo>
                  <a:pt x="2935225" y="963916"/>
                </a:lnTo>
                <a:cubicBezTo>
                  <a:pt x="2928401" y="959367"/>
                  <a:pt x="2916742" y="958225"/>
                  <a:pt x="2914753" y="950268"/>
                </a:cubicBezTo>
                <a:cubicBezTo>
                  <a:pt x="2910245" y="932236"/>
                  <a:pt x="2930533" y="874496"/>
                  <a:pt x="2948873" y="868382"/>
                </a:cubicBezTo>
                <a:cubicBezTo>
                  <a:pt x="2977125" y="858964"/>
                  <a:pt x="2963359" y="865548"/>
                  <a:pt x="2989816" y="847910"/>
                </a:cubicBezTo>
                <a:cubicBezTo>
                  <a:pt x="2994365" y="841086"/>
                  <a:pt x="2997665" y="833238"/>
                  <a:pt x="3003464" y="827439"/>
                </a:cubicBezTo>
                <a:cubicBezTo>
                  <a:pt x="3027119" y="803784"/>
                  <a:pt x="3023026" y="826073"/>
                  <a:pt x="3037583" y="793319"/>
                </a:cubicBezTo>
                <a:cubicBezTo>
                  <a:pt x="3043426" y="780173"/>
                  <a:pt x="3043251" y="764346"/>
                  <a:pt x="3051231" y="752376"/>
                </a:cubicBezTo>
                <a:cubicBezTo>
                  <a:pt x="3090339" y="693714"/>
                  <a:pt x="3043456" y="767929"/>
                  <a:pt x="3071703" y="711433"/>
                </a:cubicBezTo>
                <a:cubicBezTo>
                  <a:pt x="3075371" y="704098"/>
                  <a:pt x="3082019" y="698455"/>
                  <a:pt x="3085350" y="690961"/>
                </a:cubicBezTo>
                <a:cubicBezTo>
                  <a:pt x="3094845" y="669598"/>
                  <a:pt x="3100150" y="645409"/>
                  <a:pt x="3105822" y="622722"/>
                </a:cubicBezTo>
                <a:cubicBezTo>
                  <a:pt x="3104970" y="609937"/>
                  <a:pt x="3108455" y="532452"/>
                  <a:pt x="3092174" y="499892"/>
                </a:cubicBezTo>
                <a:cubicBezTo>
                  <a:pt x="3088506" y="492557"/>
                  <a:pt x="3084698" y="484821"/>
                  <a:pt x="3078526" y="479421"/>
                </a:cubicBezTo>
                <a:cubicBezTo>
                  <a:pt x="3066182" y="468620"/>
                  <a:pt x="3037583" y="452125"/>
                  <a:pt x="3037583" y="452125"/>
                </a:cubicBezTo>
                <a:cubicBezTo>
                  <a:pt x="3033034" y="445301"/>
                  <a:pt x="3029734" y="437453"/>
                  <a:pt x="3023935" y="431654"/>
                </a:cubicBezTo>
                <a:cubicBezTo>
                  <a:pt x="3018136" y="425855"/>
                  <a:pt x="3007132" y="425341"/>
                  <a:pt x="3003464" y="418006"/>
                </a:cubicBezTo>
                <a:cubicBezTo>
                  <a:pt x="2995076" y="401229"/>
                  <a:pt x="2995748" y="381210"/>
                  <a:pt x="2989816" y="363415"/>
                </a:cubicBezTo>
                <a:lnTo>
                  <a:pt x="2976168" y="322471"/>
                </a:lnTo>
                <a:lnTo>
                  <a:pt x="2969344" y="302000"/>
                </a:lnTo>
                <a:cubicBezTo>
                  <a:pt x="2967070" y="286078"/>
                  <a:pt x="2967143" y="269639"/>
                  <a:pt x="2962521" y="254233"/>
                </a:cubicBezTo>
                <a:cubicBezTo>
                  <a:pt x="2960164" y="246377"/>
                  <a:pt x="2952204" y="241256"/>
                  <a:pt x="2948873" y="233761"/>
                </a:cubicBezTo>
                <a:cubicBezTo>
                  <a:pt x="2943030" y="220615"/>
                  <a:pt x="2939774" y="206466"/>
                  <a:pt x="2935225" y="192818"/>
                </a:cubicBezTo>
                <a:lnTo>
                  <a:pt x="2935225" y="192818"/>
                </a:lnTo>
                <a:lnTo>
                  <a:pt x="2921577" y="138227"/>
                </a:lnTo>
                <a:cubicBezTo>
                  <a:pt x="2916357" y="117347"/>
                  <a:pt x="2916814" y="106168"/>
                  <a:pt x="2901106" y="90460"/>
                </a:cubicBezTo>
                <a:cubicBezTo>
                  <a:pt x="2895307" y="84661"/>
                  <a:pt x="2887458" y="81361"/>
                  <a:pt x="2880634" y="76812"/>
                </a:cubicBezTo>
                <a:cubicBezTo>
                  <a:pt x="2878359" y="69988"/>
                  <a:pt x="2879663" y="60521"/>
                  <a:pt x="2873810" y="56340"/>
                </a:cubicBezTo>
                <a:cubicBezTo>
                  <a:pt x="2862104" y="47978"/>
                  <a:pt x="2846515" y="47241"/>
                  <a:pt x="2832867" y="42692"/>
                </a:cubicBezTo>
                <a:cubicBezTo>
                  <a:pt x="2788561" y="27923"/>
                  <a:pt x="2819555" y="36519"/>
                  <a:pt x="2737332" y="29045"/>
                </a:cubicBezTo>
                <a:cubicBezTo>
                  <a:pt x="2730508" y="22221"/>
                  <a:pt x="2726399" y="10040"/>
                  <a:pt x="2716861" y="8573"/>
                </a:cubicBezTo>
                <a:cubicBezTo>
                  <a:pt x="2661138" y="0"/>
                  <a:pt x="2662575" y="1444"/>
                  <a:pt x="2641798" y="22221"/>
                </a:cubicBezTo>
              </a:path>
            </a:pathLst>
          </a:custGeom>
          <a:solidFill>
            <a:srgbClr val="000000">
              <a:alpha val="50196"/>
            </a:srgbClr>
          </a:solidFill>
          <a:ln w="9525" cap="flat" cmpd="sng" algn="ctr">
            <a:solidFill>
              <a:srgbClr val="009999">
                <a:shade val="95000"/>
                <a:satMod val="105000"/>
              </a:srgbClr>
            </a:solidFill>
            <a:prstDash val="solid"/>
          </a:ln>
          <a:effectLst>
            <a:softEdge rad="63500"/>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grpSp>
        <p:nvGrpSpPr>
          <p:cNvPr id="23" name="Group 10"/>
          <p:cNvGrpSpPr>
            <a:grpSpLocks/>
          </p:cNvGrpSpPr>
          <p:nvPr/>
        </p:nvGrpSpPr>
        <p:grpSpPr bwMode="auto">
          <a:xfrm>
            <a:off x="1902714" y="3604838"/>
            <a:ext cx="2089150" cy="457200"/>
            <a:chOff x="1053" y="1999"/>
            <a:chExt cx="1316" cy="288"/>
          </a:xfrm>
        </p:grpSpPr>
        <p:sp>
          <p:nvSpPr>
            <p:cNvPr id="24" name="AutoShape 11"/>
            <p:cNvSpPr>
              <a:spLocks noChangeArrowheads="1"/>
            </p:cNvSpPr>
            <p:nvPr/>
          </p:nvSpPr>
          <p:spPr bwMode="auto">
            <a:xfrm>
              <a:off x="1067" y="2022"/>
              <a:ext cx="1211" cy="258"/>
            </a:xfrm>
            <a:prstGeom prst="roundRect">
              <a:avLst>
                <a:gd name="adj" fmla="val 16667"/>
              </a:avLst>
            </a:prstGeom>
            <a:solidFill>
              <a:schemeClr val="accent1"/>
            </a:solidFill>
            <a:ln w="28575">
              <a:solidFill>
                <a:srgbClr val="00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25" name="Text Box 12"/>
            <p:cNvSpPr txBox="1">
              <a:spLocks noChangeArrowheads="1"/>
            </p:cNvSpPr>
            <p:nvPr/>
          </p:nvSpPr>
          <p:spPr bwMode="auto">
            <a:xfrm>
              <a:off x="1053" y="1999"/>
              <a:ext cx="1316" cy="288"/>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400" b="1" i="0" u="none" strike="noStrike" kern="1200" cap="none" spc="0" normalizeH="0" baseline="0" noProof="0" dirty="0">
                  <a:ln>
                    <a:noFill/>
                  </a:ln>
                  <a:solidFill>
                    <a:srgbClr val="000000"/>
                  </a:solidFill>
                  <a:effectLst/>
                  <a:uLnTx/>
                  <a:uFillTx/>
                  <a:latin typeface="Arial" charset="0"/>
                  <a:ea typeface="+mn-ea"/>
                  <a:cs typeface="Arial"/>
                </a:rPr>
                <a:t>Constantine</a:t>
              </a:r>
            </a:p>
          </p:txBody>
        </p:sp>
      </p:grpSp>
      <p:grpSp>
        <p:nvGrpSpPr>
          <p:cNvPr id="27" name="Group 7"/>
          <p:cNvGrpSpPr>
            <a:grpSpLocks/>
          </p:cNvGrpSpPr>
          <p:nvPr/>
        </p:nvGrpSpPr>
        <p:grpSpPr bwMode="auto">
          <a:xfrm>
            <a:off x="4757965" y="3466874"/>
            <a:ext cx="1527175" cy="471487"/>
            <a:chOff x="2924" y="2065"/>
            <a:chExt cx="962" cy="297"/>
          </a:xfrm>
        </p:grpSpPr>
        <p:sp>
          <p:nvSpPr>
            <p:cNvPr id="28" name="AutoShape 8"/>
            <p:cNvSpPr>
              <a:spLocks noChangeArrowheads="1"/>
            </p:cNvSpPr>
            <p:nvPr/>
          </p:nvSpPr>
          <p:spPr bwMode="auto">
            <a:xfrm rot="-2036893">
              <a:off x="2928" y="2130"/>
              <a:ext cx="868" cy="232"/>
            </a:xfrm>
            <a:prstGeom prst="roundRect">
              <a:avLst>
                <a:gd name="adj" fmla="val 16667"/>
              </a:avLst>
            </a:prstGeom>
            <a:solidFill>
              <a:schemeClr val="accent1"/>
            </a:solidFill>
            <a:ln w="28575">
              <a:solidFill>
                <a:srgbClr val="00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29" name="Text Box 9"/>
            <p:cNvSpPr txBox="1">
              <a:spLocks noChangeArrowheads="1"/>
            </p:cNvSpPr>
            <p:nvPr/>
          </p:nvSpPr>
          <p:spPr bwMode="auto">
            <a:xfrm rot="-2036893">
              <a:off x="2924" y="2065"/>
              <a:ext cx="962" cy="288"/>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400" b="1" i="0" u="none" strike="noStrike" kern="1200" cap="none" spc="0" normalizeH="0" baseline="0" noProof="0" dirty="0" err="1">
                  <a:ln>
                    <a:noFill/>
                  </a:ln>
                  <a:solidFill>
                    <a:srgbClr val="000000"/>
                  </a:solidFill>
                  <a:effectLst/>
                  <a:uLnTx/>
                  <a:uFillTx/>
                  <a:latin typeface="Arial" charset="0"/>
                  <a:ea typeface="+mn-ea"/>
                  <a:cs typeface="Arial"/>
                </a:rPr>
                <a:t>Licinius</a:t>
              </a:r>
              <a:endParaRPr kumimoji="0" lang="en-AU" sz="2400" b="1" i="0" u="none" strike="noStrike" kern="1200" cap="none" spc="0" normalizeH="0" baseline="0" noProof="0" dirty="0">
                <a:ln>
                  <a:noFill/>
                </a:ln>
                <a:solidFill>
                  <a:srgbClr val="000000"/>
                </a:solidFill>
                <a:effectLst/>
                <a:uLnTx/>
                <a:uFillTx/>
                <a:latin typeface="Arial" charset="0"/>
                <a:ea typeface="+mn-ea"/>
                <a:cs typeface="Arial"/>
              </a:endParaRPr>
            </a:p>
          </p:txBody>
        </p:sp>
      </p:grpSp>
      <p:grpSp>
        <p:nvGrpSpPr>
          <p:cNvPr id="30" name="Group 13"/>
          <p:cNvGrpSpPr>
            <a:grpSpLocks/>
          </p:cNvGrpSpPr>
          <p:nvPr/>
        </p:nvGrpSpPr>
        <p:grpSpPr bwMode="auto">
          <a:xfrm>
            <a:off x="6684510" y="5347154"/>
            <a:ext cx="1489075" cy="457200"/>
            <a:chOff x="4122" y="2764"/>
            <a:chExt cx="938" cy="288"/>
          </a:xfrm>
        </p:grpSpPr>
        <p:sp>
          <p:nvSpPr>
            <p:cNvPr id="32" name="AutoShape 14"/>
            <p:cNvSpPr>
              <a:spLocks noChangeArrowheads="1"/>
            </p:cNvSpPr>
            <p:nvPr/>
          </p:nvSpPr>
          <p:spPr bwMode="auto">
            <a:xfrm>
              <a:off x="4136" y="2787"/>
              <a:ext cx="876" cy="258"/>
            </a:xfrm>
            <a:prstGeom prst="roundRect">
              <a:avLst>
                <a:gd name="adj" fmla="val 16667"/>
              </a:avLst>
            </a:prstGeom>
            <a:solidFill>
              <a:schemeClr val="accent1"/>
            </a:solidFill>
            <a:ln w="28575">
              <a:solidFill>
                <a:srgbClr val="00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33" name="Text Box 15"/>
            <p:cNvSpPr txBox="1">
              <a:spLocks noChangeArrowheads="1"/>
            </p:cNvSpPr>
            <p:nvPr/>
          </p:nvSpPr>
          <p:spPr bwMode="auto">
            <a:xfrm>
              <a:off x="4122" y="2764"/>
              <a:ext cx="938" cy="288"/>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400" b="1" i="0" u="none" strike="noStrike" kern="1200" cap="none" spc="0" normalizeH="0" baseline="0" noProof="0" dirty="0" err="1">
                  <a:ln>
                    <a:noFill/>
                  </a:ln>
                  <a:solidFill>
                    <a:srgbClr val="000000"/>
                  </a:solidFill>
                  <a:effectLst/>
                  <a:uLnTx/>
                  <a:uFillTx/>
                  <a:latin typeface="Arial" charset="0"/>
                  <a:ea typeface="+mn-ea"/>
                  <a:cs typeface="Arial"/>
                </a:rPr>
                <a:t>Maximin</a:t>
              </a:r>
              <a:endParaRPr kumimoji="0" lang="en-AU" sz="2400" b="1" i="0" u="none" strike="noStrike" kern="1200" cap="none" spc="0" normalizeH="0" baseline="0" noProof="0" dirty="0">
                <a:ln>
                  <a:noFill/>
                </a:ln>
                <a:solidFill>
                  <a:srgbClr val="000000"/>
                </a:solidFill>
                <a:effectLst/>
                <a:uLnTx/>
                <a:uFillTx/>
                <a:latin typeface="Arial" charset="0"/>
                <a:ea typeface="+mn-ea"/>
                <a:cs typeface="Arial"/>
              </a:endParaRPr>
            </a:p>
          </p:txBody>
        </p:sp>
      </p:grpSp>
      <p:grpSp>
        <p:nvGrpSpPr>
          <p:cNvPr id="2" name="Group 32"/>
          <p:cNvGrpSpPr/>
          <p:nvPr/>
        </p:nvGrpSpPr>
        <p:grpSpPr>
          <a:xfrm>
            <a:off x="256941" y="2948460"/>
            <a:ext cx="3024000" cy="468000"/>
            <a:chOff x="349250" y="2972041"/>
            <a:chExt cx="3046413" cy="524083"/>
          </a:xfrm>
        </p:grpSpPr>
        <p:sp>
          <p:nvSpPr>
            <p:cNvPr id="113692" name="AutoShape 28"/>
            <p:cNvSpPr>
              <a:spLocks noChangeArrowheads="1"/>
            </p:cNvSpPr>
            <p:nvPr/>
          </p:nvSpPr>
          <p:spPr bwMode="auto">
            <a:xfrm rot="6521624" flipV="1">
              <a:off x="2859088" y="2959549"/>
              <a:ext cx="319087" cy="754063"/>
            </a:xfrm>
            <a:prstGeom prst="downArrow">
              <a:avLst>
                <a:gd name="adj1" fmla="val 50000"/>
                <a:gd name="adj2" fmla="val 59080"/>
              </a:avLst>
            </a:prstGeom>
            <a:solidFill>
              <a:srgbClr val="FF0000"/>
            </a:solidFill>
            <a:ln w="9525">
              <a:solidFill>
                <a:srgbClr val="000000"/>
              </a:solidFill>
              <a:miter lim="800000"/>
              <a:headEnd/>
              <a:tailEnd/>
            </a:ln>
            <a:effectLst>
              <a:glow rad="127000">
                <a:srgbClr val="FFFF00"/>
              </a:glo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113693" name="WordArt 29"/>
            <p:cNvSpPr>
              <a:spLocks noChangeArrowheads="1" noChangeShapeType="1" noTextEdit="1"/>
            </p:cNvSpPr>
            <p:nvPr/>
          </p:nvSpPr>
          <p:spPr bwMode="auto">
            <a:xfrm>
              <a:off x="349250" y="2972041"/>
              <a:ext cx="2251075" cy="312737"/>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1800" b="0" i="0" u="none" strike="noStrike" kern="10" cap="none" spc="0" normalizeH="0" baseline="0" noProof="0" dirty="0">
                  <a:ln w="9525">
                    <a:solidFill>
                      <a:srgbClr val="000000"/>
                    </a:solidFill>
                    <a:round/>
                    <a:headEnd/>
                    <a:tailEnd/>
                  </a:ln>
                  <a:solidFill>
                    <a:srgbClr val="FF3300"/>
                  </a:solidFill>
                  <a:effectLst>
                    <a:glow rad="127000">
                      <a:srgbClr val="FFFF00"/>
                    </a:glow>
                  </a:effectLst>
                  <a:uLnTx/>
                  <a:uFillTx/>
                  <a:latin typeface="Cooper Black"/>
                  <a:ea typeface="+mn-ea"/>
                  <a:cs typeface="Arial"/>
                </a:rPr>
                <a:t>Edict of Milan</a:t>
              </a:r>
            </a:p>
          </p:txBody>
        </p:sp>
      </p:grpSp>
      <p:sp>
        <p:nvSpPr>
          <p:cNvPr id="63" name="AutoShape 28">
            <a:extLst>
              <a:ext uri="{FF2B5EF4-FFF2-40B4-BE49-F238E27FC236}">
                <a16:creationId xmlns:a16="http://schemas.microsoft.com/office/drawing/2014/main" id="{D1C254D8-75FA-41EC-AE37-1B0535BD5A68}"/>
              </a:ext>
            </a:extLst>
          </p:cNvPr>
          <p:cNvSpPr>
            <a:spLocks noChangeArrowheads="1"/>
          </p:cNvSpPr>
          <p:nvPr/>
        </p:nvSpPr>
        <p:spPr bwMode="auto">
          <a:xfrm rot="14921149" flipV="1">
            <a:off x="4146153" y="3658876"/>
            <a:ext cx="252000" cy="720000"/>
          </a:xfrm>
          <a:prstGeom prst="downArrow">
            <a:avLst>
              <a:gd name="adj1" fmla="val 50000"/>
              <a:gd name="adj2" fmla="val 59080"/>
            </a:avLst>
          </a:prstGeom>
          <a:solidFill>
            <a:srgbClr val="FF0000"/>
          </a:solidFill>
          <a:ln w="9525">
            <a:solidFill>
              <a:srgbClr val="000000"/>
            </a:solidFill>
            <a:miter lim="800000"/>
            <a:headEnd/>
            <a:tailEnd/>
          </a:ln>
          <a:effectLst>
            <a:glow rad="127000">
              <a:srgbClr val="FFFF00"/>
            </a:glo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64" name="WordArt 29">
            <a:extLst>
              <a:ext uri="{FF2B5EF4-FFF2-40B4-BE49-F238E27FC236}">
                <a16:creationId xmlns:a16="http://schemas.microsoft.com/office/drawing/2014/main" id="{FF519EFB-BF8F-4395-BABF-A9804805449F}"/>
              </a:ext>
            </a:extLst>
          </p:cNvPr>
          <p:cNvSpPr>
            <a:spLocks noChangeArrowheads="1" noChangeShapeType="1" noTextEdit="1"/>
          </p:cNvSpPr>
          <p:nvPr/>
        </p:nvSpPr>
        <p:spPr bwMode="auto">
          <a:xfrm>
            <a:off x="2351191" y="4322230"/>
            <a:ext cx="2251075" cy="3600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1800" b="0" i="0" u="none" strike="noStrike" kern="10" cap="none" spc="0" normalizeH="0" baseline="0" noProof="0" dirty="0">
                <a:ln w="9525">
                  <a:solidFill>
                    <a:srgbClr val="000000"/>
                  </a:solidFill>
                  <a:round/>
                  <a:headEnd/>
                  <a:tailEnd/>
                </a:ln>
                <a:solidFill>
                  <a:srgbClr val="FF3300"/>
                </a:solidFill>
                <a:effectLst>
                  <a:glow rad="127000">
                    <a:srgbClr val="FFFF00"/>
                  </a:glow>
                </a:effectLst>
                <a:uLnTx/>
                <a:uFillTx/>
                <a:latin typeface="Cooper Black"/>
                <a:ea typeface="+mn-ea"/>
                <a:cs typeface="Arial"/>
              </a:rPr>
              <a:t>Milvian  Bridge</a:t>
            </a:r>
          </a:p>
        </p:txBody>
      </p:sp>
      <p:sp>
        <p:nvSpPr>
          <p:cNvPr id="58" name="Text Box 26">
            <a:extLst>
              <a:ext uri="{FF2B5EF4-FFF2-40B4-BE49-F238E27FC236}">
                <a16:creationId xmlns:a16="http://schemas.microsoft.com/office/drawing/2014/main" id="{66ECBB00-6E33-4B77-B3F3-42F92E1331AE}"/>
              </a:ext>
            </a:extLst>
          </p:cNvPr>
          <p:cNvSpPr txBox="1">
            <a:spLocks noChangeArrowheads="1"/>
          </p:cNvSpPr>
          <p:nvPr/>
        </p:nvSpPr>
        <p:spPr bwMode="auto">
          <a:xfrm>
            <a:off x="664338" y="5725441"/>
            <a:ext cx="2160587" cy="762000"/>
          </a:xfrm>
          <a:prstGeom prst="rect">
            <a:avLst/>
          </a:prstGeom>
          <a:solidFill>
            <a:srgbClr val="EBFFEB"/>
          </a:solid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4400" b="1" i="1" u="none" strike="noStrike" kern="1200" cap="none" spc="0" normalizeH="0" baseline="0" noProof="0" dirty="0">
                <a:ln>
                  <a:noFill/>
                </a:ln>
                <a:solidFill>
                  <a:srgbClr val="CC3300"/>
                </a:solidFill>
                <a:effectLst/>
                <a:uLnTx/>
                <a:uFillTx/>
                <a:latin typeface="Franklin Gothic Demi" pitchFamily="34" charset="0"/>
                <a:ea typeface="+mn-ea"/>
                <a:cs typeface="Arial"/>
              </a:rPr>
              <a:t>311 AD</a:t>
            </a:r>
          </a:p>
        </p:txBody>
      </p:sp>
      <p:pic>
        <p:nvPicPr>
          <p:cNvPr id="7" name="Picture 6">
            <a:extLst>
              <a:ext uri="{FF2B5EF4-FFF2-40B4-BE49-F238E27FC236}">
                <a16:creationId xmlns:a16="http://schemas.microsoft.com/office/drawing/2014/main" id="{F08CD5D8-8E3D-4CE4-BD84-D2518AB652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48949" y="-667227"/>
            <a:ext cx="7025720" cy="4524191"/>
          </a:xfrm>
          <a:prstGeom prst="rect">
            <a:avLst/>
          </a:prstGeom>
          <a:ln>
            <a:noFill/>
          </a:ln>
          <a:effectLst>
            <a:softEdge rad="635000"/>
          </a:effectLst>
        </p:spPr>
      </p:pic>
      <p:pic>
        <p:nvPicPr>
          <p:cNvPr id="8" name="Picture 7">
            <a:extLst>
              <a:ext uri="{FF2B5EF4-FFF2-40B4-BE49-F238E27FC236}">
                <a16:creationId xmlns:a16="http://schemas.microsoft.com/office/drawing/2014/main" id="{A779687A-1A2E-40DD-9F5E-1D21AAD7F33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77085" y="129213"/>
            <a:ext cx="1666399" cy="2443358"/>
          </a:xfrm>
          <a:prstGeom prst="rect">
            <a:avLst/>
          </a:prstGeom>
        </p:spPr>
      </p:pic>
      <p:sp>
        <p:nvSpPr>
          <p:cNvPr id="59" name="WordArt 29">
            <a:extLst>
              <a:ext uri="{FF2B5EF4-FFF2-40B4-BE49-F238E27FC236}">
                <a16:creationId xmlns:a16="http://schemas.microsoft.com/office/drawing/2014/main" id="{D1376914-5AE3-4549-BC0A-E238FE66033E}"/>
              </a:ext>
            </a:extLst>
          </p:cNvPr>
          <p:cNvSpPr>
            <a:spLocks noChangeArrowheads="1" noChangeShapeType="1" noTextEdit="1"/>
          </p:cNvSpPr>
          <p:nvPr/>
        </p:nvSpPr>
        <p:spPr bwMode="auto">
          <a:xfrm>
            <a:off x="2875864" y="4672497"/>
            <a:ext cx="1116000" cy="2880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1800" b="0" i="0" u="none" strike="noStrike" kern="10" cap="none" spc="0" normalizeH="0" baseline="0" noProof="0" dirty="0">
                <a:ln w="9525">
                  <a:solidFill>
                    <a:srgbClr val="000000"/>
                  </a:solidFill>
                  <a:round/>
                  <a:headEnd/>
                  <a:tailEnd/>
                </a:ln>
                <a:solidFill>
                  <a:srgbClr val="FF3300"/>
                </a:solidFill>
                <a:effectLst>
                  <a:glow rad="127000">
                    <a:srgbClr val="FFFF00"/>
                  </a:glow>
                </a:effectLst>
                <a:uLnTx/>
                <a:uFillTx/>
                <a:latin typeface="Cooper Black"/>
                <a:ea typeface="+mn-ea"/>
                <a:cs typeface="Arial"/>
              </a:rPr>
              <a:t>312 AD</a:t>
            </a:r>
          </a:p>
        </p:txBody>
      </p:sp>
      <p:sp>
        <p:nvSpPr>
          <p:cNvPr id="60" name="WordArt 29">
            <a:extLst>
              <a:ext uri="{FF2B5EF4-FFF2-40B4-BE49-F238E27FC236}">
                <a16:creationId xmlns:a16="http://schemas.microsoft.com/office/drawing/2014/main" id="{6B63D9FF-3D41-4973-B4EB-CE36996598B8}"/>
              </a:ext>
            </a:extLst>
          </p:cNvPr>
          <p:cNvSpPr>
            <a:spLocks noChangeArrowheads="1" noChangeShapeType="1" noTextEdit="1"/>
          </p:cNvSpPr>
          <p:nvPr/>
        </p:nvSpPr>
        <p:spPr bwMode="auto">
          <a:xfrm>
            <a:off x="799747" y="3307230"/>
            <a:ext cx="1152000" cy="27927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1800" b="0" i="0" u="none" strike="noStrike" kern="10" cap="none" spc="0" normalizeH="0" baseline="0" noProof="0" dirty="0">
                <a:ln w="9525">
                  <a:solidFill>
                    <a:srgbClr val="000000"/>
                  </a:solidFill>
                  <a:round/>
                  <a:headEnd/>
                  <a:tailEnd/>
                </a:ln>
                <a:solidFill>
                  <a:srgbClr val="FF3300"/>
                </a:solidFill>
                <a:effectLst>
                  <a:glow rad="127000">
                    <a:srgbClr val="FFFF00"/>
                  </a:glow>
                </a:effectLst>
                <a:uLnTx/>
                <a:uFillTx/>
                <a:latin typeface="Cooper Black"/>
                <a:ea typeface="+mn-ea"/>
                <a:cs typeface="Arial"/>
              </a:rPr>
              <a:t>313 AD</a:t>
            </a:r>
          </a:p>
        </p:txBody>
      </p:sp>
      <p:sp>
        <p:nvSpPr>
          <p:cNvPr id="62" name="Text Box 26">
            <a:extLst>
              <a:ext uri="{FF2B5EF4-FFF2-40B4-BE49-F238E27FC236}">
                <a16:creationId xmlns:a16="http://schemas.microsoft.com/office/drawing/2014/main" id="{98BCB225-9181-4FF1-A0CC-DC0EE5BBFDFB}"/>
              </a:ext>
            </a:extLst>
          </p:cNvPr>
          <p:cNvSpPr txBox="1">
            <a:spLocks noChangeArrowheads="1"/>
          </p:cNvSpPr>
          <p:nvPr/>
        </p:nvSpPr>
        <p:spPr bwMode="auto">
          <a:xfrm>
            <a:off x="593726" y="5736074"/>
            <a:ext cx="2160587" cy="762000"/>
          </a:xfrm>
          <a:prstGeom prst="rect">
            <a:avLst/>
          </a:prstGeom>
          <a:solidFill>
            <a:srgbClr val="EBFFEB"/>
          </a:solid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sz="4400" b="1" i="1" u="none" strike="noStrike" kern="1200" cap="none" spc="0" normalizeH="0" baseline="0" noProof="0" dirty="0">
              <a:ln>
                <a:noFill/>
              </a:ln>
              <a:solidFill>
                <a:srgbClr val="CC3300"/>
              </a:solidFill>
              <a:effectLst/>
              <a:uLnTx/>
              <a:uFillTx/>
              <a:latin typeface="Franklin Gothic Demi" pitchFamily="34" charset="0"/>
              <a:ea typeface="+mn-ea"/>
              <a:cs typeface="Arial"/>
            </a:endParaRPr>
          </a:p>
        </p:txBody>
      </p:sp>
      <p:sp>
        <p:nvSpPr>
          <p:cNvPr id="113675" name="Text Box 11"/>
          <p:cNvSpPr txBox="1">
            <a:spLocks noChangeArrowheads="1"/>
          </p:cNvSpPr>
          <p:nvPr/>
        </p:nvSpPr>
        <p:spPr bwMode="auto">
          <a:xfrm>
            <a:off x="235374" y="5224230"/>
            <a:ext cx="6154738" cy="1384995"/>
          </a:xfrm>
          <a:prstGeom prst="rect">
            <a:avLst/>
          </a:prstGeom>
          <a:solidFill>
            <a:srgbClr val="FF9999"/>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 charset="0"/>
                <a:ea typeface="+mn-ea"/>
                <a:cs typeface="Arial"/>
              </a:rPr>
              <a:t>“How long ,O Lord, holy and true dost thou not judge and avenge our blood on them that dwell on the earth”</a:t>
            </a:r>
          </a:p>
        </p:txBody>
      </p:sp>
      <p:sp>
        <p:nvSpPr>
          <p:cNvPr id="10" name="Rectangle 9">
            <a:extLst>
              <a:ext uri="{FF2B5EF4-FFF2-40B4-BE49-F238E27FC236}">
                <a16:creationId xmlns:a16="http://schemas.microsoft.com/office/drawing/2014/main" id="{783CECD1-B32A-4E44-9854-9FE791AE0BB6}"/>
              </a:ext>
            </a:extLst>
          </p:cNvPr>
          <p:cNvSpPr/>
          <p:nvPr/>
        </p:nvSpPr>
        <p:spPr>
          <a:xfrm>
            <a:off x="5354258" y="688839"/>
            <a:ext cx="1321196"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000" b="1" i="0" u="none" strike="noStrike" kern="1200" cap="none" spc="0" normalizeH="0" baseline="0" noProof="0" dirty="0">
                <a:ln>
                  <a:noFill/>
                </a:ln>
                <a:solidFill>
                  <a:srgbClr val="000000"/>
                </a:solidFill>
                <a:effectLst/>
                <a:uLnTx/>
                <a:uFillTx/>
                <a:latin typeface="Tahoma"/>
                <a:ea typeface="+mn-ea"/>
                <a:cs typeface="Arial"/>
              </a:rPr>
              <a:t>ΧΡΙΣΤΟΣ</a:t>
            </a:r>
            <a:endParaRPr kumimoji="0" lang="en-AU" sz="2000" b="0" i="0" u="none" strike="noStrike" kern="1200" cap="none" spc="0" normalizeH="0" baseline="0" noProof="0" dirty="0">
              <a:ln>
                <a:noFill/>
              </a:ln>
              <a:solidFill>
                <a:srgbClr val="FFFFFF"/>
              </a:solidFill>
              <a:effectLst/>
              <a:uLnTx/>
              <a:uFillTx/>
              <a:latin typeface="Tahoma"/>
              <a:ea typeface="+mn-ea"/>
              <a:cs typeface="Arial"/>
            </a:endParaRPr>
          </a:p>
        </p:txBody>
      </p:sp>
      <p:sp>
        <p:nvSpPr>
          <p:cNvPr id="11" name="TextBox 10">
            <a:extLst>
              <a:ext uri="{FF2B5EF4-FFF2-40B4-BE49-F238E27FC236}">
                <a16:creationId xmlns:a16="http://schemas.microsoft.com/office/drawing/2014/main" id="{C86FBE08-0685-4F5E-8E52-0B04B9E6AD3E}"/>
              </a:ext>
            </a:extLst>
          </p:cNvPr>
          <p:cNvSpPr txBox="1"/>
          <p:nvPr/>
        </p:nvSpPr>
        <p:spPr>
          <a:xfrm>
            <a:off x="5021564" y="232872"/>
            <a:ext cx="124622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dirty="0">
                <a:ln>
                  <a:noFill/>
                </a:ln>
                <a:solidFill>
                  <a:srgbClr val="FF0000"/>
                </a:solidFill>
                <a:effectLst/>
                <a:uLnTx/>
                <a:uFillTx/>
                <a:latin typeface="Tahoma"/>
                <a:ea typeface="+mn-ea"/>
                <a:cs typeface="Arial"/>
              </a:rPr>
              <a:t>Chi - Rho</a:t>
            </a:r>
          </a:p>
        </p:txBody>
      </p:sp>
      <p:sp>
        <p:nvSpPr>
          <p:cNvPr id="12" name="Oval 11">
            <a:extLst>
              <a:ext uri="{FF2B5EF4-FFF2-40B4-BE49-F238E27FC236}">
                <a16:creationId xmlns:a16="http://schemas.microsoft.com/office/drawing/2014/main" id="{9B07A8BD-00AD-489D-BE8A-E0FE451DB962}"/>
              </a:ext>
            </a:extLst>
          </p:cNvPr>
          <p:cNvSpPr/>
          <p:nvPr/>
        </p:nvSpPr>
        <p:spPr>
          <a:xfrm>
            <a:off x="5371380" y="665508"/>
            <a:ext cx="432000" cy="432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13" name="TextBox 12">
            <a:extLst>
              <a:ext uri="{FF2B5EF4-FFF2-40B4-BE49-F238E27FC236}">
                <a16:creationId xmlns:a16="http://schemas.microsoft.com/office/drawing/2014/main" id="{7BC311F8-8AEE-4F9D-9120-D2DC7830C273}"/>
              </a:ext>
            </a:extLst>
          </p:cNvPr>
          <p:cNvSpPr txBox="1"/>
          <p:nvPr/>
        </p:nvSpPr>
        <p:spPr>
          <a:xfrm>
            <a:off x="7321804" y="2463839"/>
            <a:ext cx="121859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Tahoma"/>
                <a:ea typeface="+mn-ea"/>
                <a:cs typeface="Arial" panose="020B0604020202020204" pitchFamily="34" charset="0"/>
              </a:rPr>
              <a:t>Labarum</a:t>
            </a:r>
          </a:p>
        </p:txBody>
      </p:sp>
      <p:sp>
        <p:nvSpPr>
          <p:cNvPr id="31" name="Rectangle 30"/>
          <p:cNvSpPr/>
          <p:nvPr/>
        </p:nvSpPr>
        <p:spPr>
          <a:xfrm>
            <a:off x="-900" y="0"/>
            <a:ext cx="9144000"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extLst>
      <p:ext uri="{BB962C8B-B14F-4D97-AF65-F5344CB8AC3E}">
        <p14:creationId xmlns:p14="http://schemas.microsoft.com/office/powerpoint/2010/main" val="3294633320"/>
      </p:ext>
    </p:extLst>
  </p:cSld>
  <p:clrMapOvr>
    <a:overrideClrMapping bg1="dk2" tx1="lt1" bg2="dk1"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0466" name="Picture 2" descr="WINGS OF EMPIRE"/>
          <p:cNvPicPr>
            <a:picLocks noChangeAspect="1" noChangeArrowheads="1"/>
          </p:cNvPicPr>
          <p:nvPr/>
        </p:nvPicPr>
        <p:blipFill>
          <a:blip r:embed="rId3" cstate="print"/>
          <a:srcRect/>
          <a:stretch>
            <a:fillRect/>
          </a:stretch>
        </p:blipFill>
        <p:spPr bwMode="auto">
          <a:xfrm>
            <a:off x="57150" y="0"/>
            <a:ext cx="9144000" cy="6858000"/>
          </a:xfrm>
          <a:prstGeom prst="rect">
            <a:avLst/>
          </a:prstGeom>
          <a:noFill/>
          <a:ln w="9525">
            <a:noFill/>
            <a:miter lim="800000"/>
            <a:headEnd/>
            <a:tailEnd/>
          </a:ln>
        </p:spPr>
      </p:pic>
      <p:sp>
        <p:nvSpPr>
          <p:cNvPr id="7" name="Rectangle 6"/>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4" name="Freeform 3"/>
          <p:cNvSpPr/>
          <p:nvPr/>
        </p:nvSpPr>
        <p:spPr bwMode="auto">
          <a:xfrm>
            <a:off x="1425501" y="1346864"/>
            <a:ext cx="309822" cy="972000"/>
          </a:xfrm>
          <a:custGeom>
            <a:avLst/>
            <a:gdLst>
              <a:gd name="connsiteX0" fmla="*/ 309822 w 309822"/>
              <a:gd name="connsiteY0" fmla="*/ 192641 h 1447283"/>
              <a:gd name="connsiteX1" fmla="*/ 299189 w 309822"/>
              <a:gd name="connsiteY1" fmla="*/ 107581 h 1447283"/>
              <a:gd name="connsiteX2" fmla="*/ 277924 w 309822"/>
              <a:gd name="connsiteY2" fmla="*/ 75683 h 1447283"/>
              <a:gd name="connsiteX3" fmla="*/ 267291 w 309822"/>
              <a:gd name="connsiteY3" fmla="*/ 11888 h 1447283"/>
              <a:gd name="connsiteX4" fmla="*/ 214129 w 309822"/>
              <a:gd name="connsiteY4" fmla="*/ 43786 h 1447283"/>
              <a:gd name="connsiteX5" fmla="*/ 182231 w 309822"/>
              <a:gd name="connsiteY5" fmla="*/ 54418 h 1447283"/>
              <a:gd name="connsiteX6" fmla="*/ 139701 w 309822"/>
              <a:gd name="connsiteY6" fmla="*/ 43786 h 1447283"/>
              <a:gd name="connsiteX7" fmla="*/ 107803 w 309822"/>
              <a:gd name="connsiteY7" fmla="*/ 33153 h 1447283"/>
              <a:gd name="connsiteX8" fmla="*/ 75905 w 309822"/>
              <a:gd name="connsiteY8" fmla="*/ 43786 h 1447283"/>
              <a:gd name="connsiteX9" fmla="*/ 44008 w 309822"/>
              <a:gd name="connsiteY9" fmla="*/ 75683 h 1447283"/>
              <a:gd name="connsiteX10" fmla="*/ 33375 w 309822"/>
              <a:gd name="connsiteY10" fmla="*/ 107581 h 1447283"/>
              <a:gd name="connsiteX11" fmla="*/ 12110 w 309822"/>
              <a:gd name="connsiteY11" fmla="*/ 139479 h 1447283"/>
              <a:gd name="connsiteX12" fmla="*/ 44008 w 309822"/>
              <a:gd name="connsiteY12" fmla="*/ 267069 h 1447283"/>
              <a:gd name="connsiteX13" fmla="*/ 86538 w 309822"/>
              <a:gd name="connsiteY13" fmla="*/ 277702 h 1447283"/>
              <a:gd name="connsiteX14" fmla="*/ 107803 w 309822"/>
              <a:gd name="connsiteY14" fmla="*/ 352130 h 1447283"/>
              <a:gd name="connsiteX15" fmla="*/ 129068 w 309822"/>
              <a:gd name="connsiteY15" fmla="*/ 490353 h 1447283"/>
              <a:gd name="connsiteX16" fmla="*/ 118435 w 309822"/>
              <a:gd name="connsiteY16" fmla="*/ 543516 h 1447283"/>
              <a:gd name="connsiteX17" fmla="*/ 97170 w 309822"/>
              <a:gd name="connsiteY17" fmla="*/ 607311 h 1447283"/>
              <a:gd name="connsiteX18" fmla="*/ 107803 w 309822"/>
              <a:gd name="connsiteY18" fmla="*/ 936920 h 1447283"/>
              <a:gd name="connsiteX19" fmla="*/ 129068 w 309822"/>
              <a:gd name="connsiteY19" fmla="*/ 968818 h 1447283"/>
              <a:gd name="connsiteX20" fmla="*/ 107803 w 309822"/>
              <a:gd name="connsiteY20" fmla="*/ 1138939 h 1447283"/>
              <a:gd name="connsiteX21" fmla="*/ 118435 w 309822"/>
              <a:gd name="connsiteY21" fmla="*/ 1234632 h 1447283"/>
              <a:gd name="connsiteX22" fmla="*/ 129068 w 309822"/>
              <a:gd name="connsiteY22" fmla="*/ 1266530 h 1447283"/>
              <a:gd name="connsiteX23" fmla="*/ 139701 w 309822"/>
              <a:gd name="connsiteY23" fmla="*/ 1447283 h 1447283"/>
              <a:gd name="connsiteX24" fmla="*/ 192863 w 309822"/>
              <a:gd name="connsiteY24" fmla="*/ 1436651 h 1447283"/>
              <a:gd name="connsiteX25" fmla="*/ 203496 w 309822"/>
              <a:gd name="connsiteY25" fmla="*/ 1404753 h 1447283"/>
              <a:gd name="connsiteX26" fmla="*/ 224761 w 309822"/>
              <a:gd name="connsiteY26" fmla="*/ 1372855 h 1447283"/>
              <a:gd name="connsiteX27" fmla="*/ 214129 w 309822"/>
              <a:gd name="connsiteY27" fmla="*/ 1340958 h 1447283"/>
              <a:gd name="connsiteX28" fmla="*/ 256659 w 309822"/>
              <a:gd name="connsiteY28" fmla="*/ 1298427 h 1447283"/>
              <a:gd name="connsiteX29" fmla="*/ 288556 w 309822"/>
              <a:gd name="connsiteY29" fmla="*/ 1277162 h 1447283"/>
              <a:gd name="connsiteX30" fmla="*/ 309822 w 309822"/>
              <a:gd name="connsiteY30" fmla="*/ 1192102 h 1447283"/>
              <a:gd name="connsiteX31" fmla="*/ 299189 w 309822"/>
              <a:gd name="connsiteY31" fmla="*/ 1075144 h 1447283"/>
              <a:gd name="connsiteX32" fmla="*/ 288556 w 309822"/>
              <a:gd name="connsiteY32" fmla="*/ 1043246 h 1447283"/>
              <a:gd name="connsiteX33" fmla="*/ 256659 w 309822"/>
              <a:gd name="connsiteY33" fmla="*/ 1011348 h 1447283"/>
              <a:gd name="connsiteX34" fmla="*/ 256659 w 309822"/>
              <a:gd name="connsiteY34" fmla="*/ 809330 h 1447283"/>
              <a:gd name="connsiteX35" fmla="*/ 277924 w 309822"/>
              <a:gd name="connsiteY35" fmla="*/ 777432 h 1447283"/>
              <a:gd name="connsiteX36" fmla="*/ 288556 w 309822"/>
              <a:gd name="connsiteY36" fmla="*/ 703004 h 1447283"/>
              <a:gd name="connsiteX37" fmla="*/ 299189 w 309822"/>
              <a:gd name="connsiteY37" fmla="*/ 639209 h 1447283"/>
              <a:gd name="connsiteX38" fmla="*/ 288556 w 309822"/>
              <a:gd name="connsiteY38" fmla="*/ 575413 h 1447283"/>
              <a:gd name="connsiteX39" fmla="*/ 277924 w 309822"/>
              <a:gd name="connsiteY39" fmla="*/ 447823 h 1447283"/>
              <a:gd name="connsiteX40" fmla="*/ 267291 w 309822"/>
              <a:gd name="connsiteY40" fmla="*/ 415925 h 1447283"/>
              <a:gd name="connsiteX41" fmla="*/ 246026 w 309822"/>
              <a:gd name="connsiteY41" fmla="*/ 330865 h 1447283"/>
              <a:gd name="connsiteX42" fmla="*/ 224761 w 309822"/>
              <a:gd name="connsiteY42" fmla="*/ 245804 h 1447283"/>
              <a:gd name="connsiteX43" fmla="*/ 235394 w 309822"/>
              <a:gd name="connsiteY43" fmla="*/ 203274 h 1447283"/>
              <a:gd name="connsiteX44" fmla="*/ 277924 w 309822"/>
              <a:gd name="connsiteY44" fmla="*/ 192641 h 1447283"/>
              <a:gd name="connsiteX45" fmla="*/ 309822 w 309822"/>
              <a:gd name="connsiteY45" fmla="*/ 160744 h 1447283"/>
              <a:gd name="connsiteX46" fmla="*/ 267291 w 309822"/>
              <a:gd name="connsiteY46" fmla="*/ 65051 h 1447283"/>
              <a:gd name="connsiteX47" fmla="*/ 224761 w 309822"/>
              <a:gd name="connsiteY47" fmla="*/ 54418 h 144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9822" h="1447283">
                <a:moveTo>
                  <a:pt x="309822" y="192641"/>
                </a:moveTo>
                <a:cubicBezTo>
                  <a:pt x="306278" y="164288"/>
                  <a:pt x="306707" y="135148"/>
                  <a:pt x="299189" y="107581"/>
                </a:cubicBezTo>
                <a:cubicBezTo>
                  <a:pt x="295827" y="95252"/>
                  <a:pt x="281965" y="87806"/>
                  <a:pt x="277924" y="75683"/>
                </a:cubicBezTo>
                <a:cubicBezTo>
                  <a:pt x="271107" y="55231"/>
                  <a:pt x="270835" y="33153"/>
                  <a:pt x="267291" y="11888"/>
                </a:cubicBezTo>
                <a:cubicBezTo>
                  <a:pt x="176931" y="42007"/>
                  <a:pt x="287106" y="0"/>
                  <a:pt x="214129" y="43786"/>
                </a:cubicBezTo>
                <a:cubicBezTo>
                  <a:pt x="204518" y="49552"/>
                  <a:pt x="192864" y="50874"/>
                  <a:pt x="182231" y="54418"/>
                </a:cubicBezTo>
                <a:cubicBezTo>
                  <a:pt x="168054" y="50874"/>
                  <a:pt x="153752" y="47800"/>
                  <a:pt x="139701" y="43786"/>
                </a:cubicBezTo>
                <a:cubicBezTo>
                  <a:pt x="128924" y="40707"/>
                  <a:pt x="119011" y="33153"/>
                  <a:pt x="107803" y="33153"/>
                </a:cubicBezTo>
                <a:cubicBezTo>
                  <a:pt x="96595" y="33153"/>
                  <a:pt x="86538" y="40242"/>
                  <a:pt x="75905" y="43786"/>
                </a:cubicBezTo>
                <a:cubicBezTo>
                  <a:pt x="65273" y="54418"/>
                  <a:pt x="52349" y="63172"/>
                  <a:pt x="44008" y="75683"/>
                </a:cubicBezTo>
                <a:cubicBezTo>
                  <a:pt x="37791" y="85008"/>
                  <a:pt x="38387" y="97556"/>
                  <a:pt x="33375" y="107581"/>
                </a:cubicBezTo>
                <a:cubicBezTo>
                  <a:pt x="27660" y="119011"/>
                  <a:pt x="19198" y="128846"/>
                  <a:pt x="12110" y="139479"/>
                </a:cubicBezTo>
                <a:cubicBezTo>
                  <a:pt x="15054" y="168919"/>
                  <a:pt x="0" y="245065"/>
                  <a:pt x="44008" y="267069"/>
                </a:cubicBezTo>
                <a:cubicBezTo>
                  <a:pt x="57078" y="273604"/>
                  <a:pt x="72361" y="274158"/>
                  <a:pt x="86538" y="277702"/>
                </a:cubicBezTo>
                <a:cubicBezTo>
                  <a:pt x="94110" y="300419"/>
                  <a:pt x="104466" y="328773"/>
                  <a:pt x="107803" y="352130"/>
                </a:cubicBezTo>
                <a:cubicBezTo>
                  <a:pt x="128362" y="496041"/>
                  <a:pt x="104398" y="416347"/>
                  <a:pt x="129068" y="490353"/>
                </a:cubicBezTo>
                <a:cubicBezTo>
                  <a:pt x="125524" y="508074"/>
                  <a:pt x="123190" y="526081"/>
                  <a:pt x="118435" y="543516"/>
                </a:cubicBezTo>
                <a:cubicBezTo>
                  <a:pt x="112537" y="565141"/>
                  <a:pt x="97170" y="607311"/>
                  <a:pt x="97170" y="607311"/>
                </a:cubicBezTo>
                <a:cubicBezTo>
                  <a:pt x="100714" y="717181"/>
                  <a:pt x="98141" y="827419"/>
                  <a:pt x="107803" y="936920"/>
                </a:cubicBezTo>
                <a:cubicBezTo>
                  <a:pt x="108926" y="949649"/>
                  <a:pt x="128088" y="956077"/>
                  <a:pt x="129068" y="968818"/>
                </a:cubicBezTo>
                <a:cubicBezTo>
                  <a:pt x="131758" y="1003784"/>
                  <a:pt x="114929" y="1096184"/>
                  <a:pt x="107803" y="1138939"/>
                </a:cubicBezTo>
                <a:cubicBezTo>
                  <a:pt x="111347" y="1170837"/>
                  <a:pt x="113159" y="1202975"/>
                  <a:pt x="118435" y="1234632"/>
                </a:cubicBezTo>
                <a:cubicBezTo>
                  <a:pt x="120278" y="1245687"/>
                  <a:pt x="127953" y="1255378"/>
                  <a:pt x="129068" y="1266530"/>
                </a:cubicBezTo>
                <a:cubicBezTo>
                  <a:pt x="135074" y="1326586"/>
                  <a:pt x="136157" y="1387032"/>
                  <a:pt x="139701" y="1447283"/>
                </a:cubicBezTo>
                <a:cubicBezTo>
                  <a:pt x="157422" y="1443739"/>
                  <a:pt x="177827" y="1446675"/>
                  <a:pt x="192863" y="1436651"/>
                </a:cubicBezTo>
                <a:cubicBezTo>
                  <a:pt x="202188" y="1430434"/>
                  <a:pt x="198484" y="1414778"/>
                  <a:pt x="203496" y="1404753"/>
                </a:cubicBezTo>
                <a:cubicBezTo>
                  <a:pt x="209211" y="1393323"/>
                  <a:pt x="217673" y="1383488"/>
                  <a:pt x="224761" y="1372855"/>
                </a:cubicBezTo>
                <a:cubicBezTo>
                  <a:pt x="221217" y="1362223"/>
                  <a:pt x="214129" y="1352165"/>
                  <a:pt x="214129" y="1340958"/>
                </a:cubicBezTo>
                <a:cubicBezTo>
                  <a:pt x="214129" y="1298427"/>
                  <a:pt x="228305" y="1312604"/>
                  <a:pt x="256659" y="1298427"/>
                </a:cubicBezTo>
                <a:cubicBezTo>
                  <a:pt x="268088" y="1292712"/>
                  <a:pt x="277924" y="1284250"/>
                  <a:pt x="288556" y="1277162"/>
                </a:cubicBezTo>
                <a:cubicBezTo>
                  <a:pt x="296947" y="1251991"/>
                  <a:pt x="309822" y="1217764"/>
                  <a:pt x="309822" y="1192102"/>
                </a:cubicBezTo>
                <a:cubicBezTo>
                  <a:pt x="309822" y="1152955"/>
                  <a:pt x="304725" y="1113897"/>
                  <a:pt x="299189" y="1075144"/>
                </a:cubicBezTo>
                <a:cubicBezTo>
                  <a:pt x="297604" y="1064049"/>
                  <a:pt x="294773" y="1052572"/>
                  <a:pt x="288556" y="1043246"/>
                </a:cubicBezTo>
                <a:cubicBezTo>
                  <a:pt x="280215" y="1030735"/>
                  <a:pt x="267291" y="1021981"/>
                  <a:pt x="256659" y="1011348"/>
                </a:cubicBezTo>
                <a:cubicBezTo>
                  <a:pt x="230373" y="932494"/>
                  <a:pt x="233590" y="955430"/>
                  <a:pt x="256659" y="809330"/>
                </a:cubicBezTo>
                <a:cubicBezTo>
                  <a:pt x="258652" y="796708"/>
                  <a:pt x="270836" y="788065"/>
                  <a:pt x="277924" y="777432"/>
                </a:cubicBezTo>
                <a:cubicBezTo>
                  <a:pt x="281468" y="752623"/>
                  <a:pt x="284745" y="727774"/>
                  <a:pt x="288556" y="703004"/>
                </a:cubicBezTo>
                <a:cubicBezTo>
                  <a:pt x="291834" y="681696"/>
                  <a:pt x="299189" y="660767"/>
                  <a:pt x="299189" y="639209"/>
                </a:cubicBezTo>
                <a:cubicBezTo>
                  <a:pt x="299189" y="617650"/>
                  <a:pt x="292100" y="596678"/>
                  <a:pt x="288556" y="575413"/>
                </a:cubicBezTo>
                <a:cubicBezTo>
                  <a:pt x="285012" y="532883"/>
                  <a:pt x="283564" y="490126"/>
                  <a:pt x="277924" y="447823"/>
                </a:cubicBezTo>
                <a:cubicBezTo>
                  <a:pt x="276443" y="436713"/>
                  <a:pt x="270240" y="426738"/>
                  <a:pt x="267291" y="415925"/>
                </a:cubicBezTo>
                <a:cubicBezTo>
                  <a:pt x="259601" y="387729"/>
                  <a:pt x="251757" y="359523"/>
                  <a:pt x="246026" y="330865"/>
                </a:cubicBezTo>
                <a:cubicBezTo>
                  <a:pt x="233196" y="266712"/>
                  <a:pt x="241109" y="294846"/>
                  <a:pt x="224761" y="245804"/>
                </a:cubicBezTo>
                <a:cubicBezTo>
                  <a:pt x="228305" y="231627"/>
                  <a:pt x="225061" y="213607"/>
                  <a:pt x="235394" y="203274"/>
                </a:cubicBezTo>
                <a:cubicBezTo>
                  <a:pt x="245727" y="192941"/>
                  <a:pt x="265236" y="199891"/>
                  <a:pt x="277924" y="192641"/>
                </a:cubicBezTo>
                <a:cubicBezTo>
                  <a:pt x="290979" y="185181"/>
                  <a:pt x="299189" y="171376"/>
                  <a:pt x="309822" y="160744"/>
                </a:cubicBezTo>
                <a:cubicBezTo>
                  <a:pt x="303324" y="141251"/>
                  <a:pt x="290268" y="83432"/>
                  <a:pt x="267291" y="65051"/>
                </a:cubicBezTo>
                <a:cubicBezTo>
                  <a:pt x="252599" y="53297"/>
                  <a:pt x="240097" y="54418"/>
                  <a:pt x="224761" y="54418"/>
                </a:cubicBezTo>
              </a:path>
            </a:pathLst>
          </a:custGeom>
          <a:solidFill>
            <a:srgbClr val="92D050">
              <a:alpha val="50196"/>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AU" sz="2400" b="1" i="1" u="none" strike="noStrike" cap="none" normalizeH="0" baseline="0" dirty="0">
              <a:solidFill>
                <a:srgbClr val="FF0000"/>
              </a:solidFill>
              <a:effectLst/>
              <a:latin typeface="Cooper Black" pitchFamily="18" charset="0"/>
              <a:cs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v.12 001.jpg"/>
          <p:cNvPicPr>
            <a:picLocks noChangeAspect="1"/>
          </p:cNvPicPr>
          <p:nvPr/>
        </p:nvPicPr>
        <p:blipFill>
          <a:blip r:embed="rId3" cstate="print"/>
          <a:stretch>
            <a:fillRect/>
          </a:stretch>
        </p:blipFill>
        <p:spPr>
          <a:xfrm>
            <a:off x="488015" y="31533"/>
            <a:ext cx="4686866" cy="6729149"/>
          </a:xfrm>
          <a:prstGeom prst="rect">
            <a:avLst/>
          </a:prstGeom>
          <a:ln w="19050">
            <a:solidFill>
              <a:schemeClr val="tx1"/>
            </a:solidFill>
          </a:ln>
          <a:effectLst>
            <a:outerShdw blurRad="292100" dist="139700" dir="2700000" algn="tl" rotWithShape="0">
              <a:srgbClr val="333333">
                <a:alpha val="65000"/>
              </a:srgbClr>
            </a:outerShdw>
          </a:effectLst>
        </p:spPr>
      </p:pic>
      <p:grpSp>
        <p:nvGrpSpPr>
          <p:cNvPr id="4" name="Group 11"/>
          <p:cNvGrpSpPr/>
          <p:nvPr/>
        </p:nvGrpSpPr>
        <p:grpSpPr>
          <a:xfrm>
            <a:off x="5419885" y="31532"/>
            <a:ext cx="2271820" cy="6732000"/>
            <a:chOff x="6007791" y="31532"/>
            <a:chExt cx="2271820" cy="6768000"/>
          </a:xfrm>
        </p:grpSpPr>
        <p:pic>
          <p:nvPicPr>
            <p:cNvPr id="3" name="Picture 2" descr="Rev.13 001.jpg"/>
            <p:cNvPicPr>
              <a:picLocks noChangeAspect="1"/>
            </p:cNvPicPr>
            <p:nvPr/>
          </p:nvPicPr>
          <p:blipFill>
            <a:blip r:embed="rId4" cstate="print"/>
            <a:srcRect r="53918"/>
            <a:stretch>
              <a:fillRect/>
            </a:stretch>
          </p:blipFill>
          <p:spPr>
            <a:xfrm>
              <a:off x="6007791" y="31532"/>
              <a:ext cx="2269106" cy="6768000"/>
            </a:xfrm>
            <a:prstGeom prst="rect">
              <a:avLst/>
            </a:prstGeom>
            <a:ln w="19050">
              <a:solidFill>
                <a:schemeClr val="tx1"/>
              </a:solidFill>
            </a:ln>
            <a:effectLst>
              <a:outerShdw blurRad="292100" dist="139700" dir="2700000" algn="tl" rotWithShape="0">
                <a:srgbClr val="333333">
                  <a:alpha val="65000"/>
                </a:srgbClr>
              </a:outerShdw>
            </a:effectLst>
          </p:spPr>
        </p:pic>
        <p:sp>
          <p:nvSpPr>
            <p:cNvPr id="5" name="Rectangle 4"/>
            <p:cNvSpPr/>
            <p:nvPr/>
          </p:nvSpPr>
          <p:spPr>
            <a:xfrm>
              <a:off x="8135611" y="299508"/>
              <a:ext cx="144000" cy="36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cxnSp>
          <p:nvCxnSpPr>
            <p:cNvPr id="7" name="Straight Connector 6"/>
            <p:cNvCxnSpPr/>
            <p:nvPr/>
          </p:nvCxnSpPr>
          <p:spPr>
            <a:xfrm rot="5400000">
              <a:off x="6834662" y="5330916"/>
              <a:ext cx="2793337" cy="2521"/>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a:stCxn id="5" idx="2"/>
            </p:cNvCxnSpPr>
            <p:nvPr/>
          </p:nvCxnSpPr>
          <p:spPr>
            <a:xfrm rot="5400000">
              <a:off x="6801868" y="5331727"/>
              <a:ext cx="2801963" cy="9525"/>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48" name="Picture 23" descr="Close up 10 horns"/>
          <p:cNvPicPr>
            <a:picLocks noChangeAspect="1" noChangeArrowheads="1"/>
          </p:cNvPicPr>
          <p:nvPr/>
        </p:nvPicPr>
        <p:blipFill>
          <a:blip r:embed="rId5" cstate="print"/>
          <a:srcRect l="12361" t="10359" r="9445" b="7954"/>
          <a:stretch>
            <a:fillRect/>
          </a:stretch>
        </p:blipFill>
        <p:spPr bwMode="auto">
          <a:xfrm>
            <a:off x="120936" y="2492353"/>
            <a:ext cx="2390775" cy="24860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9" name="Text Box 24"/>
          <p:cNvSpPr txBox="1">
            <a:spLocks noChangeArrowheads="1"/>
          </p:cNvSpPr>
          <p:nvPr/>
        </p:nvSpPr>
        <p:spPr bwMode="auto">
          <a:xfrm>
            <a:off x="966765" y="2546328"/>
            <a:ext cx="1498600" cy="336550"/>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1600" b="0" i="0" u="none" strike="noStrike" kern="0" cap="none" spc="0" normalizeH="0" baseline="0" noProof="0" dirty="0">
                <a:ln>
                  <a:noFill/>
                </a:ln>
                <a:solidFill>
                  <a:srgbClr val="FFFFFF"/>
                </a:solidFill>
                <a:effectLst/>
                <a:uLnTx/>
                <a:uFillTx/>
                <a:latin typeface="Tahoma" pitchFamily="34" charset="0"/>
                <a:ea typeface="+mn-ea"/>
                <a:cs typeface="Arial"/>
              </a:rPr>
              <a:t>Pagan Dragon</a:t>
            </a:r>
          </a:p>
        </p:txBody>
      </p:sp>
      <p:sp>
        <p:nvSpPr>
          <p:cNvPr id="52" name="Rectangle 27"/>
          <p:cNvSpPr>
            <a:spLocks noChangeArrowheads="1"/>
          </p:cNvSpPr>
          <p:nvPr/>
        </p:nvSpPr>
        <p:spPr bwMode="auto">
          <a:xfrm>
            <a:off x="3143631" y="1621181"/>
            <a:ext cx="684000" cy="144000"/>
          </a:xfrm>
          <a:prstGeom prst="rect">
            <a:avLst/>
          </a:prstGeom>
          <a:solidFill>
            <a:srgbClr val="000099">
              <a:alpha val="30196"/>
            </a:srgbClr>
          </a:solidFill>
          <a:ln w="28575">
            <a:solidFill>
              <a:srgbClr val="000099"/>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Arial" charset="0"/>
              <a:ea typeface="+mn-ea"/>
              <a:cs typeface="Arial"/>
            </a:endParaRPr>
          </a:p>
        </p:txBody>
      </p:sp>
      <p:sp>
        <p:nvSpPr>
          <p:cNvPr id="53" name="Rectangle 28"/>
          <p:cNvSpPr>
            <a:spLocks noChangeArrowheads="1"/>
          </p:cNvSpPr>
          <p:nvPr/>
        </p:nvSpPr>
        <p:spPr bwMode="auto">
          <a:xfrm>
            <a:off x="3233774" y="6616479"/>
            <a:ext cx="612000" cy="144000"/>
          </a:xfrm>
          <a:prstGeom prst="rect">
            <a:avLst/>
          </a:prstGeom>
          <a:solidFill>
            <a:srgbClr val="FF0000">
              <a:alpha val="30196"/>
            </a:srgbClr>
          </a:solidFill>
          <a:ln w="28575">
            <a:solidFill>
              <a:srgbClr val="CC0000"/>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Arial" charset="0"/>
              <a:ea typeface="+mn-ea"/>
              <a:cs typeface="Arial"/>
            </a:endParaRPr>
          </a:p>
        </p:txBody>
      </p:sp>
      <p:sp>
        <p:nvSpPr>
          <p:cNvPr id="54" name="Rectangle 29"/>
          <p:cNvSpPr>
            <a:spLocks noChangeArrowheads="1"/>
          </p:cNvSpPr>
          <p:nvPr/>
        </p:nvSpPr>
        <p:spPr bwMode="auto">
          <a:xfrm>
            <a:off x="3165844" y="5176801"/>
            <a:ext cx="468000" cy="144000"/>
          </a:xfrm>
          <a:prstGeom prst="rect">
            <a:avLst/>
          </a:prstGeom>
          <a:solidFill>
            <a:srgbClr val="FF0000">
              <a:alpha val="30196"/>
            </a:srgbClr>
          </a:solidFill>
          <a:ln w="28575">
            <a:solidFill>
              <a:srgbClr val="CC0000"/>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Arial" charset="0"/>
              <a:ea typeface="+mn-ea"/>
              <a:cs typeface="Arial"/>
            </a:endParaRPr>
          </a:p>
        </p:txBody>
      </p:sp>
      <p:sp>
        <p:nvSpPr>
          <p:cNvPr id="55" name="Rectangle 30"/>
          <p:cNvSpPr>
            <a:spLocks noChangeArrowheads="1"/>
          </p:cNvSpPr>
          <p:nvPr/>
        </p:nvSpPr>
        <p:spPr bwMode="auto">
          <a:xfrm>
            <a:off x="6509782" y="644229"/>
            <a:ext cx="720000" cy="144000"/>
          </a:xfrm>
          <a:prstGeom prst="rect">
            <a:avLst/>
          </a:prstGeom>
          <a:solidFill>
            <a:srgbClr val="FF0000">
              <a:alpha val="30196"/>
            </a:srgbClr>
          </a:solidFill>
          <a:ln w="28575">
            <a:solidFill>
              <a:srgbClr val="CC0000"/>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Arial" charset="0"/>
              <a:ea typeface="+mn-ea"/>
              <a:cs typeface="Arial"/>
            </a:endParaRPr>
          </a:p>
        </p:txBody>
      </p:sp>
      <p:sp>
        <p:nvSpPr>
          <p:cNvPr id="56" name="Rectangle 31"/>
          <p:cNvSpPr>
            <a:spLocks noChangeArrowheads="1"/>
          </p:cNvSpPr>
          <p:nvPr/>
        </p:nvSpPr>
        <p:spPr bwMode="auto">
          <a:xfrm>
            <a:off x="3892107" y="3169757"/>
            <a:ext cx="756000" cy="144000"/>
          </a:xfrm>
          <a:prstGeom prst="rect">
            <a:avLst/>
          </a:prstGeom>
          <a:solidFill>
            <a:srgbClr val="FF0000">
              <a:alpha val="30196"/>
            </a:srgbClr>
          </a:solidFill>
          <a:ln w="28575">
            <a:solidFill>
              <a:srgbClr val="CC0000"/>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Arial" charset="0"/>
              <a:ea typeface="+mn-ea"/>
              <a:cs typeface="Arial"/>
            </a:endParaRPr>
          </a:p>
        </p:txBody>
      </p:sp>
      <p:sp>
        <p:nvSpPr>
          <p:cNvPr id="57" name="Rectangle 32"/>
          <p:cNvSpPr>
            <a:spLocks noChangeArrowheads="1"/>
          </p:cNvSpPr>
          <p:nvPr/>
        </p:nvSpPr>
        <p:spPr bwMode="auto">
          <a:xfrm>
            <a:off x="3936705" y="3754105"/>
            <a:ext cx="828000" cy="144000"/>
          </a:xfrm>
          <a:prstGeom prst="rect">
            <a:avLst/>
          </a:prstGeom>
          <a:solidFill>
            <a:srgbClr val="FF0000">
              <a:alpha val="30196"/>
            </a:srgbClr>
          </a:solidFill>
          <a:ln w="28575">
            <a:solidFill>
              <a:srgbClr val="CC0000"/>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Arial" charset="0"/>
              <a:ea typeface="+mn-ea"/>
              <a:cs typeface="Arial"/>
            </a:endParaRPr>
          </a:p>
        </p:txBody>
      </p:sp>
      <p:sp>
        <p:nvSpPr>
          <p:cNvPr id="58" name="Rectangle 33"/>
          <p:cNvSpPr>
            <a:spLocks noChangeArrowheads="1"/>
          </p:cNvSpPr>
          <p:nvPr/>
        </p:nvSpPr>
        <p:spPr bwMode="auto">
          <a:xfrm>
            <a:off x="3487479" y="1044131"/>
            <a:ext cx="792000" cy="144000"/>
          </a:xfrm>
          <a:prstGeom prst="rect">
            <a:avLst/>
          </a:prstGeom>
          <a:solidFill>
            <a:srgbClr val="FF0000">
              <a:alpha val="30196"/>
            </a:srgbClr>
          </a:solidFill>
          <a:ln w="28575">
            <a:solidFill>
              <a:srgbClr val="CC0000"/>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Arial" charset="0"/>
              <a:ea typeface="+mn-ea"/>
              <a:cs typeface="Arial"/>
            </a:endParaRPr>
          </a:p>
        </p:txBody>
      </p:sp>
      <p:sp>
        <p:nvSpPr>
          <p:cNvPr id="59" name="Rectangle 34"/>
          <p:cNvSpPr>
            <a:spLocks noChangeArrowheads="1"/>
          </p:cNvSpPr>
          <p:nvPr/>
        </p:nvSpPr>
        <p:spPr bwMode="auto">
          <a:xfrm>
            <a:off x="3354263" y="690599"/>
            <a:ext cx="756000" cy="144000"/>
          </a:xfrm>
          <a:prstGeom prst="rect">
            <a:avLst/>
          </a:prstGeom>
          <a:solidFill>
            <a:srgbClr val="FF0000">
              <a:alpha val="30196"/>
            </a:srgbClr>
          </a:solidFill>
          <a:ln w="28575">
            <a:solidFill>
              <a:srgbClr val="CC0000"/>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Arial" charset="0"/>
              <a:ea typeface="+mn-ea"/>
              <a:cs typeface="Arial"/>
            </a:endParaRPr>
          </a:p>
        </p:txBody>
      </p:sp>
      <p:sp>
        <p:nvSpPr>
          <p:cNvPr id="60" name="Rectangle 35"/>
          <p:cNvSpPr>
            <a:spLocks noChangeArrowheads="1"/>
          </p:cNvSpPr>
          <p:nvPr/>
        </p:nvSpPr>
        <p:spPr bwMode="auto">
          <a:xfrm>
            <a:off x="3297606" y="218479"/>
            <a:ext cx="1260000" cy="144000"/>
          </a:xfrm>
          <a:prstGeom prst="rect">
            <a:avLst/>
          </a:prstGeom>
          <a:solidFill>
            <a:srgbClr val="FF0000">
              <a:alpha val="30196"/>
            </a:srgbClr>
          </a:solidFill>
          <a:ln w="28575">
            <a:solidFill>
              <a:srgbClr val="CC0000"/>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Arial" charset="0"/>
              <a:ea typeface="+mn-ea"/>
              <a:cs typeface="Arial"/>
            </a:endParaRPr>
          </a:p>
        </p:txBody>
      </p:sp>
      <p:sp>
        <p:nvSpPr>
          <p:cNvPr id="61" name="Rectangle 36"/>
          <p:cNvSpPr>
            <a:spLocks noChangeArrowheads="1"/>
          </p:cNvSpPr>
          <p:nvPr/>
        </p:nvSpPr>
        <p:spPr bwMode="auto">
          <a:xfrm>
            <a:off x="4857898" y="3059740"/>
            <a:ext cx="266700" cy="114300"/>
          </a:xfrm>
          <a:prstGeom prst="rect">
            <a:avLst/>
          </a:prstGeom>
          <a:solidFill>
            <a:srgbClr val="FF0000">
              <a:alpha val="30196"/>
            </a:srgbClr>
          </a:solidFill>
          <a:ln w="28575">
            <a:solidFill>
              <a:srgbClr val="CC0000"/>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Arial" charset="0"/>
              <a:ea typeface="+mn-ea"/>
              <a:cs typeface="Arial"/>
            </a:endParaRPr>
          </a:p>
        </p:txBody>
      </p:sp>
      <p:sp>
        <p:nvSpPr>
          <p:cNvPr id="62" name="Rectangle 37"/>
          <p:cNvSpPr>
            <a:spLocks noChangeArrowheads="1"/>
          </p:cNvSpPr>
          <p:nvPr/>
        </p:nvSpPr>
        <p:spPr bwMode="auto">
          <a:xfrm>
            <a:off x="3157279" y="3182605"/>
            <a:ext cx="266700" cy="114300"/>
          </a:xfrm>
          <a:prstGeom prst="rect">
            <a:avLst/>
          </a:prstGeom>
          <a:solidFill>
            <a:srgbClr val="FF0000">
              <a:alpha val="30196"/>
            </a:srgbClr>
          </a:solidFill>
          <a:ln w="28575">
            <a:solidFill>
              <a:srgbClr val="CC0000"/>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Arial" charset="0"/>
              <a:ea typeface="+mn-ea"/>
              <a:cs typeface="Arial"/>
            </a:endParaRPr>
          </a:p>
        </p:txBody>
      </p:sp>
      <p:sp>
        <p:nvSpPr>
          <p:cNvPr id="63" name="Rectangle 38"/>
          <p:cNvSpPr>
            <a:spLocks noChangeArrowheads="1"/>
          </p:cNvSpPr>
          <p:nvPr/>
        </p:nvSpPr>
        <p:spPr bwMode="auto">
          <a:xfrm>
            <a:off x="4124842" y="4345874"/>
            <a:ext cx="252000" cy="144000"/>
          </a:xfrm>
          <a:prstGeom prst="rect">
            <a:avLst/>
          </a:prstGeom>
          <a:solidFill>
            <a:srgbClr val="FF0000">
              <a:alpha val="30196"/>
            </a:srgbClr>
          </a:solidFill>
          <a:ln w="28575">
            <a:solidFill>
              <a:srgbClr val="CC0000"/>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Arial" charset="0"/>
              <a:ea typeface="+mn-ea"/>
              <a:cs typeface="Arial"/>
            </a:endParaRPr>
          </a:p>
        </p:txBody>
      </p:sp>
      <p:sp>
        <p:nvSpPr>
          <p:cNvPr id="64" name="Rectangle 39"/>
          <p:cNvSpPr>
            <a:spLocks noChangeArrowheads="1"/>
          </p:cNvSpPr>
          <p:nvPr/>
        </p:nvSpPr>
        <p:spPr bwMode="auto">
          <a:xfrm>
            <a:off x="3706332" y="4215624"/>
            <a:ext cx="216000" cy="144000"/>
          </a:xfrm>
          <a:prstGeom prst="rect">
            <a:avLst/>
          </a:prstGeom>
          <a:solidFill>
            <a:srgbClr val="FF0000">
              <a:alpha val="30196"/>
            </a:srgbClr>
          </a:solidFill>
          <a:ln w="28575">
            <a:solidFill>
              <a:srgbClr val="CC0000"/>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Arial" charset="0"/>
              <a:ea typeface="+mn-ea"/>
              <a:cs typeface="Arial"/>
            </a:endParaRPr>
          </a:p>
        </p:txBody>
      </p:sp>
      <p:sp>
        <p:nvSpPr>
          <p:cNvPr id="65" name="Rectangle 40"/>
          <p:cNvSpPr>
            <a:spLocks noChangeArrowheads="1"/>
          </p:cNvSpPr>
          <p:nvPr/>
        </p:nvSpPr>
        <p:spPr bwMode="auto">
          <a:xfrm>
            <a:off x="4000205" y="4471802"/>
            <a:ext cx="266700" cy="144000"/>
          </a:xfrm>
          <a:prstGeom prst="rect">
            <a:avLst/>
          </a:prstGeom>
          <a:solidFill>
            <a:srgbClr val="FF0000">
              <a:alpha val="30196"/>
            </a:srgbClr>
          </a:solidFill>
          <a:ln w="28575">
            <a:solidFill>
              <a:srgbClr val="CC0000"/>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Arial" charset="0"/>
              <a:ea typeface="+mn-ea"/>
              <a:cs typeface="Arial"/>
            </a:endParaRPr>
          </a:p>
        </p:txBody>
      </p:sp>
      <p:sp>
        <p:nvSpPr>
          <p:cNvPr id="66" name="Rectangle 41"/>
          <p:cNvSpPr>
            <a:spLocks noChangeArrowheads="1"/>
          </p:cNvSpPr>
          <p:nvPr/>
        </p:nvSpPr>
        <p:spPr bwMode="auto">
          <a:xfrm>
            <a:off x="7000948" y="400713"/>
            <a:ext cx="203200" cy="144000"/>
          </a:xfrm>
          <a:prstGeom prst="rect">
            <a:avLst/>
          </a:prstGeom>
          <a:solidFill>
            <a:srgbClr val="FF0000">
              <a:alpha val="30196"/>
            </a:srgbClr>
          </a:solidFill>
          <a:ln w="28575">
            <a:solidFill>
              <a:srgbClr val="CC0000"/>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Arial" charset="0"/>
              <a:ea typeface="+mn-ea"/>
              <a:cs typeface="Arial"/>
            </a:endParaRPr>
          </a:p>
        </p:txBody>
      </p:sp>
      <p:sp>
        <p:nvSpPr>
          <p:cNvPr id="67" name="Rectangle 42"/>
          <p:cNvSpPr>
            <a:spLocks noChangeArrowheads="1"/>
          </p:cNvSpPr>
          <p:nvPr/>
        </p:nvSpPr>
        <p:spPr bwMode="auto">
          <a:xfrm>
            <a:off x="5897526" y="398647"/>
            <a:ext cx="203200" cy="144000"/>
          </a:xfrm>
          <a:prstGeom prst="rect">
            <a:avLst/>
          </a:prstGeom>
          <a:solidFill>
            <a:srgbClr val="FF0000">
              <a:alpha val="30196"/>
            </a:srgbClr>
          </a:solidFill>
          <a:ln w="28575">
            <a:solidFill>
              <a:srgbClr val="CC0000"/>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Arial" charset="0"/>
              <a:ea typeface="+mn-ea"/>
              <a:cs typeface="Arial"/>
            </a:endParaRPr>
          </a:p>
        </p:txBody>
      </p:sp>
      <p:sp>
        <p:nvSpPr>
          <p:cNvPr id="68" name="Rectangle 43"/>
          <p:cNvSpPr>
            <a:spLocks noChangeArrowheads="1"/>
          </p:cNvSpPr>
          <p:nvPr/>
        </p:nvSpPr>
        <p:spPr bwMode="auto">
          <a:xfrm>
            <a:off x="5808625" y="760745"/>
            <a:ext cx="203200" cy="114300"/>
          </a:xfrm>
          <a:prstGeom prst="rect">
            <a:avLst/>
          </a:prstGeom>
          <a:solidFill>
            <a:srgbClr val="FF0000">
              <a:alpha val="30196"/>
            </a:srgbClr>
          </a:solidFill>
          <a:ln w="28575">
            <a:solidFill>
              <a:srgbClr val="CC0000"/>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Arial" charset="0"/>
              <a:ea typeface="+mn-ea"/>
              <a:cs typeface="Arial"/>
            </a:endParaRPr>
          </a:p>
        </p:txBody>
      </p:sp>
      <p:sp>
        <p:nvSpPr>
          <p:cNvPr id="69" name="Rectangle 44"/>
          <p:cNvSpPr>
            <a:spLocks noChangeArrowheads="1"/>
          </p:cNvSpPr>
          <p:nvPr/>
        </p:nvSpPr>
        <p:spPr bwMode="auto">
          <a:xfrm>
            <a:off x="5522729" y="875045"/>
            <a:ext cx="203200" cy="114300"/>
          </a:xfrm>
          <a:prstGeom prst="rect">
            <a:avLst/>
          </a:prstGeom>
          <a:solidFill>
            <a:srgbClr val="FF0000">
              <a:alpha val="30196"/>
            </a:srgbClr>
          </a:solidFill>
          <a:ln w="28575">
            <a:solidFill>
              <a:srgbClr val="CC0000"/>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Arial" charset="0"/>
              <a:ea typeface="+mn-ea"/>
              <a:cs typeface="Arial"/>
            </a:endParaRPr>
          </a:p>
        </p:txBody>
      </p:sp>
      <p:sp>
        <p:nvSpPr>
          <p:cNvPr id="70" name="Rectangle 49"/>
          <p:cNvSpPr>
            <a:spLocks noChangeArrowheads="1"/>
          </p:cNvSpPr>
          <p:nvPr/>
        </p:nvSpPr>
        <p:spPr bwMode="auto">
          <a:xfrm>
            <a:off x="3892403" y="2930525"/>
            <a:ext cx="540000" cy="144000"/>
          </a:xfrm>
          <a:prstGeom prst="rect">
            <a:avLst/>
          </a:prstGeom>
          <a:solidFill>
            <a:srgbClr val="000099">
              <a:alpha val="30196"/>
            </a:srgbClr>
          </a:solidFill>
          <a:ln w="28575">
            <a:solidFill>
              <a:srgbClr val="000099"/>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Arial" charset="0"/>
              <a:ea typeface="+mn-ea"/>
              <a:cs typeface="Arial"/>
            </a:endParaRPr>
          </a:p>
        </p:txBody>
      </p:sp>
      <p:sp>
        <p:nvSpPr>
          <p:cNvPr id="71" name="Rectangle 50" descr="Wide upward diagonal"/>
          <p:cNvSpPr>
            <a:spLocks noChangeArrowheads="1"/>
          </p:cNvSpPr>
          <p:nvPr/>
        </p:nvSpPr>
        <p:spPr bwMode="auto">
          <a:xfrm>
            <a:off x="3041902" y="2773363"/>
            <a:ext cx="2232000" cy="648000"/>
          </a:xfrm>
          <a:prstGeom prst="rect">
            <a:avLst/>
          </a:prstGeom>
          <a:noFill/>
          <a:ln w="57150">
            <a:solidFill>
              <a:srgbClr val="CC0000"/>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Arial" charset="0"/>
              <a:ea typeface="+mn-ea"/>
              <a:cs typeface="Arial"/>
            </a:endParaRPr>
          </a:p>
        </p:txBody>
      </p:sp>
      <p:grpSp>
        <p:nvGrpSpPr>
          <p:cNvPr id="6" name="Group 55"/>
          <p:cNvGrpSpPr>
            <a:grpSpLocks/>
          </p:cNvGrpSpPr>
          <p:nvPr/>
        </p:nvGrpSpPr>
        <p:grpSpPr bwMode="auto">
          <a:xfrm>
            <a:off x="1087415" y="3608700"/>
            <a:ext cx="1187450" cy="914401"/>
            <a:chOff x="642" y="2256"/>
            <a:chExt cx="748" cy="576"/>
          </a:xfrm>
        </p:grpSpPr>
        <p:sp>
          <p:nvSpPr>
            <p:cNvPr id="74" name="Text Box 56"/>
            <p:cNvSpPr txBox="1">
              <a:spLocks noChangeArrowheads="1"/>
            </p:cNvSpPr>
            <p:nvPr/>
          </p:nvSpPr>
          <p:spPr bwMode="auto">
            <a:xfrm rot="20647353">
              <a:off x="685" y="2256"/>
              <a:ext cx="578" cy="192"/>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1400" b="0" i="0" u="none" strike="noStrike" kern="0" cap="none" spc="0" normalizeH="0" baseline="0" noProof="0" dirty="0">
                  <a:ln>
                    <a:noFill/>
                  </a:ln>
                  <a:solidFill>
                    <a:srgbClr val="FFFFFF"/>
                  </a:solidFill>
                  <a:effectLst/>
                  <a:uLnTx/>
                  <a:uFillTx/>
                  <a:latin typeface="Tahoma" pitchFamily="34" charset="0"/>
                  <a:ea typeface="+mn-ea"/>
                  <a:cs typeface="Arial"/>
                </a:rPr>
                <a:t>Galerius</a:t>
              </a:r>
            </a:p>
          </p:txBody>
        </p:sp>
        <p:sp>
          <p:nvSpPr>
            <p:cNvPr id="75" name="Text Box 57"/>
            <p:cNvSpPr txBox="1">
              <a:spLocks noChangeArrowheads="1"/>
            </p:cNvSpPr>
            <p:nvPr/>
          </p:nvSpPr>
          <p:spPr bwMode="auto">
            <a:xfrm>
              <a:off x="712" y="2458"/>
              <a:ext cx="678" cy="192"/>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1400" b="0" i="0" u="none" strike="noStrike" kern="0" cap="none" spc="0" normalizeH="0" baseline="0" noProof="0" dirty="0" err="1">
                  <a:ln>
                    <a:noFill/>
                  </a:ln>
                  <a:solidFill>
                    <a:srgbClr val="FFFFFF"/>
                  </a:solidFill>
                  <a:effectLst/>
                  <a:uLnTx/>
                  <a:uFillTx/>
                  <a:latin typeface="Tahoma" pitchFamily="34" charset="0"/>
                  <a:ea typeface="+mn-ea"/>
                  <a:cs typeface="Arial"/>
                </a:rPr>
                <a:t>Maxentius</a:t>
              </a:r>
              <a:endParaRPr kumimoji="0" lang="en-US" sz="1400" b="0" i="0" u="none" strike="noStrike" kern="0" cap="none" spc="0" normalizeH="0" baseline="0" noProof="0" dirty="0">
                <a:ln>
                  <a:noFill/>
                </a:ln>
                <a:solidFill>
                  <a:srgbClr val="FFFFFF"/>
                </a:solidFill>
                <a:effectLst/>
                <a:uLnTx/>
                <a:uFillTx/>
                <a:latin typeface="Tahoma" pitchFamily="34" charset="0"/>
                <a:ea typeface="+mn-ea"/>
                <a:cs typeface="Arial"/>
              </a:endParaRPr>
            </a:p>
          </p:txBody>
        </p:sp>
        <p:sp>
          <p:nvSpPr>
            <p:cNvPr id="76" name="Text Box 58"/>
            <p:cNvSpPr txBox="1">
              <a:spLocks noChangeArrowheads="1"/>
            </p:cNvSpPr>
            <p:nvPr/>
          </p:nvSpPr>
          <p:spPr bwMode="auto">
            <a:xfrm rot="784396">
              <a:off x="642" y="2640"/>
              <a:ext cx="678" cy="192"/>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1400" b="0" i="0" u="none" strike="noStrike" kern="0" cap="none" spc="0" normalizeH="0" baseline="0" noProof="0">
                  <a:ln>
                    <a:noFill/>
                  </a:ln>
                  <a:solidFill>
                    <a:srgbClr val="FFFFFF"/>
                  </a:solidFill>
                  <a:effectLst/>
                  <a:uLnTx/>
                  <a:uFillTx/>
                  <a:latin typeface="Tahoma" pitchFamily="34" charset="0"/>
                  <a:ea typeface="+mn-ea"/>
                  <a:cs typeface="Arial"/>
                </a:rPr>
                <a:t>Licinius</a:t>
              </a:r>
            </a:p>
          </p:txBody>
        </p:sp>
      </p:grpSp>
      <p:grpSp>
        <p:nvGrpSpPr>
          <p:cNvPr id="8" name="Group 51"/>
          <p:cNvGrpSpPr>
            <a:grpSpLocks/>
          </p:cNvGrpSpPr>
          <p:nvPr/>
        </p:nvGrpSpPr>
        <p:grpSpPr bwMode="auto">
          <a:xfrm>
            <a:off x="2127633" y="2009753"/>
            <a:ext cx="3924215" cy="431800"/>
            <a:chOff x="834" y="1223"/>
            <a:chExt cx="2460" cy="272"/>
          </a:xfrm>
        </p:grpSpPr>
        <p:sp>
          <p:nvSpPr>
            <p:cNvPr id="79" name="Rectangle 52"/>
            <p:cNvSpPr>
              <a:spLocks noChangeArrowheads="1"/>
            </p:cNvSpPr>
            <p:nvPr/>
          </p:nvSpPr>
          <p:spPr bwMode="auto">
            <a:xfrm>
              <a:off x="834" y="1223"/>
              <a:ext cx="2460" cy="272"/>
            </a:xfrm>
            <a:prstGeom prst="rect">
              <a:avLst/>
            </a:prstGeom>
            <a:solidFill>
              <a:srgbClr val="FFFFFF">
                <a:alpha val="50195"/>
              </a:srgbClr>
            </a:solidFill>
            <a:ln w="952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Arial" charset="0"/>
                <a:ea typeface="+mn-ea"/>
                <a:cs typeface="Arial"/>
              </a:endParaRPr>
            </a:p>
          </p:txBody>
        </p:sp>
        <p:sp>
          <p:nvSpPr>
            <p:cNvPr id="80" name="WordArt 53"/>
            <p:cNvSpPr>
              <a:spLocks noChangeArrowheads="1" noChangeShapeType="1" noTextEdit="1"/>
            </p:cNvSpPr>
            <p:nvPr/>
          </p:nvSpPr>
          <p:spPr bwMode="auto">
            <a:xfrm>
              <a:off x="850" y="1233"/>
              <a:ext cx="2423" cy="244"/>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10" cap="none" spc="0" normalizeH="0" baseline="0" noProof="0" dirty="0">
                  <a:ln w="9525">
                    <a:solidFill>
                      <a:srgbClr val="000000"/>
                    </a:solidFill>
                    <a:round/>
                    <a:headEnd/>
                    <a:tailEnd/>
                  </a:ln>
                  <a:solidFill>
                    <a:srgbClr val="FF0000"/>
                  </a:solidFill>
                  <a:effectLst/>
                  <a:uLnTx/>
                  <a:uFillTx/>
                  <a:latin typeface="Arial Black"/>
                  <a:ea typeface="+mn-ea"/>
                  <a:cs typeface="Arial"/>
                </a:rPr>
                <a:t>War in the Political Heaven</a:t>
              </a:r>
            </a:p>
          </p:txBody>
        </p:sp>
      </p:grpSp>
      <p:sp>
        <p:nvSpPr>
          <p:cNvPr id="81" name="Rectangle 27"/>
          <p:cNvSpPr>
            <a:spLocks noChangeArrowheads="1"/>
          </p:cNvSpPr>
          <p:nvPr/>
        </p:nvSpPr>
        <p:spPr bwMode="auto">
          <a:xfrm>
            <a:off x="3146646" y="1381862"/>
            <a:ext cx="576000" cy="144000"/>
          </a:xfrm>
          <a:prstGeom prst="rect">
            <a:avLst/>
          </a:prstGeom>
          <a:solidFill>
            <a:srgbClr val="000099">
              <a:alpha val="30196"/>
            </a:srgbClr>
          </a:solidFill>
          <a:ln w="28575">
            <a:solidFill>
              <a:srgbClr val="000099"/>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Arial" charset="0"/>
              <a:ea typeface="+mn-ea"/>
              <a:cs typeface="Arial"/>
            </a:endParaRPr>
          </a:p>
        </p:txBody>
      </p:sp>
      <p:sp>
        <p:nvSpPr>
          <p:cNvPr id="82" name="Rectangle 81"/>
          <p:cNvSpPr/>
          <p:nvPr/>
        </p:nvSpPr>
        <p:spPr>
          <a:xfrm>
            <a:off x="3104347" y="1024877"/>
            <a:ext cx="2088000" cy="517538"/>
          </a:xfrm>
          <a:prstGeom prst="rect">
            <a:avLst/>
          </a:prstGeom>
          <a:noFill/>
          <a:ln w="57150">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41" name="Rectangle 40"/>
          <p:cNvSpPr/>
          <p:nvPr/>
        </p:nvSpPr>
        <p:spPr>
          <a:xfrm>
            <a:off x="0"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grpSp>
        <p:nvGrpSpPr>
          <p:cNvPr id="46" name="Group 45"/>
          <p:cNvGrpSpPr/>
          <p:nvPr/>
        </p:nvGrpSpPr>
        <p:grpSpPr>
          <a:xfrm>
            <a:off x="7695211" y="189771"/>
            <a:ext cx="1448789" cy="3008754"/>
            <a:chOff x="7647711" y="2161309"/>
            <a:chExt cx="1448789" cy="3008754"/>
          </a:xfrm>
        </p:grpSpPr>
        <p:sp>
          <p:nvSpPr>
            <p:cNvPr id="42" name="TextBox 41"/>
            <p:cNvSpPr txBox="1"/>
            <p:nvPr/>
          </p:nvSpPr>
          <p:spPr>
            <a:xfrm>
              <a:off x="7707086" y="2161309"/>
              <a:ext cx="127065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GK =“ho Michael”</a:t>
              </a:r>
            </a:p>
          </p:txBody>
        </p:sp>
        <p:sp>
          <p:nvSpPr>
            <p:cNvPr id="43" name="TextBox 42"/>
            <p:cNvSpPr txBox="1"/>
            <p:nvPr/>
          </p:nvSpPr>
          <p:spPr>
            <a:xfrm>
              <a:off x="7647711" y="2755076"/>
              <a:ext cx="143691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 the Michael</a:t>
              </a:r>
            </a:p>
          </p:txBody>
        </p:sp>
        <p:sp>
          <p:nvSpPr>
            <p:cNvPr id="44" name="TextBox 43"/>
            <p:cNvSpPr txBox="1"/>
            <p:nvPr/>
          </p:nvSpPr>
          <p:spPr>
            <a:xfrm>
              <a:off x="7730838" y="3538847"/>
              <a:ext cx="1365662"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3333CC">
                      <a:lumMod val="50000"/>
                    </a:srgbClr>
                  </a:solidFill>
                  <a:effectLst/>
                  <a:uLnTx/>
                  <a:uFillTx/>
                  <a:latin typeface="Arial" pitchFamily="34" charset="0"/>
                  <a:ea typeface="+mn-ea"/>
                  <a:cs typeface="Arial" pitchFamily="34" charset="0"/>
                </a:rPr>
                <a:t>That is, the Michael of the situation</a:t>
              </a:r>
              <a:r>
                <a:rPr kumimoji="0" lang="en-AU" sz="2000" b="1" i="0" u="none" strike="noStrike" kern="1200" cap="none" spc="0" normalizeH="0" baseline="0" noProof="0" dirty="0">
                  <a:ln>
                    <a:noFill/>
                  </a:ln>
                  <a:solidFill>
                    <a:srgbClr val="3333CC">
                      <a:lumMod val="75000"/>
                    </a:srgbClr>
                  </a:solidFill>
                  <a:effectLst/>
                  <a:uLnTx/>
                  <a:uFillTx/>
                  <a:latin typeface="Times New Roman"/>
                  <a:ea typeface="+mn-ea"/>
                  <a:cs typeface="Arial"/>
                </a:rPr>
                <a:t>. </a:t>
              </a:r>
            </a:p>
          </p:txBody>
        </p:sp>
        <p:sp>
          <p:nvSpPr>
            <p:cNvPr id="45" name="Rectangle 44"/>
            <p:cNvSpPr/>
            <p:nvPr/>
          </p:nvSpPr>
          <p:spPr>
            <a:xfrm>
              <a:off x="7825839" y="2838203"/>
              <a:ext cx="1128156" cy="605641"/>
            </a:xfrm>
            <a:prstGeom prst="rect">
              <a:avLst/>
            </a:prstGeom>
            <a:solidFill>
              <a:schemeClr val="accent2">
                <a:lumMod val="60000"/>
                <a:lumOff val="40000"/>
                <a:alpha val="2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grpSp>
      <p:sp>
        <p:nvSpPr>
          <p:cNvPr id="47" name="Rectangle 27"/>
          <p:cNvSpPr>
            <a:spLocks noChangeArrowheads="1"/>
          </p:cNvSpPr>
          <p:nvPr/>
        </p:nvSpPr>
        <p:spPr bwMode="auto">
          <a:xfrm>
            <a:off x="3148928" y="1855409"/>
            <a:ext cx="612000" cy="144000"/>
          </a:xfrm>
          <a:prstGeom prst="rect">
            <a:avLst/>
          </a:prstGeom>
          <a:solidFill>
            <a:srgbClr val="000099">
              <a:alpha val="30196"/>
            </a:srgbClr>
          </a:solidFill>
          <a:ln w="28575">
            <a:solidFill>
              <a:srgbClr val="000099"/>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Arial" charset="0"/>
              <a:ea typeface="+mn-ea"/>
              <a:cs typeface="Arial"/>
            </a:endParaRPr>
          </a:p>
        </p:txBody>
      </p:sp>
      <p:sp>
        <p:nvSpPr>
          <p:cNvPr id="50" name="Oval 49"/>
          <p:cNvSpPr/>
          <p:nvPr/>
        </p:nvSpPr>
        <p:spPr>
          <a:xfrm>
            <a:off x="3734027" y="1747822"/>
            <a:ext cx="1152000" cy="380069"/>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cxnSp>
        <p:nvCxnSpPr>
          <p:cNvPr id="72" name="Straight Connector 71"/>
          <p:cNvCxnSpPr>
            <a:cxnSpLocks/>
            <a:stCxn id="50" idx="5"/>
          </p:cNvCxnSpPr>
          <p:nvPr/>
        </p:nvCxnSpPr>
        <p:spPr>
          <a:xfrm>
            <a:off x="4717321" y="2072231"/>
            <a:ext cx="3084903" cy="150984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73" name="TextBox 72"/>
          <p:cNvSpPr txBox="1"/>
          <p:nvPr/>
        </p:nvSpPr>
        <p:spPr>
          <a:xfrm>
            <a:off x="7709337" y="3250088"/>
            <a:ext cx="1466196" cy="34778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“Lifted up forcibly.”  </a:t>
            </a:r>
            <a:r>
              <a:rPr kumimoji="0" lang="en-AU" sz="20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The battles of force by his army allowed the inevitable lifting up to God.   </a:t>
            </a:r>
            <a:r>
              <a:rPr kumimoji="0" lang="en-AU" sz="2000" b="1" i="0" u="none" strike="noStrike" kern="1200" cap="none" spc="0" normalizeH="0" baseline="0" noProof="0" dirty="0">
                <a:ln>
                  <a:noFill/>
                </a:ln>
                <a:solidFill>
                  <a:srgbClr val="C00000"/>
                </a:solidFill>
                <a:effectLst/>
                <a:uLnTx/>
                <a:uFillTx/>
                <a:latin typeface="Arial" pitchFamily="34" charset="0"/>
                <a:ea typeface="+mn-ea"/>
                <a:cs typeface="Arial" pitchFamily="34" charset="0"/>
              </a:rPr>
              <a:t>Rom. 13:1</a:t>
            </a:r>
          </a:p>
        </p:txBody>
      </p:sp>
      <p:sp>
        <p:nvSpPr>
          <p:cNvPr id="51" name="Rectangle 40">
            <a:extLst>
              <a:ext uri="{FF2B5EF4-FFF2-40B4-BE49-F238E27FC236}">
                <a16:creationId xmlns:a16="http://schemas.microsoft.com/office/drawing/2014/main" id="{3D116ABB-F1E3-4126-8662-08A80AFEBB40}"/>
              </a:ext>
            </a:extLst>
          </p:cNvPr>
          <p:cNvSpPr>
            <a:spLocks noChangeArrowheads="1"/>
          </p:cNvSpPr>
          <p:nvPr/>
        </p:nvSpPr>
        <p:spPr bwMode="auto">
          <a:xfrm>
            <a:off x="4678961" y="5537150"/>
            <a:ext cx="266700" cy="144000"/>
          </a:xfrm>
          <a:prstGeom prst="rect">
            <a:avLst/>
          </a:prstGeom>
          <a:solidFill>
            <a:srgbClr val="FF0000">
              <a:alpha val="30196"/>
            </a:srgbClr>
          </a:solidFill>
          <a:ln w="28575">
            <a:solidFill>
              <a:srgbClr val="CC0000"/>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Arial" charset="0"/>
              <a:ea typeface="+mn-ea"/>
              <a:cs typeface="Arial"/>
            </a:endParaRPr>
          </a:p>
        </p:txBody>
      </p:sp>
      <p:grpSp>
        <p:nvGrpSpPr>
          <p:cNvPr id="9" name="Group 8">
            <a:extLst>
              <a:ext uri="{FF2B5EF4-FFF2-40B4-BE49-F238E27FC236}">
                <a16:creationId xmlns:a16="http://schemas.microsoft.com/office/drawing/2014/main" id="{5464D9F2-97C7-41F6-A747-322AFEB8AFDB}"/>
              </a:ext>
            </a:extLst>
          </p:cNvPr>
          <p:cNvGrpSpPr/>
          <p:nvPr/>
        </p:nvGrpSpPr>
        <p:grpSpPr>
          <a:xfrm>
            <a:off x="-38449" y="-174468"/>
            <a:ext cx="2914639" cy="5778141"/>
            <a:chOff x="9182823" y="350684"/>
            <a:chExt cx="2914639" cy="5778141"/>
          </a:xfrm>
        </p:grpSpPr>
        <p:pic>
          <p:nvPicPr>
            <p:cNvPr id="85" name="Picture 66" descr="stars cast down">
              <a:extLst>
                <a:ext uri="{FF2B5EF4-FFF2-40B4-BE49-F238E27FC236}">
                  <a16:creationId xmlns:a16="http://schemas.microsoft.com/office/drawing/2014/main" id="{14DB4983-9126-418E-869C-2F0127E0C73E}"/>
                </a:ext>
              </a:extLst>
            </p:cNvPr>
            <p:cNvPicPr>
              <a:picLocks noChangeAspect="1" noChangeArrowheads="1"/>
            </p:cNvPicPr>
            <p:nvPr/>
          </p:nvPicPr>
          <p:blipFill rotWithShape="1">
            <a:blip r:embed="rId6" cstate="print"/>
            <a:srcRect t="2826" r="69806" b="19150"/>
            <a:stretch/>
          </p:blipFill>
          <p:spPr bwMode="auto">
            <a:xfrm>
              <a:off x="9182823" y="350684"/>
              <a:ext cx="2914639" cy="5778141"/>
            </a:xfrm>
            <a:prstGeom prst="rect">
              <a:avLst/>
            </a:prstGeom>
            <a:ln>
              <a:noFill/>
            </a:ln>
            <a:effectLst>
              <a:softEdge rad="635000"/>
            </a:effectLst>
          </p:spPr>
        </p:pic>
        <p:pic>
          <p:nvPicPr>
            <p:cNvPr id="86" name="Picture 85" descr="Picture1.png">
              <a:extLst>
                <a:ext uri="{FF2B5EF4-FFF2-40B4-BE49-F238E27FC236}">
                  <a16:creationId xmlns:a16="http://schemas.microsoft.com/office/drawing/2014/main" id="{265272B2-AFDC-41D2-94AB-ACBBD4189AF0}"/>
                </a:ext>
              </a:extLst>
            </p:cNvPr>
            <p:cNvPicPr>
              <a:picLocks noChangeAspect="1"/>
            </p:cNvPicPr>
            <p:nvPr/>
          </p:nvPicPr>
          <p:blipFill>
            <a:blip r:embed="rId7" cstate="print"/>
            <a:srcRect l="32375" t="26647" r="236" b="25787"/>
            <a:stretch>
              <a:fillRect/>
            </a:stretch>
          </p:blipFill>
          <p:spPr>
            <a:xfrm>
              <a:off x="9743843" y="1925454"/>
              <a:ext cx="2081049" cy="2727435"/>
            </a:xfrm>
            <a:prstGeom prst="rect">
              <a:avLst/>
            </a:prstGeom>
            <a:ln>
              <a:noFill/>
            </a:ln>
            <a:effectLst>
              <a:softEdge rad="635000"/>
            </a:effectLst>
          </p:spPr>
        </p:pic>
      </p:grpSp>
      <p:cxnSp>
        <p:nvCxnSpPr>
          <p:cNvPr id="13" name="Straight Connector 12">
            <a:extLst>
              <a:ext uri="{FF2B5EF4-FFF2-40B4-BE49-F238E27FC236}">
                <a16:creationId xmlns:a16="http://schemas.microsoft.com/office/drawing/2014/main" id="{8AF23D2D-7AF2-404B-893A-87E16E199B24}"/>
              </a:ext>
            </a:extLst>
          </p:cNvPr>
          <p:cNvCxnSpPr/>
          <p:nvPr/>
        </p:nvCxnSpPr>
        <p:spPr>
          <a:xfrm flipH="1">
            <a:off x="7802224" y="3212422"/>
            <a:ext cx="124239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78" name="TextBox 77">
            <a:extLst>
              <a:ext uri="{FF2B5EF4-FFF2-40B4-BE49-F238E27FC236}">
                <a16:creationId xmlns:a16="http://schemas.microsoft.com/office/drawing/2014/main" id="{EC8A6267-CF81-477D-89CD-55D51A809DD3}"/>
              </a:ext>
            </a:extLst>
          </p:cNvPr>
          <p:cNvSpPr txBox="1"/>
          <p:nvPr/>
        </p:nvSpPr>
        <p:spPr>
          <a:xfrm>
            <a:off x="583924" y="2077305"/>
            <a:ext cx="1881441" cy="369332"/>
          </a:xfrm>
          <a:prstGeom prst="rect">
            <a:avLst/>
          </a:prstGeom>
          <a:solidFill>
            <a:schemeClr val="bg1"/>
          </a:solidFill>
          <a:effectLst>
            <a:softEdge rad="63500"/>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srgbClr val="000000"/>
                </a:solidFill>
                <a:effectLst/>
                <a:uLnTx/>
                <a:uFillTx/>
                <a:latin typeface="Times New Roman"/>
                <a:ea typeface="+mn-ea"/>
                <a:cs typeface="Arial"/>
              </a:rPr>
              <a:t>Catholic Church</a:t>
            </a:r>
          </a:p>
        </p:txBody>
      </p:sp>
      <p:sp>
        <p:nvSpPr>
          <p:cNvPr id="11" name="Rectangle 10">
            <a:extLst>
              <a:ext uri="{FF2B5EF4-FFF2-40B4-BE49-F238E27FC236}">
                <a16:creationId xmlns:a16="http://schemas.microsoft.com/office/drawing/2014/main" id="{7BE7ED0E-02F1-E96E-D711-1881B1B3D0CB}"/>
              </a:ext>
            </a:extLst>
          </p:cNvPr>
          <p:cNvSpPr/>
          <p:nvPr/>
        </p:nvSpPr>
        <p:spPr>
          <a:xfrm>
            <a:off x="3096727" y="1500796"/>
            <a:ext cx="2088000" cy="612000"/>
          </a:xfrm>
          <a:prstGeom prst="rect">
            <a:avLst/>
          </a:prstGeom>
          <a:noFill/>
          <a:ln w="57150">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2000"/>
                                        <p:tgtEl>
                                          <p:spTgt spid="5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0"/>
                                        </p:tgtEl>
                                        <p:attrNameLst>
                                          <p:attrName>style.visibility</p:attrName>
                                        </p:attrNameLst>
                                      </p:cBhvr>
                                      <p:to>
                                        <p:strVal val="visible"/>
                                      </p:to>
                                    </p:set>
                                    <p:animEffect transition="in" filter="fade">
                                      <p:cBhvr>
                                        <p:cTn id="10" dur="1000"/>
                                        <p:tgtEl>
                                          <p:spTgt spid="7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1"/>
                                        </p:tgtEl>
                                        <p:attrNameLst>
                                          <p:attrName>style.visibility</p:attrName>
                                        </p:attrNameLst>
                                      </p:cBhvr>
                                      <p:to>
                                        <p:strVal val="visible"/>
                                      </p:to>
                                    </p:set>
                                    <p:animEffect transition="in" filter="fade">
                                      <p:cBhvr>
                                        <p:cTn id="15" dur="2000"/>
                                        <p:tgtEl>
                                          <p:spTgt spid="8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7"/>
                                        </p:tgtEl>
                                        <p:attrNameLst>
                                          <p:attrName>style.visibility</p:attrName>
                                        </p:attrNameLst>
                                      </p:cBhvr>
                                      <p:to>
                                        <p:strVal val="visible"/>
                                      </p:to>
                                    </p:set>
                                    <p:animEffect transition="in" filter="fade">
                                      <p:cBhvr>
                                        <p:cTn id="18" dur="2000"/>
                                        <p:tgtEl>
                                          <p:spTgt spid="47"/>
                                        </p:tgtEl>
                                      </p:cBhvr>
                                    </p:animEffect>
                                  </p:childTnLst>
                                </p:cTn>
                              </p:par>
                              <p:par>
                                <p:cTn id="19" presetID="10" presetClass="exit" presetSubtype="0" fill="hold" nodeType="withEffect">
                                  <p:stCondLst>
                                    <p:cond delay="0"/>
                                  </p:stCondLst>
                                  <p:childTnLst>
                                    <p:animEffect transition="out" filter="fade">
                                      <p:cBhvr>
                                        <p:cTn id="20" dur="2000"/>
                                        <p:tgtEl>
                                          <p:spTgt spid="48"/>
                                        </p:tgtEl>
                                      </p:cBhvr>
                                    </p:animEffect>
                                    <p:set>
                                      <p:cBhvr>
                                        <p:cTn id="21" dur="1" fill="hold">
                                          <p:stCondLst>
                                            <p:cond delay="1999"/>
                                          </p:stCondLst>
                                        </p:cTn>
                                        <p:tgtEl>
                                          <p:spTgt spid="48"/>
                                        </p:tgtEl>
                                        <p:attrNameLst>
                                          <p:attrName>style.visibility</p:attrName>
                                        </p:attrNameLst>
                                      </p:cBhvr>
                                      <p:to>
                                        <p:strVal val="hidden"/>
                                      </p:to>
                                    </p:set>
                                  </p:childTnLst>
                                </p:cTn>
                              </p:par>
                            </p:childTnLst>
                          </p:cTn>
                        </p:par>
                        <p:par>
                          <p:cTn id="22" fill="hold">
                            <p:stCondLst>
                              <p:cond delay="2000"/>
                            </p:stCondLst>
                            <p:childTnLst>
                              <p:par>
                                <p:cTn id="23" presetID="10" presetClass="entr" presetSubtype="0" fill="hold"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78"/>
                                        </p:tgtEl>
                                        <p:attrNameLst>
                                          <p:attrName>style.visibility</p:attrName>
                                        </p:attrNameLst>
                                      </p:cBhvr>
                                      <p:to>
                                        <p:strVal val="visible"/>
                                      </p:to>
                                    </p:set>
                                    <p:animEffect transition="in" filter="fade">
                                      <p:cBhvr>
                                        <p:cTn id="28" dur="1500"/>
                                        <p:tgtEl>
                                          <p:spTgt spid="78"/>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nodeType="clickEffect">
                                  <p:stCondLst>
                                    <p:cond delay="0"/>
                                  </p:stCondLst>
                                  <p:childTnLst>
                                    <p:set>
                                      <p:cBhvr>
                                        <p:cTn id="32" dur="1" fill="hold">
                                          <p:stCondLst>
                                            <p:cond delay="0"/>
                                          </p:stCondLst>
                                        </p:cTn>
                                        <p:tgtEl>
                                          <p:spTgt spid="46"/>
                                        </p:tgtEl>
                                        <p:attrNameLst>
                                          <p:attrName>style.visibility</p:attrName>
                                        </p:attrNameLst>
                                      </p:cBhvr>
                                      <p:to>
                                        <p:strVal val="visible"/>
                                      </p:to>
                                    </p:set>
                                    <p:anim calcmode="lin" valueType="num">
                                      <p:cBhvr>
                                        <p:cTn id="33" dur="1000" fill="hold"/>
                                        <p:tgtEl>
                                          <p:spTgt spid="46"/>
                                        </p:tgtEl>
                                        <p:attrNameLst>
                                          <p:attrName>ppt_w</p:attrName>
                                        </p:attrNameLst>
                                      </p:cBhvr>
                                      <p:tavLst>
                                        <p:tav tm="0">
                                          <p:val>
                                            <p:strVal val="#ppt_w*0.70"/>
                                          </p:val>
                                        </p:tav>
                                        <p:tav tm="100000">
                                          <p:val>
                                            <p:strVal val="#ppt_w"/>
                                          </p:val>
                                        </p:tav>
                                      </p:tavLst>
                                    </p:anim>
                                    <p:anim calcmode="lin" valueType="num">
                                      <p:cBhvr>
                                        <p:cTn id="34" dur="1000" fill="hold"/>
                                        <p:tgtEl>
                                          <p:spTgt spid="46"/>
                                        </p:tgtEl>
                                        <p:attrNameLst>
                                          <p:attrName>ppt_h</p:attrName>
                                        </p:attrNameLst>
                                      </p:cBhvr>
                                      <p:tavLst>
                                        <p:tav tm="0">
                                          <p:val>
                                            <p:strVal val="#ppt_h"/>
                                          </p:val>
                                        </p:tav>
                                        <p:tav tm="100000">
                                          <p:val>
                                            <p:strVal val="#ppt_h"/>
                                          </p:val>
                                        </p:tav>
                                      </p:tavLst>
                                    </p:anim>
                                    <p:animEffect transition="in" filter="fade">
                                      <p:cBhvr>
                                        <p:cTn id="35" dur="1000"/>
                                        <p:tgtEl>
                                          <p:spTgt spid="46"/>
                                        </p:tgtEl>
                                      </p:cBhvr>
                                    </p:animEffect>
                                  </p:childTnLst>
                                </p:cTn>
                              </p:par>
                              <p:par>
                                <p:cTn id="36" presetID="10" presetClass="exit" presetSubtype="0" fill="hold" nodeType="withEffect">
                                  <p:stCondLst>
                                    <p:cond delay="0"/>
                                  </p:stCondLst>
                                  <p:childTnLst>
                                    <p:animEffect transition="out" filter="fade">
                                      <p:cBhvr>
                                        <p:cTn id="37" dur="2000"/>
                                        <p:tgtEl>
                                          <p:spTgt spid="8"/>
                                        </p:tgtEl>
                                      </p:cBhvr>
                                    </p:animEffect>
                                    <p:set>
                                      <p:cBhvr>
                                        <p:cTn id="38" dur="1" fill="hold">
                                          <p:stCondLst>
                                            <p:cond delay="1999"/>
                                          </p:stCondLst>
                                        </p:cTn>
                                        <p:tgtEl>
                                          <p:spTgt spid="8"/>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55"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p:cTn id="43" dur="1000" fill="hold"/>
                                        <p:tgtEl>
                                          <p:spTgt spid="11"/>
                                        </p:tgtEl>
                                        <p:attrNameLst>
                                          <p:attrName>ppt_w</p:attrName>
                                        </p:attrNameLst>
                                      </p:cBhvr>
                                      <p:tavLst>
                                        <p:tav tm="0">
                                          <p:val>
                                            <p:strVal val="#ppt_w*0.70"/>
                                          </p:val>
                                        </p:tav>
                                        <p:tav tm="100000">
                                          <p:val>
                                            <p:strVal val="#ppt_w"/>
                                          </p:val>
                                        </p:tav>
                                      </p:tavLst>
                                    </p:anim>
                                    <p:anim calcmode="lin" valueType="num">
                                      <p:cBhvr>
                                        <p:cTn id="44" dur="1000" fill="hold"/>
                                        <p:tgtEl>
                                          <p:spTgt spid="11"/>
                                        </p:tgtEl>
                                        <p:attrNameLst>
                                          <p:attrName>ppt_h</p:attrName>
                                        </p:attrNameLst>
                                      </p:cBhvr>
                                      <p:tavLst>
                                        <p:tav tm="0">
                                          <p:val>
                                            <p:strVal val="#ppt_h"/>
                                          </p:val>
                                        </p:tav>
                                        <p:tav tm="100000">
                                          <p:val>
                                            <p:strVal val="#ppt_h"/>
                                          </p:val>
                                        </p:tav>
                                      </p:tavLst>
                                    </p:anim>
                                    <p:animEffect transition="in" filter="fade">
                                      <p:cBhvr>
                                        <p:cTn id="45" dur="1000"/>
                                        <p:tgtEl>
                                          <p:spTgt spid="11"/>
                                        </p:tgtEl>
                                      </p:cBhvr>
                                    </p:animEffect>
                                  </p:childTnLst>
                                </p:cTn>
                              </p:par>
                            </p:childTnLst>
                          </p:cTn>
                        </p:par>
                      </p:childTnLst>
                    </p:cTn>
                  </p:par>
                  <p:par>
                    <p:cTn id="46" fill="hold">
                      <p:stCondLst>
                        <p:cond delay="indefinite"/>
                      </p:stCondLst>
                      <p:childTnLst>
                        <p:par>
                          <p:cTn id="47" fill="hold">
                            <p:stCondLst>
                              <p:cond delay="0"/>
                            </p:stCondLst>
                            <p:childTnLst>
                              <p:par>
                                <p:cTn id="48" presetID="55" presetClass="entr" presetSubtype="0" fill="hold" grpId="0" nodeType="clickEffect">
                                  <p:stCondLst>
                                    <p:cond delay="0"/>
                                  </p:stCondLst>
                                  <p:childTnLst>
                                    <p:set>
                                      <p:cBhvr>
                                        <p:cTn id="49" dur="1" fill="hold">
                                          <p:stCondLst>
                                            <p:cond delay="0"/>
                                          </p:stCondLst>
                                        </p:cTn>
                                        <p:tgtEl>
                                          <p:spTgt spid="50"/>
                                        </p:tgtEl>
                                        <p:attrNameLst>
                                          <p:attrName>style.visibility</p:attrName>
                                        </p:attrNameLst>
                                      </p:cBhvr>
                                      <p:to>
                                        <p:strVal val="visible"/>
                                      </p:to>
                                    </p:set>
                                    <p:anim calcmode="lin" valueType="num">
                                      <p:cBhvr>
                                        <p:cTn id="50" dur="1000" fill="hold"/>
                                        <p:tgtEl>
                                          <p:spTgt spid="50"/>
                                        </p:tgtEl>
                                        <p:attrNameLst>
                                          <p:attrName>ppt_w</p:attrName>
                                        </p:attrNameLst>
                                      </p:cBhvr>
                                      <p:tavLst>
                                        <p:tav tm="0">
                                          <p:val>
                                            <p:strVal val="#ppt_w*0.70"/>
                                          </p:val>
                                        </p:tav>
                                        <p:tav tm="100000">
                                          <p:val>
                                            <p:strVal val="#ppt_w"/>
                                          </p:val>
                                        </p:tav>
                                      </p:tavLst>
                                    </p:anim>
                                    <p:anim calcmode="lin" valueType="num">
                                      <p:cBhvr>
                                        <p:cTn id="51" dur="1000" fill="hold"/>
                                        <p:tgtEl>
                                          <p:spTgt spid="50"/>
                                        </p:tgtEl>
                                        <p:attrNameLst>
                                          <p:attrName>ppt_h</p:attrName>
                                        </p:attrNameLst>
                                      </p:cBhvr>
                                      <p:tavLst>
                                        <p:tav tm="0">
                                          <p:val>
                                            <p:strVal val="#ppt_h"/>
                                          </p:val>
                                        </p:tav>
                                        <p:tav tm="100000">
                                          <p:val>
                                            <p:strVal val="#ppt_h"/>
                                          </p:val>
                                        </p:tav>
                                      </p:tavLst>
                                    </p:anim>
                                    <p:animEffect transition="in" filter="fade">
                                      <p:cBhvr>
                                        <p:cTn id="52" dur="1000"/>
                                        <p:tgtEl>
                                          <p:spTgt spid="50"/>
                                        </p:tgtEl>
                                      </p:cBhvr>
                                    </p:animEffect>
                                  </p:childTnLst>
                                </p:cTn>
                              </p:par>
                              <p:par>
                                <p:cTn id="53" presetID="22" presetClass="entr" presetSubtype="1" fill="hold" nodeType="withEffect">
                                  <p:stCondLst>
                                    <p:cond delay="0"/>
                                  </p:stCondLst>
                                  <p:childTnLst>
                                    <p:set>
                                      <p:cBhvr>
                                        <p:cTn id="54" dur="1" fill="hold">
                                          <p:stCondLst>
                                            <p:cond delay="0"/>
                                          </p:stCondLst>
                                        </p:cTn>
                                        <p:tgtEl>
                                          <p:spTgt spid="72"/>
                                        </p:tgtEl>
                                        <p:attrNameLst>
                                          <p:attrName>style.visibility</p:attrName>
                                        </p:attrNameLst>
                                      </p:cBhvr>
                                      <p:to>
                                        <p:strVal val="visible"/>
                                      </p:to>
                                    </p:set>
                                    <p:animEffect transition="in" filter="wipe(up)">
                                      <p:cBhvr>
                                        <p:cTn id="55" dur="2000"/>
                                        <p:tgtEl>
                                          <p:spTgt spid="72"/>
                                        </p:tgtEl>
                                      </p:cBhvr>
                                    </p:animEffect>
                                  </p:childTnLst>
                                </p:cTn>
                              </p:par>
                              <p:par>
                                <p:cTn id="56" presetID="10" presetClass="entr" presetSubtype="0" fill="hold" nodeType="with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fade">
                                      <p:cBhvr>
                                        <p:cTn id="58" dur="1000"/>
                                        <p:tgtEl>
                                          <p:spTgt spid="13"/>
                                        </p:tgtEl>
                                      </p:cBhvr>
                                    </p:animEffect>
                                  </p:childTnLst>
                                </p:cTn>
                              </p:par>
                            </p:childTnLst>
                          </p:cTn>
                        </p:par>
                        <p:par>
                          <p:cTn id="59" fill="hold">
                            <p:stCondLst>
                              <p:cond delay="2000"/>
                            </p:stCondLst>
                            <p:childTnLst>
                              <p:par>
                                <p:cTn id="60" presetID="55" presetClass="entr" presetSubtype="0" fill="hold" grpId="0" nodeType="afterEffect">
                                  <p:stCondLst>
                                    <p:cond delay="0"/>
                                  </p:stCondLst>
                                  <p:childTnLst>
                                    <p:set>
                                      <p:cBhvr>
                                        <p:cTn id="61" dur="1" fill="hold">
                                          <p:stCondLst>
                                            <p:cond delay="0"/>
                                          </p:stCondLst>
                                        </p:cTn>
                                        <p:tgtEl>
                                          <p:spTgt spid="73"/>
                                        </p:tgtEl>
                                        <p:attrNameLst>
                                          <p:attrName>style.visibility</p:attrName>
                                        </p:attrNameLst>
                                      </p:cBhvr>
                                      <p:to>
                                        <p:strVal val="visible"/>
                                      </p:to>
                                    </p:set>
                                    <p:anim calcmode="lin" valueType="num">
                                      <p:cBhvr>
                                        <p:cTn id="62" dur="1000" fill="hold"/>
                                        <p:tgtEl>
                                          <p:spTgt spid="73"/>
                                        </p:tgtEl>
                                        <p:attrNameLst>
                                          <p:attrName>ppt_w</p:attrName>
                                        </p:attrNameLst>
                                      </p:cBhvr>
                                      <p:tavLst>
                                        <p:tav tm="0">
                                          <p:val>
                                            <p:strVal val="#ppt_w*0.70"/>
                                          </p:val>
                                        </p:tav>
                                        <p:tav tm="100000">
                                          <p:val>
                                            <p:strVal val="#ppt_w"/>
                                          </p:val>
                                        </p:tav>
                                      </p:tavLst>
                                    </p:anim>
                                    <p:anim calcmode="lin" valueType="num">
                                      <p:cBhvr>
                                        <p:cTn id="63" dur="1000" fill="hold"/>
                                        <p:tgtEl>
                                          <p:spTgt spid="73"/>
                                        </p:tgtEl>
                                        <p:attrNameLst>
                                          <p:attrName>ppt_h</p:attrName>
                                        </p:attrNameLst>
                                      </p:cBhvr>
                                      <p:tavLst>
                                        <p:tav tm="0">
                                          <p:val>
                                            <p:strVal val="#ppt_h"/>
                                          </p:val>
                                        </p:tav>
                                        <p:tav tm="100000">
                                          <p:val>
                                            <p:strVal val="#ppt_h"/>
                                          </p:val>
                                        </p:tav>
                                      </p:tavLst>
                                    </p:anim>
                                    <p:animEffect transition="in" filter="fade">
                                      <p:cBhvr>
                                        <p:cTn id="64" dur="1000"/>
                                        <p:tgtEl>
                                          <p:spTgt spid="73"/>
                                        </p:tgtEl>
                                      </p:cBhvr>
                                    </p:animEffect>
                                  </p:childTnLst>
                                </p:cTn>
                              </p:par>
                            </p:childTnLst>
                          </p:cTn>
                        </p:par>
                      </p:childTnLst>
                    </p:cTn>
                  </p:par>
                  <p:par>
                    <p:cTn id="65" fill="hold">
                      <p:stCondLst>
                        <p:cond delay="indefinite"/>
                      </p:stCondLst>
                      <p:childTnLst>
                        <p:par>
                          <p:cTn id="66" fill="hold">
                            <p:stCondLst>
                              <p:cond delay="0"/>
                            </p:stCondLst>
                            <p:childTnLst>
                              <p:par>
                                <p:cTn id="67" presetID="55" presetClass="entr" presetSubtype="0" fill="hold" grpId="0" nodeType="clickEffect">
                                  <p:stCondLst>
                                    <p:cond delay="0"/>
                                  </p:stCondLst>
                                  <p:childTnLst>
                                    <p:set>
                                      <p:cBhvr>
                                        <p:cTn id="68" dur="1" fill="hold">
                                          <p:stCondLst>
                                            <p:cond delay="0"/>
                                          </p:stCondLst>
                                        </p:cTn>
                                        <p:tgtEl>
                                          <p:spTgt spid="82"/>
                                        </p:tgtEl>
                                        <p:attrNameLst>
                                          <p:attrName>style.visibility</p:attrName>
                                        </p:attrNameLst>
                                      </p:cBhvr>
                                      <p:to>
                                        <p:strVal val="visible"/>
                                      </p:to>
                                    </p:set>
                                    <p:anim calcmode="lin" valueType="num">
                                      <p:cBhvr>
                                        <p:cTn id="69" dur="1000" fill="hold"/>
                                        <p:tgtEl>
                                          <p:spTgt spid="82"/>
                                        </p:tgtEl>
                                        <p:attrNameLst>
                                          <p:attrName>ppt_w</p:attrName>
                                        </p:attrNameLst>
                                      </p:cBhvr>
                                      <p:tavLst>
                                        <p:tav tm="0">
                                          <p:val>
                                            <p:strVal val="#ppt_w*0.70"/>
                                          </p:val>
                                        </p:tav>
                                        <p:tav tm="100000">
                                          <p:val>
                                            <p:strVal val="#ppt_w"/>
                                          </p:val>
                                        </p:tav>
                                      </p:tavLst>
                                    </p:anim>
                                    <p:anim calcmode="lin" valueType="num">
                                      <p:cBhvr>
                                        <p:cTn id="70" dur="1000" fill="hold"/>
                                        <p:tgtEl>
                                          <p:spTgt spid="82"/>
                                        </p:tgtEl>
                                        <p:attrNameLst>
                                          <p:attrName>ppt_h</p:attrName>
                                        </p:attrNameLst>
                                      </p:cBhvr>
                                      <p:tavLst>
                                        <p:tav tm="0">
                                          <p:val>
                                            <p:strVal val="#ppt_h"/>
                                          </p:val>
                                        </p:tav>
                                        <p:tav tm="100000">
                                          <p:val>
                                            <p:strVal val="#ppt_h"/>
                                          </p:val>
                                        </p:tav>
                                      </p:tavLst>
                                    </p:anim>
                                    <p:animEffect transition="in" filter="fade">
                                      <p:cBhvr>
                                        <p:cTn id="71" dur="1000"/>
                                        <p:tgtEl>
                                          <p:spTgt spid="82"/>
                                        </p:tgtEl>
                                      </p:cBhvr>
                                    </p:animEffect>
                                  </p:childTnLst>
                                </p:cTn>
                              </p:par>
                              <p:par>
                                <p:cTn id="72" presetID="10" presetClass="exit" presetSubtype="0" fill="hold" grpId="1" nodeType="withEffect">
                                  <p:stCondLst>
                                    <p:cond delay="0"/>
                                  </p:stCondLst>
                                  <p:childTnLst>
                                    <p:animEffect transition="out" filter="fade">
                                      <p:cBhvr>
                                        <p:cTn id="73" dur="500"/>
                                        <p:tgtEl>
                                          <p:spTgt spid="11"/>
                                        </p:tgtEl>
                                      </p:cBhvr>
                                    </p:animEffect>
                                    <p:set>
                                      <p:cBhvr>
                                        <p:cTn id="74" dur="1" fill="hold">
                                          <p:stCondLst>
                                            <p:cond delay="499"/>
                                          </p:stCondLst>
                                        </p:cTn>
                                        <p:tgtEl>
                                          <p:spTgt spid="11"/>
                                        </p:tgtEl>
                                        <p:attrNameLst>
                                          <p:attrName>style.visibility</p:attrName>
                                        </p:attrNameLst>
                                      </p:cBhvr>
                                      <p:to>
                                        <p:strVal val="hidden"/>
                                      </p:to>
                                    </p:set>
                                  </p:childTnLst>
                                </p:cTn>
                              </p:par>
                              <p:par>
                                <p:cTn id="75" presetID="10" presetClass="exit" presetSubtype="0" fill="hold" nodeType="withEffect">
                                  <p:stCondLst>
                                    <p:cond delay="0"/>
                                  </p:stCondLst>
                                  <p:childTnLst>
                                    <p:animEffect transition="out" filter="fade">
                                      <p:cBhvr>
                                        <p:cTn id="76" dur="2000"/>
                                        <p:tgtEl>
                                          <p:spTgt spid="8"/>
                                        </p:tgtEl>
                                      </p:cBhvr>
                                    </p:animEffect>
                                    <p:set>
                                      <p:cBhvr>
                                        <p:cTn id="77" dur="1" fill="hold">
                                          <p:stCondLst>
                                            <p:cond delay="1999"/>
                                          </p:stCondLst>
                                        </p:cTn>
                                        <p:tgtEl>
                                          <p:spTgt spid="8"/>
                                        </p:tgtEl>
                                        <p:attrNameLst>
                                          <p:attrName>style.visibility</p:attrName>
                                        </p:attrNameLst>
                                      </p:cBhvr>
                                      <p:to>
                                        <p:strVal val="hidden"/>
                                      </p:to>
                                    </p:set>
                                  </p:childTnLst>
                                </p:cTn>
                              </p:par>
                              <p:par>
                                <p:cTn id="78" presetID="10" presetClass="exit" presetSubtype="0" fill="hold" grpId="0" nodeType="withEffect">
                                  <p:stCondLst>
                                    <p:cond delay="0"/>
                                  </p:stCondLst>
                                  <p:childTnLst>
                                    <p:animEffect transition="out" filter="fade">
                                      <p:cBhvr>
                                        <p:cTn id="79" dur="2000"/>
                                        <p:tgtEl>
                                          <p:spTgt spid="71"/>
                                        </p:tgtEl>
                                      </p:cBhvr>
                                    </p:animEffect>
                                    <p:set>
                                      <p:cBhvr>
                                        <p:cTn id="80" dur="1" fill="hold">
                                          <p:stCondLst>
                                            <p:cond delay="1999"/>
                                          </p:stCondLst>
                                        </p:cTn>
                                        <p:tgtEl>
                                          <p:spTgt spid="71"/>
                                        </p:tgtEl>
                                        <p:attrNameLst>
                                          <p:attrName>style.visibility</p:attrName>
                                        </p:attrNameLst>
                                      </p:cBhvr>
                                      <p:to>
                                        <p:strVal val="hidden"/>
                                      </p:to>
                                    </p:set>
                                  </p:childTnLst>
                                </p:cTn>
                              </p:par>
                              <p:par>
                                <p:cTn id="81" presetID="10" presetClass="exit" presetSubtype="0" fill="hold" nodeType="withEffect">
                                  <p:stCondLst>
                                    <p:cond delay="0"/>
                                  </p:stCondLst>
                                  <p:childTnLst>
                                    <p:animEffect transition="out" filter="fade">
                                      <p:cBhvr>
                                        <p:cTn id="82" dur="2000"/>
                                        <p:tgtEl>
                                          <p:spTgt spid="48"/>
                                        </p:tgtEl>
                                      </p:cBhvr>
                                    </p:animEffect>
                                    <p:set>
                                      <p:cBhvr>
                                        <p:cTn id="83" dur="1" fill="hold">
                                          <p:stCondLst>
                                            <p:cond delay="1999"/>
                                          </p:stCondLst>
                                        </p:cTn>
                                        <p:tgtEl>
                                          <p:spTgt spid="4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70" grpId="0" animBg="1"/>
      <p:bldP spid="71" grpId="0" animBg="1"/>
      <p:bldP spid="81" grpId="0" animBg="1"/>
      <p:bldP spid="82" grpId="0" animBg="1"/>
      <p:bldP spid="47" grpId="0" animBg="1"/>
      <p:bldP spid="50" grpId="0" animBg="1"/>
      <p:bldP spid="73" grpId="0"/>
      <p:bldP spid="78" grpId="0" animBg="1"/>
      <p:bldP spid="11" grpId="0" animBg="1"/>
      <p:bldP spid="11"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2" descr="stars cast down"/>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175107" name="Rectangle 3"/>
          <p:cNvSpPr>
            <a:spLocks noChangeArrowheads="1"/>
          </p:cNvSpPr>
          <p:nvPr/>
        </p:nvSpPr>
        <p:spPr bwMode="auto">
          <a:xfrm>
            <a:off x="2714625" y="304800"/>
            <a:ext cx="5834063" cy="798513"/>
          </a:xfrm>
          <a:prstGeom prst="rect">
            <a:avLst/>
          </a:prstGeom>
          <a:solidFill>
            <a:schemeClr val="tx1"/>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75108" name="Rectangle 4"/>
          <p:cNvSpPr>
            <a:spLocks noChangeArrowheads="1"/>
          </p:cNvSpPr>
          <p:nvPr/>
        </p:nvSpPr>
        <p:spPr bwMode="auto">
          <a:xfrm>
            <a:off x="2859088" y="1089025"/>
            <a:ext cx="4992687" cy="376238"/>
          </a:xfrm>
          <a:prstGeom prst="rect">
            <a:avLst/>
          </a:prstGeom>
          <a:solidFill>
            <a:schemeClr val="tx1"/>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32102" name="Oval 6"/>
          <p:cNvSpPr>
            <a:spLocks noChangeArrowheads="1"/>
          </p:cNvSpPr>
          <p:nvPr/>
        </p:nvSpPr>
        <p:spPr bwMode="auto">
          <a:xfrm>
            <a:off x="2903538" y="1450975"/>
            <a:ext cx="1320800" cy="493713"/>
          </a:xfrm>
          <a:prstGeom prst="ellipse">
            <a:avLst/>
          </a:prstGeom>
          <a:noFill/>
          <a:ln w="57150">
            <a:solidFill>
              <a:srgbClr val="FF3300"/>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75111" name="Rectangle 7"/>
          <p:cNvSpPr>
            <a:spLocks noChangeArrowheads="1"/>
          </p:cNvSpPr>
          <p:nvPr/>
        </p:nvSpPr>
        <p:spPr bwMode="auto">
          <a:xfrm>
            <a:off x="4687888" y="3090863"/>
            <a:ext cx="2263775" cy="261937"/>
          </a:xfrm>
          <a:prstGeom prst="rect">
            <a:avLst/>
          </a:prstGeom>
          <a:solidFill>
            <a:schemeClr val="tx1"/>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32104" name="Line 8"/>
          <p:cNvSpPr>
            <a:spLocks noChangeShapeType="1"/>
          </p:cNvSpPr>
          <p:nvPr/>
        </p:nvSpPr>
        <p:spPr bwMode="auto">
          <a:xfrm>
            <a:off x="4441825" y="2974975"/>
            <a:ext cx="2466975" cy="0"/>
          </a:xfrm>
          <a:prstGeom prst="line">
            <a:avLst/>
          </a:prstGeom>
          <a:noFill/>
          <a:ln w="38100">
            <a:solidFill>
              <a:srgbClr val="FFFF00"/>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175113" name="Text Box 9"/>
          <p:cNvSpPr txBox="1">
            <a:spLocks noChangeArrowheads="1"/>
          </p:cNvSpPr>
          <p:nvPr/>
        </p:nvSpPr>
        <p:spPr bwMode="auto">
          <a:xfrm>
            <a:off x="6557963" y="3151188"/>
            <a:ext cx="1873250" cy="457200"/>
          </a:xfrm>
          <a:prstGeom prst="rect">
            <a:avLst/>
          </a:prstGeom>
          <a:noFill/>
          <a:ln w="9525">
            <a:noFill/>
            <a:miter lim="800000"/>
            <a:headEnd/>
            <a:tailEnd/>
          </a:ln>
        </p:spPr>
        <p:txBody>
          <a:bodyPr>
            <a:spAutoFit/>
          </a:bodyPr>
          <a:lstStyle/>
          <a:p>
            <a:pPr algn="ctr" fontAlgn="base">
              <a:spcBef>
                <a:spcPct val="50000"/>
              </a:spcBef>
              <a:spcAft>
                <a:spcPct val="0"/>
              </a:spcAft>
            </a:pPr>
            <a:r>
              <a:rPr lang="en-US" sz="2400" i="1">
                <a:solidFill>
                  <a:srgbClr val="FFFF00"/>
                </a:solidFill>
                <a:latin typeface="Arial Black" pitchFamily="34" charset="0"/>
              </a:rPr>
              <a:t>Rev.12:4</a:t>
            </a:r>
          </a:p>
        </p:txBody>
      </p:sp>
      <p:pic>
        <p:nvPicPr>
          <p:cNvPr id="10" name="Picture 2" descr="stars cast down"/>
          <p:cNvPicPr>
            <a:picLocks noChangeAspect="1" noChangeArrowheads="1"/>
          </p:cNvPicPr>
          <p:nvPr/>
        </p:nvPicPr>
        <p:blipFill>
          <a:blip r:embed="rId3" cstate="print"/>
          <a:srcRect l="-970" t="78208" r="51733" b="-2529"/>
          <a:stretch>
            <a:fillRect/>
          </a:stretch>
        </p:blipFill>
        <p:spPr bwMode="auto">
          <a:xfrm>
            <a:off x="-94603" y="4382818"/>
            <a:ext cx="2632851" cy="1828799"/>
          </a:xfrm>
          <a:prstGeom prst="rect">
            <a:avLst/>
          </a:prstGeom>
          <a:ln>
            <a:noFill/>
          </a:ln>
          <a:effectLst>
            <a:softEdge rad="317500"/>
          </a:effectLst>
        </p:spPr>
      </p:pic>
      <p:pic>
        <p:nvPicPr>
          <p:cNvPr id="11" name="Picture 2" descr="stars cast down"/>
          <p:cNvPicPr>
            <a:picLocks noChangeAspect="1" noChangeArrowheads="1"/>
          </p:cNvPicPr>
          <p:nvPr/>
        </p:nvPicPr>
        <p:blipFill>
          <a:blip r:embed="rId3" cstate="print"/>
          <a:srcRect l="-970" t="80305" r="51733" b="-2529"/>
          <a:stretch>
            <a:fillRect/>
          </a:stretch>
        </p:blipFill>
        <p:spPr bwMode="auto">
          <a:xfrm>
            <a:off x="101735" y="4035968"/>
            <a:ext cx="2210608" cy="1403135"/>
          </a:xfrm>
          <a:prstGeom prst="rect">
            <a:avLst/>
          </a:prstGeom>
          <a:ln>
            <a:noFill/>
          </a:ln>
          <a:effectLst>
            <a:softEdge rad="317500"/>
          </a:effectLst>
        </p:spPr>
      </p:pic>
      <p:pic>
        <p:nvPicPr>
          <p:cNvPr id="12" name="Picture 2" descr="stars cast down"/>
          <p:cNvPicPr>
            <a:picLocks noChangeAspect="1" noChangeArrowheads="1"/>
          </p:cNvPicPr>
          <p:nvPr/>
        </p:nvPicPr>
        <p:blipFill>
          <a:blip r:embed="rId3" cstate="print"/>
          <a:srcRect t="3678" r="86207" b="87126"/>
          <a:stretch>
            <a:fillRect/>
          </a:stretch>
        </p:blipFill>
        <p:spPr bwMode="auto">
          <a:xfrm>
            <a:off x="909156" y="252248"/>
            <a:ext cx="1261241" cy="630621"/>
          </a:xfrm>
          <a:prstGeom prst="rect">
            <a:avLst/>
          </a:prstGeom>
          <a:ln>
            <a:noFill/>
          </a:ln>
          <a:effectLst>
            <a:softEdge rad="112500"/>
          </a:effectLst>
        </p:spPr>
      </p:pic>
      <p:pic>
        <p:nvPicPr>
          <p:cNvPr id="13" name="Picture 2" descr="stars cast down"/>
          <p:cNvPicPr>
            <a:picLocks noChangeAspect="1" noChangeArrowheads="1"/>
          </p:cNvPicPr>
          <p:nvPr/>
        </p:nvPicPr>
        <p:blipFill>
          <a:blip r:embed="rId3" cstate="print"/>
          <a:srcRect t="3678" r="86207" b="87126"/>
          <a:stretch>
            <a:fillRect/>
          </a:stretch>
        </p:blipFill>
        <p:spPr bwMode="auto">
          <a:xfrm rot="19582134">
            <a:off x="714704" y="467712"/>
            <a:ext cx="1261241" cy="630621"/>
          </a:xfrm>
          <a:prstGeom prst="rect">
            <a:avLst/>
          </a:prstGeom>
          <a:ln>
            <a:noFill/>
          </a:ln>
          <a:effectLst>
            <a:softEdge rad="112500"/>
          </a:effectLst>
        </p:spPr>
      </p:pic>
      <p:pic>
        <p:nvPicPr>
          <p:cNvPr id="14" name="Picture 2" descr="stars cast down"/>
          <p:cNvPicPr>
            <a:picLocks noChangeAspect="1" noChangeArrowheads="1"/>
          </p:cNvPicPr>
          <p:nvPr/>
        </p:nvPicPr>
        <p:blipFill>
          <a:blip r:embed="rId3" cstate="print"/>
          <a:srcRect l="3329" t="3678" r="86207" b="87617"/>
          <a:stretch>
            <a:fillRect/>
          </a:stretch>
        </p:blipFill>
        <p:spPr bwMode="auto">
          <a:xfrm rot="2811573">
            <a:off x="1473041" y="465056"/>
            <a:ext cx="956817" cy="596946"/>
          </a:xfrm>
          <a:prstGeom prst="rect">
            <a:avLst/>
          </a:prstGeom>
          <a:ln>
            <a:noFill/>
          </a:ln>
          <a:effectLst>
            <a:softEdge rad="112500"/>
          </a:effectLst>
        </p:spPr>
      </p:pic>
      <p:pic>
        <p:nvPicPr>
          <p:cNvPr id="15" name="Picture 2" descr="stars cast down"/>
          <p:cNvPicPr>
            <a:picLocks noChangeAspect="1" noChangeArrowheads="1"/>
          </p:cNvPicPr>
          <p:nvPr/>
        </p:nvPicPr>
        <p:blipFill>
          <a:blip r:embed="rId3" cstate="print"/>
          <a:srcRect t="3678" r="86207" b="87126"/>
          <a:stretch>
            <a:fillRect/>
          </a:stretch>
        </p:blipFill>
        <p:spPr bwMode="auto">
          <a:xfrm rot="19582134">
            <a:off x="2307020" y="296489"/>
            <a:ext cx="1261241" cy="630621"/>
          </a:xfrm>
          <a:prstGeom prst="rect">
            <a:avLst/>
          </a:prstGeom>
          <a:ln>
            <a:noFill/>
          </a:ln>
          <a:effectLst>
            <a:softEdge rad="112500"/>
          </a:effectLst>
        </p:spPr>
      </p:pic>
      <p:pic>
        <p:nvPicPr>
          <p:cNvPr id="16" name="Picture 2" descr="stars cast down"/>
          <p:cNvPicPr>
            <a:picLocks noChangeAspect="1" noChangeArrowheads="1"/>
          </p:cNvPicPr>
          <p:nvPr/>
        </p:nvPicPr>
        <p:blipFill>
          <a:blip r:embed="rId3" cstate="print"/>
          <a:srcRect t="3678" r="86207" b="87126"/>
          <a:stretch>
            <a:fillRect/>
          </a:stretch>
        </p:blipFill>
        <p:spPr bwMode="auto">
          <a:xfrm rot="19582134">
            <a:off x="3158357" y="296489"/>
            <a:ext cx="1261241" cy="630621"/>
          </a:xfrm>
          <a:prstGeom prst="rect">
            <a:avLst/>
          </a:prstGeom>
          <a:ln>
            <a:noFill/>
          </a:ln>
          <a:effectLst>
            <a:softEdge rad="112500"/>
          </a:effectLst>
        </p:spPr>
      </p:pic>
      <p:pic>
        <p:nvPicPr>
          <p:cNvPr id="17" name="Picture 2" descr="stars cast down"/>
          <p:cNvPicPr>
            <a:picLocks noChangeAspect="1" noChangeArrowheads="1"/>
          </p:cNvPicPr>
          <p:nvPr/>
        </p:nvPicPr>
        <p:blipFill>
          <a:blip r:embed="rId3" cstate="print"/>
          <a:srcRect t="3678" r="86207" b="87126"/>
          <a:stretch>
            <a:fillRect/>
          </a:stretch>
        </p:blipFill>
        <p:spPr bwMode="auto">
          <a:xfrm rot="241838">
            <a:off x="3788977" y="296489"/>
            <a:ext cx="1261241" cy="630621"/>
          </a:xfrm>
          <a:prstGeom prst="rect">
            <a:avLst/>
          </a:prstGeom>
          <a:ln>
            <a:noFill/>
          </a:ln>
          <a:effectLst>
            <a:softEdge rad="112500"/>
          </a:effectLst>
        </p:spPr>
      </p:pic>
      <p:pic>
        <p:nvPicPr>
          <p:cNvPr id="18" name="Picture 2" descr="stars cast down"/>
          <p:cNvPicPr>
            <a:picLocks noChangeAspect="1" noChangeArrowheads="1"/>
          </p:cNvPicPr>
          <p:nvPr/>
        </p:nvPicPr>
        <p:blipFill>
          <a:blip r:embed="rId3" cstate="print"/>
          <a:srcRect t="3678" r="86207" b="87126"/>
          <a:stretch>
            <a:fillRect/>
          </a:stretch>
        </p:blipFill>
        <p:spPr bwMode="auto">
          <a:xfrm rot="241838">
            <a:off x="5034453" y="359551"/>
            <a:ext cx="1261241" cy="630621"/>
          </a:xfrm>
          <a:prstGeom prst="rect">
            <a:avLst/>
          </a:prstGeom>
          <a:ln>
            <a:noFill/>
          </a:ln>
          <a:effectLst>
            <a:softEdge rad="112500"/>
          </a:effectLst>
        </p:spPr>
      </p:pic>
      <p:pic>
        <p:nvPicPr>
          <p:cNvPr id="19" name="Picture 2" descr="stars cast down"/>
          <p:cNvPicPr>
            <a:picLocks noChangeAspect="1" noChangeArrowheads="1"/>
          </p:cNvPicPr>
          <p:nvPr/>
        </p:nvPicPr>
        <p:blipFill>
          <a:blip r:embed="rId3" cstate="print"/>
          <a:srcRect t="3678" r="86207" b="87126"/>
          <a:stretch>
            <a:fillRect/>
          </a:stretch>
        </p:blipFill>
        <p:spPr bwMode="auto">
          <a:xfrm rot="21265007">
            <a:off x="6232632" y="406847"/>
            <a:ext cx="1261241" cy="630621"/>
          </a:xfrm>
          <a:prstGeom prst="rect">
            <a:avLst/>
          </a:prstGeom>
          <a:ln>
            <a:noFill/>
          </a:ln>
          <a:effectLst>
            <a:softEdge rad="112500"/>
          </a:effectLst>
        </p:spPr>
      </p:pic>
      <p:pic>
        <p:nvPicPr>
          <p:cNvPr id="20" name="Picture 2" descr="stars cast down"/>
          <p:cNvPicPr>
            <a:picLocks noChangeAspect="1" noChangeArrowheads="1"/>
          </p:cNvPicPr>
          <p:nvPr/>
        </p:nvPicPr>
        <p:blipFill>
          <a:blip r:embed="rId3" cstate="print"/>
          <a:srcRect t="3678" r="86207" b="87126"/>
          <a:stretch>
            <a:fillRect/>
          </a:stretch>
        </p:blipFill>
        <p:spPr bwMode="auto">
          <a:xfrm rot="21265007">
            <a:off x="4088521" y="548735"/>
            <a:ext cx="1261241" cy="630621"/>
          </a:xfrm>
          <a:prstGeom prst="rect">
            <a:avLst/>
          </a:prstGeom>
          <a:ln>
            <a:noFill/>
          </a:ln>
          <a:effectLst>
            <a:softEdge rad="112500"/>
          </a:effectLst>
        </p:spPr>
      </p:pic>
      <p:pic>
        <p:nvPicPr>
          <p:cNvPr id="21" name="Picture 2" descr="stars cast down"/>
          <p:cNvPicPr>
            <a:picLocks noChangeAspect="1" noChangeArrowheads="1"/>
          </p:cNvPicPr>
          <p:nvPr/>
        </p:nvPicPr>
        <p:blipFill>
          <a:blip r:embed="rId3" cstate="print"/>
          <a:srcRect t="3678" r="86207" b="87126"/>
          <a:stretch>
            <a:fillRect/>
          </a:stretch>
        </p:blipFill>
        <p:spPr bwMode="auto">
          <a:xfrm rot="2622271">
            <a:off x="7714596" y="485674"/>
            <a:ext cx="1261241" cy="630621"/>
          </a:xfrm>
          <a:prstGeom prst="rect">
            <a:avLst/>
          </a:prstGeom>
          <a:ln>
            <a:noFill/>
          </a:ln>
          <a:effectLst>
            <a:softEdge rad="112500"/>
          </a:effectLst>
        </p:spPr>
      </p:pic>
      <p:pic>
        <p:nvPicPr>
          <p:cNvPr id="23" name="Picture 2" descr="stars cast down"/>
          <p:cNvPicPr>
            <a:picLocks noChangeAspect="1" noChangeArrowheads="1"/>
          </p:cNvPicPr>
          <p:nvPr/>
        </p:nvPicPr>
        <p:blipFill>
          <a:blip r:embed="rId3" cstate="print"/>
          <a:srcRect l="-970" t="80305" r="51733" b="-2529"/>
          <a:stretch>
            <a:fillRect/>
          </a:stretch>
        </p:blipFill>
        <p:spPr bwMode="auto">
          <a:xfrm>
            <a:off x="622006" y="4177862"/>
            <a:ext cx="1995072" cy="1403135"/>
          </a:xfrm>
          <a:prstGeom prst="rect">
            <a:avLst/>
          </a:prstGeom>
          <a:ln>
            <a:noFill/>
          </a:ln>
          <a:effectLst>
            <a:softEdge rad="317500"/>
          </a:effectLst>
        </p:spPr>
      </p:pic>
      <p:pic>
        <p:nvPicPr>
          <p:cNvPr id="24" name="Picture 2" descr="stars cast down"/>
          <p:cNvPicPr>
            <a:picLocks noChangeAspect="1" noChangeArrowheads="1"/>
          </p:cNvPicPr>
          <p:nvPr/>
        </p:nvPicPr>
        <p:blipFill>
          <a:blip r:embed="rId3" cstate="print"/>
          <a:srcRect l="-970" t="80305" r="51733" b="-2529"/>
          <a:stretch>
            <a:fillRect/>
          </a:stretch>
        </p:blipFill>
        <p:spPr bwMode="auto">
          <a:xfrm>
            <a:off x="637776" y="4067507"/>
            <a:ext cx="1681236" cy="1182414"/>
          </a:xfrm>
          <a:prstGeom prst="rect">
            <a:avLst/>
          </a:prstGeom>
          <a:ln>
            <a:noFill/>
          </a:ln>
          <a:effectLst>
            <a:softEdge rad="317500"/>
          </a:effectLst>
        </p:spPr>
      </p:pic>
      <p:pic>
        <p:nvPicPr>
          <p:cNvPr id="25" name="Picture 2" descr="stars cast down"/>
          <p:cNvPicPr>
            <a:picLocks noChangeAspect="1" noChangeArrowheads="1"/>
          </p:cNvPicPr>
          <p:nvPr/>
        </p:nvPicPr>
        <p:blipFill>
          <a:blip r:embed="rId3" cstate="print"/>
          <a:srcRect l="30345" t="37012" r="55862" b="45517"/>
          <a:stretch>
            <a:fillRect/>
          </a:stretch>
        </p:blipFill>
        <p:spPr bwMode="auto">
          <a:xfrm>
            <a:off x="1828788" y="2632841"/>
            <a:ext cx="1261252" cy="1198180"/>
          </a:xfrm>
          <a:prstGeom prst="rect">
            <a:avLst/>
          </a:prstGeom>
          <a:ln>
            <a:noFill/>
          </a:ln>
          <a:effectLst>
            <a:softEdge rad="317500"/>
          </a:effectLst>
        </p:spPr>
      </p:pic>
      <p:pic>
        <p:nvPicPr>
          <p:cNvPr id="26" name="Picture 2" descr="stars cast down"/>
          <p:cNvPicPr>
            <a:picLocks noChangeAspect="1" noChangeArrowheads="1"/>
          </p:cNvPicPr>
          <p:nvPr/>
        </p:nvPicPr>
        <p:blipFill>
          <a:blip r:embed="rId3" cstate="print"/>
          <a:srcRect l="30345" t="37012" r="55862" b="48889"/>
          <a:stretch>
            <a:fillRect/>
          </a:stretch>
        </p:blipFill>
        <p:spPr bwMode="auto">
          <a:xfrm>
            <a:off x="1791996" y="3084795"/>
            <a:ext cx="1261252" cy="966943"/>
          </a:xfrm>
          <a:prstGeom prst="rect">
            <a:avLst/>
          </a:prstGeom>
          <a:ln>
            <a:noFill/>
          </a:ln>
          <a:effectLst>
            <a:softEdge rad="317500"/>
          </a:effectLst>
        </p:spPr>
      </p:pic>
      <p:pic>
        <p:nvPicPr>
          <p:cNvPr id="27" name="Picture 2" descr="stars cast down"/>
          <p:cNvPicPr>
            <a:picLocks noChangeAspect="1" noChangeArrowheads="1"/>
          </p:cNvPicPr>
          <p:nvPr/>
        </p:nvPicPr>
        <p:blipFill>
          <a:blip r:embed="rId3" cstate="print"/>
          <a:srcRect l="30345" t="37012" r="55862" b="45517"/>
          <a:stretch>
            <a:fillRect/>
          </a:stretch>
        </p:blipFill>
        <p:spPr bwMode="auto">
          <a:xfrm>
            <a:off x="1933890" y="2343793"/>
            <a:ext cx="1261252" cy="1198180"/>
          </a:xfrm>
          <a:prstGeom prst="rect">
            <a:avLst/>
          </a:prstGeom>
          <a:ln>
            <a:noFill/>
          </a:ln>
          <a:effectLst>
            <a:softEdge rad="317500"/>
          </a:effectLst>
        </p:spPr>
      </p:pic>
      <p:pic>
        <p:nvPicPr>
          <p:cNvPr id="28" name="Picture 2" descr="stars cast down"/>
          <p:cNvPicPr>
            <a:picLocks noChangeAspect="1" noChangeArrowheads="1"/>
          </p:cNvPicPr>
          <p:nvPr/>
        </p:nvPicPr>
        <p:blipFill>
          <a:blip r:embed="rId3" cstate="print"/>
          <a:srcRect l="30345" t="37012" r="57471" b="45517"/>
          <a:stretch>
            <a:fillRect/>
          </a:stretch>
        </p:blipFill>
        <p:spPr bwMode="auto">
          <a:xfrm>
            <a:off x="2102057" y="1944398"/>
            <a:ext cx="1114109" cy="1198180"/>
          </a:xfrm>
          <a:prstGeom prst="rect">
            <a:avLst/>
          </a:prstGeom>
          <a:ln>
            <a:noFill/>
          </a:ln>
          <a:effectLst>
            <a:softEdge rad="317500"/>
          </a:effectLst>
        </p:spPr>
      </p:pic>
      <p:pic>
        <p:nvPicPr>
          <p:cNvPr id="29" name="Picture 2" descr="stars cast down"/>
          <p:cNvPicPr>
            <a:picLocks noChangeAspect="1" noChangeArrowheads="1"/>
          </p:cNvPicPr>
          <p:nvPr/>
        </p:nvPicPr>
        <p:blipFill>
          <a:blip r:embed="rId3" cstate="print"/>
          <a:srcRect l="30345" t="37012" r="55862" b="45517"/>
          <a:stretch>
            <a:fillRect/>
          </a:stretch>
        </p:blipFill>
        <p:spPr bwMode="auto">
          <a:xfrm>
            <a:off x="1933888" y="1492453"/>
            <a:ext cx="1261252" cy="1198180"/>
          </a:xfrm>
          <a:prstGeom prst="rect">
            <a:avLst/>
          </a:prstGeom>
          <a:ln>
            <a:noFill/>
          </a:ln>
          <a:effectLst>
            <a:softEdge rad="317500"/>
          </a:effectLst>
        </p:spPr>
      </p:pic>
      <p:pic>
        <p:nvPicPr>
          <p:cNvPr id="30" name="Picture 2" descr="stars cast down"/>
          <p:cNvPicPr>
            <a:picLocks noChangeAspect="1" noChangeArrowheads="1"/>
          </p:cNvPicPr>
          <p:nvPr/>
        </p:nvPicPr>
        <p:blipFill>
          <a:blip r:embed="rId3" cstate="print"/>
          <a:srcRect l="30345" t="37012" r="55862" b="45517"/>
          <a:stretch>
            <a:fillRect/>
          </a:stretch>
        </p:blipFill>
        <p:spPr bwMode="auto">
          <a:xfrm>
            <a:off x="1713168" y="1271736"/>
            <a:ext cx="1261252" cy="1198180"/>
          </a:xfrm>
          <a:prstGeom prst="rect">
            <a:avLst/>
          </a:prstGeom>
          <a:ln>
            <a:noFill/>
          </a:ln>
          <a:effectLst>
            <a:softEdge rad="317500"/>
          </a:effectLst>
        </p:spPr>
      </p:pic>
      <p:pic>
        <p:nvPicPr>
          <p:cNvPr id="31" name="Picture 2" descr="stars cast down"/>
          <p:cNvPicPr>
            <a:picLocks noChangeAspect="1" noChangeArrowheads="1"/>
          </p:cNvPicPr>
          <p:nvPr/>
        </p:nvPicPr>
        <p:blipFill>
          <a:blip r:embed="rId3" cstate="print"/>
          <a:srcRect l="30345" t="37012" r="55862" b="45517"/>
          <a:stretch>
            <a:fillRect/>
          </a:stretch>
        </p:blipFill>
        <p:spPr bwMode="auto">
          <a:xfrm>
            <a:off x="1492450" y="924892"/>
            <a:ext cx="1261252" cy="1198180"/>
          </a:xfrm>
          <a:prstGeom prst="rect">
            <a:avLst/>
          </a:prstGeom>
          <a:ln>
            <a:noFill/>
          </a:ln>
          <a:effectLst>
            <a:softEdge rad="317500"/>
          </a:effectLst>
        </p:spPr>
      </p:pic>
      <p:pic>
        <p:nvPicPr>
          <p:cNvPr id="32" name="Picture 2" descr="stars cast down"/>
          <p:cNvPicPr>
            <a:picLocks noChangeAspect="1" noChangeArrowheads="1"/>
          </p:cNvPicPr>
          <p:nvPr/>
        </p:nvPicPr>
        <p:blipFill>
          <a:blip r:embed="rId3" cstate="print"/>
          <a:srcRect l="30345" t="36740" r="56778" b="45517"/>
          <a:stretch>
            <a:fillRect/>
          </a:stretch>
        </p:blipFill>
        <p:spPr bwMode="auto">
          <a:xfrm rot="984047">
            <a:off x="273961" y="876258"/>
            <a:ext cx="1177440" cy="1216831"/>
          </a:xfrm>
          <a:prstGeom prst="rect">
            <a:avLst/>
          </a:prstGeom>
          <a:ln>
            <a:noFill/>
          </a:ln>
          <a:effectLst>
            <a:softEdge rad="317500"/>
          </a:effectLst>
        </p:spPr>
      </p:pic>
      <p:pic>
        <p:nvPicPr>
          <p:cNvPr id="33" name="Picture 2" descr="stars cast down"/>
          <p:cNvPicPr>
            <a:picLocks noChangeAspect="1" noChangeArrowheads="1"/>
          </p:cNvPicPr>
          <p:nvPr/>
        </p:nvPicPr>
        <p:blipFill>
          <a:blip r:embed="rId3" cstate="print"/>
          <a:srcRect l="30949" t="37311" r="55428" b="45517"/>
          <a:stretch>
            <a:fillRect/>
          </a:stretch>
        </p:blipFill>
        <p:spPr bwMode="auto">
          <a:xfrm rot="984047">
            <a:off x="28375" y="1144784"/>
            <a:ext cx="1245589" cy="1177681"/>
          </a:xfrm>
          <a:prstGeom prst="rect">
            <a:avLst/>
          </a:prstGeom>
          <a:ln>
            <a:noFill/>
          </a:ln>
          <a:effectLst>
            <a:softEdge rad="317500"/>
          </a:effectLst>
        </p:spPr>
      </p:pic>
      <p:pic>
        <p:nvPicPr>
          <p:cNvPr id="34" name="Picture 2" descr="stars cast down"/>
          <p:cNvPicPr>
            <a:picLocks noChangeAspect="1" noChangeArrowheads="1"/>
          </p:cNvPicPr>
          <p:nvPr/>
        </p:nvPicPr>
        <p:blipFill>
          <a:blip r:embed="rId3" cstate="print"/>
          <a:srcRect l="30345" t="35249" r="55862" b="48889"/>
          <a:stretch>
            <a:fillRect/>
          </a:stretch>
        </p:blipFill>
        <p:spPr bwMode="auto">
          <a:xfrm>
            <a:off x="-204958" y="1844566"/>
            <a:ext cx="1261252" cy="1087816"/>
          </a:xfrm>
          <a:prstGeom prst="rect">
            <a:avLst/>
          </a:prstGeom>
          <a:ln>
            <a:noFill/>
          </a:ln>
          <a:effectLst>
            <a:softEdge rad="317500"/>
          </a:effectLst>
        </p:spPr>
      </p:pic>
      <p:pic>
        <p:nvPicPr>
          <p:cNvPr id="35" name="Picture 2" descr="stars cast down"/>
          <p:cNvPicPr>
            <a:picLocks noChangeAspect="1" noChangeArrowheads="1"/>
          </p:cNvPicPr>
          <p:nvPr/>
        </p:nvPicPr>
        <p:blipFill>
          <a:blip r:embed="rId3" cstate="print"/>
          <a:srcRect l="30345" t="37012" r="57414" b="45517"/>
          <a:stretch>
            <a:fillRect/>
          </a:stretch>
        </p:blipFill>
        <p:spPr bwMode="auto">
          <a:xfrm>
            <a:off x="-204958" y="2154606"/>
            <a:ext cx="1119358" cy="1198180"/>
          </a:xfrm>
          <a:prstGeom prst="rect">
            <a:avLst/>
          </a:prstGeom>
          <a:ln>
            <a:noFill/>
          </a:ln>
          <a:effectLst>
            <a:softEdge rad="317500"/>
          </a:effectLst>
        </p:spPr>
      </p:pic>
      <p:pic>
        <p:nvPicPr>
          <p:cNvPr id="36" name="Picture 2" descr="stars cast down"/>
          <p:cNvPicPr>
            <a:picLocks noChangeAspect="1" noChangeArrowheads="1"/>
          </p:cNvPicPr>
          <p:nvPr/>
        </p:nvPicPr>
        <p:blipFill>
          <a:blip r:embed="rId3" cstate="print"/>
          <a:srcRect l="30345" t="37012" r="55862" b="45517"/>
          <a:stretch>
            <a:fillRect/>
          </a:stretch>
        </p:blipFill>
        <p:spPr bwMode="auto">
          <a:xfrm>
            <a:off x="-94596" y="2469912"/>
            <a:ext cx="1261252" cy="1198180"/>
          </a:xfrm>
          <a:prstGeom prst="rect">
            <a:avLst/>
          </a:prstGeom>
          <a:ln>
            <a:noFill/>
          </a:ln>
          <a:effectLst>
            <a:softEdge rad="317500"/>
          </a:effectLst>
        </p:spPr>
      </p:pic>
      <p:pic>
        <p:nvPicPr>
          <p:cNvPr id="37" name="Picture 2" descr="stars cast down"/>
          <p:cNvPicPr>
            <a:picLocks noChangeAspect="1" noChangeArrowheads="1"/>
          </p:cNvPicPr>
          <p:nvPr/>
        </p:nvPicPr>
        <p:blipFill>
          <a:blip r:embed="rId3" cstate="print"/>
          <a:srcRect l="30949" t="37311" r="55428" b="45517"/>
          <a:stretch>
            <a:fillRect/>
          </a:stretch>
        </p:blipFill>
        <p:spPr bwMode="auto">
          <a:xfrm rot="984047">
            <a:off x="-118779" y="1502142"/>
            <a:ext cx="1245589" cy="1177681"/>
          </a:xfrm>
          <a:prstGeom prst="rect">
            <a:avLst/>
          </a:prstGeom>
          <a:ln>
            <a:noFill/>
          </a:ln>
          <a:effectLst>
            <a:softEdge rad="317500"/>
          </a:effectLst>
        </p:spPr>
      </p:pic>
      <p:pic>
        <p:nvPicPr>
          <p:cNvPr id="38" name="Picture 2" descr="stars cast down"/>
          <p:cNvPicPr>
            <a:picLocks noChangeAspect="1" noChangeArrowheads="1"/>
          </p:cNvPicPr>
          <p:nvPr/>
        </p:nvPicPr>
        <p:blipFill>
          <a:blip r:embed="rId3" cstate="print"/>
          <a:srcRect l="30949" t="37311" r="55428" b="45517"/>
          <a:stretch>
            <a:fillRect/>
          </a:stretch>
        </p:blipFill>
        <p:spPr bwMode="auto">
          <a:xfrm rot="984047">
            <a:off x="-45209" y="1481116"/>
            <a:ext cx="1245589" cy="1177681"/>
          </a:xfrm>
          <a:prstGeom prst="rect">
            <a:avLst/>
          </a:prstGeom>
          <a:ln>
            <a:noFill/>
          </a:ln>
          <a:effectLst>
            <a:softEdge rad="317500"/>
          </a:effectLst>
        </p:spPr>
      </p:pic>
      <p:pic>
        <p:nvPicPr>
          <p:cNvPr id="39" name="Picture 2" descr="stars cast down"/>
          <p:cNvPicPr>
            <a:picLocks noChangeAspect="1" noChangeArrowheads="1"/>
          </p:cNvPicPr>
          <p:nvPr/>
        </p:nvPicPr>
        <p:blipFill>
          <a:blip r:embed="rId3" cstate="print"/>
          <a:srcRect l="34871" t="37311" r="55428" b="45517"/>
          <a:stretch>
            <a:fillRect/>
          </a:stretch>
        </p:blipFill>
        <p:spPr bwMode="auto">
          <a:xfrm rot="984047">
            <a:off x="23620" y="1624363"/>
            <a:ext cx="886984" cy="1177681"/>
          </a:xfrm>
          <a:prstGeom prst="rect">
            <a:avLst/>
          </a:prstGeom>
          <a:ln>
            <a:noFill/>
          </a:ln>
          <a:effectLst>
            <a:softEdge rad="317500"/>
          </a:effectLst>
        </p:spPr>
      </p:pic>
      <p:pic>
        <p:nvPicPr>
          <p:cNvPr id="40" name="Picture 2" descr="stars cast down"/>
          <p:cNvPicPr>
            <a:picLocks noChangeAspect="1" noChangeArrowheads="1"/>
          </p:cNvPicPr>
          <p:nvPr/>
        </p:nvPicPr>
        <p:blipFill>
          <a:blip r:embed="rId3" cstate="print"/>
          <a:srcRect l="30345" t="37012" r="55862" b="45517"/>
          <a:stretch>
            <a:fillRect/>
          </a:stretch>
        </p:blipFill>
        <p:spPr bwMode="auto">
          <a:xfrm>
            <a:off x="-162920" y="2874568"/>
            <a:ext cx="1261252" cy="1198180"/>
          </a:xfrm>
          <a:prstGeom prst="rect">
            <a:avLst/>
          </a:prstGeom>
          <a:ln>
            <a:noFill/>
          </a:ln>
          <a:effectLst>
            <a:softEdge rad="317500"/>
          </a:effectLst>
        </p:spPr>
      </p:pic>
      <p:pic>
        <p:nvPicPr>
          <p:cNvPr id="41" name="Picture 2" descr="stars cast down"/>
          <p:cNvPicPr>
            <a:picLocks noChangeAspect="1" noChangeArrowheads="1"/>
          </p:cNvPicPr>
          <p:nvPr/>
        </p:nvPicPr>
        <p:blipFill>
          <a:blip r:embed="rId3" cstate="print"/>
          <a:srcRect t="3678" r="86207" b="87126"/>
          <a:stretch>
            <a:fillRect/>
          </a:stretch>
        </p:blipFill>
        <p:spPr bwMode="auto">
          <a:xfrm rot="21265007">
            <a:off x="2601305" y="795729"/>
            <a:ext cx="1261241" cy="630621"/>
          </a:xfrm>
          <a:prstGeom prst="rect">
            <a:avLst/>
          </a:prstGeom>
          <a:ln>
            <a:noFill/>
          </a:ln>
          <a:effectLst>
            <a:softEdge rad="112500"/>
          </a:effectLst>
        </p:spPr>
      </p:pic>
      <p:sp>
        <p:nvSpPr>
          <p:cNvPr id="132101" name="Text Box 5"/>
          <p:cNvSpPr txBox="1">
            <a:spLocks noChangeArrowheads="1"/>
          </p:cNvSpPr>
          <p:nvPr/>
        </p:nvSpPr>
        <p:spPr bwMode="auto">
          <a:xfrm>
            <a:off x="1699981" y="952500"/>
            <a:ext cx="6402619" cy="584775"/>
          </a:xfrm>
          <a:prstGeom prst="rect">
            <a:avLst/>
          </a:prstGeom>
          <a:noFill/>
          <a:ln w="9525">
            <a:noFill/>
            <a:miter lim="800000"/>
            <a:headEnd/>
            <a:tailEnd/>
          </a:ln>
          <a:effectLst/>
        </p:spPr>
        <p:txBody>
          <a:bodyPr wrap="square">
            <a:spAutoFit/>
          </a:bodyPr>
          <a:lstStyle/>
          <a:p>
            <a:pPr algn="ctr" fontAlgn="base">
              <a:spcBef>
                <a:spcPct val="50000"/>
              </a:spcBef>
              <a:spcAft>
                <a:spcPct val="0"/>
              </a:spcAft>
              <a:defRPr/>
            </a:pPr>
            <a:r>
              <a:rPr lang="en-US" sz="3200" dirty="0">
                <a:solidFill>
                  <a:srgbClr val="FF9900"/>
                </a:solidFill>
                <a:effectLst>
                  <a:outerShdw blurRad="38100" dist="38100" dir="2700000" algn="tl">
                    <a:srgbClr val="C0C0C0"/>
                  </a:outerShdw>
                </a:effectLst>
                <a:latin typeface="Arial Rounded MT Bold" pitchFamily="34" charset="0"/>
              </a:rPr>
              <a:t>Galerius / Maxentius / </a:t>
            </a:r>
            <a:r>
              <a:rPr lang="en-US" sz="3200" dirty="0" err="1">
                <a:solidFill>
                  <a:srgbClr val="FF9900"/>
                </a:solidFill>
                <a:effectLst>
                  <a:outerShdw blurRad="38100" dist="38100" dir="2700000" algn="tl">
                    <a:srgbClr val="C0C0C0"/>
                  </a:outerShdw>
                </a:effectLst>
                <a:latin typeface="Arial Rounded MT Bold" pitchFamily="34" charset="0"/>
              </a:rPr>
              <a:t>Licinius</a:t>
            </a:r>
            <a:endParaRPr lang="en-US" sz="3200" dirty="0">
              <a:solidFill>
                <a:srgbClr val="FF9900"/>
              </a:solidFill>
              <a:effectLst>
                <a:outerShdw blurRad="38100" dist="38100" dir="2700000" algn="tl">
                  <a:srgbClr val="C0C0C0"/>
                </a:outerShdw>
              </a:effectLst>
              <a:latin typeface="Arial Rounded MT Bold"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32101">
                                            <p:txEl>
                                              <p:pRg st="0" end="0"/>
                                            </p:txEl>
                                          </p:spTgt>
                                        </p:tgtEl>
                                        <p:attrNameLst>
                                          <p:attrName>style.visibility</p:attrName>
                                        </p:attrNameLst>
                                      </p:cBhvr>
                                      <p:to>
                                        <p:strVal val="visible"/>
                                      </p:to>
                                    </p:set>
                                    <p:anim calcmode="lin" valueType="num">
                                      <p:cBhvr>
                                        <p:cTn id="7" dur="1000" fill="hold"/>
                                        <p:tgtEl>
                                          <p:spTgt spid="132101">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132101">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132101">
                                            <p:txEl>
                                              <p:pRg st="0" end="0"/>
                                            </p:txEl>
                                          </p:spTgt>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32102"/>
                                        </p:tgtEl>
                                        <p:attrNameLst>
                                          <p:attrName>style.visibility</p:attrName>
                                        </p:attrNameLst>
                                      </p:cBhvr>
                                      <p:to>
                                        <p:strVal val="visible"/>
                                      </p:to>
                                    </p:set>
                                    <p:anim calcmode="lin" valueType="num">
                                      <p:cBhvr>
                                        <p:cTn id="12" dur="1000" fill="hold"/>
                                        <p:tgtEl>
                                          <p:spTgt spid="132102"/>
                                        </p:tgtEl>
                                        <p:attrNameLst>
                                          <p:attrName>ppt_w</p:attrName>
                                        </p:attrNameLst>
                                      </p:cBhvr>
                                      <p:tavLst>
                                        <p:tav tm="0">
                                          <p:val>
                                            <p:strVal val="#ppt_w*0.70"/>
                                          </p:val>
                                        </p:tav>
                                        <p:tav tm="100000">
                                          <p:val>
                                            <p:strVal val="#ppt_w"/>
                                          </p:val>
                                        </p:tav>
                                      </p:tavLst>
                                    </p:anim>
                                    <p:anim calcmode="lin" valueType="num">
                                      <p:cBhvr>
                                        <p:cTn id="13" dur="1000" fill="hold"/>
                                        <p:tgtEl>
                                          <p:spTgt spid="132102"/>
                                        </p:tgtEl>
                                        <p:attrNameLst>
                                          <p:attrName>ppt_h</p:attrName>
                                        </p:attrNameLst>
                                      </p:cBhvr>
                                      <p:tavLst>
                                        <p:tav tm="0">
                                          <p:val>
                                            <p:strVal val="#ppt_h"/>
                                          </p:val>
                                        </p:tav>
                                        <p:tav tm="100000">
                                          <p:val>
                                            <p:strVal val="#ppt_h"/>
                                          </p:val>
                                        </p:tav>
                                      </p:tavLst>
                                    </p:anim>
                                    <p:animEffect transition="in" filter="fade">
                                      <p:cBhvr>
                                        <p:cTn id="14" dur="1000"/>
                                        <p:tgtEl>
                                          <p:spTgt spid="132102"/>
                                        </p:tgtEl>
                                      </p:cBhvr>
                                    </p:animEffect>
                                  </p:childTnLst>
                                </p:cTn>
                              </p:par>
                            </p:childTnLst>
                          </p:cTn>
                        </p:par>
                        <p:par>
                          <p:cTn id="15" fill="hold">
                            <p:stCondLst>
                              <p:cond delay="1000"/>
                            </p:stCondLst>
                            <p:childTnLst>
                              <p:par>
                                <p:cTn id="16" presetID="55" presetClass="entr" presetSubtype="0" fill="hold" grpId="0" nodeType="afterEffect">
                                  <p:stCondLst>
                                    <p:cond delay="0"/>
                                  </p:stCondLst>
                                  <p:childTnLst>
                                    <p:set>
                                      <p:cBhvr>
                                        <p:cTn id="17" dur="1" fill="hold">
                                          <p:stCondLst>
                                            <p:cond delay="0"/>
                                          </p:stCondLst>
                                        </p:cTn>
                                        <p:tgtEl>
                                          <p:spTgt spid="132104"/>
                                        </p:tgtEl>
                                        <p:attrNameLst>
                                          <p:attrName>style.visibility</p:attrName>
                                        </p:attrNameLst>
                                      </p:cBhvr>
                                      <p:to>
                                        <p:strVal val="visible"/>
                                      </p:to>
                                    </p:set>
                                    <p:anim calcmode="lin" valueType="num">
                                      <p:cBhvr>
                                        <p:cTn id="18" dur="1000" fill="hold"/>
                                        <p:tgtEl>
                                          <p:spTgt spid="132104"/>
                                        </p:tgtEl>
                                        <p:attrNameLst>
                                          <p:attrName>ppt_w</p:attrName>
                                        </p:attrNameLst>
                                      </p:cBhvr>
                                      <p:tavLst>
                                        <p:tav tm="0">
                                          <p:val>
                                            <p:strVal val="#ppt_w*0.70"/>
                                          </p:val>
                                        </p:tav>
                                        <p:tav tm="100000">
                                          <p:val>
                                            <p:strVal val="#ppt_w"/>
                                          </p:val>
                                        </p:tav>
                                      </p:tavLst>
                                    </p:anim>
                                    <p:anim calcmode="lin" valueType="num">
                                      <p:cBhvr>
                                        <p:cTn id="19" dur="1000" fill="hold"/>
                                        <p:tgtEl>
                                          <p:spTgt spid="132104"/>
                                        </p:tgtEl>
                                        <p:attrNameLst>
                                          <p:attrName>ppt_h</p:attrName>
                                        </p:attrNameLst>
                                      </p:cBhvr>
                                      <p:tavLst>
                                        <p:tav tm="0">
                                          <p:val>
                                            <p:strVal val="#ppt_h"/>
                                          </p:val>
                                        </p:tav>
                                        <p:tav tm="100000">
                                          <p:val>
                                            <p:strVal val="#ppt_h"/>
                                          </p:val>
                                        </p:tav>
                                      </p:tavLst>
                                    </p:anim>
                                    <p:animEffect transition="in" filter="fade">
                                      <p:cBhvr>
                                        <p:cTn id="20" dur="1000"/>
                                        <p:tgtEl>
                                          <p:spTgt spid="132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102" grpId="0" animBg="1"/>
      <p:bldP spid="132104"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77154" name="Picture 2" descr="Roman Empire Dio"/>
          <p:cNvPicPr>
            <a:picLocks noChangeAspect="1" noChangeArrowheads="1"/>
          </p:cNvPicPr>
          <p:nvPr/>
        </p:nvPicPr>
        <p:blipFill>
          <a:blip r:embed="rId4" cstate="print"/>
          <a:srcRect/>
          <a:stretch>
            <a:fillRect/>
          </a:stretch>
        </p:blipFill>
        <p:spPr bwMode="auto">
          <a:xfrm>
            <a:off x="0" y="0"/>
            <a:ext cx="9144000" cy="6858000"/>
          </a:xfrm>
          <a:prstGeom prst="rect">
            <a:avLst/>
          </a:prstGeom>
          <a:noFill/>
          <a:ln w="9525">
            <a:noFill/>
            <a:miter lim="800000"/>
            <a:headEnd/>
            <a:tailEnd/>
          </a:ln>
        </p:spPr>
      </p:pic>
      <p:sp>
        <p:nvSpPr>
          <p:cNvPr id="138243" name="Freeform 3"/>
          <p:cNvSpPr>
            <a:spLocks/>
          </p:cNvSpPr>
          <p:nvPr/>
        </p:nvSpPr>
        <p:spPr bwMode="auto">
          <a:xfrm>
            <a:off x="3827463" y="2838450"/>
            <a:ext cx="2544762" cy="2497138"/>
          </a:xfrm>
          <a:custGeom>
            <a:avLst/>
            <a:gdLst>
              <a:gd name="T0" fmla="*/ 2147483647 w 1603"/>
              <a:gd name="T1" fmla="*/ 1040825607 h 1573"/>
              <a:gd name="T2" fmla="*/ 2147483647 w 1603"/>
              <a:gd name="T3" fmla="*/ 1517134292 h 1573"/>
              <a:gd name="T4" fmla="*/ 2147483647 w 1603"/>
              <a:gd name="T5" fmla="*/ 2016125572 h 1573"/>
              <a:gd name="T6" fmla="*/ 2147483647 w 1603"/>
              <a:gd name="T7" fmla="*/ 2147483647 h 1573"/>
              <a:gd name="T8" fmla="*/ 2147483647 w 1603"/>
              <a:gd name="T9" fmla="*/ 2147483647 h 1573"/>
              <a:gd name="T10" fmla="*/ 2147483647 w 1603"/>
              <a:gd name="T11" fmla="*/ 2147483647 h 1573"/>
              <a:gd name="T12" fmla="*/ 2147483647 w 1603"/>
              <a:gd name="T13" fmla="*/ 2147483647 h 1573"/>
              <a:gd name="T14" fmla="*/ 2147483647 w 1603"/>
              <a:gd name="T15" fmla="*/ 2147483647 h 1573"/>
              <a:gd name="T16" fmla="*/ 2147483647 w 1603"/>
              <a:gd name="T17" fmla="*/ 2147483647 h 1573"/>
              <a:gd name="T18" fmla="*/ 2147483647 w 1603"/>
              <a:gd name="T19" fmla="*/ 2147483647 h 1573"/>
              <a:gd name="T20" fmla="*/ 2147483647 w 1603"/>
              <a:gd name="T21" fmla="*/ 2147483647 h 1573"/>
              <a:gd name="T22" fmla="*/ 2147483647 w 1603"/>
              <a:gd name="T23" fmla="*/ 2147483647 h 1573"/>
              <a:gd name="T24" fmla="*/ 2147483647 w 1603"/>
              <a:gd name="T25" fmla="*/ 2147483647 h 1573"/>
              <a:gd name="T26" fmla="*/ 2147483647 w 1603"/>
              <a:gd name="T27" fmla="*/ 2147483647 h 1573"/>
              <a:gd name="T28" fmla="*/ 2147483647 w 1603"/>
              <a:gd name="T29" fmla="*/ 2147483647 h 1573"/>
              <a:gd name="T30" fmla="*/ 2147483647 w 1603"/>
              <a:gd name="T31" fmla="*/ 2147483647 h 1573"/>
              <a:gd name="T32" fmla="*/ 2147483647 w 1603"/>
              <a:gd name="T33" fmla="*/ 2147483647 h 1573"/>
              <a:gd name="T34" fmla="*/ 2147483647 w 1603"/>
              <a:gd name="T35" fmla="*/ 2147483647 h 1573"/>
              <a:gd name="T36" fmla="*/ 2147483647 w 1603"/>
              <a:gd name="T37" fmla="*/ 2147483647 h 1573"/>
              <a:gd name="T38" fmla="*/ 2147483647 w 1603"/>
              <a:gd name="T39" fmla="*/ 2147483647 h 1573"/>
              <a:gd name="T40" fmla="*/ 2147483647 w 1603"/>
              <a:gd name="T41" fmla="*/ 2147483647 h 1573"/>
              <a:gd name="T42" fmla="*/ 2134571274 w 1603"/>
              <a:gd name="T43" fmla="*/ 2147483647 h 1573"/>
              <a:gd name="T44" fmla="*/ 1897676705 w 1603"/>
              <a:gd name="T45" fmla="*/ 2147483647 h 1573"/>
              <a:gd name="T46" fmla="*/ 1701104616 w 1603"/>
              <a:gd name="T47" fmla="*/ 2147483647 h 1573"/>
              <a:gd name="T48" fmla="*/ 1529733680 w 1603"/>
              <a:gd name="T49" fmla="*/ 2124493072 h 1573"/>
              <a:gd name="T50" fmla="*/ 1267637562 w 1603"/>
              <a:gd name="T51" fmla="*/ 1927920906 h 1573"/>
              <a:gd name="T52" fmla="*/ 942538362 w 1603"/>
              <a:gd name="T53" fmla="*/ 1668344047 h 1573"/>
              <a:gd name="T54" fmla="*/ 682961406 w 1603"/>
              <a:gd name="T55" fmla="*/ 1494453682 h 1573"/>
              <a:gd name="T56" fmla="*/ 509071506 w 1603"/>
              <a:gd name="T57" fmla="*/ 1149191520 h 1573"/>
              <a:gd name="T58" fmla="*/ 597276137 w 1603"/>
              <a:gd name="T59" fmla="*/ 844253441 h 1573"/>
              <a:gd name="T60" fmla="*/ 55443435 w 1603"/>
              <a:gd name="T61" fmla="*/ 584676384 h 1573"/>
              <a:gd name="T62" fmla="*/ 141128729 w 1603"/>
              <a:gd name="T63" fmla="*/ 239415710 h 1573"/>
              <a:gd name="T64" fmla="*/ 229333409 w 1603"/>
              <a:gd name="T65" fmla="*/ 151209408 h 1573"/>
              <a:gd name="T66" fmla="*/ 78124036 w 1603"/>
              <a:gd name="T67" fmla="*/ 347781623 h 1573"/>
              <a:gd name="T68" fmla="*/ 120967489 w 1603"/>
              <a:gd name="T69" fmla="*/ 196572215 h 1573"/>
              <a:gd name="T70" fmla="*/ 380542709 w 1603"/>
              <a:gd name="T71" fmla="*/ 0 h 1573"/>
              <a:gd name="T72" fmla="*/ 488910266 w 1603"/>
              <a:gd name="T73" fmla="*/ 88206278 h 1573"/>
              <a:gd name="T74" fmla="*/ 1008062392 w 1603"/>
              <a:gd name="T75" fmla="*/ 108367550 h 1573"/>
              <a:gd name="T76" fmla="*/ 1464209651 w 1603"/>
              <a:gd name="T77" fmla="*/ 715724495 h 1573"/>
              <a:gd name="T78" fmla="*/ 1549894920 w 1603"/>
              <a:gd name="T79" fmla="*/ 824091995 h 1573"/>
              <a:gd name="T80" fmla="*/ 1701104616 w 1603"/>
              <a:gd name="T81" fmla="*/ 1083667465 h 1573"/>
              <a:gd name="T82" fmla="*/ 1854834864 w 1603"/>
              <a:gd name="T83" fmla="*/ 1214715576 h 1573"/>
              <a:gd name="T84" fmla="*/ 1897676705 w 1603"/>
              <a:gd name="T85" fmla="*/ 1214715576 h 1573"/>
              <a:gd name="T86" fmla="*/ 2147483647 w 1603"/>
              <a:gd name="T87" fmla="*/ 1277720269 h 1573"/>
              <a:gd name="T88" fmla="*/ 2147483647 w 1603"/>
              <a:gd name="T89" fmla="*/ 1431448989 h 1573"/>
              <a:gd name="T90" fmla="*/ 2147483647 w 1603"/>
              <a:gd name="T91" fmla="*/ 1323083076 h 1573"/>
              <a:gd name="T92" fmla="*/ 2147483647 w 1603"/>
              <a:gd name="T93" fmla="*/ 1192034966 h 1573"/>
              <a:gd name="T94" fmla="*/ 2147483647 w 1603"/>
              <a:gd name="T95" fmla="*/ 889616249 h 157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603"/>
              <a:gd name="T145" fmla="*/ 0 h 1573"/>
              <a:gd name="T146" fmla="*/ 1603 w 1603"/>
              <a:gd name="T147" fmla="*/ 1573 h 157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603" h="1573">
                <a:moveTo>
                  <a:pt x="1595" y="310"/>
                </a:moveTo>
                <a:cubicBezTo>
                  <a:pt x="1584" y="357"/>
                  <a:pt x="1603" y="395"/>
                  <a:pt x="1552" y="413"/>
                </a:cubicBezTo>
                <a:cubicBezTo>
                  <a:pt x="1524" y="456"/>
                  <a:pt x="1526" y="462"/>
                  <a:pt x="1535" y="516"/>
                </a:cubicBezTo>
                <a:cubicBezTo>
                  <a:pt x="1514" y="658"/>
                  <a:pt x="1546" y="520"/>
                  <a:pt x="1501" y="602"/>
                </a:cubicBezTo>
                <a:cubicBezTo>
                  <a:pt x="1450" y="694"/>
                  <a:pt x="1515" y="622"/>
                  <a:pt x="1458" y="679"/>
                </a:cubicBezTo>
                <a:cubicBezTo>
                  <a:pt x="1442" y="724"/>
                  <a:pt x="1430" y="781"/>
                  <a:pt x="1483" y="800"/>
                </a:cubicBezTo>
                <a:cubicBezTo>
                  <a:pt x="1489" y="817"/>
                  <a:pt x="1486" y="841"/>
                  <a:pt x="1501" y="851"/>
                </a:cubicBezTo>
                <a:cubicBezTo>
                  <a:pt x="1529" y="870"/>
                  <a:pt x="1556" y="875"/>
                  <a:pt x="1587" y="886"/>
                </a:cubicBezTo>
                <a:cubicBezTo>
                  <a:pt x="1559" y="895"/>
                  <a:pt x="1537" y="910"/>
                  <a:pt x="1509" y="920"/>
                </a:cubicBezTo>
                <a:cubicBezTo>
                  <a:pt x="1475" y="972"/>
                  <a:pt x="1514" y="926"/>
                  <a:pt x="1440" y="954"/>
                </a:cubicBezTo>
                <a:cubicBezTo>
                  <a:pt x="1432" y="957"/>
                  <a:pt x="1430" y="968"/>
                  <a:pt x="1423" y="972"/>
                </a:cubicBezTo>
                <a:cubicBezTo>
                  <a:pt x="1415" y="977"/>
                  <a:pt x="1406" y="977"/>
                  <a:pt x="1397" y="980"/>
                </a:cubicBezTo>
                <a:cubicBezTo>
                  <a:pt x="1349" y="965"/>
                  <a:pt x="1299" y="971"/>
                  <a:pt x="1251" y="954"/>
                </a:cubicBezTo>
                <a:cubicBezTo>
                  <a:pt x="1231" y="957"/>
                  <a:pt x="1211" y="958"/>
                  <a:pt x="1191" y="963"/>
                </a:cubicBezTo>
                <a:cubicBezTo>
                  <a:pt x="1174" y="967"/>
                  <a:pt x="1140" y="980"/>
                  <a:pt x="1140" y="980"/>
                </a:cubicBezTo>
                <a:cubicBezTo>
                  <a:pt x="1128" y="1016"/>
                  <a:pt x="1151" y="1067"/>
                  <a:pt x="1131" y="1083"/>
                </a:cubicBezTo>
                <a:cubicBezTo>
                  <a:pt x="1122" y="1090"/>
                  <a:pt x="1108" y="1089"/>
                  <a:pt x="1097" y="1092"/>
                </a:cubicBezTo>
                <a:cubicBezTo>
                  <a:pt x="1040" y="1038"/>
                  <a:pt x="1117" y="1101"/>
                  <a:pt x="1071" y="1101"/>
                </a:cubicBezTo>
                <a:cubicBezTo>
                  <a:pt x="1062" y="1101"/>
                  <a:pt x="1069" y="1080"/>
                  <a:pt x="1062" y="1075"/>
                </a:cubicBezTo>
                <a:cubicBezTo>
                  <a:pt x="1047" y="1065"/>
                  <a:pt x="1028" y="1064"/>
                  <a:pt x="1011" y="1058"/>
                </a:cubicBezTo>
                <a:cubicBezTo>
                  <a:pt x="1002" y="1055"/>
                  <a:pt x="985" y="1049"/>
                  <a:pt x="985" y="1049"/>
                </a:cubicBezTo>
                <a:cubicBezTo>
                  <a:pt x="988" y="1069"/>
                  <a:pt x="982" y="1092"/>
                  <a:pt x="993" y="1109"/>
                </a:cubicBezTo>
                <a:cubicBezTo>
                  <a:pt x="1011" y="1138"/>
                  <a:pt x="1107" y="1199"/>
                  <a:pt x="1036" y="1152"/>
                </a:cubicBezTo>
                <a:cubicBezTo>
                  <a:pt x="1033" y="1143"/>
                  <a:pt x="1034" y="1133"/>
                  <a:pt x="1028" y="1126"/>
                </a:cubicBezTo>
                <a:cubicBezTo>
                  <a:pt x="1022" y="1118"/>
                  <a:pt x="1009" y="1101"/>
                  <a:pt x="1002" y="1109"/>
                </a:cubicBezTo>
                <a:cubicBezTo>
                  <a:pt x="994" y="1118"/>
                  <a:pt x="1008" y="1132"/>
                  <a:pt x="1011" y="1144"/>
                </a:cubicBezTo>
                <a:cubicBezTo>
                  <a:pt x="1013" y="1152"/>
                  <a:pt x="1013" y="1163"/>
                  <a:pt x="1019" y="1169"/>
                </a:cubicBezTo>
                <a:cubicBezTo>
                  <a:pt x="1025" y="1175"/>
                  <a:pt x="1036" y="1175"/>
                  <a:pt x="1045" y="1178"/>
                </a:cubicBezTo>
                <a:cubicBezTo>
                  <a:pt x="1048" y="1195"/>
                  <a:pt x="1044" y="1216"/>
                  <a:pt x="1054" y="1230"/>
                </a:cubicBezTo>
                <a:cubicBezTo>
                  <a:pt x="1066" y="1247"/>
                  <a:pt x="1105" y="1264"/>
                  <a:pt x="1105" y="1264"/>
                </a:cubicBezTo>
                <a:cubicBezTo>
                  <a:pt x="1129" y="1301"/>
                  <a:pt x="1177" y="1327"/>
                  <a:pt x="1131" y="1384"/>
                </a:cubicBezTo>
                <a:cubicBezTo>
                  <a:pt x="1118" y="1400"/>
                  <a:pt x="1091" y="1390"/>
                  <a:pt x="1071" y="1393"/>
                </a:cubicBezTo>
                <a:cubicBezTo>
                  <a:pt x="1101" y="1440"/>
                  <a:pt x="1090" y="1405"/>
                  <a:pt x="1062" y="1427"/>
                </a:cubicBezTo>
                <a:cubicBezTo>
                  <a:pt x="1054" y="1433"/>
                  <a:pt x="1051" y="1444"/>
                  <a:pt x="1045" y="1453"/>
                </a:cubicBezTo>
                <a:cubicBezTo>
                  <a:pt x="1048" y="1470"/>
                  <a:pt x="1073" y="1537"/>
                  <a:pt x="1054" y="1556"/>
                </a:cubicBezTo>
                <a:cubicBezTo>
                  <a:pt x="1052" y="1558"/>
                  <a:pt x="1004" y="1572"/>
                  <a:pt x="1002" y="1573"/>
                </a:cubicBezTo>
                <a:cubicBezTo>
                  <a:pt x="988" y="1506"/>
                  <a:pt x="984" y="1515"/>
                  <a:pt x="916" y="1505"/>
                </a:cubicBezTo>
                <a:cubicBezTo>
                  <a:pt x="902" y="1464"/>
                  <a:pt x="919" y="1443"/>
                  <a:pt x="873" y="1427"/>
                </a:cubicBezTo>
                <a:cubicBezTo>
                  <a:pt x="851" y="1394"/>
                  <a:pt x="854" y="1386"/>
                  <a:pt x="882" y="1359"/>
                </a:cubicBezTo>
                <a:cubicBezTo>
                  <a:pt x="962" y="1365"/>
                  <a:pt x="983" y="1365"/>
                  <a:pt x="1045" y="1384"/>
                </a:cubicBezTo>
                <a:cubicBezTo>
                  <a:pt x="1056" y="1381"/>
                  <a:pt x="1092" y="1377"/>
                  <a:pt x="1079" y="1350"/>
                </a:cubicBezTo>
                <a:cubicBezTo>
                  <a:pt x="1078" y="1348"/>
                  <a:pt x="1029" y="1333"/>
                  <a:pt x="1028" y="1333"/>
                </a:cubicBezTo>
                <a:cubicBezTo>
                  <a:pt x="991" y="1328"/>
                  <a:pt x="953" y="1327"/>
                  <a:pt x="916" y="1324"/>
                </a:cubicBezTo>
                <a:cubicBezTo>
                  <a:pt x="915" y="1324"/>
                  <a:pt x="855" y="1315"/>
                  <a:pt x="847" y="1307"/>
                </a:cubicBezTo>
                <a:cubicBezTo>
                  <a:pt x="830" y="1290"/>
                  <a:pt x="826" y="1216"/>
                  <a:pt x="804" y="1195"/>
                </a:cubicBezTo>
                <a:cubicBezTo>
                  <a:pt x="791" y="1183"/>
                  <a:pt x="770" y="1184"/>
                  <a:pt x="753" y="1178"/>
                </a:cubicBezTo>
                <a:cubicBezTo>
                  <a:pt x="735" y="1126"/>
                  <a:pt x="758" y="1175"/>
                  <a:pt x="718" y="1135"/>
                </a:cubicBezTo>
                <a:cubicBezTo>
                  <a:pt x="661" y="1078"/>
                  <a:pt x="744" y="1137"/>
                  <a:pt x="675" y="1092"/>
                </a:cubicBezTo>
                <a:cubicBezTo>
                  <a:pt x="672" y="1023"/>
                  <a:pt x="672" y="955"/>
                  <a:pt x="667" y="886"/>
                </a:cubicBezTo>
                <a:cubicBezTo>
                  <a:pt x="665" y="861"/>
                  <a:pt x="607" y="843"/>
                  <a:pt x="607" y="843"/>
                </a:cubicBezTo>
                <a:cubicBezTo>
                  <a:pt x="582" y="818"/>
                  <a:pt x="591" y="825"/>
                  <a:pt x="555" y="800"/>
                </a:cubicBezTo>
                <a:cubicBezTo>
                  <a:pt x="538" y="788"/>
                  <a:pt x="503" y="765"/>
                  <a:pt x="503" y="765"/>
                </a:cubicBezTo>
                <a:cubicBezTo>
                  <a:pt x="474" y="722"/>
                  <a:pt x="474" y="723"/>
                  <a:pt x="417" y="714"/>
                </a:cubicBezTo>
                <a:cubicBezTo>
                  <a:pt x="406" y="697"/>
                  <a:pt x="392" y="672"/>
                  <a:pt x="374" y="662"/>
                </a:cubicBezTo>
                <a:cubicBezTo>
                  <a:pt x="358" y="653"/>
                  <a:pt x="323" y="645"/>
                  <a:pt x="323" y="645"/>
                </a:cubicBezTo>
                <a:cubicBezTo>
                  <a:pt x="306" y="628"/>
                  <a:pt x="278" y="616"/>
                  <a:pt x="271" y="593"/>
                </a:cubicBezTo>
                <a:cubicBezTo>
                  <a:pt x="260" y="560"/>
                  <a:pt x="269" y="574"/>
                  <a:pt x="245" y="550"/>
                </a:cubicBezTo>
                <a:cubicBezTo>
                  <a:pt x="235" y="508"/>
                  <a:pt x="229" y="491"/>
                  <a:pt x="202" y="456"/>
                </a:cubicBezTo>
                <a:cubicBezTo>
                  <a:pt x="188" y="411"/>
                  <a:pt x="211" y="422"/>
                  <a:pt x="245" y="387"/>
                </a:cubicBezTo>
                <a:cubicBezTo>
                  <a:pt x="242" y="370"/>
                  <a:pt x="242" y="352"/>
                  <a:pt x="237" y="335"/>
                </a:cubicBezTo>
                <a:cubicBezTo>
                  <a:pt x="222" y="288"/>
                  <a:pt x="147" y="289"/>
                  <a:pt x="108" y="284"/>
                </a:cubicBezTo>
                <a:cubicBezTo>
                  <a:pt x="83" y="245"/>
                  <a:pt x="68" y="242"/>
                  <a:pt x="22" y="232"/>
                </a:cubicBezTo>
                <a:cubicBezTo>
                  <a:pt x="25" y="189"/>
                  <a:pt x="21" y="145"/>
                  <a:pt x="31" y="103"/>
                </a:cubicBezTo>
                <a:cubicBezTo>
                  <a:pt x="33" y="95"/>
                  <a:pt x="48" y="99"/>
                  <a:pt x="56" y="95"/>
                </a:cubicBezTo>
                <a:cubicBezTo>
                  <a:pt x="63" y="91"/>
                  <a:pt x="68" y="84"/>
                  <a:pt x="74" y="78"/>
                </a:cubicBezTo>
                <a:cubicBezTo>
                  <a:pt x="80" y="72"/>
                  <a:pt x="99" y="60"/>
                  <a:pt x="91" y="60"/>
                </a:cubicBezTo>
                <a:cubicBezTo>
                  <a:pt x="73" y="60"/>
                  <a:pt x="39" y="78"/>
                  <a:pt x="39" y="78"/>
                </a:cubicBezTo>
                <a:cubicBezTo>
                  <a:pt x="31" y="89"/>
                  <a:pt x="0" y="122"/>
                  <a:pt x="31" y="138"/>
                </a:cubicBezTo>
                <a:cubicBezTo>
                  <a:pt x="39" y="142"/>
                  <a:pt x="37" y="121"/>
                  <a:pt x="39" y="112"/>
                </a:cubicBezTo>
                <a:cubicBezTo>
                  <a:pt x="42" y="101"/>
                  <a:pt x="38" y="85"/>
                  <a:pt x="48" y="78"/>
                </a:cubicBezTo>
                <a:cubicBezTo>
                  <a:pt x="62" y="68"/>
                  <a:pt x="82" y="72"/>
                  <a:pt x="99" y="69"/>
                </a:cubicBezTo>
                <a:cubicBezTo>
                  <a:pt x="111" y="35"/>
                  <a:pt x="120" y="20"/>
                  <a:pt x="151" y="0"/>
                </a:cubicBezTo>
                <a:cubicBezTo>
                  <a:pt x="160" y="6"/>
                  <a:pt x="169" y="10"/>
                  <a:pt x="177" y="17"/>
                </a:cubicBezTo>
                <a:cubicBezTo>
                  <a:pt x="183" y="22"/>
                  <a:pt x="186" y="34"/>
                  <a:pt x="194" y="35"/>
                </a:cubicBezTo>
                <a:cubicBezTo>
                  <a:pt x="208" y="37"/>
                  <a:pt x="247" y="23"/>
                  <a:pt x="263" y="17"/>
                </a:cubicBezTo>
                <a:cubicBezTo>
                  <a:pt x="323" y="23"/>
                  <a:pt x="349" y="27"/>
                  <a:pt x="400" y="43"/>
                </a:cubicBezTo>
                <a:cubicBezTo>
                  <a:pt x="453" y="78"/>
                  <a:pt x="527" y="91"/>
                  <a:pt x="589" y="103"/>
                </a:cubicBezTo>
                <a:cubicBezTo>
                  <a:pt x="638" y="152"/>
                  <a:pt x="599" y="227"/>
                  <a:pt x="581" y="284"/>
                </a:cubicBezTo>
                <a:cubicBezTo>
                  <a:pt x="584" y="295"/>
                  <a:pt x="582" y="309"/>
                  <a:pt x="589" y="318"/>
                </a:cubicBezTo>
                <a:cubicBezTo>
                  <a:pt x="595" y="325"/>
                  <a:pt x="611" y="319"/>
                  <a:pt x="615" y="327"/>
                </a:cubicBezTo>
                <a:cubicBezTo>
                  <a:pt x="624" y="348"/>
                  <a:pt x="612" y="376"/>
                  <a:pt x="624" y="396"/>
                </a:cubicBezTo>
                <a:cubicBezTo>
                  <a:pt x="634" y="414"/>
                  <a:pt x="660" y="416"/>
                  <a:pt x="675" y="430"/>
                </a:cubicBezTo>
                <a:cubicBezTo>
                  <a:pt x="688" y="443"/>
                  <a:pt x="696" y="461"/>
                  <a:pt x="710" y="473"/>
                </a:cubicBezTo>
                <a:cubicBezTo>
                  <a:pt x="717" y="479"/>
                  <a:pt x="727" y="479"/>
                  <a:pt x="736" y="482"/>
                </a:cubicBezTo>
                <a:cubicBezTo>
                  <a:pt x="739" y="473"/>
                  <a:pt x="735" y="456"/>
                  <a:pt x="744" y="456"/>
                </a:cubicBezTo>
                <a:cubicBezTo>
                  <a:pt x="753" y="456"/>
                  <a:pt x="747" y="476"/>
                  <a:pt x="753" y="482"/>
                </a:cubicBezTo>
                <a:cubicBezTo>
                  <a:pt x="759" y="488"/>
                  <a:pt x="769" y="489"/>
                  <a:pt x="778" y="490"/>
                </a:cubicBezTo>
                <a:cubicBezTo>
                  <a:pt x="838" y="497"/>
                  <a:pt x="899" y="501"/>
                  <a:pt x="959" y="507"/>
                </a:cubicBezTo>
                <a:cubicBezTo>
                  <a:pt x="980" y="630"/>
                  <a:pt x="1020" y="594"/>
                  <a:pt x="1157" y="602"/>
                </a:cubicBezTo>
                <a:cubicBezTo>
                  <a:pt x="1202" y="594"/>
                  <a:pt x="1242" y="581"/>
                  <a:pt x="1286" y="568"/>
                </a:cubicBezTo>
                <a:cubicBezTo>
                  <a:pt x="1289" y="559"/>
                  <a:pt x="1297" y="550"/>
                  <a:pt x="1294" y="542"/>
                </a:cubicBezTo>
                <a:cubicBezTo>
                  <a:pt x="1290" y="533"/>
                  <a:pt x="1260" y="529"/>
                  <a:pt x="1269" y="525"/>
                </a:cubicBezTo>
                <a:cubicBezTo>
                  <a:pt x="1296" y="513"/>
                  <a:pt x="1383" y="511"/>
                  <a:pt x="1423" y="499"/>
                </a:cubicBezTo>
                <a:cubicBezTo>
                  <a:pt x="1426" y="490"/>
                  <a:pt x="1431" y="482"/>
                  <a:pt x="1432" y="473"/>
                </a:cubicBezTo>
                <a:cubicBezTo>
                  <a:pt x="1451" y="320"/>
                  <a:pt x="1410" y="349"/>
                  <a:pt x="1569" y="335"/>
                </a:cubicBezTo>
                <a:cubicBezTo>
                  <a:pt x="1575" y="341"/>
                  <a:pt x="1586" y="345"/>
                  <a:pt x="1587" y="353"/>
                </a:cubicBezTo>
                <a:cubicBezTo>
                  <a:pt x="1596" y="405"/>
                  <a:pt x="1554" y="377"/>
                  <a:pt x="1535" y="413"/>
                </a:cubicBezTo>
              </a:path>
            </a:pathLst>
          </a:custGeom>
          <a:solidFill>
            <a:srgbClr val="FFFF00">
              <a:alpha val="61960"/>
            </a:srgbClr>
          </a:solidFill>
          <a:ln w="28575">
            <a:noFill/>
            <a:round/>
            <a:headEnd/>
            <a:tailEnd/>
          </a:ln>
          <a:scene3d>
            <a:camera prst="orthographicFront"/>
            <a:lightRig rig="threePt" dir="t"/>
          </a:scene3d>
          <a:sp3d>
            <a:bevelT w="165100" prst="coolSlant"/>
          </a:sp3d>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138244" name="Freeform 4"/>
          <p:cNvSpPr>
            <a:spLocks/>
          </p:cNvSpPr>
          <p:nvPr/>
        </p:nvSpPr>
        <p:spPr bwMode="auto">
          <a:xfrm>
            <a:off x="5003800" y="3617913"/>
            <a:ext cx="3860800" cy="3170237"/>
          </a:xfrm>
          <a:custGeom>
            <a:avLst/>
            <a:gdLst>
              <a:gd name="T0" fmla="*/ 2147483647 w 2432"/>
              <a:gd name="T1" fmla="*/ 128527173 h 1997"/>
              <a:gd name="T2" fmla="*/ 2147483647 w 2432"/>
              <a:gd name="T3" fmla="*/ 410784609 h 1997"/>
              <a:gd name="T4" fmla="*/ 2147483647 w 2432"/>
              <a:gd name="T5" fmla="*/ 561994022 h 1997"/>
              <a:gd name="T6" fmla="*/ 2147483647 w 2432"/>
              <a:gd name="T7" fmla="*/ 473789383 h 1997"/>
              <a:gd name="T8" fmla="*/ 2147483647 w 2432"/>
              <a:gd name="T9" fmla="*/ 430945950 h 1997"/>
              <a:gd name="T10" fmla="*/ 2147483647 w 2432"/>
              <a:gd name="T11" fmla="*/ 539313419 h 1997"/>
              <a:gd name="T12" fmla="*/ 2147483647 w 2432"/>
              <a:gd name="T13" fmla="*/ 582155264 h 1997"/>
              <a:gd name="T14" fmla="*/ 2147483647 w 2432"/>
              <a:gd name="T15" fmla="*/ 841732246 h 1997"/>
              <a:gd name="T16" fmla="*/ 2147483647 w 2432"/>
              <a:gd name="T17" fmla="*/ 1123989632 h 1997"/>
              <a:gd name="T18" fmla="*/ 2132052125 w 2432"/>
              <a:gd name="T19" fmla="*/ 1212194272 h 1997"/>
              <a:gd name="T20" fmla="*/ 2001004053 w 2432"/>
              <a:gd name="T21" fmla="*/ 1320561741 h 1997"/>
              <a:gd name="T22" fmla="*/ 1544854764 w 2432"/>
              <a:gd name="T23" fmla="*/ 1557456333 h 1997"/>
              <a:gd name="T24" fmla="*/ 1784270702 w 2432"/>
              <a:gd name="T25" fmla="*/ 1948079998 h 1997"/>
              <a:gd name="T26" fmla="*/ 1698585424 w 2432"/>
              <a:gd name="T27" fmla="*/ 1990923430 h 1997"/>
              <a:gd name="T28" fmla="*/ 1869955980 w 2432"/>
              <a:gd name="T29" fmla="*/ 2142132745 h 1997"/>
              <a:gd name="T30" fmla="*/ 2001004053 w 2432"/>
              <a:gd name="T31" fmla="*/ 2147483647 h 1997"/>
              <a:gd name="T32" fmla="*/ 2147483647 w 2432"/>
              <a:gd name="T33" fmla="*/ 2147483647 h 1997"/>
              <a:gd name="T34" fmla="*/ 2147483647 w 2432"/>
              <a:gd name="T35" fmla="*/ 2147483647 h 1997"/>
              <a:gd name="T36" fmla="*/ 2147483647 w 2432"/>
              <a:gd name="T37" fmla="*/ 2147483647 h 1997"/>
              <a:gd name="T38" fmla="*/ 2147483647 w 2432"/>
              <a:gd name="T39" fmla="*/ 2147483647 h 1997"/>
              <a:gd name="T40" fmla="*/ 2147483647 w 2432"/>
              <a:gd name="T41" fmla="*/ 2147483647 h 1997"/>
              <a:gd name="T42" fmla="*/ 2147483647 w 2432"/>
              <a:gd name="T43" fmla="*/ 2142132745 h 1997"/>
              <a:gd name="T44" fmla="*/ 2147483647 w 2432"/>
              <a:gd name="T45" fmla="*/ 2147483647 h 1997"/>
              <a:gd name="T46" fmla="*/ 2147483647 w 2432"/>
              <a:gd name="T47" fmla="*/ 2147483647 h 1997"/>
              <a:gd name="T48" fmla="*/ 2147483647 w 2432"/>
              <a:gd name="T49" fmla="*/ 2147483647 h 1997"/>
              <a:gd name="T50" fmla="*/ 2147483647 w 2432"/>
              <a:gd name="T51" fmla="*/ 2147483647 h 1997"/>
              <a:gd name="T52" fmla="*/ 2147483647 w 2432"/>
              <a:gd name="T53" fmla="*/ 2147483647 h 1997"/>
              <a:gd name="T54" fmla="*/ 2147483647 w 2432"/>
              <a:gd name="T55" fmla="*/ 2147483647 h 1997"/>
              <a:gd name="T56" fmla="*/ 2147483647 w 2432"/>
              <a:gd name="T57" fmla="*/ 2147483647 h 1997"/>
              <a:gd name="T58" fmla="*/ 2043845898 w 2432"/>
              <a:gd name="T59" fmla="*/ 2147483647 h 1997"/>
              <a:gd name="T60" fmla="*/ 1567536955 w 2432"/>
              <a:gd name="T61" fmla="*/ 2147483647 h 1997"/>
              <a:gd name="T62" fmla="*/ 1048384976 w 2432"/>
              <a:gd name="T63" fmla="*/ 2147483647 h 1997"/>
              <a:gd name="T64" fmla="*/ 743446787 w 2432"/>
              <a:gd name="T65" fmla="*/ 2147483647 h 1997"/>
              <a:gd name="T66" fmla="*/ 332660591 w 2432"/>
              <a:gd name="T67" fmla="*/ 2147483647 h 1997"/>
              <a:gd name="T68" fmla="*/ 115927191 w 2432"/>
              <a:gd name="T69" fmla="*/ 2147483647 h 1997"/>
              <a:gd name="T70" fmla="*/ 572074644 w 2432"/>
              <a:gd name="T71" fmla="*/ 2147483647 h 1997"/>
              <a:gd name="T72" fmla="*/ 831651427 w 2432"/>
              <a:gd name="T73" fmla="*/ 2147483647 h 1997"/>
              <a:gd name="T74" fmla="*/ 2147483647 w 2432"/>
              <a:gd name="T75" fmla="*/ 2147483647 h 1997"/>
              <a:gd name="T76" fmla="*/ 2147483647 w 2432"/>
              <a:gd name="T77" fmla="*/ 2147483647 h 1997"/>
              <a:gd name="T78" fmla="*/ 2147483647 w 2432"/>
              <a:gd name="T79" fmla="*/ 2147483647 h 1997"/>
              <a:gd name="T80" fmla="*/ 2147483647 w 2432"/>
              <a:gd name="T81" fmla="*/ 2147483647 h 1997"/>
              <a:gd name="T82" fmla="*/ 2147483647 w 2432"/>
              <a:gd name="T83" fmla="*/ 2147483647 h 1997"/>
              <a:gd name="T84" fmla="*/ 2147483647 w 2432"/>
              <a:gd name="T85" fmla="*/ 2033765276 h 1997"/>
              <a:gd name="T86" fmla="*/ 2147483647 w 2432"/>
              <a:gd name="T87" fmla="*/ 1817031925 h 1997"/>
              <a:gd name="T88" fmla="*/ 2147483647 w 2432"/>
              <a:gd name="T89" fmla="*/ 1320561741 h 1997"/>
              <a:gd name="T90" fmla="*/ 2147483647 w 2432"/>
              <a:gd name="T91" fmla="*/ 950098127 h 1997"/>
              <a:gd name="T92" fmla="*/ 2147483647 w 2432"/>
              <a:gd name="T93" fmla="*/ 841732246 h 1997"/>
              <a:gd name="T94" fmla="*/ 2147483647 w 2432"/>
              <a:gd name="T95" fmla="*/ 63003112 h 199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432"/>
              <a:gd name="T145" fmla="*/ 0 h 1997"/>
              <a:gd name="T146" fmla="*/ 2432 w 2432"/>
              <a:gd name="T147" fmla="*/ 1997 h 199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432" h="1997">
                <a:moveTo>
                  <a:pt x="2041" y="8"/>
                </a:moveTo>
                <a:cubicBezTo>
                  <a:pt x="2000" y="47"/>
                  <a:pt x="2043" y="0"/>
                  <a:pt x="2015" y="51"/>
                </a:cubicBezTo>
                <a:cubicBezTo>
                  <a:pt x="1970" y="132"/>
                  <a:pt x="1996" y="78"/>
                  <a:pt x="1963" y="120"/>
                </a:cubicBezTo>
                <a:cubicBezTo>
                  <a:pt x="1959" y="125"/>
                  <a:pt x="1939" y="159"/>
                  <a:pt x="1929" y="163"/>
                </a:cubicBezTo>
                <a:cubicBezTo>
                  <a:pt x="1913" y="169"/>
                  <a:pt x="1894" y="168"/>
                  <a:pt x="1877" y="171"/>
                </a:cubicBezTo>
                <a:cubicBezTo>
                  <a:pt x="1833" y="199"/>
                  <a:pt x="1788" y="206"/>
                  <a:pt x="1740" y="223"/>
                </a:cubicBezTo>
                <a:cubicBezTo>
                  <a:pt x="1734" y="222"/>
                  <a:pt x="1633" y="210"/>
                  <a:pt x="1619" y="206"/>
                </a:cubicBezTo>
                <a:cubicBezTo>
                  <a:pt x="1602" y="202"/>
                  <a:pt x="1568" y="188"/>
                  <a:pt x="1568" y="188"/>
                </a:cubicBezTo>
                <a:cubicBezTo>
                  <a:pt x="1562" y="194"/>
                  <a:pt x="1559" y="205"/>
                  <a:pt x="1551" y="206"/>
                </a:cubicBezTo>
                <a:cubicBezTo>
                  <a:pt x="1529" y="210"/>
                  <a:pt x="1460" y="179"/>
                  <a:pt x="1430" y="171"/>
                </a:cubicBezTo>
                <a:cubicBezTo>
                  <a:pt x="1321" y="200"/>
                  <a:pt x="1495" y="155"/>
                  <a:pt x="1344" y="188"/>
                </a:cubicBezTo>
                <a:cubicBezTo>
                  <a:pt x="1230" y="213"/>
                  <a:pt x="1412" y="178"/>
                  <a:pt x="1293" y="214"/>
                </a:cubicBezTo>
                <a:cubicBezTo>
                  <a:pt x="1273" y="220"/>
                  <a:pt x="1252" y="220"/>
                  <a:pt x="1232" y="223"/>
                </a:cubicBezTo>
                <a:cubicBezTo>
                  <a:pt x="1224" y="226"/>
                  <a:pt x="1214" y="226"/>
                  <a:pt x="1207" y="231"/>
                </a:cubicBezTo>
                <a:cubicBezTo>
                  <a:pt x="1191" y="243"/>
                  <a:pt x="1164" y="274"/>
                  <a:pt x="1164" y="274"/>
                </a:cubicBezTo>
                <a:cubicBezTo>
                  <a:pt x="1145" y="329"/>
                  <a:pt x="1110" y="318"/>
                  <a:pt x="1061" y="334"/>
                </a:cubicBezTo>
                <a:cubicBezTo>
                  <a:pt x="1013" y="382"/>
                  <a:pt x="933" y="375"/>
                  <a:pt x="871" y="386"/>
                </a:cubicBezTo>
                <a:cubicBezTo>
                  <a:pt x="844" y="427"/>
                  <a:pt x="853" y="432"/>
                  <a:pt x="897" y="446"/>
                </a:cubicBezTo>
                <a:cubicBezTo>
                  <a:pt x="965" y="425"/>
                  <a:pt x="883" y="459"/>
                  <a:pt x="871" y="463"/>
                </a:cubicBezTo>
                <a:cubicBezTo>
                  <a:pt x="863" y="469"/>
                  <a:pt x="852" y="472"/>
                  <a:pt x="846" y="481"/>
                </a:cubicBezTo>
                <a:cubicBezTo>
                  <a:pt x="840" y="491"/>
                  <a:pt x="846" y="508"/>
                  <a:pt x="837" y="515"/>
                </a:cubicBezTo>
                <a:cubicBezTo>
                  <a:pt x="826" y="524"/>
                  <a:pt x="809" y="522"/>
                  <a:pt x="794" y="524"/>
                </a:cubicBezTo>
                <a:cubicBezTo>
                  <a:pt x="754" y="528"/>
                  <a:pt x="714" y="529"/>
                  <a:pt x="674" y="532"/>
                </a:cubicBezTo>
                <a:cubicBezTo>
                  <a:pt x="646" y="559"/>
                  <a:pt x="640" y="593"/>
                  <a:pt x="613" y="618"/>
                </a:cubicBezTo>
                <a:cubicBezTo>
                  <a:pt x="627" y="683"/>
                  <a:pt x="619" y="663"/>
                  <a:pt x="674" y="644"/>
                </a:cubicBezTo>
                <a:cubicBezTo>
                  <a:pt x="688" y="688"/>
                  <a:pt x="698" y="728"/>
                  <a:pt x="708" y="773"/>
                </a:cubicBezTo>
                <a:cubicBezTo>
                  <a:pt x="710" y="782"/>
                  <a:pt x="725" y="795"/>
                  <a:pt x="717" y="799"/>
                </a:cubicBezTo>
                <a:cubicBezTo>
                  <a:pt x="704" y="806"/>
                  <a:pt x="688" y="793"/>
                  <a:pt x="674" y="790"/>
                </a:cubicBezTo>
                <a:cubicBezTo>
                  <a:pt x="680" y="799"/>
                  <a:pt x="683" y="809"/>
                  <a:pt x="691" y="816"/>
                </a:cubicBezTo>
                <a:cubicBezTo>
                  <a:pt x="706" y="830"/>
                  <a:pt x="742" y="850"/>
                  <a:pt x="742" y="850"/>
                </a:cubicBezTo>
                <a:cubicBezTo>
                  <a:pt x="765" y="917"/>
                  <a:pt x="761" y="942"/>
                  <a:pt x="837" y="962"/>
                </a:cubicBezTo>
                <a:cubicBezTo>
                  <a:pt x="819" y="968"/>
                  <a:pt x="777" y="979"/>
                  <a:pt x="794" y="996"/>
                </a:cubicBezTo>
                <a:cubicBezTo>
                  <a:pt x="807" y="1008"/>
                  <a:pt x="829" y="1002"/>
                  <a:pt x="846" y="1005"/>
                </a:cubicBezTo>
                <a:cubicBezTo>
                  <a:pt x="911" y="991"/>
                  <a:pt x="893" y="971"/>
                  <a:pt x="957" y="996"/>
                </a:cubicBezTo>
                <a:cubicBezTo>
                  <a:pt x="973" y="1041"/>
                  <a:pt x="994" y="1026"/>
                  <a:pt x="1035" y="1039"/>
                </a:cubicBezTo>
                <a:cubicBezTo>
                  <a:pt x="1075" y="1030"/>
                  <a:pt x="1089" y="1030"/>
                  <a:pt x="1112" y="996"/>
                </a:cubicBezTo>
                <a:cubicBezTo>
                  <a:pt x="1115" y="979"/>
                  <a:pt x="1108" y="956"/>
                  <a:pt x="1121" y="945"/>
                </a:cubicBezTo>
                <a:cubicBezTo>
                  <a:pt x="1143" y="926"/>
                  <a:pt x="1179" y="937"/>
                  <a:pt x="1207" y="928"/>
                </a:cubicBezTo>
                <a:cubicBezTo>
                  <a:pt x="1271" y="948"/>
                  <a:pt x="1197" y="921"/>
                  <a:pt x="1250" y="953"/>
                </a:cubicBezTo>
                <a:cubicBezTo>
                  <a:pt x="1281" y="972"/>
                  <a:pt x="1326" y="976"/>
                  <a:pt x="1361" y="988"/>
                </a:cubicBezTo>
                <a:cubicBezTo>
                  <a:pt x="1415" y="977"/>
                  <a:pt x="1403" y="969"/>
                  <a:pt x="1447" y="953"/>
                </a:cubicBezTo>
                <a:cubicBezTo>
                  <a:pt x="1460" y="940"/>
                  <a:pt x="1479" y="933"/>
                  <a:pt x="1490" y="919"/>
                </a:cubicBezTo>
                <a:cubicBezTo>
                  <a:pt x="1535" y="862"/>
                  <a:pt x="1454" y="922"/>
                  <a:pt x="1525" y="876"/>
                </a:cubicBezTo>
                <a:cubicBezTo>
                  <a:pt x="1547" y="843"/>
                  <a:pt x="1556" y="838"/>
                  <a:pt x="1594" y="850"/>
                </a:cubicBezTo>
                <a:cubicBezTo>
                  <a:pt x="1646" y="833"/>
                  <a:pt x="1615" y="814"/>
                  <a:pt x="1671" y="842"/>
                </a:cubicBezTo>
                <a:cubicBezTo>
                  <a:pt x="1665" y="859"/>
                  <a:pt x="1660" y="876"/>
                  <a:pt x="1654" y="893"/>
                </a:cubicBezTo>
                <a:cubicBezTo>
                  <a:pt x="1653" y="895"/>
                  <a:pt x="1671" y="943"/>
                  <a:pt x="1671" y="945"/>
                </a:cubicBezTo>
                <a:cubicBezTo>
                  <a:pt x="1681" y="984"/>
                  <a:pt x="1683" y="1006"/>
                  <a:pt x="1705" y="1039"/>
                </a:cubicBezTo>
                <a:cubicBezTo>
                  <a:pt x="1719" y="1093"/>
                  <a:pt x="1706" y="1143"/>
                  <a:pt x="1688" y="1194"/>
                </a:cubicBezTo>
                <a:cubicBezTo>
                  <a:pt x="1678" y="1290"/>
                  <a:pt x="1692" y="1395"/>
                  <a:pt x="1662" y="1486"/>
                </a:cubicBezTo>
                <a:cubicBezTo>
                  <a:pt x="1661" y="1489"/>
                  <a:pt x="1647" y="1535"/>
                  <a:pt x="1645" y="1538"/>
                </a:cubicBezTo>
                <a:cubicBezTo>
                  <a:pt x="1634" y="1552"/>
                  <a:pt x="1610" y="1558"/>
                  <a:pt x="1594" y="1564"/>
                </a:cubicBezTo>
                <a:cubicBezTo>
                  <a:pt x="1572" y="1585"/>
                  <a:pt x="1553" y="1589"/>
                  <a:pt x="1525" y="1598"/>
                </a:cubicBezTo>
                <a:cubicBezTo>
                  <a:pt x="1474" y="1631"/>
                  <a:pt x="1415" y="1607"/>
                  <a:pt x="1361" y="1590"/>
                </a:cubicBezTo>
                <a:cubicBezTo>
                  <a:pt x="1257" y="1609"/>
                  <a:pt x="1294" y="1590"/>
                  <a:pt x="1241" y="1624"/>
                </a:cubicBezTo>
                <a:cubicBezTo>
                  <a:pt x="1217" y="1694"/>
                  <a:pt x="1211" y="1676"/>
                  <a:pt x="1121" y="1684"/>
                </a:cubicBezTo>
                <a:cubicBezTo>
                  <a:pt x="1112" y="1690"/>
                  <a:pt x="1104" y="1697"/>
                  <a:pt x="1095" y="1701"/>
                </a:cubicBezTo>
                <a:cubicBezTo>
                  <a:pt x="1078" y="1709"/>
                  <a:pt x="1043" y="1719"/>
                  <a:pt x="1043" y="1719"/>
                </a:cubicBezTo>
                <a:cubicBezTo>
                  <a:pt x="986" y="1704"/>
                  <a:pt x="941" y="1691"/>
                  <a:pt x="880" y="1684"/>
                </a:cubicBezTo>
                <a:cubicBezTo>
                  <a:pt x="857" y="1616"/>
                  <a:pt x="881" y="1630"/>
                  <a:pt x="811" y="1641"/>
                </a:cubicBezTo>
                <a:cubicBezTo>
                  <a:pt x="780" y="1689"/>
                  <a:pt x="749" y="1669"/>
                  <a:pt x="699" y="1684"/>
                </a:cubicBezTo>
                <a:cubicBezTo>
                  <a:pt x="673" y="1681"/>
                  <a:pt x="647" y="1682"/>
                  <a:pt x="622" y="1676"/>
                </a:cubicBezTo>
                <a:cubicBezTo>
                  <a:pt x="584" y="1667"/>
                  <a:pt x="550" y="1639"/>
                  <a:pt x="510" y="1633"/>
                </a:cubicBezTo>
                <a:cubicBezTo>
                  <a:pt x="479" y="1629"/>
                  <a:pt x="447" y="1627"/>
                  <a:pt x="416" y="1624"/>
                </a:cubicBezTo>
                <a:cubicBezTo>
                  <a:pt x="399" y="1618"/>
                  <a:pt x="378" y="1618"/>
                  <a:pt x="364" y="1607"/>
                </a:cubicBezTo>
                <a:cubicBezTo>
                  <a:pt x="333" y="1583"/>
                  <a:pt x="347" y="1563"/>
                  <a:pt x="295" y="1547"/>
                </a:cubicBezTo>
                <a:cubicBezTo>
                  <a:pt x="255" y="1550"/>
                  <a:pt x="206" y="1538"/>
                  <a:pt x="175" y="1564"/>
                </a:cubicBezTo>
                <a:cubicBezTo>
                  <a:pt x="122" y="1607"/>
                  <a:pt x="195" y="1579"/>
                  <a:pt x="132" y="1598"/>
                </a:cubicBezTo>
                <a:cubicBezTo>
                  <a:pt x="103" y="1617"/>
                  <a:pt x="75" y="1622"/>
                  <a:pt x="46" y="1641"/>
                </a:cubicBezTo>
                <a:cubicBezTo>
                  <a:pt x="30" y="1687"/>
                  <a:pt x="0" y="1680"/>
                  <a:pt x="46" y="1710"/>
                </a:cubicBezTo>
                <a:cubicBezTo>
                  <a:pt x="39" y="1780"/>
                  <a:pt x="28" y="1839"/>
                  <a:pt x="20" y="1908"/>
                </a:cubicBezTo>
                <a:cubicBezTo>
                  <a:pt x="44" y="1997"/>
                  <a:pt x="148" y="1947"/>
                  <a:pt x="227" y="1959"/>
                </a:cubicBezTo>
                <a:cubicBezTo>
                  <a:pt x="304" y="1986"/>
                  <a:pt x="254" y="1984"/>
                  <a:pt x="304" y="1959"/>
                </a:cubicBezTo>
                <a:cubicBezTo>
                  <a:pt x="312" y="1955"/>
                  <a:pt x="321" y="1954"/>
                  <a:pt x="330" y="1951"/>
                </a:cubicBezTo>
                <a:cubicBezTo>
                  <a:pt x="737" y="1956"/>
                  <a:pt x="1144" y="1946"/>
                  <a:pt x="1551" y="1959"/>
                </a:cubicBezTo>
                <a:cubicBezTo>
                  <a:pt x="1643" y="1956"/>
                  <a:pt x="1734" y="1956"/>
                  <a:pt x="1826" y="1951"/>
                </a:cubicBezTo>
                <a:cubicBezTo>
                  <a:pt x="1876" y="1948"/>
                  <a:pt x="1883" y="1824"/>
                  <a:pt x="1894" y="1787"/>
                </a:cubicBezTo>
                <a:cubicBezTo>
                  <a:pt x="1900" y="1711"/>
                  <a:pt x="1905" y="1651"/>
                  <a:pt x="1929" y="1581"/>
                </a:cubicBezTo>
                <a:cubicBezTo>
                  <a:pt x="1936" y="1491"/>
                  <a:pt x="1952" y="1423"/>
                  <a:pt x="1980" y="1340"/>
                </a:cubicBezTo>
                <a:cubicBezTo>
                  <a:pt x="1991" y="1306"/>
                  <a:pt x="2006" y="1237"/>
                  <a:pt x="2006" y="1237"/>
                </a:cubicBezTo>
                <a:cubicBezTo>
                  <a:pt x="2012" y="1157"/>
                  <a:pt x="2006" y="1074"/>
                  <a:pt x="2066" y="1014"/>
                </a:cubicBezTo>
                <a:cubicBezTo>
                  <a:pt x="2087" y="953"/>
                  <a:pt x="2056" y="1024"/>
                  <a:pt x="2109" y="971"/>
                </a:cubicBezTo>
                <a:cubicBezTo>
                  <a:pt x="2115" y="965"/>
                  <a:pt x="2112" y="952"/>
                  <a:pt x="2118" y="945"/>
                </a:cubicBezTo>
                <a:cubicBezTo>
                  <a:pt x="2125" y="937"/>
                  <a:pt x="2135" y="934"/>
                  <a:pt x="2144" y="928"/>
                </a:cubicBezTo>
                <a:cubicBezTo>
                  <a:pt x="2156" y="889"/>
                  <a:pt x="2187" y="864"/>
                  <a:pt x="2213" y="833"/>
                </a:cubicBezTo>
                <a:cubicBezTo>
                  <a:pt x="2220" y="825"/>
                  <a:pt x="2222" y="814"/>
                  <a:pt x="2230" y="807"/>
                </a:cubicBezTo>
                <a:cubicBezTo>
                  <a:pt x="2245" y="793"/>
                  <a:pt x="2281" y="773"/>
                  <a:pt x="2281" y="773"/>
                </a:cubicBezTo>
                <a:cubicBezTo>
                  <a:pt x="2303" y="710"/>
                  <a:pt x="2272" y="787"/>
                  <a:pt x="2316" y="721"/>
                </a:cubicBezTo>
                <a:cubicBezTo>
                  <a:pt x="2365" y="647"/>
                  <a:pt x="2281" y="741"/>
                  <a:pt x="2341" y="678"/>
                </a:cubicBezTo>
                <a:cubicBezTo>
                  <a:pt x="2360" y="624"/>
                  <a:pt x="2378" y="571"/>
                  <a:pt x="2410" y="524"/>
                </a:cubicBezTo>
                <a:cubicBezTo>
                  <a:pt x="2415" y="486"/>
                  <a:pt x="2432" y="392"/>
                  <a:pt x="2410" y="360"/>
                </a:cubicBezTo>
                <a:cubicBezTo>
                  <a:pt x="2405" y="354"/>
                  <a:pt x="2346" y="373"/>
                  <a:pt x="2333" y="377"/>
                </a:cubicBezTo>
                <a:cubicBezTo>
                  <a:pt x="2204" y="367"/>
                  <a:pt x="2267" y="381"/>
                  <a:pt x="2204" y="360"/>
                </a:cubicBezTo>
                <a:cubicBezTo>
                  <a:pt x="2178" y="352"/>
                  <a:pt x="2127" y="334"/>
                  <a:pt x="2127" y="334"/>
                </a:cubicBezTo>
                <a:cubicBezTo>
                  <a:pt x="2079" y="289"/>
                  <a:pt x="2127" y="246"/>
                  <a:pt x="2066" y="206"/>
                </a:cubicBezTo>
                <a:cubicBezTo>
                  <a:pt x="2046" y="141"/>
                  <a:pt x="2097" y="51"/>
                  <a:pt x="2023" y="25"/>
                </a:cubicBezTo>
                <a:cubicBezTo>
                  <a:pt x="2014" y="55"/>
                  <a:pt x="2022" y="45"/>
                  <a:pt x="2006" y="59"/>
                </a:cubicBezTo>
              </a:path>
            </a:pathLst>
          </a:custGeom>
          <a:solidFill>
            <a:srgbClr val="FF0000">
              <a:alpha val="70195"/>
            </a:srgbClr>
          </a:solidFill>
          <a:ln w="28575">
            <a:noFill/>
            <a:round/>
            <a:headEnd/>
            <a:tailEnd/>
          </a:ln>
          <a:scene3d>
            <a:camera prst="orthographicFront"/>
            <a:lightRig rig="threePt" dir="t"/>
          </a:scene3d>
          <a:sp3d>
            <a:bevelT w="165100" prst="coolSlant"/>
          </a:sp3d>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177157" name="Rectangle 5"/>
          <p:cNvSpPr>
            <a:spLocks noChangeArrowheads="1"/>
          </p:cNvSpPr>
          <p:nvPr/>
        </p:nvSpPr>
        <p:spPr bwMode="auto">
          <a:xfrm>
            <a:off x="0" y="0"/>
            <a:ext cx="7151688" cy="996950"/>
          </a:xfrm>
          <a:prstGeom prst="rect">
            <a:avLst/>
          </a:prstGeom>
          <a:solidFill>
            <a:schemeClr val="tx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grpSp>
        <p:nvGrpSpPr>
          <p:cNvPr id="2" name="Group 7"/>
          <p:cNvGrpSpPr>
            <a:grpSpLocks/>
          </p:cNvGrpSpPr>
          <p:nvPr/>
        </p:nvGrpSpPr>
        <p:grpSpPr bwMode="auto">
          <a:xfrm>
            <a:off x="4641850" y="3278188"/>
            <a:ext cx="1527175" cy="471487"/>
            <a:chOff x="2924" y="2065"/>
            <a:chExt cx="962" cy="297"/>
          </a:xfrm>
        </p:grpSpPr>
        <p:sp>
          <p:nvSpPr>
            <p:cNvPr id="177174" name="AutoShape 8"/>
            <p:cNvSpPr>
              <a:spLocks noChangeArrowheads="1"/>
            </p:cNvSpPr>
            <p:nvPr/>
          </p:nvSpPr>
          <p:spPr bwMode="auto">
            <a:xfrm rot="-2036893">
              <a:off x="2928" y="2130"/>
              <a:ext cx="868" cy="232"/>
            </a:xfrm>
            <a:prstGeom prst="roundRect">
              <a:avLst>
                <a:gd name="adj" fmla="val 16667"/>
              </a:avLst>
            </a:prstGeom>
            <a:solidFill>
              <a:schemeClr val="accent1"/>
            </a:solidFill>
            <a:ln w="28575">
              <a:solidFill>
                <a:srgbClr val="00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177175" name="Text Box 9"/>
            <p:cNvSpPr txBox="1">
              <a:spLocks noChangeArrowheads="1"/>
            </p:cNvSpPr>
            <p:nvPr/>
          </p:nvSpPr>
          <p:spPr bwMode="auto">
            <a:xfrm rot="-2036893">
              <a:off x="2924" y="2065"/>
              <a:ext cx="962" cy="288"/>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400" b="1" i="0" u="none" strike="noStrike" kern="1200" cap="none" spc="0" normalizeH="0" baseline="0" noProof="0" dirty="0" err="1">
                  <a:ln>
                    <a:noFill/>
                  </a:ln>
                  <a:solidFill>
                    <a:srgbClr val="000000"/>
                  </a:solidFill>
                  <a:effectLst/>
                  <a:uLnTx/>
                  <a:uFillTx/>
                  <a:latin typeface="Arial" charset="0"/>
                  <a:ea typeface="+mn-ea"/>
                  <a:cs typeface="Arial"/>
                </a:rPr>
                <a:t>Licinius</a:t>
              </a:r>
              <a:endParaRPr kumimoji="0" lang="en-AU" sz="2400" b="1" i="0" u="none" strike="noStrike" kern="1200" cap="none" spc="0" normalizeH="0" baseline="0" noProof="0" dirty="0">
                <a:ln>
                  <a:noFill/>
                </a:ln>
                <a:solidFill>
                  <a:srgbClr val="000000"/>
                </a:solidFill>
                <a:effectLst/>
                <a:uLnTx/>
                <a:uFillTx/>
                <a:latin typeface="Arial" charset="0"/>
                <a:ea typeface="+mn-ea"/>
                <a:cs typeface="Arial"/>
              </a:endParaRPr>
            </a:p>
          </p:txBody>
        </p:sp>
      </p:grpSp>
      <p:grpSp>
        <p:nvGrpSpPr>
          <p:cNvPr id="3" name="Group 10"/>
          <p:cNvGrpSpPr>
            <a:grpSpLocks/>
          </p:cNvGrpSpPr>
          <p:nvPr/>
        </p:nvGrpSpPr>
        <p:grpSpPr bwMode="auto">
          <a:xfrm>
            <a:off x="1671638" y="3173413"/>
            <a:ext cx="2089150" cy="457200"/>
            <a:chOff x="1053" y="1999"/>
            <a:chExt cx="1316" cy="288"/>
          </a:xfrm>
        </p:grpSpPr>
        <p:sp>
          <p:nvSpPr>
            <p:cNvPr id="177172" name="AutoShape 11"/>
            <p:cNvSpPr>
              <a:spLocks noChangeArrowheads="1"/>
            </p:cNvSpPr>
            <p:nvPr/>
          </p:nvSpPr>
          <p:spPr bwMode="auto">
            <a:xfrm>
              <a:off x="1067" y="2022"/>
              <a:ext cx="1211" cy="258"/>
            </a:xfrm>
            <a:prstGeom prst="roundRect">
              <a:avLst>
                <a:gd name="adj" fmla="val 16667"/>
              </a:avLst>
            </a:prstGeom>
            <a:solidFill>
              <a:schemeClr val="accent1"/>
            </a:solidFill>
            <a:ln w="28575">
              <a:solidFill>
                <a:srgbClr val="00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177173" name="Text Box 12"/>
            <p:cNvSpPr txBox="1">
              <a:spLocks noChangeArrowheads="1"/>
            </p:cNvSpPr>
            <p:nvPr/>
          </p:nvSpPr>
          <p:spPr bwMode="auto">
            <a:xfrm>
              <a:off x="1053" y="1999"/>
              <a:ext cx="1316" cy="288"/>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400" b="1" i="0" u="none" strike="noStrike" kern="1200" cap="none" spc="0" normalizeH="0" baseline="0" noProof="0">
                  <a:ln>
                    <a:noFill/>
                  </a:ln>
                  <a:solidFill>
                    <a:srgbClr val="000000"/>
                  </a:solidFill>
                  <a:effectLst/>
                  <a:uLnTx/>
                  <a:uFillTx/>
                  <a:latin typeface="Arial" charset="0"/>
                  <a:ea typeface="+mn-ea"/>
                  <a:cs typeface="Arial"/>
                </a:rPr>
                <a:t>Constantine</a:t>
              </a:r>
            </a:p>
          </p:txBody>
        </p:sp>
      </p:grpSp>
      <p:grpSp>
        <p:nvGrpSpPr>
          <p:cNvPr id="4" name="Group 13"/>
          <p:cNvGrpSpPr>
            <a:grpSpLocks/>
          </p:cNvGrpSpPr>
          <p:nvPr/>
        </p:nvGrpSpPr>
        <p:grpSpPr bwMode="auto">
          <a:xfrm>
            <a:off x="6815138" y="4302125"/>
            <a:ext cx="1489075" cy="457200"/>
            <a:chOff x="4122" y="2764"/>
            <a:chExt cx="938" cy="288"/>
          </a:xfrm>
        </p:grpSpPr>
        <p:sp>
          <p:nvSpPr>
            <p:cNvPr id="177170" name="AutoShape 14"/>
            <p:cNvSpPr>
              <a:spLocks noChangeArrowheads="1"/>
            </p:cNvSpPr>
            <p:nvPr/>
          </p:nvSpPr>
          <p:spPr bwMode="auto">
            <a:xfrm>
              <a:off x="4136" y="2787"/>
              <a:ext cx="876" cy="258"/>
            </a:xfrm>
            <a:prstGeom prst="roundRect">
              <a:avLst>
                <a:gd name="adj" fmla="val 16667"/>
              </a:avLst>
            </a:prstGeom>
            <a:solidFill>
              <a:schemeClr val="accent1"/>
            </a:solidFill>
            <a:ln w="28575">
              <a:solidFill>
                <a:srgbClr val="00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177171" name="Text Box 15"/>
            <p:cNvSpPr txBox="1">
              <a:spLocks noChangeArrowheads="1"/>
            </p:cNvSpPr>
            <p:nvPr/>
          </p:nvSpPr>
          <p:spPr bwMode="auto">
            <a:xfrm>
              <a:off x="4122" y="2764"/>
              <a:ext cx="938" cy="288"/>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400" b="1" i="0" u="none" strike="noStrike" kern="1200" cap="none" spc="0" normalizeH="0" baseline="0" noProof="0">
                  <a:ln>
                    <a:noFill/>
                  </a:ln>
                  <a:solidFill>
                    <a:srgbClr val="000000"/>
                  </a:solidFill>
                  <a:effectLst/>
                  <a:uLnTx/>
                  <a:uFillTx/>
                  <a:latin typeface="Arial" charset="0"/>
                  <a:ea typeface="+mn-ea"/>
                  <a:cs typeface="Arial"/>
                </a:rPr>
                <a:t>Maximin</a:t>
              </a:r>
            </a:p>
          </p:txBody>
        </p:sp>
      </p:grpSp>
      <p:sp>
        <p:nvSpPr>
          <p:cNvPr id="177165" name="Rectangle 19"/>
          <p:cNvSpPr>
            <a:spLocks noChangeArrowheads="1"/>
          </p:cNvSpPr>
          <p:nvPr/>
        </p:nvSpPr>
        <p:spPr bwMode="auto">
          <a:xfrm>
            <a:off x="228600" y="5689600"/>
            <a:ext cx="2235200" cy="939800"/>
          </a:xfrm>
          <a:prstGeom prst="rect">
            <a:avLst/>
          </a:prstGeom>
          <a:solidFill>
            <a:srgbClr val="E4F8EF"/>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pic>
        <p:nvPicPr>
          <p:cNvPr id="177166" name="Picture 20" descr="cap012"/>
          <p:cNvPicPr>
            <a:picLocks noChangeAspect="1" noChangeArrowheads="1"/>
          </p:cNvPicPr>
          <p:nvPr/>
        </p:nvPicPr>
        <p:blipFill>
          <a:blip r:embed="rId5" cstate="print"/>
          <a:srcRect r="23817"/>
          <a:stretch>
            <a:fillRect/>
          </a:stretch>
        </p:blipFill>
        <p:spPr bwMode="auto">
          <a:xfrm>
            <a:off x="-512001" y="3452965"/>
            <a:ext cx="3513619" cy="3587926"/>
          </a:xfrm>
          <a:prstGeom prst="rect">
            <a:avLst/>
          </a:prstGeom>
          <a:ln>
            <a:noFill/>
          </a:ln>
          <a:effectLst>
            <a:softEdge rad="635000"/>
          </a:effectLst>
        </p:spPr>
      </p:pic>
      <p:sp>
        <p:nvSpPr>
          <p:cNvPr id="138263" name="Freeform 23"/>
          <p:cNvSpPr>
            <a:spLocks/>
          </p:cNvSpPr>
          <p:nvPr/>
        </p:nvSpPr>
        <p:spPr bwMode="auto">
          <a:xfrm>
            <a:off x="5016500" y="3630612"/>
            <a:ext cx="3860800" cy="3170238"/>
          </a:xfrm>
          <a:custGeom>
            <a:avLst/>
            <a:gdLst>
              <a:gd name="T0" fmla="*/ 2147483647 w 2432"/>
              <a:gd name="T1" fmla="*/ 128528801 h 1997"/>
              <a:gd name="T2" fmla="*/ 2147483647 w 2432"/>
              <a:gd name="T3" fmla="*/ 410786326 h 1997"/>
              <a:gd name="T4" fmla="*/ 2147483647 w 2432"/>
              <a:gd name="T5" fmla="*/ 561995787 h 1997"/>
              <a:gd name="T6" fmla="*/ 2147483647 w 2432"/>
              <a:gd name="T7" fmla="*/ 473789532 h 1997"/>
              <a:gd name="T8" fmla="*/ 2147483647 w 2432"/>
              <a:gd name="T9" fmla="*/ 430947674 h 1997"/>
              <a:gd name="T10" fmla="*/ 2147483647 w 2432"/>
              <a:gd name="T11" fmla="*/ 539313589 h 1997"/>
              <a:gd name="T12" fmla="*/ 2147483647 w 2432"/>
              <a:gd name="T13" fmla="*/ 582157035 h 1997"/>
              <a:gd name="T14" fmla="*/ 2147483647 w 2432"/>
              <a:gd name="T15" fmla="*/ 841732511 h 1997"/>
              <a:gd name="T16" fmla="*/ 2147483647 w 2432"/>
              <a:gd name="T17" fmla="*/ 1123989987 h 1997"/>
              <a:gd name="T18" fmla="*/ 2132052125 w 2432"/>
              <a:gd name="T19" fmla="*/ 1212196242 h 1997"/>
              <a:gd name="T20" fmla="*/ 2001004053 w 2432"/>
              <a:gd name="T21" fmla="*/ 1320562157 h 1997"/>
              <a:gd name="T22" fmla="*/ 1544854764 w 2432"/>
              <a:gd name="T23" fmla="*/ 1557456824 h 1997"/>
              <a:gd name="T24" fmla="*/ 1784270702 w 2432"/>
              <a:gd name="T25" fmla="*/ 1948082200 h 1997"/>
              <a:gd name="T26" fmla="*/ 1698585424 w 2432"/>
              <a:gd name="T27" fmla="*/ 1990924058 h 1997"/>
              <a:gd name="T28" fmla="*/ 1869955980 w 2432"/>
              <a:gd name="T29" fmla="*/ 2142133420 h 1997"/>
              <a:gd name="T30" fmla="*/ 2001004053 w 2432"/>
              <a:gd name="T31" fmla="*/ 2147483647 h 1997"/>
              <a:gd name="T32" fmla="*/ 2147483647 w 2432"/>
              <a:gd name="T33" fmla="*/ 2147483647 h 1997"/>
              <a:gd name="T34" fmla="*/ 2147483647 w 2432"/>
              <a:gd name="T35" fmla="*/ 2147483647 h 1997"/>
              <a:gd name="T36" fmla="*/ 2147483647 w 2432"/>
              <a:gd name="T37" fmla="*/ 2147483647 h 1997"/>
              <a:gd name="T38" fmla="*/ 2147483647 w 2432"/>
              <a:gd name="T39" fmla="*/ 2147483647 h 1997"/>
              <a:gd name="T40" fmla="*/ 2147483647 w 2432"/>
              <a:gd name="T41" fmla="*/ 2147483647 h 1997"/>
              <a:gd name="T42" fmla="*/ 2147483647 w 2432"/>
              <a:gd name="T43" fmla="*/ 2142133420 h 1997"/>
              <a:gd name="T44" fmla="*/ 2147483647 w 2432"/>
              <a:gd name="T45" fmla="*/ 2147483647 h 1997"/>
              <a:gd name="T46" fmla="*/ 2147483647 w 2432"/>
              <a:gd name="T47" fmla="*/ 2147483647 h 1997"/>
              <a:gd name="T48" fmla="*/ 2147483647 w 2432"/>
              <a:gd name="T49" fmla="*/ 2147483647 h 1997"/>
              <a:gd name="T50" fmla="*/ 2147483647 w 2432"/>
              <a:gd name="T51" fmla="*/ 2147483647 h 1997"/>
              <a:gd name="T52" fmla="*/ 2147483647 w 2432"/>
              <a:gd name="T53" fmla="*/ 2147483647 h 1997"/>
              <a:gd name="T54" fmla="*/ 2147483647 w 2432"/>
              <a:gd name="T55" fmla="*/ 2147483647 h 1997"/>
              <a:gd name="T56" fmla="*/ 2147483647 w 2432"/>
              <a:gd name="T57" fmla="*/ 2147483647 h 1997"/>
              <a:gd name="T58" fmla="*/ 2043845898 w 2432"/>
              <a:gd name="T59" fmla="*/ 2147483647 h 1997"/>
              <a:gd name="T60" fmla="*/ 1567536955 w 2432"/>
              <a:gd name="T61" fmla="*/ 2147483647 h 1997"/>
              <a:gd name="T62" fmla="*/ 1048384976 w 2432"/>
              <a:gd name="T63" fmla="*/ 2147483647 h 1997"/>
              <a:gd name="T64" fmla="*/ 743446787 w 2432"/>
              <a:gd name="T65" fmla="*/ 2147483647 h 1997"/>
              <a:gd name="T66" fmla="*/ 332660591 w 2432"/>
              <a:gd name="T67" fmla="*/ 2147483647 h 1997"/>
              <a:gd name="T68" fmla="*/ 115927191 w 2432"/>
              <a:gd name="T69" fmla="*/ 2147483647 h 1997"/>
              <a:gd name="T70" fmla="*/ 572074644 w 2432"/>
              <a:gd name="T71" fmla="*/ 2147483647 h 1997"/>
              <a:gd name="T72" fmla="*/ 831651427 w 2432"/>
              <a:gd name="T73" fmla="*/ 2147483647 h 1997"/>
              <a:gd name="T74" fmla="*/ 2147483647 w 2432"/>
              <a:gd name="T75" fmla="*/ 2147483647 h 1997"/>
              <a:gd name="T76" fmla="*/ 2147483647 w 2432"/>
              <a:gd name="T77" fmla="*/ 2147483647 h 1997"/>
              <a:gd name="T78" fmla="*/ 2147483647 w 2432"/>
              <a:gd name="T79" fmla="*/ 2147483647 h 1997"/>
              <a:gd name="T80" fmla="*/ 2147483647 w 2432"/>
              <a:gd name="T81" fmla="*/ 2147483647 h 1997"/>
              <a:gd name="T82" fmla="*/ 2147483647 w 2432"/>
              <a:gd name="T83" fmla="*/ 2147483647 h 1997"/>
              <a:gd name="T84" fmla="*/ 2147483647 w 2432"/>
              <a:gd name="T85" fmla="*/ 2033767505 h 1997"/>
              <a:gd name="T86" fmla="*/ 2147483647 w 2432"/>
              <a:gd name="T87" fmla="*/ 1817034086 h 1997"/>
              <a:gd name="T88" fmla="*/ 2147483647 w 2432"/>
              <a:gd name="T89" fmla="*/ 1320562157 h 1997"/>
              <a:gd name="T90" fmla="*/ 2147483647 w 2432"/>
              <a:gd name="T91" fmla="*/ 950100014 h 1997"/>
              <a:gd name="T92" fmla="*/ 2147483647 w 2432"/>
              <a:gd name="T93" fmla="*/ 841732511 h 1997"/>
              <a:gd name="T94" fmla="*/ 2147483647 w 2432"/>
              <a:gd name="T95" fmla="*/ 63004719 h 199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432"/>
              <a:gd name="T145" fmla="*/ 0 h 1997"/>
              <a:gd name="T146" fmla="*/ 2432 w 2432"/>
              <a:gd name="T147" fmla="*/ 1997 h 199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432" h="1997">
                <a:moveTo>
                  <a:pt x="2041" y="8"/>
                </a:moveTo>
                <a:cubicBezTo>
                  <a:pt x="2000" y="47"/>
                  <a:pt x="2043" y="0"/>
                  <a:pt x="2015" y="51"/>
                </a:cubicBezTo>
                <a:cubicBezTo>
                  <a:pt x="1970" y="132"/>
                  <a:pt x="1996" y="78"/>
                  <a:pt x="1963" y="120"/>
                </a:cubicBezTo>
                <a:cubicBezTo>
                  <a:pt x="1959" y="125"/>
                  <a:pt x="1939" y="159"/>
                  <a:pt x="1929" y="163"/>
                </a:cubicBezTo>
                <a:cubicBezTo>
                  <a:pt x="1913" y="169"/>
                  <a:pt x="1894" y="168"/>
                  <a:pt x="1877" y="171"/>
                </a:cubicBezTo>
                <a:cubicBezTo>
                  <a:pt x="1833" y="199"/>
                  <a:pt x="1788" y="206"/>
                  <a:pt x="1740" y="223"/>
                </a:cubicBezTo>
                <a:cubicBezTo>
                  <a:pt x="1734" y="222"/>
                  <a:pt x="1633" y="210"/>
                  <a:pt x="1619" y="206"/>
                </a:cubicBezTo>
                <a:cubicBezTo>
                  <a:pt x="1602" y="202"/>
                  <a:pt x="1568" y="188"/>
                  <a:pt x="1568" y="188"/>
                </a:cubicBezTo>
                <a:cubicBezTo>
                  <a:pt x="1562" y="194"/>
                  <a:pt x="1559" y="205"/>
                  <a:pt x="1551" y="206"/>
                </a:cubicBezTo>
                <a:cubicBezTo>
                  <a:pt x="1529" y="210"/>
                  <a:pt x="1460" y="179"/>
                  <a:pt x="1430" y="171"/>
                </a:cubicBezTo>
                <a:cubicBezTo>
                  <a:pt x="1321" y="200"/>
                  <a:pt x="1495" y="155"/>
                  <a:pt x="1344" y="188"/>
                </a:cubicBezTo>
                <a:cubicBezTo>
                  <a:pt x="1230" y="213"/>
                  <a:pt x="1412" y="178"/>
                  <a:pt x="1293" y="214"/>
                </a:cubicBezTo>
                <a:cubicBezTo>
                  <a:pt x="1273" y="220"/>
                  <a:pt x="1252" y="220"/>
                  <a:pt x="1232" y="223"/>
                </a:cubicBezTo>
                <a:cubicBezTo>
                  <a:pt x="1224" y="226"/>
                  <a:pt x="1214" y="226"/>
                  <a:pt x="1207" y="231"/>
                </a:cubicBezTo>
                <a:cubicBezTo>
                  <a:pt x="1191" y="243"/>
                  <a:pt x="1164" y="274"/>
                  <a:pt x="1164" y="274"/>
                </a:cubicBezTo>
                <a:cubicBezTo>
                  <a:pt x="1145" y="329"/>
                  <a:pt x="1110" y="318"/>
                  <a:pt x="1061" y="334"/>
                </a:cubicBezTo>
                <a:cubicBezTo>
                  <a:pt x="1013" y="382"/>
                  <a:pt x="933" y="375"/>
                  <a:pt x="871" y="386"/>
                </a:cubicBezTo>
                <a:cubicBezTo>
                  <a:pt x="844" y="427"/>
                  <a:pt x="853" y="432"/>
                  <a:pt x="897" y="446"/>
                </a:cubicBezTo>
                <a:cubicBezTo>
                  <a:pt x="965" y="425"/>
                  <a:pt x="883" y="459"/>
                  <a:pt x="871" y="463"/>
                </a:cubicBezTo>
                <a:cubicBezTo>
                  <a:pt x="863" y="469"/>
                  <a:pt x="852" y="472"/>
                  <a:pt x="846" y="481"/>
                </a:cubicBezTo>
                <a:cubicBezTo>
                  <a:pt x="840" y="491"/>
                  <a:pt x="846" y="508"/>
                  <a:pt x="837" y="515"/>
                </a:cubicBezTo>
                <a:cubicBezTo>
                  <a:pt x="826" y="524"/>
                  <a:pt x="809" y="522"/>
                  <a:pt x="794" y="524"/>
                </a:cubicBezTo>
                <a:cubicBezTo>
                  <a:pt x="754" y="528"/>
                  <a:pt x="714" y="529"/>
                  <a:pt x="674" y="532"/>
                </a:cubicBezTo>
                <a:cubicBezTo>
                  <a:pt x="646" y="559"/>
                  <a:pt x="640" y="593"/>
                  <a:pt x="613" y="618"/>
                </a:cubicBezTo>
                <a:cubicBezTo>
                  <a:pt x="627" y="683"/>
                  <a:pt x="619" y="663"/>
                  <a:pt x="674" y="644"/>
                </a:cubicBezTo>
                <a:cubicBezTo>
                  <a:pt x="688" y="688"/>
                  <a:pt x="698" y="728"/>
                  <a:pt x="708" y="773"/>
                </a:cubicBezTo>
                <a:cubicBezTo>
                  <a:pt x="710" y="782"/>
                  <a:pt x="725" y="795"/>
                  <a:pt x="717" y="799"/>
                </a:cubicBezTo>
                <a:cubicBezTo>
                  <a:pt x="704" y="806"/>
                  <a:pt x="688" y="793"/>
                  <a:pt x="674" y="790"/>
                </a:cubicBezTo>
                <a:cubicBezTo>
                  <a:pt x="680" y="799"/>
                  <a:pt x="683" y="809"/>
                  <a:pt x="691" y="816"/>
                </a:cubicBezTo>
                <a:cubicBezTo>
                  <a:pt x="706" y="830"/>
                  <a:pt x="742" y="850"/>
                  <a:pt x="742" y="850"/>
                </a:cubicBezTo>
                <a:cubicBezTo>
                  <a:pt x="765" y="917"/>
                  <a:pt x="761" y="942"/>
                  <a:pt x="837" y="962"/>
                </a:cubicBezTo>
                <a:cubicBezTo>
                  <a:pt x="819" y="968"/>
                  <a:pt x="777" y="979"/>
                  <a:pt x="794" y="996"/>
                </a:cubicBezTo>
                <a:cubicBezTo>
                  <a:pt x="807" y="1008"/>
                  <a:pt x="829" y="1002"/>
                  <a:pt x="846" y="1005"/>
                </a:cubicBezTo>
                <a:cubicBezTo>
                  <a:pt x="911" y="991"/>
                  <a:pt x="893" y="971"/>
                  <a:pt x="957" y="996"/>
                </a:cubicBezTo>
                <a:cubicBezTo>
                  <a:pt x="973" y="1041"/>
                  <a:pt x="994" y="1026"/>
                  <a:pt x="1035" y="1039"/>
                </a:cubicBezTo>
                <a:cubicBezTo>
                  <a:pt x="1075" y="1030"/>
                  <a:pt x="1089" y="1030"/>
                  <a:pt x="1112" y="996"/>
                </a:cubicBezTo>
                <a:cubicBezTo>
                  <a:pt x="1115" y="979"/>
                  <a:pt x="1108" y="956"/>
                  <a:pt x="1121" y="945"/>
                </a:cubicBezTo>
                <a:cubicBezTo>
                  <a:pt x="1143" y="926"/>
                  <a:pt x="1179" y="937"/>
                  <a:pt x="1207" y="928"/>
                </a:cubicBezTo>
                <a:cubicBezTo>
                  <a:pt x="1271" y="948"/>
                  <a:pt x="1197" y="921"/>
                  <a:pt x="1250" y="953"/>
                </a:cubicBezTo>
                <a:cubicBezTo>
                  <a:pt x="1281" y="972"/>
                  <a:pt x="1326" y="976"/>
                  <a:pt x="1361" y="988"/>
                </a:cubicBezTo>
                <a:cubicBezTo>
                  <a:pt x="1415" y="977"/>
                  <a:pt x="1403" y="969"/>
                  <a:pt x="1447" y="953"/>
                </a:cubicBezTo>
                <a:cubicBezTo>
                  <a:pt x="1460" y="940"/>
                  <a:pt x="1479" y="933"/>
                  <a:pt x="1490" y="919"/>
                </a:cubicBezTo>
                <a:cubicBezTo>
                  <a:pt x="1535" y="862"/>
                  <a:pt x="1454" y="922"/>
                  <a:pt x="1525" y="876"/>
                </a:cubicBezTo>
                <a:cubicBezTo>
                  <a:pt x="1547" y="843"/>
                  <a:pt x="1556" y="838"/>
                  <a:pt x="1594" y="850"/>
                </a:cubicBezTo>
                <a:cubicBezTo>
                  <a:pt x="1646" y="833"/>
                  <a:pt x="1615" y="814"/>
                  <a:pt x="1671" y="842"/>
                </a:cubicBezTo>
                <a:cubicBezTo>
                  <a:pt x="1665" y="859"/>
                  <a:pt x="1660" y="876"/>
                  <a:pt x="1654" y="893"/>
                </a:cubicBezTo>
                <a:cubicBezTo>
                  <a:pt x="1653" y="895"/>
                  <a:pt x="1671" y="943"/>
                  <a:pt x="1671" y="945"/>
                </a:cubicBezTo>
                <a:cubicBezTo>
                  <a:pt x="1681" y="984"/>
                  <a:pt x="1683" y="1006"/>
                  <a:pt x="1705" y="1039"/>
                </a:cubicBezTo>
                <a:cubicBezTo>
                  <a:pt x="1719" y="1093"/>
                  <a:pt x="1706" y="1143"/>
                  <a:pt x="1688" y="1194"/>
                </a:cubicBezTo>
                <a:cubicBezTo>
                  <a:pt x="1678" y="1290"/>
                  <a:pt x="1692" y="1395"/>
                  <a:pt x="1662" y="1486"/>
                </a:cubicBezTo>
                <a:cubicBezTo>
                  <a:pt x="1661" y="1489"/>
                  <a:pt x="1647" y="1535"/>
                  <a:pt x="1645" y="1538"/>
                </a:cubicBezTo>
                <a:cubicBezTo>
                  <a:pt x="1634" y="1552"/>
                  <a:pt x="1610" y="1558"/>
                  <a:pt x="1594" y="1564"/>
                </a:cubicBezTo>
                <a:cubicBezTo>
                  <a:pt x="1572" y="1585"/>
                  <a:pt x="1553" y="1589"/>
                  <a:pt x="1525" y="1598"/>
                </a:cubicBezTo>
                <a:cubicBezTo>
                  <a:pt x="1474" y="1631"/>
                  <a:pt x="1415" y="1607"/>
                  <a:pt x="1361" y="1590"/>
                </a:cubicBezTo>
                <a:cubicBezTo>
                  <a:pt x="1257" y="1609"/>
                  <a:pt x="1294" y="1590"/>
                  <a:pt x="1241" y="1624"/>
                </a:cubicBezTo>
                <a:cubicBezTo>
                  <a:pt x="1217" y="1694"/>
                  <a:pt x="1211" y="1676"/>
                  <a:pt x="1121" y="1684"/>
                </a:cubicBezTo>
                <a:cubicBezTo>
                  <a:pt x="1112" y="1690"/>
                  <a:pt x="1104" y="1697"/>
                  <a:pt x="1095" y="1701"/>
                </a:cubicBezTo>
                <a:cubicBezTo>
                  <a:pt x="1078" y="1709"/>
                  <a:pt x="1043" y="1719"/>
                  <a:pt x="1043" y="1719"/>
                </a:cubicBezTo>
                <a:cubicBezTo>
                  <a:pt x="986" y="1704"/>
                  <a:pt x="941" y="1691"/>
                  <a:pt x="880" y="1684"/>
                </a:cubicBezTo>
                <a:cubicBezTo>
                  <a:pt x="857" y="1616"/>
                  <a:pt x="881" y="1630"/>
                  <a:pt x="811" y="1641"/>
                </a:cubicBezTo>
                <a:cubicBezTo>
                  <a:pt x="780" y="1689"/>
                  <a:pt x="749" y="1669"/>
                  <a:pt x="699" y="1684"/>
                </a:cubicBezTo>
                <a:cubicBezTo>
                  <a:pt x="673" y="1681"/>
                  <a:pt x="647" y="1682"/>
                  <a:pt x="622" y="1676"/>
                </a:cubicBezTo>
                <a:cubicBezTo>
                  <a:pt x="584" y="1667"/>
                  <a:pt x="550" y="1639"/>
                  <a:pt x="510" y="1633"/>
                </a:cubicBezTo>
                <a:cubicBezTo>
                  <a:pt x="479" y="1629"/>
                  <a:pt x="447" y="1627"/>
                  <a:pt x="416" y="1624"/>
                </a:cubicBezTo>
                <a:cubicBezTo>
                  <a:pt x="399" y="1618"/>
                  <a:pt x="378" y="1618"/>
                  <a:pt x="364" y="1607"/>
                </a:cubicBezTo>
                <a:cubicBezTo>
                  <a:pt x="333" y="1583"/>
                  <a:pt x="347" y="1563"/>
                  <a:pt x="295" y="1547"/>
                </a:cubicBezTo>
                <a:cubicBezTo>
                  <a:pt x="255" y="1550"/>
                  <a:pt x="206" y="1538"/>
                  <a:pt x="175" y="1564"/>
                </a:cubicBezTo>
                <a:cubicBezTo>
                  <a:pt x="122" y="1607"/>
                  <a:pt x="195" y="1579"/>
                  <a:pt x="132" y="1598"/>
                </a:cubicBezTo>
                <a:cubicBezTo>
                  <a:pt x="103" y="1617"/>
                  <a:pt x="75" y="1622"/>
                  <a:pt x="46" y="1641"/>
                </a:cubicBezTo>
                <a:cubicBezTo>
                  <a:pt x="30" y="1687"/>
                  <a:pt x="0" y="1680"/>
                  <a:pt x="46" y="1710"/>
                </a:cubicBezTo>
                <a:cubicBezTo>
                  <a:pt x="39" y="1780"/>
                  <a:pt x="28" y="1839"/>
                  <a:pt x="20" y="1908"/>
                </a:cubicBezTo>
                <a:cubicBezTo>
                  <a:pt x="44" y="1997"/>
                  <a:pt x="148" y="1947"/>
                  <a:pt x="227" y="1959"/>
                </a:cubicBezTo>
                <a:cubicBezTo>
                  <a:pt x="304" y="1986"/>
                  <a:pt x="254" y="1984"/>
                  <a:pt x="304" y="1959"/>
                </a:cubicBezTo>
                <a:cubicBezTo>
                  <a:pt x="312" y="1955"/>
                  <a:pt x="321" y="1954"/>
                  <a:pt x="330" y="1951"/>
                </a:cubicBezTo>
                <a:cubicBezTo>
                  <a:pt x="737" y="1956"/>
                  <a:pt x="1144" y="1946"/>
                  <a:pt x="1551" y="1959"/>
                </a:cubicBezTo>
                <a:cubicBezTo>
                  <a:pt x="1643" y="1956"/>
                  <a:pt x="1734" y="1956"/>
                  <a:pt x="1826" y="1951"/>
                </a:cubicBezTo>
                <a:cubicBezTo>
                  <a:pt x="1876" y="1948"/>
                  <a:pt x="1883" y="1824"/>
                  <a:pt x="1894" y="1787"/>
                </a:cubicBezTo>
                <a:cubicBezTo>
                  <a:pt x="1900" y="1711"/>
                  <a:pt x="1905" y="1651"/>
                  <a:pt x="1929" y="1581"/>
                </a:cubicBezTo>
                <a:cubicBezTo>
                  <a:pt x="1936" y="1491"/>
                  <a:pt x="1952" y="1423"/>
                  <a:pt x="1980" y="1340"/>
                </a:cubicBezTo>
                <a:cubicBezTo>
                  <a:pt x="1991" y="1306"/>
                  <a:pt x="2006" y="1237"/>
                  <a:pt x="2006" y="1237"/>
                </a:cubicBezTo>
                <a:cubicBezTo>
                  <a:pt x="2012" y="1157"/>
                  <a:pt x="2006" y="1074"/>
                  <a:pt x="2066" y="1014"/>
                </a:cubicBezTo>
                <a:cubicBezTo>
                  <a:pt x="2087" y="953"/>
                  <a:pt x="2056" y="1024"/>
                  <a:pt x="2109" y="971"/>
                </a:cubicBezTo>
                <a:cubicBezTo>
                  <a:pt x="2115" y="965"/>
                  <a:pt x="2112" y="952"/>
                  <a:pt x="2118" y="945"/>
                </a:cubicBezTo>
                <a:cubicBezTo>
                  <a:pt x="2125" y="937"/>
                  <a:pt x="2135" y="934"/>
                  <a:pt x="2144" y="928"/>
                </a:cubicBezTo>
                <a:cubicBezTo>
                  <a:pt x="2156" y="889"/>
                  <a:pt x="2187" y="864"/>
                  <a:pt x="2213" y="833"/>
                </a:cubicBezTo>
                <a:cubicBezTo>
                  <a:pt x="2220" y="825"/>
                  <a:pt x="2222" y="814"/>
                  <a:pt x="2230" y="807"/>
                </a:cubicBezTo>
                <a:cubicBezTo>
                  <a:pt x="2245" y="793"/>
                  <a:pt x="2281" y="773"/>
                  <a:pt x="2281" y="773"/>
                </a:cubicBezTo>
                <a:cubicBezTo>
                  <a:pt x="2303" y="710"/>
                  <a:pt x="2272" y="787"/>
                  <a:pt x="2316" y="721"/>
                </a:cubicBezTo>
                <a:cubicBezTo>
                  <a:pt x="2365" y="647"/>
                  <a:pt x="2281" y="741"/>
                  <a:pt x="2341" y="678"/>
                </a:cubicBezTo>
                <a:cubicBezTo>
                  <a:pt x="2360" y="624"/>
                  <a:pt x="2378" y="571"/>
                  <a:pt x="2410" y="524"/>
                </a:cubicBezTo>
                <a:cubicBezTo>
                  <a:pt x="2415" y="486"/>
                  <a:pt x="2432" y="392"/>
                  <a:pt x="2410" y="360"/>
                </a:cubicBezTo>
                <a:cubicBezTo>
                  <a:pt x="2405" y="354"/>
                  <a:pt x="2346" y="373"/>
                  <a:pt x="2333" y="377"/>
                </a:cubicBezTo>
                <a:cubicBezTo>
                  <a:pt x="2204" y="367"/>
                  <a:pt x="2267" y="381"/>
                  <a:pt x="2204" y="360"/>
                </a:cubicBezTo>
                <a:cubicBezTo>
                  <a:pt x="2178" y="352"/>
                  <a:pt x="2127" y="334"/>
                  <a:pt x="2127" y="334"/>
                </a:cubicBezTo>
                <a:cubicBezTo>
                  <a:pt x="2079" y="289"/>
                  <a:pt x="2127" y="246"/>
                  <a:pt x="2066" y="206"/>
                </a:cubicBezTo>
                <a:cubicBezTo>
                  <a:pt x="2046" y="141"/>
                  <a:pt x="2097" y="51"/>
                  <a:pt x="2023" y="25"/>
                </a:cubicBezTo>
                <a:cubicBezTo>
                  <a:pt x="2014" y="55"/>
                  <a:pt x="2022" y="45"/>
                  <a:pt x="2006" y="59"/>
                </a:cubicBezTo>
              </a:path>
            </a:pathLst>
          </a:custGeom>
          <a:solidFill>
            <a:srgbClr val="FFFF00">
              <a:alpha val="70195"/>
            </a:srgbClr>
          </a:solidFill>
          <a:ln w="28575">
            <a:noFill/>
            <a:round/>
            <a:headEnd/>
            <a:tailEnd/>
          </a:ln>
          <a:scene3d>
            <a:camera prst="orthographicFront"/>
            <a:lightRig rig="threePt" dir="t"/>
          </a:scene3d>
          <a:sp3d>
            <a:bevelT w="165100" prst="coolSlant"/>
          </a:sp3d>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25" name="Rectangle 24"/>
          <p:cNvSpPr/>
          <p:nvPr/>
        </p:nvSpPr>
        <p:spPr>
          <a:xfrm>
            <a:off x="-227550" y="435102"/>
            <a:ext cx="5976000" cy="2844000"/>
          </a:xfrm>
          <a:prstGeom prst="rect">
            <a:avLst/>
          </a:prstGeom>
          <a:solidFill>
            <a:srgbClr val="FFFFFF"/>
          </a:soli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grpSp>
        <p:nvGrpSpPr>
          <p:cNvPr id="5" name="Group 25"/>
          <p:cNvGrpSpPr/>
          <p:nvPr/>
        </p:nvGrpSpPr>
        <p:grpSpPr>
          <a:xfrm>
            <a:off x="391944" y="1314465"/>
            <a:ext cx="5042735" cy="1200329"/>
            <a:chOff x="862264" y="1176839"/>
            <a:chExt cx="5042735" cy="1200329"/>
          </a:xfrm>
        </p:grpSpPr>
        <p:sp>
          <p:nvSpPr>
            <p:cNvPr id="138257" name="Text Box 17"/>
            <p:cNvSpPr txBox="1">
              <a:spLocks noChangeArrowheads="1"/>
            </p:cNvSpPr>
            <p:nvPr/>
          </p:nvSpPr>
          <p:spPr bwMode="auto">
            <a:xfrm>
              <a:off x="862264" y="1176839"/>
              <a:ext cx="4838699" cy="1200329"/>
            </a:xfrm>
            <a:prstGeom prst="rect">
              <a:avLst/>
            </a:prstGeom>
            <a:noFill/>
            <a:ln w="9525">
              <a:noFill/>
              <a:miter lim="800000"/>
              <a:headEnd/>
              <a:tailEnd/>
            </a:ln>
          </p:spPr>
          <p:txBody>
            <a:bodyPr wrap="square">
              <a:spAutoFit/>
            </a:bodyPr>
            <a:lstStyle/>
            <a:p>
              <a:pPr marL="0" marR="0" lvl="0" indent="0" algn="just" defTabSz="914400" rtl="0" eaLnBrk="1" fontAlgn="base" latinLnBrk="0" hangingPunct="1">
                <a:lnSpc>
                  <a:spcPct val="100000"/>
                </a:lnSpc>
                <a:spcBef>
                  <a:spcPct val="50000"/>
                </a:spcBef>
                <a:spcAft>
                  <a:spcPct val="0"/>
                </a:spcAft>
                <a:buClrTx/>
                <a:buSzTx/>
                <a:buFontTx/>
                <a:buNone/>
                <a:tabLst/>
                <a:defRPr/>
              </a:pPr>
              <a:r>
                <a:rPr kumimoji="0" lang="en-AU" sz="2400" b="1" i="1" u="none" strike="noStrike" kern="1200" cap="none" spc="0" normalizeH="0" baseline="0" noProof="0" dirty="0">
                  <a:ln>
                    <a:noFill/>
                  </a:ln>
                  <a:solidFill>
                    <a:srgbClr val="002060"/>
                  </a:solidFill>
                  <a:effectLst/>
                  <a:uLnTx/>
                  <a:uFillTx/>
                  <a:latin typeface="Arial" pitchFamily="34" charset="0"/>
                  <a:ea typeface="+mn-ea"/>
                  <a:cs typeface="Arial"/>
                </a:rPr>
                <a:t>“And his tail drew the third part of the stars of heaven, and did cast them to the earth:”</a:t>
              </a:r>
            </a:p>
          </p:txBody>
        </p:sp>
        <p:sp>
          <p:nvSpPr>
            <p:cNvPr id="138258" name="Text Box 18"/>
            <p:cNvSpPr txBox="1">
              <a:spLocks noChangeArrowheads="1"/>
            </p:cNvSpPr>
            <p:nvPr/>
          </p:nvSpPr>
          <p:spPr bwMode="auto">
            <a:xfrm>
              <a:off x="4444499" y="1956301"/>
              <a:ext cx="1460500" cy="40011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000" b="1" i="0" u="none" strike="noStrike" kern="1200" cap="none" spc="0" normalizeH="0" baseline="0" noProof="0" dirty="0">
                  <a:ln>
                    <a:noFill/>
                  </a:ln>
                  <a:solidFill>
                    <a:srgbClr val="C00000"/>
                  </a:solidFill>
                  <a:effectLst/>
                  <a:uLnTx/>
                  <a:uFillTx/>
                  <a:latin typeface="Arial" pitchFamily="34" charset="0"/>
                  <a:ea typeface="+mn-ea"/>
                  <a:cs typeface="Arial"/>
                </a:rPr>
                <a:t>Rev.12:4</a:t>
              </a:r>
            </a:p>
          </p:txBody>
        </p:sp>
      </p:grpSp>
      <p:pic>
        <p:nvPicPr>
          <p:cNvPr id="28" name="Picture 2" descr="Constantine vs Licinius"/>
          <p:cNvPicPr>
            <a:picLocks noChangeAspect="1" noChangeArrowheads="1"/>
          </p:cNvPicPr>
          <p:nvPr/>
        </p:nvPicPr>
        <p:blipFill>
          <a:blip r:embed="rId6" cstate="print"/>
          <a:srcRect l="68104" t="63448" r="16415" b="17012"/>
          <a:stretch>
            <a:fillRect/>
          </a:stretch>
        </p:blipFill>
        <p:spPr bwMode="auto">
          <a:xfrm>
            <a:off x="4304011" y="2459431"/>
            <a:ext cx="1198158" cy="1134256"/>
          </a:xfrm>
          <a:prstGeom prst="ellipse">
            <a:avLst/>
          </a:prstGeom>
          <a:ln>
            <a:noFill/>
          </a:ln>
          <a:effectLst>
            <a:softEdge rad="112500"/>
          </a:effectLst>
        </p:spPr>
      </p:pic>
      <p:sp>
        <p:nvSpPr>
          <p:cNvPr id="6" name="Rectangle 5">
            <a:extLst>
              <a:ext uri="{FF2B5EF4-FFF2-40B4-BE49-F238E27FC236}">
                <a16:creationId xmlns:a16="http://schemas.microsoft.com/office/drawing/2014/main" id="{20127DED-511B-44D1-B0D0-014B8C07F8E8}"/>
              </a:ext>
            </a:extLst>
          </p:cNvPr>
          <p:cNvSpPr/>
          <p:nvPr/>
        </p:nvSpPr>
        <p:spPr>
          <a:xfrm>
            <a:off x="6440557" y="128588"/>
            <a:ext cx="2614543" cy="86836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pic>
        <p:nvPicPr>
          <p:cNvPr id="27" name="Picture 5" descr="stars cast down">
            <a:extLst>
              <a:ext uri="{FF2B5EF4-FFF2-40B4-BE49-F238E27FC236}">
                <a16:creationId xmlns:a16="http://schemas.microsoft.com/office/drawing/2014/main" id="{721BA4E3-58B7-49D2-9F49-74A7F728C896}"/>
              </a:ext>
            </a:extLst>
          </p:cNvPr>
          <p:cNvPicPr>
            <a:picLocks noChangeAspect="1" noChangeArrowheads="1"/>
          </p:cNvPicPr>
          <p:nvPr/>
        </p:nvPicPr>
        <p:blipFill>
          <a:blip r:embed="rId7" cstate="print"/>
          <a:srcRect l="20186" t="48761" r="19599" b="10542"/>
          <a:stretch>
            <a:fillRect/>
          </a:stretch>
        </p:blipFill>
        <p:spPr bwMode="auto">
          <a:xfrm>
            <a:off x="5189576" y="389957"/>
            <a:ext cx="4446769" cy="3158105"/>
          </a:xfrm>
          <a:prstGeom prst="rect">
            <a:avLst/>
          </a:prstGeom>
          <a:ln>
            <a:noFill/>
          </a:ln>
          <a:effectLst>
            <a:softEdge rad="635000"/>
          </a:effectLst>
        </p:spPr>
      </p:pic>
      <p:sp>
        <p:nvSpPr>
          <p:cNvPr id="24" name="Rectangle 23"/>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177158" name="Text Box 6"/>
          <p:cNvSpPr txBox="1">
            <a:spLocks noChangeArrowheads="1"/>
          </p:cNvSpPr>
          <p:nvPr/>
        </p:nvSpPr>
        <p:spPr bwMode="auto">
          <a:xfrm>
            <a:off x="1297313" y="187927"/>
            <a:ext cx="6280150" cy="64135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3600" b="1" i="0" u="none" strike="noStrike" kern="1200" cap="none" spc="0" normalizeH="0" baseline="0" noProof="0" dirty="0">
                <a:ln>
                  <a:noFill/>
                </a:ln>
                <a:solidFill>
                  <a:srgbClr val="000000"/>
                </a:solidFill>
                <a:effectLst/>
                <a:uLnTx/>
                <a:uFillTx/>
                <a:latin typeface="Tahoma"/>
                <a:ea typeface="+mn-ea"/>
                <a:cs typeface="Arial"/>
              </a:rPr>
              <a:t>Struggle for Imperial Title</a:t>
            </a:r>
          </a:p>
        </p:txBody>
      </p:sp>
    </p:spTree>
    <p:extLst>
      <p:ext uri="{BB962C8B-B14F-4D97-AF65-F5344CB8AC3E}">
        <p14:creationId xmlns:p14="http://schemas.microsoft.com/office/powerpoint/2010/main" val="1411010734"/>
      </p:ext>
    </p:extLst>
  </p:cSld>
  <p:clrMapOvr>
    <a:overrideClrMapping bg1="dk2" tx1="lt1" bg2="dk1"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8243"/>
                                        </p:tgtEl>
                                        <p:attrNameLst>
                                          <p:attrName>style.visibility</p:attrName>
                                        </p:attrNameLst>
                                      </p:cBhvr>
                                      <p:to>
                                        <p:strVal val="visible"/>
                                      </p:to>
                                    </p:set>
                                    <p:animEffect transition="in" filter="fade">
                                      <p:cBhvr>
                                        <p:cTn id="7" dur="1000"/>
                                        <p:tgtEl>
                                          <p:spTgt spid="138243"/>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20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2000"/>
                                        <p:tgtEl>
                                          <p:spTgt spid="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8244"/>
                                        </p:tgtEl>
                                        <p:attrNameLst>
                                          <p:attrName>style.visibility</p:attrName>
                                        </p:attrNameLst>
                                      </p:cBhvr>
                                      <p:to>
                                        <p:strVal val="visible"/>
                                      </p:to>
                                    </p:set>
                                    <p:animEffect transition="in" filter="fade">
                                      <p:cBhvr>
                                        <p:cTn id="16" dur="2000"/>
                                        <p:tgtEl>
                                          <p:spTgt spid="138244"/>
                                        </p:tgtEl>
                                      </p:cBhvr>
                                    </p:animEffect>
                                  </p:childTnLst>
                                </p:cTn>
                              </p:par>
                              <p:par>
                                <p:cTn id="17" presetID="10" presetClass="entr" presetSubtype="0"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2000"/>
                                        <p:tgtEl>
                                          <p:spTgt spid="28"/>
                                        </p:tgtEl>
                                      </p:cBhvr>
                                    </p:animEffect>
                                  </p:childTnLst>
                                </p:cTn>
                              </p:par>
                              <p:par>
                                <p:cTn id="20" presetID="10" presetClass="entr" presetSubtype="0"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20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1" nodeType="clickEffect">
                                  <p:stCondLst>
                                    <p:cond delay="0"/>
                                  </p:stCondLst>
                                  <p:childTnLst>
                                    <p:animEffect transition="out" filter="fade">
                                      <p:cBhvr>
                                        <p:cTn id="26" dur="2000"/>
                                        <p:tgtEl>
                                          <p:spTgt spid="138244"/>
                                        </p:tgtEl>
                                      </p:cBhvr>
                                    </p:animEffect>
                                    <p:set>
                                      <p:cBhvr>
                                        <p:cTn id="27" dur="1" fill="hold">
                                          <p:stCondLst>
                                            <p:cond delay="1999"/>
                                          </p:stCondLst>
                                        </p:cTn>
                                        <p:tgtEl>
                                          <p:spTgt spid="138244"/>
                                        </p:tgtEl>
                                        <p:attrNameLst>
                                          <p:attrName>style.visibility</p:attrName>
                                        </p:attrNameLst>
                                      </p:cBhvr>
                                      <p:to>
                                        <p:strVal val="hidden"/>
                                      </p:to>
                                    </p:set>
                                  </p:childTnLst>
                                </p:cTn>
                              </p:par>
                              <p:par>
                                <p:cTn id="28" presetID="10" presetClass="exit" presetSubtype="0" fill="hold" nodeType="withEffect">
                                  <p:stCondLst>
                                    <p:cond delay="0"/>
                                  </p:stCondLst>
                                  <p:childTnLst>
                                    <p:animEffect transition="out" filter="fade">
                                      <p:cBhvr>
                                        <p:cTn id="29" dur="2000"/>
                                        <p:tgtEl>
                                          <p:spTgt spid="4"/>
                                        </p:tgtEl>
                                      </p:cBhvr>
                                    </p:animEffect>
                                    <p:set>
                                      <p:cBhvr>
                                        <p:cTn id="30" dur="1" fill="hold">
                                          <p:stCondLst>
                                            <p:cond delay="1999"/>
                                          </p:stCondLst>
                                        </p:cTn>
                                        <p:tgtEl>
                                          <p:spTgt spid="4"/>
                                        </p:tgtEl>
                                        <p:attrNameLst>
                                          <p:attrName>style.visibility</p:attrName>
                                        </p:attrNameLst>
                                      </p:cBhvr>
                                      <p:to>
                                        <p:strVal val="hidden"/>
                                      </p:to>
                                    </p:set>
                                  </p:childTnLst>
                                </p:cTn>
                              </p:par>
                              <p:par>
                                <p:cTn id="31" presetID="10" presetClass="entr" presetSubtype="0" fill="hold" grpId="0" nodeType="withEffect">
                                  <p:stCondLst>
                                    <p:cond delay="0"/>
                                  </p:stCondLst>
                                  <p:childTnLst>
                                    <p:set>
                                      <p:cBhvr>
                                        <p:cTn id="32" dur="1" fill="hold">
                                          <p:stCondLst>
                                            <p:cond delay="0"/>
                                          </p:stCondLst>
                                        </p:cTn>
                                        <p:tgtEl>
                                          <p:spTgt spid="138263"/>
                                        </p:tgtEl>
                                        <p:attrNameLst>
                                          <p:attrName>style.visibility</p:attrName>
                                        </p:attrNameLst>
                                      </p:cBhvr>
                                      <p:to>
                                        <p:strVal val="visible"/>
                                      </p:to>
                                    </p:set>
                                    <p:animEffect transition="in" filter="fade">
                                      <p:cBhvr>
                                        <p:cTn id="33" dur="2000"/>
                                        <p:tgtEl>
                                          <p:spTgt spid="1382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43" grpId="0" animBg="1"/>
      <p:bldP spid="138244" grpId="0" animBg="1"/>
      <p:bldP spid="138244" grpId="1" animBg="1"/>
      <p:bldP spid="13826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178" name="Picture 2" descr="Constantine vs Licinius"/>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42339" name="Freeform 3"/>
          <p:cNvSpPr>
            <a:spLocks/>
          </p:cNvSpPr>
          <p:nvPr/>
        </p:nvSpPr>
        <p:spPr bwMode="auto">
          <a:xfrm>
            <a:off x="5403850" y="3821113"/>
            <a:ext cx="219075" cy="587375"/>
          </a:xfrm>
          <a:custGeom>
            <a:avLst/>
            <a:gdLst>
              <a:gd name="T0" fmla="*/ 347781508 w 138"/>
              <a:gd name="T1" fmla="*/ 0 h 370"/>
              <a:gd name="T2" fmla="*/ 262096233 w 138"/>
              <a:gd name="T3" fmla="*/ 196572172 h 370"/>
              <a:gd name="T4" fmla="*/ 108365927 w 138"/>
              <a:gd name="T5" fmla="*/ 433466930 h 370"/>
              <a:gd name="T6" fmla="*/ 0 w 138"/>
              <a:gd name="T7" fmla="*/ 627518104 h 370"/>
              <a:gd name="T8" fmla="*/ 173891548 w 138"/>
              <a:gd name="T9" fmla="*/ 715724337 h 370"/>
              <a:gd name="T10" fmla="*/ 347781508 w 138"/>
              <a:gd name="T11" fmla="*/ 932457902 h 370"/>
              <a:gd name="T12" fmla="*/ 0 60000 65536"/>
              <a:gd name="T13" fmla="*/ 0 60000 65536"/>
              <a:gd name="T14" fmla="*/ 0 60000 65536"/>
              <a:gd name="T15" fmla="*/ 0 60000 65536"/>
              <a:gd name="T16" fmla="*/ 0 60000 65536"/>
              <a:gd name="T17" fmla="*/ 0 60000 65536"/>
              <a:gd name="T18" fmla="*/ 0 w 138"/>
              <a:gd name="T19" fmla="*/ 0 h 370"/>
              <a:gd name="T20" fmla="*/ 138 w 138"/>
              <a:gd name="T21" fmla="*/ 370 h 370"/>
            </a:gdLst>
            <a:ahLst/>
            <a:cxnLst>
              <a:cxn ang="T12">
                <a:pos x="T0" y="T1"/>
              </a:cxn>
              <a:cxn ang="T13">
                <a:pos x="T2" y="T3"/>
              </a:cxn>
              <a:cxn ang="T14">
                <a:pos x="T4" y="T5"/>
              </a:cxn>
              <a:cxn ang="T15">
                <a:pos x="T6" y="T7"/>
              </a:cxn>
              <a:cxn ang="T16">
                <a:pos x="T8" y="T9"/>
              </a:cxn>
              <a:cxn ang="T17">
                <a:pos x="T10" y="T11"/>
              </a:cxn>
            </a:cxnLst>
            <a:rect l="T18" t="T19" r="T20" b="T21"/>
            <a:pathLst>
              <a:path w="138" h="370">
                <a:moveTo>
                  <a:pt x="138" y="0"/>
                </a:moveTo>
                <a:cubicBezTo>
                  <a:pt x="128" y="29"/>
                  <a:pt x="116" y="51"/>
                  <a:pt x="104" y="78"/>
                </a:cubicBezTo>
                <a:cubicBezTo>
                  <a:pt x="82" y="126"/>
                  <a:pt x="88" y="143"/>
                  <a:pt x="43" y="172"/>
                </a:cubicBezTo>
                <a:cubicBezTo>
                  <a:pt x="4" y="231"/>
                  <a:pt x="16" y="205"/>
                  <a:pt x="0" y="249"/>
                </a:cubicBezTo>
                <a:cubicBezTo>
                  <a:pt x="36" y="285"/>
                  <a:pt x="14" y="297"/>
                  <a:pt x="69" y="284"/>
                </a:cubicBezTo>
                <a:cubicBezTo>
                  <a:pt x="113" y="298"/>
                  <a:pt x="138" y="318"/>
                  <a:pt x="138" y="370"/>
                </a:cubicBezTo>
              </a:path>
            </a:pathLst>
          </a:custGeom>
          <a:noFill/>
          <a:ln w="76200">
            <a:solidFill>
              <a:srgbClr val="FF0000"/>
            </a:solidFill>
            <a:round/>
            <a:headEnd/>
            <a:tailEnd/>
          </a:ln>
        </p:spPr>
        <p:txBody>
          <a:bodyPr/>
          <a:lstStyle/>
          <a:p>
            <a:pPr fontAlgn="base">
              <a:spcBef>
                <a:spcPct val="0"/>
              </a:spcBef>
              <a:spcAft>
                <a:spcPct val="0"/>
              </a:spcAft>
            </a:pPr>
            <a:endParaRPr lang="en-AU">
              <a:solidFill>
                <a:srgbClr val="000000"/>
              </a:solidFill>
            </a:endParaRPr>
          </a:p>
        </p:txBody>
      </p:sp>
      <p:sp>
        <p:nvSpPr>
          <p:cNvPr id="142340" name="AutoShape 4"/>
          <p:cNvSpPr>
            <a:spLocks noChangeArrowheads="1"/>
          </p:cNvSpPr>
          <p:nvPr/>
        </p:nvSpPr>
        <p:spPr bwMode="auto">
          <a:xfrm>
            <a:off x="4233863" y="3916363"/>
            <a:ext cx="858837" cy="300037"/>
          </a:xfrm>
          <a:prstGeom prst="leftArrow">
            <a:avLst>
              <a:gd name="adj1" fmla="val 50000"/>
              <a:gd name="adj2" fmla="val 71561"/>
            </a:avLst>
          </a:prstGeom>
          <a:solidFill>
            <a:srgbClr val="FF0000"/>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142341" name="AutoShape 5"/>
          <p:cNvSpPr>
            <a:spLocks noChangeArrowheads="1"/>
          </p:cNvSpPr>
          <p:nvPr/>
        </p:nvSpPr>
        <p:spPr bwMode="auto">
          <a:xfrm rot="10800000" flipV="1">
            <a:off x="5849938" y="3917950"/>
            <a:ext cx="858837" cy="300038"/>
          </a:xfrm>
          <a:prstGeom prst="leftArrow">
            <a:avLst>
              <a:gd name="adj1" fmla="val 50000"/>
              <a:gd name="adj2" fmla="val 71561"/>
            </a:avLst>
          </a:prstGeom>
          <a:solidFill>
            <a:srgbClr val="FF0000"/>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178182" name="Rectangle 6"/>
          <p:cNvSpPr>
            <a:spLocks noChangeArrowheads="1"/>
          </p:cNvSpPr>
          <p:nvPr/>
        </p:nvSpPr>
        <p:spPr bwMode="auto">
          <a:xfrm>
            <a:off x="219075" y="42863"/>
            <a:ext cx="8924925" cy="873125"/>
          </a:xfrm>
          <a:prstGeom prst="rect">
            <a:avLst/>
          </a:prstGeom>
          <a:solidFill>
            <a:schemeClr val="bg1"/>
          </a:solidFill>
          <a:ln w="9525">
            <a:no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178183" name="Text Box 7"/>
          <p:cNvSpPr txBox="1">
            <a:spLocks noChangeArrowheads="1"/>
          </p:cNvSpPr>
          <p:nvPr/>
        </p:nvSpPr>
        <p:spPr bwMode="auto">
          <a:xfrm>
            <a:off x="1414463" y="133350"/>
            <a:ext cx="6483350" cy="64135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fontAlgn="base">
              <a:spcBef>
                <a:spcPct val="50000"/>
              </a:spcBef>
              <a:spcAft>
                <a:spcPct val="0"/>
              </a:spcAft>
            </a:pPr>
            <a:r>
              <a:rPr lang="en-AU" sz="3600" b="1" i="1" dirty="0">
                <a:solidFill>
                  <a:srgbClr val="333399"/>
                </a:solidFill>
                <a:latin typeface="Times New Roman" pitchFamily="18" charset="0"/>
              </a:rPr>
              <a:t>The Dragon and the Man Child</a:t>
            </a:r>
          </a:p>
        </p:txBody>
      </p:sp>
      <p:sp>
        <p:nvSpPr>
          <p:cNvPr id="178184" name="Rectangle 8"/>
          <p:cNvSpPr>
            <a:spLocks noChangeArrowheads="1"/>
          </p:cNvSpPr>
          <p:nvPr/>
        </p:nvSpPr>
        <p:spPr bwMode="auto">
          <a:xfrm>
            <a:off x="241300" y="5638800"/>
            <a:ext cx="2082800" cy="1003300"/>
          </a:xfrm>
          <a:prstGeom prst="rect">
            <a:avLst/>
          </a:prstGeom>
          <a:solidFill>
            <a:srgbClr val="E4F8EF"/>
          </a:solidFill>
          <a:ln w="9525">
            <a:noFill/>
            <a:miter lim="800000"/>
            <a:headEnd/>
            <a:tailEnd/>
          </a:ln>
        </p:spPr>
        <p:txBody>
          <a:bodyPr wrap="none" anchor="ctr"/>
          <a:lstStyle/>
          <a:p>
            <a:pPr fontAlgn="base">
              <a:spcBef>
                <a:spcPct val="0"/>
              </a:spcBef>
              <a:spcAft>
                <a:spcPct val="0"/>
              </a:spcAft>
            </a:pPr>
            <a:endParaRPr lang="en-AU">
              <a:solidFill>
                <a:srgbClr val="000000"/>
              </a:solidFill>
            </a:endParaRPr>
          </a:p>
        </p:txBody>
      </p:sp>
      <p:pic>
        <p:nvPicPr>
          <p:cNvPr id="142345" name="Picture 9" descr="War in Heaven"/>
          <p:cNvPicPr>
            <a:picLocks noChangeAspect="1" noChangeArrowheads="1"/>
          </p:cNvPicPr>
          <p:nvPr/>
        </p:nvPicPr>
        <p:blipFill>
          <a:blip r:embed="rId4" cstate="print"/>
          <a:srcRect l="-4326" t="10541" r="-446" b="-9540"/>
          <a:stretch>
            <a:fillRect/>
          </a:stretch>
        </p:blipFill>
        <p:spPr bwMode="auto">
          <a:xfrm>
            <a:off x="1562100" y="4457700"/>
            <a:ext cx="4476750" cy="2743200"/>
          </a:xfrm>
          <a:prstGeom prst="rect">
            <a:avLst/>
          </a:prstGeom>
          <a:ln>
            <a:noFill/>
          </a:ln>
          <a:effectLst>
            <a:softEdge rad="317500"/>
          </a:effectLst>
        </p:spPr>
      </p:pic>
      <p:sp>
        <p:nvSpPr>
          <p:cNvPr id="142346" name="Rectangle 10"/>
          <p:cNvSpPr>
            <a:spLocks noChangeArrowheads="1"/>
          </p:cNvSpPr>
          <p:nvPr/>
        </p:nvSpPr>
        <p:spPr bwMode="auto">
          <a:xfrm>
            <a:off x="5030788" y="1066801"/>
            <a:ext cx="3675062" cy="1200150"/>
          </a:xfrm>
          <a:prstGeom prst="rect">
            <a:avLst/>
          </a:prstGeom>
          <a:solidFill>
            <a:schemeClr val="bg1"/>
          </a:solidFill>
          <a:ln w="9525">
            <a:noFill/>
            <a:miter lim="800000"/>
            <a:headEnd/>
            <a:tailEnd/>
          </a:ln>
          <a:effectLst>
            <a:softEdge rad="317500"/>
          </a:effectLst>
        </p:spPr>
        <p:txBody>
          <a:bodyPr wrap="none" anchor="ctr"/>
          <a:lstStyle/>
          <a:p>
            <a:pPr fontAlgn="base">
              <a:spcBef>
                <a:spcPct val="0"/>
              </a:spcBef>
              <a:spcAft>
                <a:spcPct val="0"/>
              </a:spcAft>
            </a:pPr>
            <a:endParaRPr lang="en-AU">
              <a:solidFill>
                <a:srgbClr val="000000"/>
              </a:solidFill>
            </a:endParaRPr>
          </a:p>
        </p:txBody>
      </p:sp>
      <p:sp>
        <p:nvSpPr>
          <p:cNvPr id="142347" name="Text Box 11"/>
          <p:cNvSpPr txBox="1">
            <a:spLocks noChangeArrowheads="1"/>
          </p:cNvSpPr>
          <p:nvPr/>
        </p:nvSpPr>
        <p:spPr bwMode="auto">
          <a:xfrm>
            <a:off x="5334000" y="1428750"/>
            <a:ext cx="2916238" cy="523220"/>
          </a:xfrm>
          <a:prstGeom prst="rect">
            <a:avLst/>
          </a:prstGeom>
          <a:noFill/>
          <a:ln w="9525">
            <a:noFill/>
            <a:miter lim="800000"/>
            <a:headEnd/>
            <a:tailEnd/>
          </a:ln>
        </p:spPr>
        <p:txBody>
          <a:bodyPr>
            <a:spAutoFit/>
          </a:bodyPr>
          <a:lstStyle/>
          <a:p>
            <a:pPr algn="ctr" fontAlgn="base">
              <a:spcBef>
                <a:spcPct val="50000"/>
              </a:spcBef>
              <a:spcAft>
                <a:spcPct val="0"/>
              </a:spcAft>
            </a:pPr>
            <a:r>
              <a:rPr lang="en-US" sz="2800" b="1" i="1" dirty="0">
                <a:solidFill>
                  <a:srgbClr val="FF3300"/>
                </a:solidFill>
              </a:rPr>
              <a:t>Note v8-9,12-13</a:t>
            </a:r>
          </a:p>
        </p:txBody>
      </p:sp>
      <p:sp>
        <p:nvSpPr>
          <p:cNvPr id="12" name="Rectangle 11"/>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42339"/>
                                        </p:tgtEl>
                                        <p:attrNameLst>
                                          <p:attrName>style.visibility</p:attrName>
                                        </p:attrNameLst>
                                      </p:cBhvr>
                                      <p:to>
                                        <p:strVal val="visible"/>
                                      </p:to>
                                    </p:set>
                                    <p:anim calcmode="lin" valueType="num">
                                      <p:cBhvr>
                                        <p:cTn id="7" dur="1000" fill="hold"/>
                                        <p:tgtEl>
                                          <p:spTgt spid="142339"/>
                                        </p:tgtEl>
                                        <p:attrNameLst>
                                          <p:attrName>ppt_w</p:attrName>
                                        </p:attrNameLst>
                                      </p:cBhvr>
                                      <p:tavLst>
                                        <p:tav tm="0">
                                          <p:val>
                                            <p:strVal val="#ppt_w*0.70"/>
                                          </p:val>
                                        </p:tav>
                                        <p:tav tm="100000">
                                          <p:val>
                                            <p:strVal val="#ppt_w"/>
                                          </p:val>
                                        </p:tav>
                                      </p:tavLst>
                                    </p:anim>
                                    <p:anim calcmode="lin" valueType="num">
                                      <p:cBhvr>
                                        <p:cTn id="8" dur="1000" fill="hold"/>
                                        <p:tgtEl>
                                          <p:spTgt spid="142339"/>
                                        </p:tgtEl>
                                        <p:attrNameLst>
                                          <p:attrName>ppt_h</p:attrName>
                                        </p:attrNameLst>
                                      </p:cBhvr>
                                      <p:tavLst>
                                        <p:tav tm="0">
                                          <p:val>
                                            <p:strVal val="#ppt_h"/>
                                          </p:val>
                                        </p:tav>
                                        <p:tav tm="100000">
                                          <p:val>
                                            <p:strVal val="#ppt_h"/>
                                          </p:val>
                                        </p:tav>
                                      </p:tavLst>
                                    </p:anim>
                                    <p:animEffect transition="in" filter="fade">
                                      <p:cBhvr>
                                        <p:cTn id="9" dur="1000"/>
                                        <p:tgtEl>
                                          <p:spTgt spid="142339"/>
                                        </p:tgtEl>
                                      </p:cBhvr>
                                    </p:animEffect>
                                  </p:childTnLst>
                                </p:cTn>
                              </p:par>
                            </p:childTnLst>
                          </p:cTn>
                        </p:par>
                        <p:par>
                          <p:cTn id="10" fill="hold">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142340"/>
                                        </p:tgtEl>
                                        <p:attrNameLst>
                                          <p:attrName>style.visibility</p:attrName>
                                        </p:attrNameLst>
                                      </p:cBhvr>
                                      <p:to>
                                        <p:strVal val="visible"/>
                                      </p:to>
                                    </p:set>
                                    <p:anim calcmode="lin" valueType="num">
                                      <p:cBhvr>
                                        <p:cTn id="13" dur="1000" fill="hold"/>
                                        <p:tgtEl>
                                          <p:spTgt spid="142340"/>
                                        </p:tgtEl>
                                        <p:attrNameLst>
                                          <p:attrName>ppt_w</p:attrName>
                                        </p:attrNameLst>
                                      </p:cBhvr>
                                      <p:tavLst>
                                        <p:tav tm="0">
                                          <p:val>
                                            <p:strVal val="#ppt_w*0.70"/>
                                          </p:val>
                                        </p:tav>
                                        <p:tav tm="100000">
                                          <p:val>
                                            <p:strVal val="#ppt_w"/>
                                          </p:val>
                                        </p:tav>
                                      </p:tavLst>
                                    </p:anim>
                                    <p:anim calcmode="lin" valueType="num">
                                      <p:cBhvr>
                                        <p:cTn id="14" dur="1000" fill="hold"/>
                                        <p:tgtEl>
                                          <p:spTgt spid="142340"/>
                                        </p:tgtEl>
                                        <p:attrNameLst>
                                          <p:attrName>ppt_h</p:attrName>
                                        </p:attrNameLst>
                                      </p:cBhvr>
                                      <p:tavLst>
                                        <p:tav tm="0">
                                          <p:val>
                                            <p:strVal val="#ppt_h"/>
                                          </p:val>
                                        </p:tav>
                                        <p:tav tm="100000">
                                          <p:val>
                                            <p:strVal val="#ppt_h"/>
                                          </p:val>
                                        </p:tav>
                                      </p:tavLst>
                                    </p:anim>
                                    <p:animEffect transition="in" filter="fade">
                                      <p:cBhvr>
                                        <p:cTn id="15" dur="1000"/>
                                        <p:tgtEl>
                                          <p:spTgt spid="142340"/>
                                        </p:tgtEl>
                                      </p:cBhvr>
                                    </p:animEffect>
                                  </p:childTnLst>
                                </p:cTn>
                              </p:par>
                            </p:childTnLst>
                          </p:cTn>
                        </p:par>
                        <p:par>
                          <p:cTn id="16" fill="hold">
                            <p:stCondLst>
                              <p:cond delay="2000"/>
                            </p:stCondLst>
                            <p:childTnLst>
                              <p:par>
                                <p:cTn id="17" presetID="55" presetClass="entr" presetSubtype="0" fill="hold" grpId="0" nodeType="afterEffect">
                                  <p:stCondLst>
                                    <p:cond delay="0"/>
                                  </p:stCondLst>
                                  <p:childTnLst>
                                    <p:set>
                                      <p:cBhvr>
                                        <p:cTn id="18" dur="1" fill="hold">
                                          <p:stCondLst>
                                            <p:cond delay="0"/>
                                          </p:stCondLst>
                                        </p:cTn>
                                        <p:tgtEl>
                                          <p:spTgt spid="142341"/>
                                        </p:tgtEl>
                                        <p:attrNameLst>
                                          <p:attrName>style.visibility</p:attrName>
                                        </p:attrNameLst>
                                      </p:cBhvr>
                                      <p:to>
                                        <p:strVal val="visible"/>
                                      </p:to>
                                    </p:set>
                                    <p:anim calcmode="lin" valueType="num">
                                      <p:cBhvr>
                                        <p:cTn id="19" dur="1000" fill="hold"/>
                                        <p:tgtEl>
                                          <p:spTgt spid="142341"/>
                                        </p:tgtEl>
                                        <p:attrNameLst>
                                          <p:attrName>ppt_w</p:attrName>
                                        </p:attrNameLst>
                                      </p:cBhvr>
                                      <p:tavLst>
                                        <p:tav tm="0">
                                          <p:val>
                                            <p:strVal val="#ppt_w*0.70"/>
                                          </p:val>
                                        </p:tav>
                                        <p:tav tm="100000">
                                          <p:val>
                                            <p:strVal val="#ppt_w"/>
                                          </p:val>
                                        </p:tav>
                                      </p:tavLst>
                                    </p:anim>
                                    <p:anim calcmode="lin" valueType="num">
                                      <p:cBhvr>
                                        <p:cTn id="20" dur="1000" fill="hold"/>
                                        <p:tgtEl>
                                          <p:spTgt spid="142341"/>
                                        </p:tgtEl>
                                        <p:attrNameLst>
                                          <p:attrName>ppt_h</p:attrName>
                                        </p:attrNameLst>
                                      </p:cBhvr>
                                      <p:tavLst>
                                        <p:tav tm="0">
                                          <p:val>
                                            <p:strVal val="#ppt_h"/>
                                          </p:val>
                                        </p:tav>
                                        <p:tav tm="100000">
                                          <p:val>
                                            <p:strVal val="#ppt_h"/>
                                          </p:val>
                                        </p:tav>
                                      </p:tavLst>
                                    </p:anim>
                                    <p:animEffect transition="in" filter="fade">
                                      <p:cBhvr>
                                        <p:cTn id="21" dur="1000"/>
                                        <p:tgtEl>
                                          <p:spTgt spid="142341"/>
                                        </p:tgtEl>
                                      </p:cBhvr>
                                    </p:animEffect>
                                  </p:childTnLst>
                                </p:cTn>
                              </p:par>
                            </p:childTnLst>
                          </p:cTn>
                        </p:par>
                        <p:par>
                          <p:cTn id="22" fill="hold">
                            <p:stCondLst>
                              <p:cond delay="3000"/>
                            </p:stCondLst>
                            <p:childTnLst>
                              <p:par>
                                <p:cTn id="23" presetID="4" presetClass="entr" presetSubtype="32" fill="hold" nodeType="afterEffect">
                                  <p:stCondLst>
                                    <p:cond delay="0"/>
                                  </p:stCondLst>
                                  <p:childTnLst>
                                    <p:set>
                                      <p:cBhvr>
                                        <p:cTn id="24" dur="1" fill="hold">
                                          <p:stCondLst>
                                            <p:cond delay="0"/>
                                          </p:stCondLst>
                                        </p:cTn>
                                        <p:tgtEl>
                                          <p:spTgt spid="142345"/>
                                        </p:tgtEl>
                                        <p:attrNameLst>
                                          <p:attrName>style.visibility</p:attrName>
                                        </p:attrNameLst>
                                      </p:cBhvr>
                                      <p:to>
                                        <p:strVal val="visible"/>
                                      </p:to>
                                    </p:set>
                                    <p:animEffect transition="in" filter="box(out)">
                                      <p:cBhvr>
                                        <p:cTn id="25" dur="1000"/>
                                        <p:tgtEl>
                                          <p:spTgt spid="142345"/>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42346"/>
                                        </p:tgtEl>
                                        <p:attrNameLst>
                                          <p:attrName>style.visibility</p:attrName>
                                        </p:attrNameLst>
                                      </p:cBhvr>
                                      <p:to>
                                        <p:strVal val="visible"/>
                                      </p:to>
                                    </p:set>
                                    <p:animEffect transition="in" filter="fade">
                                      <p:cBhvr>
                                        <p:cTn id="30" dur="2000"/>
                                        <p:tgtEl>
                                          <p:spTgt spid="142346"/>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42347"/>
                                        </p:tgtEl>
                                        <p:attrNameLst>
                                          <p:attrName>style.visibility</p:attrName>
                                        </p:attrNameLst>
                                      </p:cBhvr>
                                      <p:to>
                                        <p:strVal val="visible"/>
                                      </p:to>
                                    </p:set>
                                    <p:animEffect transition="in" filter="fade">
                                      <p:cBhvr>
                                        <p:cTn id="33" dur="2000"/>
                                        <p:tgtEl>
                                          <p:spTgt spid="1423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339" grpId="0" animBg="1"/>
      <p:bldP spid="142340" grpId="0" animBg="1"/>
      <p:bldP spid="142341" grpId="0" animBg="1"/>
      <p:bldP spid="142346" grpId="0" animBg="1"/>
      <p:bldP spid="14234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ChangeArrowheads="1"/>
          </p:cNvSpPr>
          <p:nvPr/>
        </p:nvSpPr>
        <p:spPr bwMode="auto">
          <a:xfrm>
            <a:off x="215900" y="5676900"/>
            <a:ext cx="2159000" cy="952500"/>
          </a:xfrm>
          <a:prstGeom prst="rect">
            <a:avLst/>
          </a:prstGeom>
          <a:solidFill>
            <a:schemeClr val="bg1"/>
          </a:solidFill>
          <a:ln w="9525">
            <a:noFill/>
            <a:miter lim="800000"/>
            <a:headEnd/>
            <a:tailEnd/>
          </a:ln>
        </p:spPr>
        <p:txBody>
          <a:bodyPr wrap="none" anchor="ctr"/>
          <a:lstStyle/>
          <a:p>
            <a:pPr fontAlgn="base">
              <a:spcBef>
                <a:spcPct val="0"/>
              </a:spcBef>
              <a:spcAft>
                <a:spcPct val="0"/>
              </a:spcAft>
            </a:pPr>
            <a:endParaRPr lang="en-AU">
              <a:solidFill>
                <a:srgbClr val="000000"/>
              </a:solidFill>
            </a:endParaRPr>
          </a:p>
        </p:txBody>
      </p:sp>
      <p:pic>
        <p:nvPicPr>
          <p:cNvPr id="179203" name="Picture 3" descr="Constantine vs Licinius"/>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79204" name="Freeform 4"/>
          <p:cNvSpPr>
            <a:spLocks/>
          </p:cNvSpPr>
          <p:nvPr/>
        </p:nvSpPr>
        <p:spPr bwMode="auto">
          <a:xfrm>
            <a:off x="5403850" y="3821113"/>
            <a:ext cx="219075" cy="587375"/>
          </a:xfrm>
          <a:custGeom>
            <a:avLst/>
            <a:gdLst>
              <a:gd name="T0" fmla="*/ 347781508 w 138"/>
              <a:gd name="T1" fmla="*/ 0 h 370"/>
              <a:gd name="T2" fmla="*/ 262096233 w 138"/>
              <a:gd name="T3" fmla="*/ 196572172 h 370"/>
              <a:gd name="T4" fmla="*/ 108365927 w 138"/>
              <a:gd name="T5" fmla="*/ 433466930 h 370"/>
              <a:gd name="T6" fmla="*/ 0 w 138"/>
              <a:gd name="T7" fmla="*/ 627518104 h 370"/>
              <a:gd name="T8" fmla="*/ 173891548 w 138"/>
              <a:gd name="T9" fmla="*/ 715724337 h 370"/>
              <a:gd name="T10" fmla="*/ 347781508 w 138"/>
              <a:gd name="T11" fmla="*/ 932457902 h 370"/>
              <a:gd name="T12" fmla="*/ 0 60000 65536"/>
              <a:gd name="T13" fmla="*/ 0 60000 65536"/>
              <a:gd name="T14" fmla="*/ 0 60000 65536"/>
              <a:gd name="T15" fmla="*/ 0 60000 65536"/>
              <a:gd name="T16" fmla="*/ 0 60000 65536"/>
              <a:gd name="T17" fmla="*/ 0 60000 65536"/>
              <a:gd name="T18" fmla="*/ 0 w 138"/>
              <a:gd name="T19" fmla="*/ 0 h 370"/>
              <a:gd name="T20" fmla="*/ 138 w 138"/>
              <a:gd name="T21" fmla="*/ 370 h 370"/>
            </a:gdLst>
            <a:ahLst/>
            <a:cxnLst>
              <a:cxn ang="T12">
                <a:pos x="T0" y="T1"/>
              </a:cxn>
              <a:cxn ang="T13">
                <a:pos x="T2" y="T3"/>
              </a:cxn>
              <a:cxn ang="T14">
                <a:pos x="T4" y="T5"/>
              </a:cxn>
              <a:cxn ang="T15">
                <a:pos x="T6" y="T7"/>
              </a:cxn>
              <a:cxn ang="T16">
                <a:pos x="T8" y="T9"/>
              </a:cxn>
              <a:cxn ang="T17">
                <a:pos x="T10" y="T11"/>
              </a:cxn>
            </a:cxnLst>
            <a:rect l="T18" t="T19" r="T20" b="T21"/>
            <a:pathLst>
              <a:path w="138" h="370">
                <a:moveTo>
                  <a:pt x="138" y="0"/>
                </a:moveTo>
                <a:cubicBezTo>
                  <a:pt x="128" y="29"/>
                  <a:pt x="116" y="51"/>
                  <a:pt x="104" y="78"/>
                </a:cubicBezTo>
                <a:cubicBezTo>
                  <a:pt x="82" y="126"/>
                  <a:pt x="88" y="143"/>
                  <a:pt x="43" y="172"/>
                </a:cubicBezTo>
                <a:cubicBezTo>
                  <a:pt x="4" y="231"/>
                  <a:pt x="16" y="205"/>
                  <a:pt x="0" y="249"/>
                </a:cubicBezTo>
                <a:cubicBezTo>
                  <a:pt x="36" y="285"/>
                  <a:pt x="14" y="297"/>
                  <a:pt x="69" y="284"/>
                </a:cubicBezTo>
                <a:cubicBezTo>
                  <a:pt x="113" y="298"/>
                  <a:pt x="138" y="318"/>
                  <a:pt x="138" y="370"/>
                </a:cubicBezTo>
              </a:path>
            </a:pathLst>
          </a:custGeom>
          <a:noFill/>
          <a:ln w="76200">
            <a:solidFill>
              <a:srgbClr val="FF0000"/>
            </a:solidFill>
            <a:round/>
            <a:headEnd/>
            <a:tailEnd/>
          </a:ln>
        </p:spPr>
        <p:txBody>
          <a:bodyPr/>
          <a:lstStyle/>
          <a:p>
            <a:pPr fontAlgn="base">
              <a:spcBef>
                <a:spcPct val="0"/>
              </a:spcBef>
              <a:spcAft>
                <a:spcPct val="0"/>
              </a:spcAft>
            </a:pPr>
            <a:endParaRPr lang="en-AU">
              <a:solidFill>
                <a:srgbClr val="000000"/>
              </a:solidFill>
            </a:endParaRPr>
          </a:p>
        </p:txBody>
      </p:sp>
      <p:sp>
        <p:nvSpPr>
          <p:cNvPr id="179205" name="AutoShape 5"/>
          <p:cNvSpPr>
            <a:spLocks noChangeArrowheads="1"/>
          </p:cNvSpPr>
          <p:nvPr/>
        </p:nvSpPr>
        <p:spPr bwMode="auto">
          <a:xfrm>
            <a:off x="4233863" y="3916363"/>
            <a:ext cx="858837" cy="300037"/>
          </a:xfrm>
          <a:prstGeom prst="leftArrow">
            <a:avLst>
              <a:gd name="adj1" fmla="val 50000"/>
              <a:gd name="adj2" fmla="val 71561"/>
            </a:avLst>
          </a:prstGeom>
          <a:solidFill>
            <a:srgbClr val="FF0000"/>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179206" name="AutoShape 6"/>
          <p:cNvSpPr>
            <a:spLocks noChangeArrowheads="1"/>
          </p:cNvSpPr>
          <p:nvPr/>
        </p:nvSpPr>
        <p:spPr bwMode="auto">
          <a:xfrm rot="10800000" flipV="1">
            <a:off x="5849938" y="3917950"/>
            <a:ext cx="858837" cy="300038"/>
          </a:xfrm>
          <a:prstGeom prst="leftArrow">
            <a:avLst>
              <a:gd name="adj1" fmla="val 50000"/>
              <a:gd name="adj2" fmla="val 71561"/>
            </a:avLst>
          </a:prstGeom>
          <a:solidFill>
            <a:srgbClr val="FF0000"/>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179207" name="Text Box 7"/>
          <p:cNvSpPr txBox="1">
            <a:spLocks noChangeArrowheads="1"/>
          </p:cNvSpPr>
          <p:nvPr/>
        </p:nvSpPr>
        <p:spPr bwMode="auto">
          <a:xfrm>
            <a:off x="5138738" y="1139825"/>
            <a:ext cx="3835400" cy="1006475"/>
          </a:xfrm>
          <a:prstGeom prst="rect">
            <a:avLst/>
          </a:prstGeom>
          <a:solidFill>
            <a:srgbClr val="E4F8EF"/>
          </a:solidFill>
          <a:ln w="9525">
            <a:noFill/>
            <a:miter lim="800000"/>
            <a:headEnd/>
            <a:tailEnd/>
          </a:ln>
        </p:spPr>
        <p:txBody>
          <a:bodyPr>
            <a:spAutoFit/>
          </a:bodyPr>
          <a:lstStyle/>
          <a:p>
            <a:pPr fontAlgn="base">
              <a:spcBef>
                <a:spcPct val="50000"/>
              </a:spcBef>
              <a:spcAft>
                <a:spcPct val="0"/>
              </a:spcAft>
            </a:pPr>
            <a:r>
              <a:rPr lang="en-AU" sz="2000" b="1" dirty="0">
                <a:solidFill>
                  <a:srgbClr val="000000"/>
                </a:solidFill>
              </a:rPr>
              <a:t>“and there was war in heaven Michael and his angels fought against the dragon…….” </a:t>
            </a:r>
          </a:p>
        </p:txBody>
      </p:sp>
      <p:sp>
        <p:nvSpPr>
          <p:cNvPr id="179208" name="Text Box 8"/>
          <p:cNvSpPr txBox="1">
            <a:spLocks noChangeArrowheads="1"/>
          </p:cNvSpPr>
          <p:nvPr/>
        </p:nvSpPr>
        <p:spPr bwMode="auto">
          <a:xfrm>
            <a:off x="7394575" y="2138363"/>
            <a:ext cx="1309688" cy="396875"/>
          </a:xfrm>
          <a:prstGeom prst="rect">
            <a:avLst/>
          </a:prstGeom>
          <a:solidFill>
            <a:srgbClr val="E4F8EF"/>
          </a:solidFill>
          <a:ln w="9525">
            <a:noFill/>
            <a:miter lim="800000"/>
            <a:headEnd/>
            <a:tailEnd/>
          </a:ln>
        </p:spPr>
        <p:txBody>
          <a:bodyPr>
            <a:spAutoFit/>
          </a:bodyPr>
          <a:lstStyle/>
          <a:p>
            <a:pPr fontAlgn="base">
              <a:spcBef>
                <a:spcPct val="50000"/>
              </a:spcBef>
              <a:spcAft>
                <a:spcPct val="0"/>
              </a:spcAft>
            </a:pPr>
            <a:r>
              <a:rPr lang="en-AU" sz="2000" b="1">
                <a:solidFill>
                  <a:srgbClr val="FF0000"/>
                </a:solidFill>
              </a:rPr>
              <a:t>Rev.12:4</a:t>
            </a:r>
          </a:p>
        </p:txBody>
      </p:sp>
      <p:sp>
        <p:nvSpPr>
          <p:cNvPr id="179209" name="Rectangle 9"/>
          <p:cNvSpPr>
            <a:spLocks noChangeArrowheads="1"/>
          </p:cNvSpPr>
          <p:nvPr/>
        </p:nvSpPr>
        <p:spPr bwMode="auto">
          <a:xfrm>
            <a:off x="206375" y="42863"/>
            <a:ext cx="8924925" cy="873125"/>
          </a:xfrm>
          <a:prstGeom prst="rect">
            <a:avLst/>
          </a:prstGeom>
          <a:solidFill>
            <a:schemeClr val="bg1"/>
          </a:solidFill>
          <a:ln w="9525">
            <a:no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179210" name="Text Box 10"/>
          <p:cNvSpPr txBox="1">
            <a:spLocks noChangeArrowheads="1"/>
          </p:cNvSpPr>
          <p:nvPr/>
        </p:nvSpPr>
        <p:spPr bwMode="auto">
          <a:xfrm>
            <a:off x="1471613" y="76200"/>
            <a:ext cx="6483350" cy="64135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fontAlgn="base">
              <a:spcBef>
                <a:spcPct val="50000"/>
              </a:spcBef>
              <a:spcAft>
                <a:spcPct val="0"/>
              </a:spcAft>
            </a:pPr>
            <a:r>
              <a:rPr lang="en-AU" sz="3600" b="1" i="1" dirty="0">
                <a:solidFill>
                  <a:srgbClr val="333399"/>
                </a:solidFill>
                <a:latin typeface="Times New Roman" pitchFamily="18" charset="0"/>
              </a:rPr>
              <a:t>The Dragon and the man child</a:t>
            </a:r>
          </a:p>
        </p:txBody>
      </p:sp>
      <p:sp>
        <p:nvSpPr>
          <p:cNvPr id="179211" name="Rectangle 11"/>
          <p:cNvSpPr>
            <a:spLocks noChangeArrowheads="1"/>
          </p:cNvSpPr>
          <p:nvPr/>
        </p:nvSpPr>
        <p:spPr bwMode="auto">
          <a:xfrm>
            <a:off x="241300" y="5740400"/>
            <a:ext cx="2171700" cy="876300"/>
          </a:xfrm>
          <a:prstGeom prst="rect">
            <a:avLst/>
          </a:prstGeom>
          <a:solidFill>
            <a:schemeClr val="bg1"/>
          </a:solidFill>
          <a:ln w="9525">
            <a:no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144396" name="Rectangle 12"/>
          <p:cNvSpPr>
            <a:spLocks noChangeArrowheads="1"/>
          </p:cNvSpPr>
          <p:nvPr/>
        </p:nvSpPr>
        <p:spPr bwMode="auto">
          <a:xfrm>
            <a:off x="52388" y="900113"/>
            <a:ext cx="5103812" cy="5957887"/>
          </a:xfrm>
          <a:prstGeom prst="rect">
            <a:avLst/>
          </a:prstGeom>
          <a:solidFill>
            <a:schemeClr val="bg1"/>
          </a:solidFill>
          <a:ln w="9525">
            <a:no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144397" name="Text Box 13"/>
          <p:cNvSpPr txBox="1">
            <a:spLocks noChangeArrowheads="1"/>
          </p:cNvSpPr>
          <p:nvPr/>
        </p:nvSpPr>
        <p:spPr bwMode="auto">
          <a:xfrm>
            <a:off x="123825" y="782638"/>
            <a:ext cx="4954588" cy="6047809"/>
          </a:xfrm>
          <a:prstGeom prst="rect">
            <a:avLst/>
          </a:prstGeom>
          <a:noFill/>
          <a:ln w="9525">
            <a:noFill/>
            <a:miter lim="800000"/>
            <a:headEnd/>
            <a:tailEnd/>
          </a:ln>
        </p:spPr>
        <p:txBody>
          <a:bodyPr>
            <a:spAutoFit/>
          </a:bodyPr>
          <a:lstStyle/>
          <a:p>
            <a:pPr algn="just" fontAlgn="base">
              <a:spcBef>
                <a:spcPct val="50000"/>
              </a:spcBef>
              <a:spcAft>
                <a:spcPct val="0"/>
              </a:spcAft>
            </a:pPr>
            <a:r>
              <a:rPr lang="en-AU" dirty="0">
                <a:solidFill>
                  <a:srgbClr val="000000"/>
                </a:solidFill>
              </a:rPr>
              <a:t>Just before the final battle, </a:t>
            </a:r>
            <a:r>
              <a:rPr lang="en-AU" dirty="0" err="1">
                <a:solidFill>
                  <a:srgbClr val="000000"/>
                </a:solidFill>
              </a:rPr>
              <a:t>Licinius</a:t>
            </a:r>
            <a:r>
              <a:rPr lang="en-AU" dirty="0">
                <a:solidFill>
                  <a:srgbClr val="000000"/>
                </a:solidFill>
              </a:rPr>
              <a:t> assembled friends in a sacred grove and offered sacrifices and said, </a:t>
            </a:r>
          </a:p>
          <a:p>
            <a:pPr algn="just" fontAlgn="base">
              <a:spcBef>
                <a:spcPct val="50000"/>
              </a:spcBef>
              <a:spcAft>
                <a:spcPct val="0"/>
              </a:spcAft>
            </a:pPr>
            <a:r>
              <a:rPr lang="en-AU" b="1" i="1" dirty="0">
                <a:solidFill>
                  <a:srgbClr val="002060"/>
                </a:solidFill>
              </a:rPr>
              <a:t>“Friends and fellow warriors. These are the gods of our ancestors, whom, received from our earliest predecessors as objects of worship, we honour; but he who commands the army that is drawn up against us, having adopted an atheistic opinion, violates the customs of the fathers, venerating a god from abroad, I know not whence, and disgraces his troops with his ignominious standard (the cross with the monogram of Christ) trusting in which he arms not so much against us as against the gods whom he offends…………If the foreign god whom we now deride, should appear the mightiest, we must acknowledge and honour him, and bid farewell to these to whom we have vainly lit wax tapers.” </a:t>
            </a:r>
          </a:p>
        </p:txBody>
      </p:sp>
      <p:sp>
        <p:nvSpPr>
          <p:cNvPr id="144398" name="Line 14"/>
          <p:cNvSpPr>
            <a:spLocks noChangeShapeType="1"/>
          </p:cNvSpPr>
          <p:nvPr/>
        </p:nvSpPr>
        <p:spPr bwMode="auto">
          <a:xfrm>
            <a:off x="5168900" y="1016000"/>
            <a:ext cx="0" cy="5689600"/>
          </a:xfrm>
          <a:prstGeom prst="line">
            <a:avLst/>
          </a:prstGeom>
          <a:noFill/>
          <a:ln w="38100">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15" name="Rectangle 14"/>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4397"/>
                                        </p:tgtEl>
                                        <p:attrNameLst>
                                          <p:attrName>style.visibility</p:attrName>
                                        </p:attrNameLst>
                                      </p:cBhvr>
                                      <p:to>
                                        <p:strVal val="visible"/>
                                      </p:to>
                                    </p:set>
                                    <p:animEffect transition="in" filter="fade">
                                      <p:cBhvr>
                                        <p:cTn id="7" dur="2000"/>
                                        <p:tgtEl>
                                          <p:spTgt spid="14439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4396"/>
                                        </p:tgtEl>
                                        <p:attrNameLst>
                                          <p:attrName>style.visibility</p:attrName>
                                        </p:attrNameLst>
                                      </p:cBhvr>
                                      <p:to>
                                        <p:strVal val="visible"/>
                                      </p:to>
                                    </p:set>
                                    <p:animEffect transition="in" filter="fade">
                                      <p:cBhvr>
                                        <p:cTn id="10" dur="2000"/>
                                        <p:tgtEl>
                                          <p:spTgt spid="14439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4398"/>
                                        </p:tgtEl>
                                        <p:attrNameLst>
                                          <p:attrName>style.visibility</p:attrName>
                                        </p:attrNameLst>
                                      </p:cBhvr>
                                      <p:to>
                                        <p:strVal val="visible"/>
                                      </p:to>
                                    </p:set>
                                    <p:animEffect transition="in" filter="fade">
                                      <p:cBhvr>
                                        <p:cTn id="13" dur="2000"/>
                                        <p:tgtEl>
                                          <p:spTgt spid="1443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396" grpId="0" animBg="1"/>
      <p:bldP spid="144397" grpId="0"/>
      <p:bldP spid="14439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descr="Labarum Coin"/>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w="152400" h="50800" prst="softRound"/>
          </a:sp3d>
        </p:spPr>
      </p:pic>
      <p:sp>
        <p:nvSpPr>
          <p:cNvPr id="145411" name="Rectangle 3"/>
          <p:cNvSpPr>
            <a:spLocks noChangeArrowheads="1"/>
          </p:cNvSpPr>
          <p:nvPr/>
        </p:nvSpPr>
        <p:spPr bwMode="auto">
          <a:xfrm>
            <a:off x="133350" y="95250"/>
            <a:ext cx="8820000" cy="612000"/>
          </a:xfrm>
          <a:prstGeom prst="rect">
            <a:avLst/>
          </a:prstGeom>
          <a:solidFill>
            <a:schemeClr val="bg1"/>
          </a:solidFill>
          <a:ln w="9525">
            <a:noFill/>
            <a:miter lim="800000"/>
            <a:headEnd/>
            <a:tailEnd/>
          </a:ln>
        </p:spPr>
        <p:txBody>
          <a:bodyPr wrap="none" anchor="ctr"/>
          <a:lstStyle/>
          <a:p>
            <a:pPr algn="ctr" fontAlgn="base">
              <a:spcBef>
                <a:spcPct val="0"/>
              </a:spcBef>
              <a:spcAft>
                <a:spcPct val="0"/>
              </a:spcAft>
            </a:pPr>
            <a:endParaRPr lang="en-AU" sz="2400" b="1" i="1">
              <a:solidFill>
                <a:srgbClr val="000000"/>
              </a:solidFill>
              <a:latin typeface="Cooper Black" pitchFamily="18" charset="0"/>
            </a:endParaRPr>
          </a:p>
        </p:txBody>
      </p:sp>
      <p:sp>
        <p:nvSpPr>
          <p:cNvPr id="145412" name="Text Box 4"/>
          <p:cNvSpPr txBox="1">
            <a:spLocks noChangeArrowheads="1"/>
          </p:cNvSpPr>
          <p:nvPr/>
        </p:nvSpPr>
        <p:spPr bwMode="auto">
          <a:xfrm>
            <a:off x="219075" y="-1"/>
            <a:ext cx="8542338" cy="756000"/>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AU" sz="2400" b="1" dirty="0">
                <a:solidFill>
                  <a:srgbClr val="FF0000"/>
                </a:solidFill>
              </a:rPr>
              <a:t>“ </a:t>
            </a:r>
            <a:r>
              <a:rPr lang="en-AU" sz="2400" b="1" dirty="0">
                <a:solidFill>
                  <a:srgbClr val="FF0000"/>
                </a:solidFill>
                <a:effectLst>
                  <a:outerShdw blurRad="38100" dist="38100" dir="2700000" algn="tl">
                    <a:srgbClr val="C0C0C0"/>
                  </a:outerShdw>
                </a:effectLst>
              </a:rPr>
              <a:t>Now is come salvation and strength and the kingdom of  our God and the power  of his Christ”</a:t>
            </a:r>
          </a:p>
        </p:txBody>
      </p:sp>
      <p:sp>
        <p:nvSpPr>
          <p:cNvPr id="145413" name="Text Box 5"/>
          <p:cNvSpPr txBox="1">
            <a:spLocks noChangeArrowheads="1"/>
          </p:cNvSpPr>
          <p:nvPr/>
        </p:nvSpPr>
        <p:spPr bwMode="auto">
          <a:xfrm>
            <a:off x="5781675" y="434975"/>
            <a:ext cx="1323975" cy="366713"/>
          </a:xfrm>
          <a:prstGeom prst="rect">
            <a:avLst/>
          </a:prstGeom>
          <a:noFill/>
          <a:ln w="9525">
            <a:noFill/>
            <a:miter lim="800000"/>
            <a:headEnd/>
            <a:tailEnd/>
          </a:ln>
        </p:spPr>
        <p:txBody>
          <a:bodyPr>
            <a:spAutoFit/>
          </a:bodyPr>
          <a:lstStyle/>
          <a:p>
            <a:pPr fontAlgn="base">
              <a:spcBef>
                <a:spcPct val="50000"/>
              </a:spcBef>
              <a:spcAft>
                <a:spcPct val="0"/>
              </a:spcAft>
            </a:pPr>
            <a:r>
              <a:rPr lang="en-AU" b="1">
                <a:solidFill>
                  <a:srgbClr val="000000"/>
                </a:solidFill>
              </a:rPr>
              <a:t>Rev.12:10</a:t>
            </a:r>
          </a:p>
        </p:txBody>
      </p:sp>
      <p:sp>
        <p:nvSpPr>
          <p:cNvPr id="145414" name="Rectangle 6"/>
          <p:cNvSpPr>
            <a:spLocks noChangeArrowheads="1"/>
          </p:cNvSpPr>
          <p:nvPr/>
        </p:nvSpPr>
        <p:spPr bwMode="auto">
          <a:xfrm>
            <a:off x="0" y="941388"/>
            <a:ext cx="5186363" cy="3740150"/>
          </a:xfrm>
          <a:prstGeom prst="rect">
            <a:avLst/>
          </a:prstGeom>
          <a:solidFill>
            <a:schemeClr val="bg1"/>
          </a:solidFill>
          <a:ln w="9525">
            <a:noFill/>
            <a:miter lim="800000"/>
            <a:headEnd/>
            <a:tailEnd/>
          </a:ln>
        </p:spPr>
        <p:txBody>
          <a:bodyPr wrap="none" anchor="ctr"/>
          <a:lstStyle/>
          <a:p>
            <a:pPr algn="ctr" fontAlgn="base">
              <a:spcBef>
                <a:spcPct val="0"/>
              </a:spcBef>
              <a:spcAft>
                <a:spcPct val="0"/>
              </a:spcAft>
            </a:pPr>
            <a:endParaRPr lang="en-AU" sz="2400" b="1" i="1">
              <a:solidFill>
                <a:srgbClr val="000000"/>
              </a:solidFill>
              <a:latin typeface="Cooper Black" pitchFamily="18" charset="0"/>
            </a:endParaRPr>
          </a:p>
        </p:txBody>
      </p:sp>
      <p:sp>
        <p:nvSpPr>
          <p:cNvPr id="145415" name="Text Box 7"/>
          <p:cNvSpPr txBox="1">
            <a:spLocks noChangeArrowheads="1"/>
          </p:cNvSpPr>
          <p:nvPr/>
        </p:nvSpPr>
        <p:spPr bwMode="auto">
          <a:xfrm>
            <a:off x="341313" y="1262063"/>
            <a:ext cx="4913312" cy="3470275"/>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AU" dirty="0" err="1">
                <a:solidFill>
                  <a:srgbClr val="000000"/>
                </a:solidFill>
              </a:rPr>
              <a:t>Lactanius</a:t>
            </a:r>
            <a:r>
              <a:rPr lang="en-AU" dirty="0">
                <a:solidFill>
                  <a:srgbClr val="000000"/>
                </a:solidFill>
              </a:rPr>
              <a:t> wrote:</a:t>
            </a:r>
          </a:p>
          <a:p>
            <a:pPr fontAlgn="base">
              <a:spcBef>
                <a:spcPct val="50000"/>
              </a:spcBef>
              <a:spcAft>
                <a:spcPct val="0"/>
              </a:spcAft>
              <a:defRPr/>
            </a:pPr>
            <a:r>
              <a:rPr lang="en-AU" sz="2400" b="1" dirty="0">
                <a:solidFill>
                  <a:srgbClr val="000000"/>
                </a:solidFill>
              </a:rPr>
              <a:t>“ </a:t>
            </a:r>
            <a:r>
              <a:rPr lang="en-AU" sz="2400" b="1" i="1" dirty="0">
                <a:solidFill>
                  <a:srgbClr val="000000"/>
                </a:solidFill>
                <a:effectLst>
                  <a:outerShdw blurRad="38100" dist="38100" dir="2700000" algn="tl">
                    <a:srgbClr val="C0C0C0"/>
                  </a:outerShdw>
                </a:effectLst>
              </a:rPr>
              <a:t>Let us celebrate the triumph of God with gladness; let us commemorate His victory with praise; let us make mention in our prayers day and night of the peace which after ten years of persecution, He has conferred on his people.”</a:t>
            </a:r>
          </a:p>
        </p:txBody>
      </p:sp>
      <p:sp>
        <p:nvSpPr>
          <p:cNvPr id="145416" name="Rectangle 8"/>
          <p:cNvSpPr>
            <a:spLocks noChangeArrowheads="1"/>
          </p:cNvSpPr>
          <p:nvPr/>
        </p:nvSpPr>
        <p:spPr bwMode="auto">
          <a:xfrm>
            <a:off x="1282700" y="5076825"/>
            <a:ext cx="3889375" cy="1570038"/>
          </a:xfrm>
          <a:prstGeom prst="rect">
            <a:avLst/>
          </a:prstGeom>
          <a:solidFill>
            <a:schemeClr val="bg1"/>
          </a:solidFill>
          <a:ln w="9525">
            <a:noFill/>
            <a:miter lim="800000"/>
            <a:headEnd/>
            <a:tailEnd/>
          </a:ln>
        </p:spPr>
        <p:txBody>
          <a:bodyPr wrap="none" anchor="ctr"/>
          <a:lstStyle/>
          <a:p>
            <a:pPr algn="ctr" fontAlgn="base">
              <a:spcBef>
                <a:spcPct val="0"/>
              </a:spcBef>
              <a:spcAft>
                <a:spcPct val="0"/>
              </a:spcAft>
            </a:pPr>
            <a:endParaRPr lang="en-AU" sz="2400" b="1" i="1">
              <a:solidFill>
                <a:srgbClr val="000000"/>
              </a:solidFill>
              <a:latin typeface="Cooper Black" pitchFamily="18" charset="0"/>
            </a:endParaRPr>
          </a:p>
        </p:txBody>
      </p:sp>
      <p:sp>
        <p:nvSpPr>
          <p:cNvPr id="145417" name="Text Box 9"/>
          <p:cNvSpPr txBox="1">
            <a:spLocks noChangeArrowheads="1"/>
          </p:cNvSpPr>
          <p:nvPr/>
        </p:nvSpPr>
        <p:spPr bwMode="auto">
          <a:xfrm>
            <a:off x="252413" y="4770438"/>
            <a:ext cx="5100637" cy="1935162"/>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AU" sz="2200">
                <a:solidFill>
                  <a:srgbClr val="FF0000"/>
                </a:solidFill>
                <a:effectLst>
                  <a:outerShdw blurRad="38100" dist="38100" dir="2700000" algn="tl">
                    <a:srgbClr val="C0C0C0"/>
                  </a:outerShdw>
                </a:effectLst>
              </a:rPr>
              <a:t>“ …and hide us from the face of him that sitteth upon the throne, and from the wrath of the Lamb:</a:t>
            </a:r>
          </a:p>
          <a:p>
            <a:pPr fontAlgn="base">
              <a:spcBef>
                <a:spcPct val="50000"/>
              </a:spcBef>
              <a:spcAft>
                <a:spcPct val="0"/>
              </a:spcAft>
              <a:defRPr/>
            </a:pPr>
            <a:r>
              <a:rPr lang="en-AU" sz="2200">
                <a:solidFill>
                  <a:srgbClr val="FF0000"/>
                </a:solidFill>
                <a:effectLst>
                  <a:outerShdw blurRad="38100" dist="38100" dir="2700000" algn="tl">
                    <a:srgbClr val="C0C0C0"/>
                  </a:outerShdw>
                </a:effectLst>
              </a:rPr>
              <a:t>For the great day of his wrath is come; and who shall be able to stand?”</a:t>
            </a:r>
          </a:p>
        </p:txBody>
      </p:sp>
      <p:sp>
        <p:nvSpPr>
          <p:cNvPr id="145418" name="Text Box 10"/>
          <p:cNvSpPr txBox="1">
            <a:spLocks noChangeArrowheads="1"/>
          </p:cNvSpPr>
          <p:nvPr/>
        </p:nvSpPr>
        <p:spPr bwMode="auto">
          <a:xfrm>
            <a:off x="4478338" y="6338888"/>
            <a:ext cx="1501775" cy="366712"/>
          </a:xfrm>
          <a:prstGeom prst="rect">
            <a:avLst/>
          </a:prstGeom>
          <a:noFill/>
          <a:ln w="9525">
            <a:noFill/>
            <a:miter lim="800000"/>
            <a:headEnd/>
            <a:tailEnd/>
          </a:ln>
        </p:spPr>
        <p:txBody>
          <a:bodyPr>
            <a:spAutoFit/>
          </a:bodyPr>
          <a:lstStyle/>
          <a:p>
            <a:pPr fontAlgn="base">
              <a:spcBef>
                <a:spcPct val="50000"/>
              </a:spcBef>
              <a:spcAft>
                <a:spcPct val="0"/>
              </a:spcAft>
            </a:pPr>
            <a:r>
              <a:rPr lang="en-AU" b="1">
                <a:solidFill>
                  <a:srgbClr val="000000"/>
                </a:solidFill>
              </a:rPr>
              <a:t>Rev.6:16-17</a:t>
            </a:r>
          </a:p>
        </p:txBody>
      </p:sp>
      <p:sp>
        <p:nvSpPr>
          <p:cNvPr id="11" name="Rectangle 10"/>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5412"/>
                                        </p:tgtEl>
                                        <p:attrNameLst>
                                          <p:attrName>style.visibility</p:attrName>
                                        </p:attrNameLst>
                                      </p:cBhvr>
                                      <p:to>
                                        <p:strVal val="visible"/>
                                      </p:to>
                                    </p:set>
                                    <p:animEffect transition="in" filter="fade">
                                      <p:cBhvr>
                                        <p:cTn id="7" dur="2000"/>
                                        <p:tgtEl>
                                          <p:spTgt spid="1454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5413"/>
                                        </p:tgtEl>
                                        <p:attrNameLst>
                                          <p:attrName>style.visibility</p:attrName>
                                        </p:attrNameLst>
                                      </p:cBhvr>
                                      <p:to>
                                        <p:strVal val="visible"/>
                                      </p:to>
                                    </p:set>
                                    <p:animEffect transition="in" filter="fade">
                                      <p:cBhvr>
                                        <p:cTn id="10" dur="2000"/>
                                        <p:tgtEl>
                                          <p:spTgt spid="1454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5411"/>
                                        </p:tgtEl>
                                        <p:attrNameLst>
                                          <p:attrName>style.visibility</p:attrName>
                                        </p:attrNameLst>
                                      </p:cBhvr>
                                      <p:to>
                                        <p:strVal val="visible"/>
                                      </p:to>
                                    </p:set>
                                    <p:animEffect transition="in" filter="fade">
                                      <p:cBhvr>
                                        <p:cTn id="13" dur="2000"/>
                                        <p:tgtEl>
                                          <p:spTgt spid="145411"/>
                                        </p:tgtEl>
                                      </p:cBhvr>
                                    </p:animEffect>
                                  </p:childTnLst>
                                </p:cTn>
                              </p:par>
                            </p:childTnLst>
                          </p:cTn>
                        </p:par>
                        <p:par>
                          <p:cTn id="14" fill="hold">
                            <p:stCondLst>
                              <p:cond delay="2000"/>
                            </p:stCondLst>
                            <p:childTnLst>
                              <p:par>
                                <p:cTn id="15" presetID="10" presetClass="entr" presetSubtype="0" fill="hold" grpId="0" nodeType="afterEffect">
                                  <p:stCondLst>
                                    <p:cond delay="0"/>
                                  </p:stCondLst>
                                  <p:childTnLst>
                                    <p:set>
                                      <p:cBhvr>
                                        <p:cTn id="16" dur="1" fill="hold">
                                          <p:stCondLst>
                                            <p:cond delay="0"/>
                                          </p:stCondLst>
                                        </p:cTn>
                                        <p:tgtEl>
                                          <p:spTgt spid="145416"/>
                                        </p:tgtEl>
                                        <p:attrNameLst>
                                          <p:attrName>style.visibility</p:attrName>
                                        </p:attrNameLst>
                                      </p:cBhvr>
                                      <p:to>
                                        <p:strVal val="visible"/>
                                      </p:to>
                                    </p:set>
                                    <p:animEffect transition="in" filter="fade">
                                      <p:cBhvr>
                                        <p:cTn id="17" dur="2000"/>
                                        <p:tgtEl>
                                          <p:spTgt spid="1454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5417"/>
                                        </p:tgtEl>
                                        <p:attrNameLst>
                                          <p:attrName>style.visibility</p:attrName>
                                        </p:attrNameLst>
                                      </p:cBhvr>
                                      <p:to>
                                        <p:strVal val="visible"/>
                                      </p:to>
                                    </p:set>
                                    <p:animEffect transition="in" filter="fade">
                                      <p:cBhvr>
                                        <p:cTn id="22" dur="2000"/>
                                        <p:tgtEl>
                                          <p:spTgt spid="14541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5418"/>
                                        </p:tgtEl>
                                        <p:attrNameLst>
                                          <p:attrName>style.visibility</p:attrName>
                                        </p:attrNameLst>
                                      </p:cBhvr>
                                      <p:to>
                                        <p:strVal val="visible"/>
                                      </p:to>
                                    </p:set>
                                    <p:animEffect transition="in" filter="fade">
                                      <p:cBhvr>
                                        <p:cTn id="25" dur="2000"/>
                                        <p:tgtEl>
                                          <p:spTgt spid="14541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45415"/>
                                        </p:tgtEl>
                                        <p:attrNameLst>
                                          <p:attrName>style.visibility</p:attrName>
                                        </p:attrNameLst>
                                      </p:cBhvr>
                                      <p:to>
                                        <p:strVal val="visible"/>
                                      </p:to>
                                    </p:set>
                                    <p:animEffect transition="in" filter="fade">
                                      <p:cBhvr>
                                        <p:cTn id="30" dur="2000"/>
                                        <p:tgtEl>
                                          <p:spTgt spid="14541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45414"/>
                                        </p:tgtEl>
                                        <p:attrNameLst>
                                          <p:attrName>style.visibility</p:attrName>
                                        </p:attrNameLst>
                                      </p:cBhvr>
                                      <p:to>
                                        <p:strVal val="visible"/>
                                      </p:to>
                                    </p:set>
                                    <p:animEffect transition="in" filter="fade">
                                      <p:cBhvr>
                                        <p:cTn id="33" dur="2000"/>
                                        <p:tgtEl>
                                          <p:spTgt spid="145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1" grpId="0" animBg="1"/>
      <p:bldP spid="145412" grpId="0"/>
      <p:bldP spid="145413" grpId="0"/>
      <p:bldP spid="145414" grpId="0" animBg="1"/>
      <p:bldP spid="145415" grpId="0"/>
      <p:bldP spid="145416" grpId="0" animBg="1"/>
      <p:bldP spid="14541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v.12 001.jpg"/>
          <p:cNvPicPr>
            <a:picLocks noChangeAspect="1"/>
          </p:cNvPicPr>
          <p:nvPr/>
        </p:nvPicPr>
        <p:blipFill>
          <a:blip r:embed="rId3" cstate="print"/>
          <a:stretch>
            <a:fillRect/>
          </a:stretch>
        </p:blipFill>
        <p:spPr>
          <a:xfrm>
            <a:off x="869015" y="31533"/>
            <a:ext cx="4686866" cy="6729149"/>
          </a:xfrm>
          <a:prstGeom prst="rect">
            <a:avLst/>
          </a:prstGeom>
          <a:ln w="19050">
            <a:solidFill>
              <a:schemeClr val="tx1"/>
            </a:solidFill>
          </a:ln>
          <a:effectLst>
            <a:outerShdw blurRad="292100" dist="139700" dir="2700000" algn="tl" rotWithShape="0">
              <a:srgbClr val="333333">
                <a:alpha val="65000"/>
              </a:srgbClr>
            </a:outerShdw>
          </a:effectLst>
        </p:spPr>
      </p:pic>
      <p:grpSp>
        <p:nvGrpSpPr>
          <p:cNvPr id="4" name="Group 11"/>
          <p:cNvGrpSpPr/>
          <p:nvPr/>
        </p:nvGrpSpPr>
        <p:grpSpPr>
          <a:xfrm>
            <a:off x="5800885" y="31532"/>
            <a:ext cx="2271820" cy="6732000"/>
            <a:chOff x="6007791" y="31532"/>
            <a:chExt cx="2271820" cy="6768000"/>
          </a:xfrm>
        </p:grpSpPr>
        <p:pic>
          <p:nvPicPr>
            <p:cNvPr id="3" name="Picture 2" descr="Rev.13 001.jpg"/>
            <p:cNvPicPr>
              <a:picLocks noChangeAspect="1"/>
            </p:cNvPicPr>
            <p:nvPr/>
          </p:nvPicPr>
          <p:blipFill>
            <a:blip r:embed="rId4" cstate="print"/>
            <a:srcRect r="53918"/>
            <a:stretch>
              <a:fillRect/>
            </a:stretch>
          </p:blipFill>
          <p:spPr>
            <a:xfrm>
              <a:off x="6007791" y="31532"/>
              <a:ext cx="2269106" cy="6768000"/>
            </a:xfrm>
            <a:prstGeom prst="rect">
              <a:avLst/>
            </a:prstGeom>
            <a:ln w="19050">
              <a:solidFill>
                <a:schemeClr val="tx1"/>
              </a:solidFill>
            </a:ln>
            <a:effectLst>
              <a:outerShdw blurRad="292100" dist="139700" dir="2700000" algn="tl" rotWithShape="0">
                <a:srgbClr val="333333">
                  <a:alpha val="65000"/>
                </a:srgbClr>
              </a:outerShdw>
            </a:effectLst>
          </p:spPr>
        </p:pic>
        <p:sp>
          <p:nvSpPr>
            <p:cNvPr id="5" name="Rectangle 4"/>
            <p:cNvSpPr/>
            <p:nvPr/>
          </p:nvSpPr>
          <p:spPr>
            <a:xfrm>
              <a:off x="8135611" y="299508"/>
              <a:ext cx="144000" cy="36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cxnSp>
          <p:nvCxnSpPr>
            <p:cNvPr id="7" name="Straight Connector 6"/>
            <p:cNvCxnSpPr/>
            <p:nvPr/>
          </p:nvCxnSpPr>
          <p:spPr>
            <a:xfrm rot="5400000">
              <a:off x="6834662" y="5330916"/>
              <a:ext cx="2793337" cy="2521"/>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a:stCxn id="5" idx="2"/>
            </p:cNvCxnSpPr>
            <p:nvPr/>
          </p:nvCxnSpPr>
          <p:spPr>
            <a:xfrm rot="5400000">
              <a:off x="6801868" y="5331727"/>
              <a:ext cx="2801963" cy="9525"/>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53" name="Rectangle 28"/>
          <p:cNvSpPr>
            <a:spLocks noChangeArrowheads="1"/>
          </p:cNvSpPr>
          <p:nvPr/>
        </p:nvSpPr>
        <p:spPr bwMode="auto">
          <a:xfrm>
            <a:off x="3614774" y="6597429"/>
            <a:ext cx="612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54" name="Rectangle 29"/>
          <p:cNvSpPr>
            <a:spLocks noChangeArrowheads="1"/>
          </p:cNvSpPr>
          <p:nvPr/>
        </p:nvSpPr>
        <p:spPr bwMode="auto">
          <a:xfrm>
            <a:off x="3546844" y="5176801"/>
            <a:ext cx="468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55" name="Rectangle 30"/>
          <p:cNvSpPr>
            <a:spLocks noChangeArrowheads="1"/>
          </p:cNvSpPr>
          <p:nvPr/>
        </p:nvSpPr>
        <p:spPr bwMode="auto">
          <a:xfrm>
            <a:off x="6890782" y="625179"/>
            <a:ext cx="720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56" name="Rectangle 31"/>
          <p:cNvSpPr>
            <a:spLocks noChangeArrowheads="1"/>
          </p:cNvSpPr>
          <p:nvPr/>
        </p:nvSpPr>
        <p:spPr bwMode="auto">
          <a:xfrm>
            <a:off x="4284982" y="3162582"/>
            <a:ext cx="756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57" name="Rectangle 32"/>
          <p:cNvSpPr>
            <a:spLocks noChangeArrowheads="1"/>
          </p:cNvSpPr>
          <p:nvPr/>
        </p:nvSpPr>
        <p:spPr bwMode="auto">
          <a:xfrm>
            <a:off x="4317705" y="3765980"/>
            <a:ext cx="828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58" name="Rectangle 33"/>
          <p:cNvSpPr>
            <a:spLocks noChangeArrowheads="1"/>
          </p:cNvSpPr>
          <p:nvPr/>
        </p:nvSpPr>
        <p:spPr bwMode="auto">
          <a:xfrm>
            <a:off x="3868479" y="1036956"/>
            <a:ext cx="792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59" name="Rectangle 34"/>
          <p:cNvSpPr>
            <a:spLocks noChangeArrowheads="1"/>
          </p:cNvSpPr>
          <p:nvPr/>
        </p:nvSpPr>
        <p:spPr bwMode="auto">
          <a:xfrm>
            <a:off x="3735263" y="671549"/>
            <a:ext cx="756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0" name="Rectangle 35"/>
          <p:cNvSpPr>
            <a:spLocks noChangeArrowheads="1"/>
          </p:cNvSpPr>
          <p:nvPr/>
        </p:nvSpPr>
        <p:spPr bwMode="auto">
          <a:xfrm>
            <a:off x="3678606" y="230354"/>
            <a:ext cx="1260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1" name="Rectangle 36"/>
          <p:cNvSpPr>
            <a:spLocks noChangeArrowheads="1"/>
          </p:cNvSpPr>
          <p:nvPr/>
        </p:nvSpPr>
        <p:spPr bwMode="auto">
          <a:xfrm>
            <a:off x="5250773" y="3059740"/>
            <a:ext cx="266700" cy="1143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2" name="Rectangle 37"/>
          <p:cNvSpPr>
            <a:spLocks noChangeArrowheads="1"/>
          </p:cNvSpPr>
          <p:nvPr/>
        </p:nvSpPr>
        <p:spPr bwMode="auto">
          <a:xfrm>
            <a:off x="3538279" y="3182605"/>
            <a:ext cx="266700" cy="1143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3" name="Rectangle 38"/>
          <p:cNvSpPr>
            <a:spLocks noChangeArrowheads="1"/>
          </p:cNvSpPr>
          <p:nvPr/>
        </p:nvSpPr>
        <p:spPr bwMode="auto">
          <a:xfrm>
            <a:off x="4505842" y="4345874"/>
            <a:ext cx="252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4" name="Rectangle 39"/>
          <p:cNvSpPr>
            <a:spLocks noChangeArrowheads="1"/>
          </p:cNvSpPr>
          <p:nvPr/>
        </p:nvSpPr>
        <p:spPr bwMode="auto">
          <a:xfrm>
            <a:off x="4111082" y="4215624"/>
            <a:ext cx="216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5" name="Rectangle 40"/>
          <p:cNvSpPr>
            <a:spLocks noChangeArrowheads="1"/>
          </p:cNvSpPr>
          <p:nvPr/>
        </p:nvSpPr>
        <p:spPr bwMode="auto">
          <a:xfrm>
            <a:off x="4393080" y="4459927"/>
            <a:ext cx="2667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6" name="Rectangle 41"/>
          <p:cNvSpPr>
            <a:spLocks noChangeArrowheads="1"/>
          </p:cNvSpPr>
          <p:nvPr/>
        </p:nvSpPr>
        <p:spPr bwMode="auto">
          <a:xfrm>
            <a:off x="7381948" y="400713"/>
            <a:ext cx="2032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7" name="Rectangle 42"/>
          <p:cNvSpPr>
            <a:spLocks noChangeArrowheads="1"/>
          </p:cNvSpPr>
          <p:nvPr/>
        </p:nvSpPr>
        <p:spPr bwMode="auto">
          <a:xfrm>
            <a:off x="6278526" y="398647"/>
            <a:ext cx="2032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8" name="Rectangle 43"/>
          <p:cNvSpPr>
            <a:spLocks noChangeArrowheads="1"/>
          </p:cNvSpPr>
          <p:nvPr/>
        </p:nvSpPr>
        <p:spPr bwMode="auto">
          <a:xfrm>
            <a:off x="6201500" y="772620"/>
            <a:ext cx="203200" cy="1143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9" name="Rectangle 44"/>
          <p:cNvSpPr>
            <a:spLocks noChangeArrowheads="1"/>
          </p:cNvSpPr>
          <p:nvPr/>
        </p:nvSpPr>
        <p:spPr bwMode="auto">
          <a:xfrm>
            <a:off x="5903729" y="886920"/>
            <a:ext cx="203200" cy="1143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79" name="Rectangle 52"/>
          <p:cNvSpPr>
            <a:spLocks noChangeArrowheads="1"/>
          </p:cNvSpPr>
          <p:nvPr/>
        </p:nvSpPr>
        <p:spPr bwMode="auto">
          <a:xfrm>
            <a:off x="2508633" y="2009755"/>
            <a:ext cx="3924215" cy="431800"/>
          </a:xfrm>
          <a:prstGeom prst="rect">
            <a:avLst/>
          </a:prstGeom>
          <a:noFill/>
          <a:ln w="9525">
            <a:noFill/>
            <a:miter lim="800000"/>
            <a:headEnd/>
            <a:tailEnd/>
          </a:ln>
        </p:spPr>
        <p:txBody>
          <a:bodyPr wrap="none" anchor="ctr"/>
          <a:lstStyle/>
          <a:p>
            <a:pPr>
              <a:defRPr/>
            </a:pPr>
            <a:endParaRPr lang="en-AU" kern="0">
              <a:solidFill>
                <a:sysClr val="windowText" lastClr="000000"/>
              </a:solidFill>
              <a:latin typeface="Arial" charset="0"/>
            </a:endParaRPr>
          </a:p>
        </p:txBody>
      </p:sp>
      <p:sp>
        <p:nvSpPr>
          <p:cNvPr id="38" name="Rectangle 37"/>
          <p:cNvSpPr/>
          <p:nvPr/>
        </p:nvSpPr>
        <p:spPr>
          <a:xfrm>
            <a:off x="2983762" y="1735810"/>
            <a:ext cx="3090042" cy="1310883"/>
          </a:xfrm>
          <a:prstGeom prst="rect">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39" name="TextBox 38"/>
          <p:cNvSpPr txBox="1"/>
          <p:nvPr/>
        </p:nvSpPr>
        <p:spPr>
          <a:xfrm>
            <a:off x="3206310" y="2149025"/>
            <a:ext cx="2711670" cy="492443"/>
          </a:xfrm>
          <a:prstGeom prst="rect">
            <a:avLst/>
          </a:prstGeom>
          <a:noFill/>
        </p:spPr>
        <p:txBody>
          <a:bodyPr wrap="square" rtlCol="0">
            <a:spAutoFit/>
          </a:bodyPr>
          <a:lstStyle/>
          <a:p>
            <a:pPr algn="ctr" fontAlgn="base">
              <a:spcBef>
                <a:spcPct val="0"/>
              </a:spcBef>
              <a:spcAft>
                <a:spcPct val="0"/>
              </a:spcAft>
            </a:pPr>
            <a:r>
              <a:rPr lang="en-AU" sz="2600" b="1" dirty="0">
                <a:solidFill>
                  <a:srgbClr val="000000"/>
                </a:solidFill>
                <a:latin typeface="Arial" charset="0"/>
              </a:rPr>
              <a:t>War for Rome!</a:t>
            </a:r>
          </a:p>
        </p:txBody>
      </p:sp>
      <p:sp>
        <p:nvSpPr>
          <p:cNvPr id="71" name="Rectangle 50" descr="Wide upward diagonal"/>
          <p:cNvSpPr>
            <a:spLocks noChangeArrowheads="1"/>
          </p:cNvSpPr>
          <p:nvPr/>
        </p:nvSpPr>
        <p:spPr bwMode="auto">
          <a:xfrm>
            <a:off x="3422902" y="2773363"/>
            <a:ext cx="2232000" cy="648000"/>
          </a:xfrm>
          <a:prstGeom prst="rect">
            <a:avLst/>
          </a:prstGeom>
          <a:noFill/>
          <a:ln w="57150">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pic>
        <p:nvPicPr>
          <p:cNvPr id="48" name="Picture 23" descr="Close up 10 horns"/>
          <p:cNvPicPr>
            <a:picLocks noChangeAspect="1" noChangeArrowheads="1"/>
          </p:cNvPicPr>
          <p:nvPr/>
        </p:nvPicPr>
        <p:blipFill>
          <a:blip r:embed="rId5" cstate="print"/>
          <a:srcRect l="12361" t="7581" r="9445" b="7954"/>
          <a:stretch>
            <a:fillRect/>
          </a:stretch>
        </p:blipFill>
        <p:spPr bwMode="auto">
          <a:xfrm>
            <a:off x="-154831" y="754743"/>
            <a:ext cx="4102722" cy="4854185"/>
          </a:xfrm>
          <a:prstGeom prst="rect">
            <a:avLst/>
          </a:prstGeom>
          <a:ln>
            <a:noFill/>
          </a:ln>
          <a:effectLst>
            <a:softEdge rad="635000"/>
          </a:effectLst>
        </p:spPr>
      </p:pic>
      <p:sp>
        <p:nvSpPr>
          <p:cNvPr id="46" name="Text Box 24"/>
          <p:cNvSpPr txBox="1">
            <a:spLocks noChangeArrowheads="1"/>
          </p:cNvSpPr>
          <p:nvPr/>
        </p:nvSpPr>
        <p:spPr bwMode="auto">
          <a:xfrm>
            <a:off x="1169965" y="1385186"/>
            <a:ext cx="1819978" cy="369332"/>
          </a:xfrm>
          <a:prstGeom prst="rect">
            <a:avLst/>
          </a:prstGeom>
          <a:noFill/>
          <a:ln w="9525">
            <a:noFill/>
            <a:miter lim="800000"/>
            <a:headEnd/>
            <a:tailEnd/>
          </a:ln>
        </p:spPr>
        <p:txBody>
          <a:bodyPr wrap="square">
            <a:spAutoFit/>
          </a:bodyPr>
          <a:lstStyle/>
          <a:p>
            <a:pPr algn="ctr">
              <a:spcBef>
                <a:spcPct val="50000"/>
              </a:spcBef>
              <a:defRPr/>
            </a:pPr>
            <a:r>
              <a:rPr lang="en-US" b="1" kern="0" dirty="0">
                <a:solidFill>
                  <a:srgbClr val="FFFFFF"/>
                </a:solidFill>
                <a:effectLst>
                  <a:outerShdw blurRad="38100" dist="38100" dir="2700000" algn="tl">
                    <a:srgbClr val="000000">
                      <a:alpha val="43137"/>
                    </a:srgbClr>
                  </a:outerShdw>
                </a:effectLst>
                <a:latin typeface="Tahoma" pitchFamily="34" charset="0"/>
              </a:rPr>
              <a:t>Pagan Dragon</a:t>
            </a:r>
          </a:p>
        </p:txBody>
      </p:sp>
      <p:grpSp>
        <p:nvGrpSpPr>
          <p:cNvPr id="8" name="Group 55"/>
          <p:cNvGrpSpPr>
            <a:grpSpLocks/>
          </p:cNvGrpSpPr>
          <p:nvPr/>
        </p:nvGrpSpPr>
        <p:grpSpPr bwMode="auto">
          <a:xfrm>
            <a:off x="1616963" y="3557685"/>
            <a:ext cx="1446213" cy="1084267"/>
            <a:chOff x="683" y="2233"/>
            <a:chExt cx="911" cy="683"/>
          </a:xfrm>
        </p:grpSpPr>
        <p:sp>
          <p:nvSpPr>
            <p:cNvPr id="50" name="Text Box 56"/>
            <p:cNvSpPr txBox="1">
              <a:spLocks noChangeArrowheads="1"/>
            </p:cNvSpPr>
            <p:nvPr/>
          </p:nvSpPr>
          <p:spPr bwMode="auto">
            <a:xfrm rot="20271184">
              <a:off x="683" y="2233"/>
              <a:ext cx="668" cy="213"/>
            </a:xfrm>
            <a:prstGeom prst="rect">
              <a:avLst/>
            </a:prstGeom>
            <a:noFill/>
            <a:ln w="9525">
              <a:noFill/>
              <a:miter lim="800000"/>
              <a:headEnd/>
              <a:tailEnd/>
            </a:ln>
          </p:spPr>
          <p:txBody>
            <a:bodyPr wrap="square">
              <a:spAutoFit/>
            </a:bodyPr>
            <a:lstStyle/>
            <a:p>
              <a:pPr algn="ctr">
                <a:spcBef>
                  <a:spcPct val="50000"/>
                </a:spcBef>
                <a:defRPr/>
              </a:pPr>
              <a:r>
                <a:rPr lang="en-US" sz="1600" b="1" kern="0" dirty="0">
                  <a:solidFill>
                    <a:srgbClr val="FFFFFF"/>
                  </a:solidFill>
                  <a:latin typeface="Tahoma" pitchFamily="34" charset="0"/>
                </a:rPr>
                <a:t>Galerius</a:t>
              </a:r>
            </a:p>
          </p:txBody>
        </p:sp>
        <p:sp>
          <p:nvSpPr>
            <p:cNvPr id="51" name="Text Box 57"/>
            <p:cNvSpPr txBox="1">
              <a:spLocks noChangeArrowheads="1"/>
            </p:cNvSpPr>
            <p:nvPr/>
          </p:nvSpPr>
          <p:spPr bwMode="auto">
            <a:xfrm>
              <a:off x="712" y="2467"/>
              <a:ext cx="882" cy="213"/>
            </a:xfrm>
            <a:prstGeom prst="rect">
              <a:avLst/>
            </a:prstGeom>
            <a:noFill/>
            <a:ln w="9525">
              <a:noFill/>
              <a:miter lim="800000"/>
              <a:headEnd/>
              <a:tailEnd/>
            </a:ln>
          </p:spPr>
          <p:txBody>
            <a:bodyPr wrap="square">
              <a:spAutoFit/>
            </a:bodyPr>
            <a:lstStyle/>
            <a:p>
              <a:pPr algn="ctr">
                <a:spcBef>
                  <a:spcPct val="50000"/>
                </a:spcBef>
                <a:defRPr/>
              </a:pPr>
              <a:r>
                <a:rPr lang="en-US" sz="1600" b="1" kern="0" dirty="0" err="1">
                  <a:solidFill>
                    <a:srgbClr val="FFFFFF"/>
                  </a:solidFill>
                  <a:latin typeface="Tahoma" pitchFamily="34" charset="0"/>
                </a:rPr>
                <a:t>Maxentius</a:t>
              </a:r>
              <a:endParaRPr lang="en-US" sz="1600" b="1" kern="0" dirty="0">
                <a:solidFill>
                  <a:srgbClr val="FFFFFF"/>
                </a:solidFill>
                <a:latin typeface="Tahoma" pitchFamily="34" charset="0"/>
              </a:endParaRPr>
            </a:p>
          </p:txBody>
        </p:sp>
        <p:sp>
          <p:nvSpPr>
            <p:cNvPr id="52" name="Text Box 58"/>
            <p:cNvSpPr txBox="1">
              <a:spLocks noChangeArrowheads="1"/>
            </p:cNvSpPr>
            <p:nvPr/>
          </p:nvSpPr>
          <p:spPr bwMode="auto">
            <a:xfrm rot="1290081">
              <a:off x="688" y="2703"/>
              <a:ext cx="678" cy="213"/>
            </a:xfrm>
            <a:prstGeom prst="rect">
              <a:avLst/>
            </a:prstGeom>
            <a:noFill/>
            <a:ln w="9525">
              <a:noFill/>
              <a:miter lim="800000"/>
              <a:headEnd/>
              <a:tailEnd/>
            </a:ln>
          </p:spPr>
          <p:txBody>
            <a:bodyPr>
              <a:spAutoFit/>
            </a:bodyPr>
            <a:lstStyle/>
            <a:p>
              <a:pPr algn="ctr">
                <a:spcBef>
                  <a:spcPct val="50000"/>
                </a:spcBef>
                <a:defRPr/>
              </a:pPr>
              <a:r>
                <a:rPr lang="en-US" sz="1600" b="1" kern="0" dirty="0" err="1">
                  <a:solidFill>
                    <a:srgbClr val="FFFFFF"/>
                  </a:solidFill>
                  <a:latin typeface="Tahoma" pitchFamily="34" charset="0"/>
                </a:rPr>
                <a:t>Licinius</a:t>
              </a:r>
              <a:endParaRPr lang="en-US" sz="1600" b="1" kern="0" dirty="0">
                <a:solidFill>
                  <a:srgbClr val="FFFFFF"/>
                </a:solidFill>
                <a:latin typeface="Tahoma" pitchFamily="34" charset="0"/>
              </a:endParaRPr>
            </a:p>
          </p:txBody>
        </p:sp>
      </p:grpSp>
      <p:sp>
        <p:nvSpPr>
          <p:cNvPr id="42" name="Rectangle 27"/>
          <p:cNvSpPr>
            <a:spLocks noChangeArrowheads="1"/>
          </p:cNvSpPr>
          <p:nvPr/>
        </p:nvSpPr>
        <p:spPr bwMode="auto">
          <a:xfrm>
            <a:off x="3524602" y="1627654"/>
            <a:ext cx="684000" cy="144000"/>
          </a:xfrm>
          <a:prstGeom prst="rect">
            <a:avLst/>
          </a:prstGeom>
          <a:solidFill>
            <a:srgbClr val="000099">
              <a:alpha val="30196"/>
            </a:srgbClr>
          </a:solidFill>
          <a:ln w="19050">
            <a:solidFill>
              <a:srgbClr val="000099"/>
            </a:solid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endParaRPr>
          </a:p>
        </p:txBody>
      </p:sp>
      <p:sp>
        <p:nvSpPr>
          <p:cNvPr id="43" name="Rectangle 27"/>
          <p:cNvSpPr>
            <a:spLocks noChangeArrowheads="1"/>
          </p:cNvSpPr>
          <p:nvPr/>
        </p:nvSpPr>
        <p:spPr bwMode="auto">
          <a:xfrm>
            <a:off x="4258892" y="2920085"/>
            <a:ext cx="576000" cy="144000"/>
          </a:xfrm>
          <a:prstGeom prst="rect">
            <a:avLst/>
          </a:prstGeom>
          <a:solidFill>
            <a:srgbClr val="000099">
              <a:alpha val="30196"/>
            </a:srgbClr>
          </a:solidFill>
          <a:ln w="19050">
            <a:solidFill>
              <a:srgbClr val="000099"/>
            </a:solid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endParaRPr>
          </a:p>
        </p:txBody>
      </p:sp>
      <p:sp>
        <p:nvSpPr>
          <p:cNvPr id="44" name="Rectangle 22"/>
          <p:cNvSpPr>
            <a:spLocks noChangeArrowheads="1"/>
          </p:cNvSpPr>
          <p:nvPr/>
        </p:nvSpPr>
        <p:spPr bwMode="auto">
          <a:xfrm>
            <a:off x="6931429" y="2864159"/>
            <a:ext cx="756000" cy="144000"/>
          </a:xfrm>
          <a:prstGeom prst="rect">
            <a:avLst/>
          </a:prstGeom>
          <a:solidFill>
            <a:srgbClr val="000099">
              <a:alpha val="30196"/>
            </a:srgbClr>
          </a:solidFill>
          <a:ln w="28575">
            <a:solidFill>
              <a:srgbClr val="000099"/>
            </a:solidFill>
            <a:miter lim="800000"/>
            <a:headEnd/>
            <a:tailEnd/>
          </a:ln>
        </p:spPr>
        <p:txBody>
          <a:bodyPr wrap="none" anchor="ctr"/>
          <a:lstStyle/>
          <a:p>
            <a:pPr>
              <a:defRPr/>
            </a:pPr>
            <a:endParaRPr lang="en-AU" kern="0">
              <a:solidFill>
                <a:sysClr val="windowText" lastClr="000000"/>
              </a:solidFill>
            </a:endParaRPr>
          </a:p>
        </p:txBody>
      </p:sp>
      <p:sp>
        <p:nvSpPr>
          <p:cNvPr id="45" name="Rectangle 25"/>
          <p:cNvSpPr>
            <a:spLocks noChangeArrowheads="1"/>
          </p:cNvSpPr>
          <p:nvPr/>
        </p:nvSpPr>
        <p:spPr bwMode="auto">
          <a:xfrm>
            <a:off x="6543632" y="1925009"/>
            <a:ext cx="792000" cy="144000"/>
          </a:xfrm>
          <a:prstGeom prst="rect">
            <a:avLst/>
          </a:prstGeom>
          <a:solidFill>
            <a:srgbClr val="000099">
              <a:alpha val="30196"/>
            </a:srgbClr>
          </a:solidFill>
          <a:ln w="28575">
            <a:solidFill>
              <a:srgbClr val="000099"/>
            </a:solidFill>
            <a:miter lim="800000"/>
            <a:headEnd/>
            <a:tailEnd/>
          </a:ln>
        </p:spPr>
        <p:txBody>
          <a:bodyPr wrap="none" anchor="ctr"/>
          <a:lstStyle/>
          <a:p>
            <a:pPr>
              <a:defRPr/>
            </a:pPr>
            <a:endParaRPr lang="en-AU" kern="0">
              <a:solidFill>
                <a:sysClr val="windowText" lastClr="000000"/>
              </a:solidFill>
            </a:endParaRPr>
          </a:p>
        </p:txBody>
      </p:sp>
      <p:sp>
        <p:nvSpPr>
          <p:cNvPr id="47" name="Rectangle 26"/>
          <p:cNvSpPr>
            <a:spLocks noChangeArrowheads="1"/>
          </p:cNvSpPr>
          <p:nvPr/>
        </p:nvSpPr>
        <p:spPr bwMode="auto">
          <a:xfrm>
            <a:off x="7002860" y="995683"/>
            <a:ext cx="720000" cy="144000"/>
          </a:xfrm>
          <a:prstGeom prst="rect">
            <a:avLst/>
          </a:prstGeom>
          <a:solidFill>
            <a:srgbClr val="000099">
              <a:alpha val="30196"/>
            </a:srgbClr>
          </a:solidFill>
          <a:ln w="28575">
            <a:solidFill>
              <a:srgbClr val="000099"/>
            </a:solidFill>
            <a:miter lim="800000"/>
            <a:headEnd/>
            <a:tailEnd/>
          </a:ln>
        </p:spPr>
        <p:txBody>
          <a:bodyPr wrap="none" anchor="ctr"/>
          <a:lstStyle/>
          <a:p>
            <a:pPr>
              <a:defRPr/>
            </a:pPr>
            <a:endParaRPr lang="en-AU" kern="0">
              <a:solidFill>
                <a:sysClr val="windowText" lastClr="000000"/>
              </a:solidFill>
            </a:endParaRPr>
          </a:p>
        </p:txBody>
      </p:sp>
      <p:sp>
        <p:nvSpPr>
          <p:cNvPr id="49" name="Rectangle 54"/>
          <p:cNvSpPr>
            <a:spLocks noChangeArrowheads="1"/>
          </p:cNvSpPr>
          <p:nvPr/>
        </p:nvSpPr>
        <p:spPr bwMode="auto">
          <a:xfrm>
            <a:off x="6496156" y="3094027"/>
            <a:ext cx="756000" cy="144000"/>
          </a:xfrm>
          <a:prstGeom prst="rect">
            <a:avLst/>
          </a:prstGeom>
          <a:solidFill>
            <a:srgbClr val="000099">
              <a:alpha val="30196"/>
            </a:srgbClr>
          </a:solidFill>
          <a:ln w="28575">
            <a:solidFill>
              <a:srgbClr val="000099"/>
            </a:solidFill>
            <a:miter lim="800000"/>
            <a:headEnd/>
            <a:tailEnd/>
          </a:ln>
        </p:spPr>
        <p:txBody>
          <a:bodyPr wrap="none" anchor="ctr"/>
          <a:lstStyle/>
          <a:p>
            <a:pPr>
              <a:defRPr/>
            </a:pPr>
            <a:endParaRPr lang="en-AU" kern="0">
              <a:solidFill>
                <a:sysClr val="windowText" lastClr="000000"/>
              </a:solidFill>
            </a:endParaRPr>
          </a:p>
        </p:txBody>
      </p:sp>
      <p:sp>
        <p:nvSpPr>
          <p:cNvPr id="70" name="Rectangle 54"/>
          <p:cNvSpPr>
            <a:spLocks noChangeArrowheads="1"/>
          </p:cNvSpPr>
          <p:nvPr/>
        </p:nvSpPr>
        <p:spPr bwMode="auto">
          <a:xfrm>
            <a:off x="5936598" y="5673454"/>
            <a:ext cx="540000" cy="144000"/>
          </a:xfrm>
          <a:prstGeom prst="rect">
            <a:avLst/>
          </a:prstGeom>
          <a:solidFill>
            <a:srgbClr val="000099">
              <a:alpha val="30196"/>
            </a:srgbClr>
          </a:solidFill>
          <a:ln w="28575">
            <a:solidFill>
              <a:srgbClr val="000099"/>
            </a:solidFill>
            <a:miter lim="800000"/>
            <a:headEnd/>
            <a:tailEnd/>
          </a:ln>
        </p:spPr>
        <p:txBody>
          <a:bodyPr wrap="none" anchor="ctr"/>
          <a:lstStyle/>
          <a:p>
            <a:pPr>
              <a:defRPr/>
            </a:pPr>
            <a:endParaRPr lang="en-AU" kern="0">
              <a:solidFill>
                <a:sysClr val="windowText" lastClr="000000"/>
              </a:solidFill>
            </a:endParaRPr>
          </a:p>
        </p:txBody>
      </p:sp>
      <p:grpSp>
        <p:nvGrpSpPr>
          <p:cNvPr id="72" name="Group 60"/>
          <p:cNvGrpSpPr>
            <a:grpSpLocks/>
          </p:cNvGrpSpPr>
          <p:nvPr/>
        </p:nvGrpSpPr>
        <p:grpSpPr bwMode="auto">
          <a:xfrm>
            <a:off x="7043101" y="3320839"/>
            <a:ext cx="1990400" cy="3270982"/>
            <a:chOff x="4229" y="1188"/>
            <a:chExt cx="1387" cy="1983"/>
          </a:xfrm>
        </p:grpSpPr>
        <p:pic>
          <p:nvPicPr>
            <p:cNvPr id="73" name="Picture 46" descr="Caught up to heaven"/>
            <p:cNvPicPr>
              <a:picLocks noChangeAspect="1" noChangeArrowheads="1"/>
            </p:cNvPicPr>
            <p:nvPr/>
          </p:nvPicPr>
          <p:blipFill>
            <a:blip r:embed="rId6" cstate="print"/>
            <a:srcRect l="65973" t="31851" b="3148"/>
            <a:stretch>
              <a:fillRect/>
            </a:stretch>
          </p:blipFill>
          <p:spPr bwMode="auto">
            <a:xfrm>
              <a:off x="4248" y="1218"/>
              <a:ext cx="1362" cy="195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4" name="Text Box 47"/>
            <p:cNvSpPr txBox="1">
              <a:spLocks noChangeArrowheads="1"/>
            </p:cNvSpPr>
            <p:nvPr/>
          </p:nvSpPr>
          <p:spPr bwMode="auto">
            <a:xfrm>
              <a:off x="4229" y="1188"/>
              <a:ext cx="1387" cy="392"/>
            </a:xfrm>
            <a:prstGeom prst="rect">
              <a:avLst/>
            </a:prstGeom>
            <a:noFill/>
            <a:ln w="9525">
              <a:noFill/>
              <a:miter lim="800000"/>
              <a:headEnd/>
              <a:tailEnd/>
            </a:ln>
          </p:spPr>
          <p:txBody>
            <a:bodyPr wrap="square">
              <a:spAutoFit/>
            </a:bodyPr>
            <a:lstStyle/>
            <a:p>
              <a:pPr algn="ctr">
                <a:spcBef>
                  <a:spcPct val="50000"/>
                </a:spcBef>
                <a:defRPr/>
              </a:pPr>
              <a:r>
                <a:rPr lang="en-US" b="1" kern="0" dirty="0">
                  <a:solidFill>
                    <a:srgbClr val="FFFFFF"/>
                  </a:solidFill>
                  <a:effectLst>
                    <a:outerShdw blurRad="38100" dist="38100" dir="2700000" algn="tl">
                      <a:srgbClr val="000000">
                        <a:alpha val="43137"/>
                      </a:srgbClr>
                    </a:outerShdw>
                  </a:effectLst>
                  <a:latin typeface="Tahoma" pitchFamily="34" charset="0"/>
                </a:rPr>
                <a:t>Christian Dragon</a:t>
              </a:r>
            </a:p>
          </p:txBody>
        </p:sp>
        <p:sp>
          <p:nvSpPr>
            <p:cNvPr id="75" name="Text Box 48"/>
            <p:cNvSpPr txBox="1">
              <a:spLocks noChangeArrowheads="1"/>
            </p:cNvSpPr>
            <p:nvPr/>
          </p:nvSpPr>
          <p:spPr bwMode="auto">
            <a:xfrm>
              <a:off x="4408" y="2572"/>
              <a:ext cx="1132" cy="577"/>
            </a:xfrm>
            <a:prstGeom prst="rect">
              <a:avLst/>
            </a:prstGeom>
            <a:noFill/>
            <a:ln w="9525">
              <a:noFill/>
              <a:miter lim="800000"/>
              <a:headEnd/>
              <a:tailEnd/>
            </a:ln>
          </p:spPr>
          <p:txBody>
            <a:bodyPr wrap="square">
              <a:spAutoFit/>
            </a:bodyPr>
            <a:lstStyle/>
            <a:p>
              <a:pPr algn="ctr">
                <a:spcBef>
                  <a:spcPct val="50000"/>
                </a:spcBef>
                <a:defRPr/>
              </a:pPr>
              <a:r>
                <a:rPr lang="en-US" b="1" kern="0" dirty="0">
                  <a:solidFill>
                    <a:srgbClr val="FFFFFF"/>
                  </a:solidFill>
                  <a:effectLst>
                    <a:outerShdw blurRad="38100" dist="38100" dir="2700000" algn="tl">
                      <a:srgbClr val="000000">
                        <a:alpha val="43137"/>
                      </a:srgbClr>
                    </a:outerShdw>
                  </a:effectLst>
                  <a:latin typeface="Tahoma" pitchFamily="34" charset="0"/>
                </a:rPr>
                <a:t>Constantine and successors </a:t>
              </a:r>
            </a:p>
          </p:txBody>
        </p:sp>
      </p:grpSp>
      <p:sp>
        <p:nvSpPr>
          <p:cNvPr id="78" name="Rectangle 77"/>
          <p:cNvSpPr/>
          <p:nvPr/>
        </p:nvSpPr>
        <p:spPr>
          <a:xfrm>
            <a:off x="157660" y="0"/>
            <a:ext cx="5616000" cy="6858000"/>
          </a:xfrm>
          <a:prstGeom prst="rect">
            <a:avLst/>
          </a:prstGeom>
          <a:solidFill>
            <a:srgbClr val="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Arial"/>
              <a:ea typeface="+mn-ea"/>
              <a:cs typeface="Arial"/>
            </a:endParaRPr>
          </a:p>
        </p:txBody>
      </p:sp>
      <p:sp>
        <p:nvSpPr>
          <p:cNvPr id="41" name="Rectangle 40"/>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endParaRPr>
          </a:p>
        </p:txBody>
      </p:sp>
      <p:sp>
        <p:nvSpPr>
          <p:cNvPr id="83" name="TextBox 82"/>
          <p:cNvSpPr txBox="1"/>
          <p:nvPr/>
        </p:nvSpPr>
        <p:spPr>
          <a:xfrm>
            <a:off x="425674" y="283779"/>
            <a:ext cx="5044966" cy="89255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2600" b="1" i="0" u="none" strike="noStrike" kern="0" cap="none" spc="0" normalizeH="0" baseline="0" noProof="0" dirty="0">
                <a:ln>
                  <a:noFill/>
                </a:ln>
                <a:solidFill>
                  <a:srgbClr val="000000"/>
                </a:solidFill>
                <a:effectLst/>
                <a:uLnTx/>
                <a:uFillTx/>
                <a:latin typeface="Arial" pitchFamily="34" charset="0"/>
                <a:cs typeface="Arial" pitchFamily="34" charset="0"/>
              </a:rPr>
              <a:t>A Pagan Dragon becomes a Christian Dragon </a:t>
            </a:r>
          </a:p>
        </p:txBody>
      </p:sp>
      <p:sp>
        <p:nvSpPr>
          <p:cNvPr id="85" name="TextBox 84"/>
          <p:cNvSpPr txBox="1"/>
          <p:nvPr/>
        </p:nvSpPr>
        <p:spPr>
          <a:xfrm>
            <a:off x="457204" y="1277012"/>
            <a:ext cx="4934607" cy="5201424"/>
          </a:xfrm>
          <a:prstGeom prst="rect">
            <a:avLst/>
          </a:prstGeom>
          <a:noFill/>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AU" sz="2400" b="0" i="1" u="none" strike="noStrike" kern="0" cap="none" spc="0" normalizeH="0" baseline="0" noProof="0" dirty="0">
                <a:ln>
                  <a:noFill/>
                </a:ln>
                <a:solidFill>
                  <a:srgbClr val="000000"/>
                </a:solidFill>
                <a:effectLst/>
                <a:uLnTx/>
                <a:uFillTx/>
                <a:latin typeface="Arial" pitchFamily="34" charset="0"/>
                <a:cs typeface="Arial" pitchFamily="34" charset="0"/>
              </a:rPr>
              <a:t>“The edict of Milan, the great charter of toleration, had confirmed to each individual  of the Roman world the privilege of choosing and professing his own religion. But this inestimable privilege was soon violated: with the knowledge of truth the emperor imbibed the maxims of persecution; and the sects which dissented from the catholic church were afflicted and oppressed by the triumph of Christianity.”  </a:t>
            </a:r>
            <a:r>
              <a:rPr kumimoji="0" lang="en-AU" sz="2000" b="0" i="1" u="none" strike="noStrike" kern="0" cap="none" spc="0" normalizeH="0" baseline="0" noProof="0" dirty="0">
                <a:ln>
                  <a:noFill/>
                </a:ln>
                <a:solidFill>
                  <a:srgbClr val="010199"/>
                </a:solidFill>
                <a:effectLst/>
                <a:uLnTx/>
                <a:uFillTx/>
                <a:latin typeface="Arial" pitchFamily="34" charset="0"/>
                <a:cs typeface="Arial" pitchFamily="34" charset="0"/>
              </a:rPr>
              <a:t>Decline and fall of  Roman Empire  </a:t>
            </a:r>
            <a:r>
              <a:rPr kumimoji="0" lang="en-AU" sz="2000" b="0" i="0" u="none" strike="noStrike" kern="0" cap="none" spc="0" normalizeH="0" baseline="0" noProof="0" dirty="0">
                <a:ln>
                  <a:noFill/>
                </a:ln>
                <a:solidFill>
                  <a:srgbClr val="010199"/>
                </a:solidFill>
                <a:effectLst/>
                <a:uLnTx/>
                <a:uFillTx/>
                <a:latin typeface="Arial" pitchFamily="34" charset="0"/>
                <a:cs typeface="Arial" pitchFamily="34" charset="0"/>
              </a:rPr>
              <a:t>p.146   Abridged </a:t>
            </a: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2000"/>
                                        <p:tgtEl>
                                          <p:spTgt spid="4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fade">
                                      <p:cBhvr>
                                        <p:cTn id="10" dur="2000"/>
                                        <p:tgtEl>
                                          <p:spTgt spid="4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5"/>
                                        </p:tgtEl>
                                        <p:attrNameLst>
                                          <p:attrName>style.visibility</p:attrName>
                                        </p:attrNameLst>
                                      </p:cBhvr>
                                      <p:to>
                                        <p:strVal val="visible"/>
                                      </p:to>
                                    </p:set>
                                    <p:animEffect transition="in" filter="fade">
                                      <p:cBhvr>
                                        <p:cTn id="15" dur="2000"/>
                                        <p:tgtEl>
                                          <p:spTgt spid="4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7"/>
                                        </p:tgtEl>
                                        <p:attrNameLst>
                                          <p:attrName>style.visibility</p:attrName>
                                        </p:attrNameLst>
                                      </p:cBhvr>
                                      <p:to>
                                        <p:strVal val="visible"/>
                                      </p:to>
                                    </p:set>
                                    <p:animEffect transition="in" filter="fade">
                                      <p:cBhvr>
                                        <p:cTn id="18" dur="2000"/>
                                        <p:tgtEl>
                                          <p:spTgt spid="4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4"/>
                                        </p:tgtEl>
                                        <p:attrNameLst>
                                          <p:attrName>style.visibility</p:attrName>
                                        </p:attrNameLst>
                                      </p:cBhvr>
                                      <p:to>
                                        <p:strVal val="visible"/>
                                      </p:to>
                                    </p:set>
                                    <p:animEffect transition="in" filter="fade">
                                      <p:cBhvr>
                                        <p:cTn id="21" dur="2000"/>
                                        <p:tgtEl>
                                          <p:spTgt spid="44"/>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9"/>
                                        </p:tgtEl>
                                        <p:attrNameLst>
                                          <p:attrName>style.visibility</p:attrName>
                                        </p:attrNameLst>
                                      </p:cBhvr>
                                      <p:to>
                                        <p:strVal val="visible"/>
                                      </p:to>
                                    </p:set>
                                    <p:animEffect transition="in" filter="fade">
                                      <p:cBhvr>
                                        <p:cTn id="24" dur="2000"/>
                                        <p:tgtEl>
                                          <p:spTgt spid="49"/>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70"/>
                                        </p:tgtEl>
                                        <p:attrNameLst>
                                          <p:attrName>style.visibility</p:attrName>
                                        </p:attrNameLst>
                                      </p:cBhvr>
                                      <p:to>
                                        <p:strVal val="visible"/>
                                      </p:to>
                                    </p:set>
                                    <p:animEffect transition="in" filter="fade">
                                      <p:cBhvr>
                                        <p:cTn id="27" dur="2000"/>
                                        <p:tgtEl>
                                          <p:spTgt spid="70"/>
                                        </p:tgtEl>
                                      </p:cBhvr>
                                    </p:animEffect>
                                  </p:childTnLst>
                                </p:cTn>
                              </p:par>
                              <p:par>
                                <p:cTn id="28" presetID="10" presetClass="entr" presetSubtype="0" fill="hold" nodeType="withEffect">
                                  <p:stCondLst>
                                    <p:cond delay="0"/>
                                  </p:stCondLst>
                                  <p:childTnLst>
                                    <p:set>
                                      <p:cBhvr>
                                        <p:cTn id="29" dur="1" fill="hold">
                                          <p:stCondLst>
                                            <p:cond delay="0"/>
                                          </p:stCondLst>
                                        </p:cTn>
                                        <p:tgtEl>
                                          <p:spTgt spid="72"/>
                                        </p:tgtEl>
                                        <p:attrNameLst>
                                          <p:attrName>style.visibility</p:attrName>
                                        </p:attrNameLst>
                                      </p:cBhvr>
                                      <p:to>
                                        <p:strVal val="visible"/>
                                      </p:to>
                                    </p:set>
                                    <p:animEffect transition="in" filter="fade">
                                      <p:cBhvr>
                                        <p:cTn id="30" dur="2000"/>
                                        <p:tgtEl>
                                          <p:spTgt spid="7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78"/>
                                        </p:tgtEl>
                                        <p:attrNameLst>
                                          <p:attrName>style.visibility</p:attrName>
                                        </p:attrNameLst>
                                      </p:cBhvr>
                                      <p:to>
                                        <p:strVal val="visible"/>
                                      </p:to>
                                    </p:set>
                                    <p:animEffect transition="in" filter="fade">
                                      <p:cBhvr>
                                        <p:cTn id="35" dur="2000"/>
                                        <p:tgtEl>
                                          <p:spTgt spid="78"/>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83"/>
                                        </p:tgtEl>
                                        <p:attrNameLst>
                                          <p:attrName>style.visibility</p:attrName>
                                        </p:attrNameLst>
                                      </p:cBhvr>
                                      <p:to>
                                        <p:strVal val="visible"/>
                                      </p:to>
                                    </p:set>
                                    <p:animEffect transition="in" filter="fade">
                                      <p:cBhvr>
                                        <p:cTn id="38" dur="2000"/>
                                        <p:tgtEl>
                                          <p:spTgt spid="83"/>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85"/>
                                        </p:tgtEl>
                                        <p:attrNameLst>
                                          <p:attrName>style.visibility</p:attrName>
                                        </p:attrNameLst>
                                      </p:cBhvr>
                                      <p:to>
                                        <p:strVal val="visible"/>
                                      </p:to>
                                    </p:set>
                                    <p:animEffect transition="in" filter="fade">
                                      <p:cBhvr>
                                        <p:cTn id="41" dur="200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3" grpId="0" animBg="1"/>
      <p:bldP spid="44" grpId="0" animBg="1"/>
      <p:bldP spid="45" grpId="0" animBg="1"/>
      <p:bldP spid="47" grpId="0" animBg="1"/>
      <p:bldP spid="49" grpId="0" animBg="1"/>
      <p:bldP spid="70" grpId="0" animBg="1"/>
      <p:bldP spid="78" grpId="0" animBg="1"/>
      <p:bldP spid="83" grpId="0"/>
      <p:bldP spid="85" grpId="0"/>
    </p:bldLst>
  </p:timing>
</p:sld>
</file>

<file path=ppt/theme/theme1.xml><?xml version="1.0" encoding="utf-8"?>
<a:theme xmlns:a="http://schemas.openxmlformats.org/drawingml/2006/main" name="1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4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2.xml><?xml version="1.0" encoding="utf-8"?>
<a:theme xmlns:a="http://schemas.openxmlformats.org/drawingml/2006/main" name="7_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2_Default Design">
  <a:themeElements>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Default Design">
  <a:themeElements>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1" u="none" strike="noStrike" cap="none" normalizeH="0" baseline="0" smtClean="0">
            <a:ln>
              <a:noFill/>
            </a:ln>
            <a:solidFill>
              <a:schemeClr val="tx1"/>
            </a:solidFill>
            <a:effectLst/>
            <a:latin typeface="Cooper Black" pitchFamily="18"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1" u="none" strike="noStrike" cap="none" normalizeH="0" baseline="0" smtClean="0">
            <a:ln>
              <a:noFill/>
            </a:ln>
            <a:solidFill>
              <a:schemeClr val="tx1"/>
            </a:solidFill>
            <a:effectLst/>
            <a:latin typeface="Cooper Black" pitchFamily="18"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6_Default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3_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6_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themeOverride>
</file>

<file path=ppt/theme/themeOverride2.xml><?xml version="1.0" encoding="utf-8"?>
<a:themeOverride xmlns:a="http://schemas.openxmlformats.org/drawingml/2006/main">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themeOverride>
</file>

<file path=ppt/theme/themeOverride3.xml><?xml version="1.0" encoding="utf-8"?>
<a:themeOverride xmlns:a="http://schemas.openxmlformats.org/drawingml/2006/main">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themeOverride>
</file>

<file path=docProps/app.xml><?xml version="1.0" encoding="utf-8"?>
<Properties xmlns="http://schemas.openxmlformats.org/officeDocument/2006/extended-properties" xmlns:vt="http://schemas.openxmlformats.org/officeDocument/2006/docPropsVTypes">
  <TotalTime>1351</TotalTime>
  <Words>2485</Words>
  <Application>Microsoft Office PowerPoint</Application>
  <PresentationFormat>On-screen Show (4:3)</PresentationFormat>
  <Paragraphs>292</Paragraphs>
  <Slides>28</Slides>
  <Notes>26</Notes>
  <HiddenSlides>0</HiddenSlides>
  <MMClips>0</MMClips>
  <ScaleCrop>false</ScaleCrop>
  <HeadingPairs>
    <vt:vector size="6" baseType="variant">
      <vt:variant>
        <vt:lpstr>Fonts Used</vt:lpstr>
      </vt:variant>
      <vt:variant>
        <vt:i4>12</vt:i4>
      </vt:variant>
      <vt:variant>
        <vt:lpstr>Theme</vt:lpstr>
      </vt:variant>
      <vt:variant>
        <vt:i4>12</vt:i4>
      </vt:variant>
      <vt:variant>
        <vt:lpstr>Slide Titles</vt:lpstr>
      </vt:variant>
      <vt:variant>
        <vt:i4>28</vt:i4>
      </vt:variant>
    </vt:vector>
  </HeadingPairs>
  <TitlesOfParts>
    <vt:vector size="52" baseType="lpstr">
      <vt:lpstr>Albertus</vt:lpstr>
      <vt:lpstr>Arial</vt:lpstr>
      <vt:lpstr>Arial Black</vt:lpstr>
      <vt:lpstr>Arial Narrow</vt:lpstr>
      <vt:lpstr>Arial Rounded MT Bold</vt:lpstr>
      <vt:lpstr>Calibri</vt:lpstr>
      <vt:lpstr>Comic Sans MS</vt:lpstr>
      <vt:lpstr>Cooper Black</vt:lpstr>
      <vt:lpstr>Franklin Gothic Demi</vt:lpstr>
      <vt:lpstr>Tahoma</vt:lpstr>
      <vt:lpstr>Times New Roman</vt:lpstr>
      <vt:lpstr>Wingdings</vt:lpstr>
      <vt:lpstr>17_Default Design</vt:lpstr>
      <vt:lpstr>22_Default Design</vt:lpstr>
      <vt:lpstr>1_Default Design</vt:lpstr>
      <vt:lpstr>Textured</vt:lpstr>
      <vt:lpstr>Default Design</vt:lpstr>
      <vt:lpstr>7_Default Design</vt:lpstr>
      <vt:lpstr>6_Default Design</vt:lpstr>
      <vt:lpstr>3_Textured</vt:lpstr>
      <vt:lpstr>6_Textured</vt:lpstr>
      <vt:lpstr>14_Default Design</vt:lpstr>
      <vt:lpstr>Office Theme</vt:lpstr>
      <vt:lpstr>7_Textured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2 Witnesses  Rev.11 Secular/Religious (Anti-Papal)</vt:lpstr>
      <vt:lpstr>The 2 Witnesses  Rev.11 Secular/Religious (Anti-Papal)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TAFESA - Adelaide North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Steve</dc:creator>
  <cp:lastModifiedBy>Christine Hornhardt</cp:lastModifiedBy>
  <cp:revision>58</cp:revision>
  <dcterms:created xsi:type="dcterms:W3CDTF">2012-07-09T04:04:59Z</dcterms:created>
  <dcterms:modified xsi:type="dcterms:W3CDTF">2024-07-18T19:34:51Z</dcterms:modified>
</cp:coreProperties>
</file>