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9.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0.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6" r:id="rId2"/>
    <p:sldMasterId id="2147483708" r:id="rId3"/>
    <p:sldMasterId id="2147483744" r:id="rId4"/>
    <p:sldMasterId id="2147483756" r:id="rId5"/>
    <p:sldMasterId id="2147483768" r:id="rId6"/>
    <p:sldMasterId id="2147483782" r:id="rId7"/>
    <p:sldMasterId id="2147483806" r:id="rId8"/>
    <p:sldMasterId id="2147483842" r:id="rId9"/>
    <p:sldMasterId id="2147483854" r:id="rId10"/>
    <p:sldMasterId id="2147483866" r:id="rId11"/>
  </p:sldMasterIdLst>
  <p:notesMasterIdLst>
    <p:notesMasterId r:id="rId44"/>
  </p:notesMasterIdLst>
  <p:sldIdLst>
    <p:sldId id="366" r:id="rId12"/>
    <p:sldId id="363" r:id="rId13"/>
    <p:sldId id="565" r:id="rId14"/>
    <p:sldId id="303" r:id="rId15"/>
    <p:sldId id="871" r:id="rId16"/>
    <p:sldId id="878" r:id="rId17"/>
    <p:sldId id="881" r:id="rId18"/>
    <p:sldId id="873" r:id="rId19"/>
    <p:sldId id="877" r:id="rId20"/>
    <p:sldId id="294" r:id="rId21"/>
    <p:sldId id="882" r:id="rId22"/>
    <p:sldId id="722" r:id="rId23"/>
    <p:sldId id="875" r:id="rId24"/>
    <p:sldId id="290" r:id="rId25"/>
    <p:sldId id="883" r:id="rId26"/>
    <p:sldId id="359" r:id="rId27"/>
    <p:sldId id="364" r:id="rId28"/>
    <p:sldId id="369" r:id="rId29"/>
    <p:sldId id="281" r:id="rId30"/>
    <p:sldId id="371" r:id="rId31"/>
    <p:sldId id="372" r:id="rId32"/>
    <p:sldId id="300" r:id="rId33"/>
    <p:sldId id="293" r:id="rId34"/>
    <p:sldId id="268" r:id="rId35"/>
    <p:sldId id="269" r:id="rId36"/>
    <p:sldId id="270" r:id="rId37"/>
    <p:sldId id="275" r:id="rId38"/>
    <p:sldId id="262" r:id="rId39"/>
    <p:sldId id="263" r:id="rId40"/>
    <p:sldId id="260" r:id="rId41"/>
    <p:sldId id="309" r:id="rId42"/>
    <p:sldId id="305"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D1FF"/>
    <a:srgbClr val="01BCFF"/>
    <a:srgbClr val="FFFF00"/>
    <a:srgbClr val="000000"/>
    <a:srgbClr val="007A37"/>
    <a:srgbClr val="92D05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3891" autoAdjust="0"/>
  </p:normalViewPr>
  <p:slideViewPr>
    <p:cSldViewPr snapToGrid="0">
      <p:cViewPr varScale="1">
        <p:scale>
          <a:sx n="42" d="100"/>
          <a:sy n="42" d="100"/>
        </p:scale>
        <p:origin x="1526" y="43"/>
      </p:cViewPr>
      <p:guideLst>
        <p:guide orient="horz" pos="2160"/>
        <p:guide pos="2880"/>
      </p:guideLst>
    </p:cSldViewPr>
  </p:slideViewPr>
  <p:notesTextViewPr>
    <p:cViewPr>
      <p:scale>
        <a:sx n="100" d="100"/>
        <a:sy n="100" d="100"/>
      </p:scale>
      <p:origin x="0" y="0"/>
    </p:cViewPr>
  </p:notesTextViewPr>
  <p:sorterViewPr>
    <p:cViewPr>
      <p:scale>
        <a:sx n="80" d="100"/>
        <a:sy n="80" d="100"/>
      </p:scale>
      <p:origin x="0" y="-198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viewProps" Target="viewProps.xml"/><Relationship Id="rId20" Type="http://schemas.openxmlformats.org/officeDocument/2006/relationships/slide" Target="slides/slide9.xml"/><Relationship Id="rId41"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00F847-F28F-4684-95F2-F01B7D33E3D9}" type="datetimeFigureOut">
              <a:rPr lang="en-AU" smtClean="0"/>
              <a:pPr/>
              <a:t>19/07/2024</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09B00E-9872-4FB8-8EF8-37E6B238D79B}" type="slidenum">
              <a:rPr lang="en-AU" smtClean="0"/>
              <a:pPr/>
              <a:t>‹#›</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1A9E17-5644-42B2-923A-CDE775A71042}" type="slidenum">
              <a:rPr lang="en-US">
                <a:solidFill>
                  <a:prstClr val="black"/>
                </a:solidFill>
              </a:rPr>
              <a:pPr/>
              <a:t>1</a:t>
            </a:fld>
            <a:endParaRPr lang="en-US">
              <a:solidFill>
                <a:prstClr val="black"/>
              </a:solidFill>
            </a:endParaRPr>
          </a:p>
        </p:txBody>
      </p:sp>
      <p:sp>
        <p:nvSpPr>
          <p:cNvPr id="57346" name="Rectangle 2"/>
          <p:cNvSpPr>
            <a:spLocks noGrp="1" noRot="1" noChangeAspect="1" noChangeArrowheads="1" noTextEdit="1"/>
          </p:cNvSpPr>
          <p:nvPr>
            <p:ph type="sldImg"/>
          </p:nvPr>
        </p:nvSpPr>
        <p:spPr>
          <a:xfrm>
            <a:off x="1143000" y="685800"/>
            <a:ext cx="4572000" cy="3429000"/>
          </a:xfrm>
          <a:ln/>
        </p:spPr>
      </p:sp>
      <p:sp>
        <p:nvSpPr>
          <p:cNvPr id="57347" name="Rectangle 3"/>
          <p:cNvSpPr>
            <a:spLocks noGrp="1" noChangeArrowheads="1"/>
          </p:cNvSpPr>
          <p:nvPr>
            <p:ph type="body" idx="1"/>
          </p:nvPr>
        </p:nvSpPr>
        <p:spPr/>
        <p:txBody>
          <a:bodyPr/>
          <a:lstStyle/>
          <a:p>
            <a:endParaRPr lang="en-C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50A67-971F-4342-A9F4-A974D9D3E202}" type="slidenum">
              <a:rPr kumimoji="0" lang="en-AU"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26627" name="Rectangle 2"/>
          <p:cNvSpPr>
            <a:spLocks noGrp="1" noRot="1" noChangeAspect="1" noChangeArrowheads="1" noTextEdit="1"/>
          </p:cNvSpPr>
          <p:nvPr>
            <p:ph type="sldImg"/>
          </p:nvPr>
        </p:nvSpPr>
        <p:spPr>
          <a:xfrm>
            <a:off x="1143000" y="685800"/>
            <a:ext cx="4572000" cy="3429000"/>
          </a:xfrm>
          <a:ln/>
        </p:spPr>
      </p:sp>
      <p:sp>
        <p:nvSpPr>
          <p:cNvPr id="26628" name="Rectangle 3"/>
          <p:cNvSpPr>
            <a:spLocks noGrp="1" noChangeArrowheads="1"/>
          </p:cNvSpPr>
          <p:nvPr>
            <p:ph type="body" idx="1"/>
          </p:nvPr>
        </p:nvSpPr>
        <p:spPr>
          <a:noFill/>
          <a:ln/>
        </p:spPr>
        <p:txBody>
          <a:bodyPr/>
          <a:lstStyle/>
          <a:p>
            <a:pPr eaLnBrk="1" hangingPunct="1"/>
            <a:endParaRPr lang="en-US" dirty="0">
              <a:latin typeface="Arial" pitchFamily="34" charset="0"/>
            </a:endParaRPr>
          </a:p>
        </p:txBody>
      </p:sp>
    </p:spTree>
    <p:extLst>
      <p:ext uri="{BB962C8B-B14F-4D97-AF65-F5344CB8AC3E}">
        <p14:creationId xmlns:p14="http://schemas.microsoft.com/office/powerpoint/2010/main" val="3081381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58D06-1215-F9B2-A7EE-0DAF1AD472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F5E9AA-DEA6-ED4B-6B12-819E3417F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12C234-316B-D12D-F675-D645D60E1D86}"/>
              </a:ext>
            </a:extLst>
          </p:cNvPr>
          <p:cNvSpPr>
            <a:spLocks noGrp="1"/>
          </p:cNvSpPr>
          <p:nvPr>
            <p:ph type="body" idx="1"/>
          </p:nvPr>
        </p:nvSpPr>
        <p:spPr/>
        <p:txBody>
          <a:bodyPr>
            <a:normAutofit/>
          </a:bodyPr>
          <a:lstStyle/>
          <a:p>
            <a:r>
              <a:rPr lang="en-AU" b="0" u="none" dirty="0"/>
              <a:t> The winepress is</a:t>
            </a:r>
            <a:r>
              <a:rPr lang="en-AU" b="0" u="none" baseline="0" dirty="0"/>
              <a:t> not an area, not a locality, covering approx. 280 K’s. i.e. from here to Port Augusta. </a:t>
            </a:r>
          </a:p>
          <a:p>
            <a:r>
              <a:rPr lang="en-AU" b="0" u="none" baseline="0" dirty="0"/>
              <a:t> Its an area affecting all nations </a:t>
            </a:r>
            <a:r>
              <a:rPr lang="en-AU" b="1" u="none" baseline="0" dirty="0"/>
              <a:t>“without the city’. </a:t>
            </a:r>
          </a:p>
          <a:p>
            <a:r>
              <a:rPr lang="en-AU" b="0" u="none" baseline="0" dirty="0"/>
              <a:t>The question is not how large the area is but how long is the blood going to flow from the winepress? </a:t>
            </a:r>
          </a:p>
          <a:p>
            <a:endParaRPr lang="en-AU" b="0" u="none" dirty="0"/>
          </a:p>
        </p:txBody>
      </p:sp>
      <p:sp>
        <p:nvSpPr>
          <p:cNvPr id="4" name="Slide Number Placeholder 3">
            <a:extLst>
              <a:ext uri="{FF2B5EF4-FFF2-40B4-BE49-F238E27FC236}">
                <a16:creationId xmlns:a16="http://schemas.microsoft.com/office/drawing/2014/main" id="{36A95631-FB26-A727-EE41-44A84917049F}"/>
              </a:ext>
            </a:extLst>
          </p:cNvPr>
          <p:cNvSpPr>
            <a:spLocks noGrp="1"/>
          </p:cNvSpPr>
          <p:nvPr>
            <p:ph type="sldNum" sz="quarter" idx="10"/>
          </p:nvPr>
        </p:nvSpPr>
        <p:spPr/>
        <p:txBody>
          <a:bodyPr/>
          <a:lstStyle/>
          <a:p>
            <a:fld id="{14E927E2-D13F-45FF-A24E-B057A47710CA}" type="slidenum">
              <a:rPr lang="en-AU" smtClean="0">
                <a:solidFill>
                  <a:prstClr val="black"/>
                </a:solidFill>
              </a:rPr>
              <a:pPr/>
              <a:t>11</a:t>
            </a:fld>
            <a:endParaRPr lang="en-AU">
              <a:solidFill>
                <a:prstClr val="black"/>
              </a:solidFill>
            </a:endParaRPr>
          </a:p>
        </p:txBody>
      </p:sp>
    </p:spTree>
    <p:extLst>
      <p:ext uri="{BB962C8B-B14F-4D97-AF65-F5344CB8AC3E}">
        <p14:creationId xmlns:p14="http://schemas.microsoft.com/office/powerpoint/2010/main" val="4222183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50A67-971F-4342-A9F4-A974D9D3E202}" type="slidenum">
              <a:rPr kumimoji="0" lang="en-AU"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26627" name="Rectangle 2"/>
          <p:cNvSpPr>
            <a:spLocks noGrp="1" noRot="1" noChangeAspect="1" noChangeArrowheads="1" noTextEdit="1"/>
          </p:cNvSpPr>
          <p:nvPr>
            <p:ph type="sldImg"/>
          </p:nvPr>
        </p:nvSpPr>
        <p:spPr>
          <a:xfrm>
            <a:off x="1143000" y="685800"/>
            <a:ext cx="4572000" cy="3429000"/>
          </a:xfrm>
          <a:ln/>
        </p:spPr>
      </p:sp>
      <p:sp>
        <p:nvSpPr>
          <p:cNvPr id="26628" name="Rectangle 3"/>
          <p:cNvSpPr>
            <a:spLocks noGrp="1" noChangeArrowheads="1"/>
          </p:cNvSpPr>
          <p:nvPr>
            <p:ph type="body" idx="1"/>
          </p:nvPr>
        </p:nvSpPr>
        <p:spPr>
          <a:noFill/>
          <a:ln/>
        </p:spPr>
        <p:txBody>
          <a:bodyPr/>
          <a:lstStyle/>
          <a:p>
            <a:pPr eaLnBrk="1" hangingPunct="1"/>
            <a:endParaRPr lang="en-US" dirty="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E927E2-D13F-45FF-A24E-B057A47710CA}"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802310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07D50A67-971F-4342-A9F4-A974D9D3E202}" type="slidenum">
              <a:rPr lang="en-AU" smtClean="0">
                <a:solidFill>
                  <a:prstClr val="black"/>
                </a:solidFill>
                <a:latin typeface="Arial" pitchFamily="34" charset="0"/>
              </a:rPr>
              <a:pPr/>
              <a:t>14</a:t>
            </a:fld>
            <a:endParaRPr lang="en-AU">
              <a:solidFill>
                <a:prstClr val="black"/>
              </a:solidFill>
              <a:latin typeface="Arial" pitchFamily="34" charset="0"/>
            </a:endParaRPr>
          </a:p>
        </p:txBody>
      </p:sp>
      <p:sp>
        <p:nvSpPr>
          <p:cNvPr id="26627" name="Rectangle 2"/>
          <p:cNvSpPr>
            <a:spLocks noGrp="1" noRot="1" noChangeAspect="1" noChangeArrowheads="1" noTextEdit="1"/>
          </p:cNvSpPr>
          <p:nvPr>
            <p:ph type="sldImg"/>
          </p:nvPr>
        </p:nvSpPr>
        <p:spPr>
          <a:xfrm>
            <a:off x="1143000" y="685800"/>
            <a:ext cx="4572000" cy="3429000"/>
          </a:xfrm>
          <a:ln/>
        </p:spPr>
      </p:sp>
      <p:sp>
        <p:nvSpPr>
          <p:cNvPr id="26628" name="Rectangle 3"/>
          <p:cNvSpPr>
            <a:spLocks noGrp="1" noChangeArrowheads="1"/>
          </p:cNvSpPr>
          <p:nvPr>
            <p:ph type="body" idx="1"/>
          </p:nvPr>
        </p:nvSpPr>
        <p:spPr>
          <a:noFill/>
          <a:ln/>
        </p:spPr>
        <p:txBody>
          <a:bodyPr/>
          <a:lstStyle/>
          <a:p>
            <a:pPr eaLnBrk="1" hangingPunct="1"/>
            <a:endParaRPr lang="en-US" dirty="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F5908-E618-008E-7302-D26678CA4D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A2A376-989B-D447-E70F-1110B2ACA3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42C3F1-CCFB-B32D-61D1-2532DC4BA06B}"/>
              </a:ext>
            </a:extLst>
          </p:cNvPr>
          <p:cNvSpPr>
            <a:spLocks noGrp="1"/>
          </p:cNvSpPr>
          <p:nvPr>
            <p:ph type="body" idx="1"/>
          </p:nvPr>
        </p:nvSpPr>
        <p:spPr/>
        <p:txBody>
          <a:bodyPr>
            <a:normAutofit/>
          </a:bodyPr>
          <a:lstStyle/>
          <a:p>
            <a:endParaRPr lang="en-AU"/>
          </a:p>
        </p:txBody>
      </p:sp>
      <p:sp>
        <p:nvSpPr>
          <p:cNvPr id="4" name="Slide Number Placeholder 3">
            <a:extLst>
              <a:ext uri="{FF2B5EF4-FFF2-40B4-BE49-F238E27FC236}">
                <a16:creationId xmlns:a16="http://schemas.microsoft.com/office/drawing/2014/main" id="{A4A6A349-A7F0-DF2E-5B66-A1D12407CBE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E927E2-D13F-45FF-A24E-B057A47710CA}"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9954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80A379-13C9-42D9-BCCD-846BAA330949}" type="slidenum">
              <a:rPr lang="en-US">
                <a:solidFill>
                  <a:prstClr val="black"/>
                </a:solidFill>
              </a:rPr>
              <a:pPr/>
              <a:t>16</a:t>
            </a:fld>
            <a:endParaRPr lang="en-US">
              <a:solidFill>
                <a:prstClr val="black"/>
              </a:solidFill>
            </a:endParaRPr>
          </a:p>
        </p:txBody>
      </p:sp>
      <p:sp>
        <p:nvSpPr>
          <p:cNvPr id="114690" name="Rectangle 2"/>
          <p:cNvSpPr>
            <a:spLocks noGrp="1" noRot="1" noChangeAspect="1" noChangeArrowheads="1" noTextEdit="1"/>
          </p:cNvSpPr>
          <p:nvPr>
            <p:ph type="sldImg"/>
          </p:nvPr>
        </p:nvSpPr>
        <p:spPr>
          <a:xfrm>
            <a:off x="1143000" y="685800"/>
            <a:ext cx="4572000" cy="3429000"/>
          </a:xfrm>
          <a:ln/>
        </p:spPr>
      </p:sp>
      <p:sp>
        <p:nvSpPr>
          <p:cNvPr id="114691" name="Rectangle 3"/>
          <p:cNvSpPr>
            <a:spLocks noGrp="1" noChangeArrowheads="1"/>
          </p:cNvSpPr>
          <p:nvPr>
            <p:ph type="body" idx="1"/>
          </p:nvPr>
        </p:nvSpPr>
        <p:spPr/>
        <p:txBody>
          <a:bodyPr/>
          <a:lstStyle/>
          <a:p>
            <a:pPr>
              <a:buFontTx/>
              <a:buChar char="•"/>
            </a:pPr>
            <a:endParaRPr lang="en-US" sz="20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EA09B00E-9872-4FB8-8EF8-37E6B238D79B}" type="slidenum">
              <a:rPr lang="en-AU" smtClean="0"/>
              <a:pPr/>
              <a:t>17</a:t>
            </a:fld>
            <a:endParaRPr lang="en-A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50A67-971F-4342-A9F4-A974D9D3E202}" type="slidenum">
              <a:rPr kumimoji="0" lang="en-AU"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26627" name="Rectangle 2"/>
          <p:cNvSpPr>
            <a:spLocks noGrp="1" noRot="1" noChangeAspect="1" noChangeArrowheads="1" noTextEdit="1"/>
          </p:cNvSpPr>
          <p:nvPr>
            <p:ph type="sldImg"/>
          </p:nvPr>
        </p:nvSpPr>
        <p:spPr>
          <a:xfrm>
            <a:off x="1143000" y="685800"/>
            <a:ext cx="4572000" cy="3429000"/>
          </a:xfrm>
          <a:ln/>
        </p:spPr>
      </p:sp>
      <p:sp>
        <p:nvSpPr>
          <p:cNvPr id="26628" name="Rectangle 3"/>
          <p:cNvSpPr>
            <a:spLocks noGrp="1" noChangeArrowheads="1"/>
          </p:cNvSpPr>
          <p:nvPr>
            <p:ph type="body" idx="1"/>
          </p:nvPr>
        </p:nvSpPr>
        <p:spPr>
          <a:noFill/>
          <a:ln/>
        </p:spPr>
        <p:txBody>
          <a:bodyPr/>
          <a:lstStyle/>
          <a:p>
            <a:pPr eaLnBrk="1" hangingPunct="1"/>
            <a:endParaRPr lang="en-US" dirty="0">
              <a:latin typeface="Arial" pitchFamily="34" charset="0"/>
            </a:endParaRPr>
          </a:p>
        </p:txBody>
      </p:sp>
    </p:spTree>
    <p:extLst>
      <p:ext uri="{BB962C8B-B14F-4D97-AF65-F5344CB8AC3E}">
        <p14:creationId xmlns:p14="http://schemas.microsoft.com/office/powerpoint/2010/main" val="732952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A22DC-1BBC-4C4B-AD95-013BC45CE09A}"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16738" name="Rectangle 2"/>
          <p:cNvSpPr>
            <a:spLocks noGrp="1" noRot="1" noChangeAspect="1" noChangeArrowheads="1" noTextEdit="1"/>
          </p:cNvSpPr>
          <p:nvPr>
            <p:ph type="sldImg"/>
          </p:nvPr>
        </p:nvSpPr>
        <p:spPr>
          <a:xfrm>
            <a:off x="1143000" y="685800"/>
            <a:ext cx="4572000" cy="3429000"/>
          </a:xfrm>
          <a:ln/>
        </p:spPr>
      </p:sp>
      <p:sp>
        <p:nvSpPr>
          <p:cNvPr id="116739" name="Rectangle 3"/>
          <p:cNvSpPr>
            <a:spLocks noGrp="1" noChangeArrowheads="1"/>
          </p:cNvSpPr>
          <p:nvPr>
            <p:ph type="body" idx="1"/>
          </p:nvPr>
        </p:nvSpPr>
        <p:spPr/>
        <p:txBody>
          <a:bodyPr/>
          <a:lstStyle/>
          <a:p>
            <a:pPr>
              <a:buFontTx/>
              <a:buChar char="•"/>
            </a:pPr>
            <a:r>
              <a:rPr lang="en-US" sz="2000" dirty="0"/>
              <a:t>The saints who have suffered through the ages will sing out “PRAISE BE TO YAH”</a:t>
            </a:r>
          </a:p>
          <a:p>
            <a:pPr>
              <a:buFontTx/>
              <a:buChar char="•"/>
            </a:pPr>
            <a:r>
              <a:rPr lang="en-US" sz="2000" dirty="0"/>
              <a:t>Because his judgment of this system will be true and righteous:</a:t>
            </a:r>
          </a:p>
          <a:p>
            <a:pPr>
              <a:buFontTx/>
              <a:buChar char="•"/>
            </a:pPr>
            <a:r>
              <a:rPr lang="en-US" sz="2000" dirty="0"/>
              <a:t>READ SLIDE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pPr eaLnBrk="1" hangingPunct="1"/>
            <a:endParaRPr lang="en-AU">
              <a:latin typeface="Arial" pitchFamily="34" charset="0"/>
              <a:cs typeface="Arial" pitchFamily="34" charset="0"/>
            </a:endParaRPr>
          </a:p>
        </p:txBody>
      </p:sp>
      <p:sp>
        <p:nvSpPr>
          <p:cNvPr id="125956" name="Slide Number Placeholder 3"/>
          <p:cNvSpPr>
            <a:spLocks noGrp="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2F4B5C-E488-4C85-8E9E-E27F090F074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067188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pPr eaLnBrk="1" hangingPunct="1"/>
            <a:endParaRPr lang="en-AU">
              <a:latin typeface="Arial" pitchFamily="34" charset="0"/>
              <a:cs typeface="Arial" pitchFamily="34" charset="0"/>
            </a:endParaRPr>
          </a:p>
        </p:txBody>
      </p:sp>
      <p:sp>
        <p:nvSpPr>
          <p:cNvPr id="125956" name="Slide Number Placeholder 3"/>
          <p:cNvSpPr>
            <a:spLocks noGrp="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2F4B5C-E488-4C85-8E9E-E27F090F074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143842-A7CF-4B81-8BDC-908B5D37E57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07D50A67-971F-4342-A9F4-A974D9D3E202}" type="slidenum">
              <a:rPr lang="en-AU" smtClean="0">
                <a:solidFill>
                  <a:prstClr val="black"/>
                </a:solidFill>
                <a:latin typeface="Arial" pitchFamily="34" charset="0"/>
              </a:rPr>
              <a:pPr/>
              <a:t>22</a:t>
            </a:fld>
            <a:endParaRPr lang="en-AU">
              <a:solidFill>
                <a:prstClr val="black"/>
              </a:solidFill>
              <a:latin typeface="Arial" pitchFamily="34" charset="0"/>
            </a:endParaRPr>
          </a:p>
        </p:txBody>
      </p:sp>
      <p:sp>
        <p:nvSpPr>
          <p:cNvPr id="26627" name="Rectangle 2"/>
          <p:cNvSpPr>
            <a:spLocks noGrp="1" noRot="1" noChangeAspect="1" noChangeArrowheads="1" noTextEdit="1"/>
          </p:cNvSpPr>
          <p:nvPr>
            <p:ph type="sldImg"/>
          </p:nvPr>
        </p:nvSpPr>
        <p:spPr>
          <a:xfrm>
            <a:off x="1143000" y="685800"/>
            <a:ext cx="4572000" cy="3429000"/>
          </a:xfrm>
          <a:ln/>
        </p:spPr>
      </p:sp>
      <p:sp>
        <p:nvSpPr>
          <p:cNvPr id="26628" name="Rectangle 3"/>
          <p:cNvSpPr>
            <a:spLocks noGrp="1" noChangeArrowheads="1"/>
          </p:cNvSpPr>
          <p:nvPr>
            <p:ph type="body" idx="1"/>
          </p:nvPr>
        </p:nvSpPr>
        <p:spPr>
          <a:noFill/>
          <a:ln/>
        </p:spPr>
        <p:txBody>
          <a:bodyPr/>
          <a:lstStyle/>
          <a:p>
            <a:pPr eaLnBrk="1" hangingPunct="1"/>
            <a:endParaRPr lang="en-US" dirty="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b="1" baseline="0" dirty="0"/>
              <a:t>‘Ye </a:t>
            </a:r>
            <a:r>
              <a:rPr lang="en-AU" b="1" baseline="0" dirty="0" err="1"/>
              <a:t>saith</a:t>
            </a:r>
            <a:r>
              <a:rPr lang="en-AU" b="1" baseline="0" dirty="0"/>
              <a:t> the spirit’  - </a:t>
            </a:r>
            <a:r>
              <a:rPr lang="en-AU" b="0" baseline="0" dirty="0"/>
              <a:t>emphatic endorsement</a:t>
            </a:r>
            <a:r>
              <a:rPr lang="en-AU" b="1" baseline="0" dirty="0"/>
              <a:t> </a:t>
            </a:r>
          </a:p>
          <a:p>
            <a:r>
              <a:rPr lang="en-AU" b="1" baseline="0" dirty="0"/>
              <a:t> </a:t>
            </a:r>
          </a:p>
          <a:p>
            <a:r>
              <a:rPr lang="en-AU" b="1" baseline="0" dirty="0"/>
              <a:t>Note: </a:t>
            </a:r>
            <a:r>
              <a:rPr lang="en-AU" b="0" baseline="0" dirty="0"/>
              <a:t>the Spirit is their attendant in whatever capacity the circumstances of the situation may require them to act.</a:t>
            </a:r>
          </a:p>
          <a:p>
            <a:r>
              <a:rPr lang="en-AU" b="0" baseline="0" dirty="0"/>
              <a:t>Without the spirit they could do nothing . But aided by the spirit there is nothing to difficult for them to accomplish.</a:t>
            </a:r>
            <a:endParaRPr lang="en-AU" b="1" baseline="0" dirty="0"/>
          </a:p>
          <a:p>
            <a:endParaRPr lang="en-AU" b="1" baseline="0" dirty="0"/>
          </a:p>
          <a:p>
            <a:r>
              <a:rPr lang="en-AU" b="1" baseline="0" dirty="0"/>
              <a:t>“That they may take rest from their labours and their works.’</a:t>
            </a:r>
          </a:p>
          <a:p>
            <a:pPr lvl="1">
              <a:buFont typeface="Arial" pitchFamily="34" charset="0"/>
              <a:buChar char="•"/>
            </a:pPr>
            <a:r>
              <a:rPr lang="en-AU" b="0" baseline="0" dirty="0"/>
              <a:t>Their works are exhibited in the 14</a:t>
            </a:r>
            <a:r>
              <a:rPr lang="en-AU" b="0" baseline="30000" dirty="0"/>
              <a:t>th</a:t>
            </a:r>
            <a:r>
              <a:rPr lang="en-AU" b="0" baseline="0" dirty="0"/>
              <a:t> chapter</a:t>
            </a:r>
            <a:r>
              <a:rPr lang="en-AU" b="1" baseline="0" dirty="0"/>
              <a:t>. </a:t>
            </a:r>
          </a:p>
          <a:p>
            <a:pPr lvl="3">
              <a:buFont typeface="Arial" pitchFamily="34" charset="0"/>
              <a:buChar char="•"/>
            </a:pPr>
            <a:r>
              <a:rPr lang="en-AU" b="0" baseline="0" dirty="0"/>
              <a:t>The harvest and vintage of the earth.</a:t>
            </a:r>
          </a:p>
          <a:p>
            <a:pPr lvl="0">
              <a:buFont typeface="Arial" pitchFamily="34" charset="0"/>
              <a:buNone/>
            </a:pPr>
            <a:r>
              <a:rPr lang="en-AU" b="0" baseline="0" dirty="0"/>
              <a:t>When that’s done then they along with the world will take their rest.</a:t>
            </a:r>
          </a:p>
          <a:p>
            <a:endParaRPr lang="en-AU" dirty="0"/>
          </a:p>
        </p:txBody>
      </p:sp>
      <p:sp>
        <p:nvSpPr>
          <p:cNvPr id="4" name="Slide Number Placeholder 3"/>
          <p:cNvSpPr>
            <a:spLocks noGrp="1"/>
          </p:cNvSpPr>
          <p:nvPr>
            <p:ph type="sldNum" sz="quarter" idx="10"/>
          </p:nvPr>
        </p:nvSpPr>
        <p:spPr/>
        <p:txBody>
          <a:bodyPr/>
          <a:lstStyle/>
          <a:p>
            <a:fld id="{14E927E2-D13F-45FF-A24E-B057A47710CA}" type="slidenum">
              <a:rPr lang="en-AU" smtClean="0">
                <a:solidFill>
                  <a:prstClr val="black"/>
                </a:solidFill>
              </a:rPr>
              <a:pPr/>
              <a:t>23</a:t>
            </a:fld>
            <a:endParaRPr lang="en-AU">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E927E2-D13F-45FF-A24E-B057A47710CA}"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45739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19B554-669F-43BF-9BC5-D7DAB573BAB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40643" name="Rectangle 2"/>
          <p:cNvSpPr>
            <a:spLocks noGrp="1" noRot="1" noChangeAspect="1" noChangeArrowheads="1" noTextEdit="1"/>
          </p:cNvSpPr>
          <p:nvPr>
            <p:ph type="sldImg"/>
          </p:nvPr>
        </p:nvSpPr>
        <p:spPr>
          <a:ln/>
        </p:spPr>
      </p:sp>
      <p:sp>
        <p:nvSpPr>
          <p:cNvPr id="240644" name="Rectangle 3"/>
          <p:cNvSpPr>
            <a:spLocks noGrp="1" noChangeArrowheads="1"/>
          </p:cNvSpPr>
          <p:nvPr>
            <p:ph type="body" idx="1"/>
          </p:nvPr>
        </p:nvSpPr>
        <p:spPr>
          <a:noFill/>
          <a:ln/>
        </p:spPr>
        <p:txBody>
          <a:bodyPr/>
          <a:lstStyle/>
          <a:p>
            <a:pPr eaLnBrk="1" hangingPunct="1"/>
            <a:endParaRPr lang="en-AU"/>
          </a:p>
        </p:txBody>
      </p:sp>
    </p:spTree>
    <p:extLst>
      <p:ext uri="{BB962C8B-B14F-4D97-AF65-F5344CB8AC3E}">
        <p14:creationId xmlns:p14="http://schemas.microsoft.com/office/powerpoint/2010/main" val="7558277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B76383-64D0-4646-A0B9-77A6CF5CCD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41667" name="Rectangle 2"/>
          <p:cNvSpPr>
            <a:spLocks noGrp="1" noRot="1" noChangeAspect="1" noChangeArrowheads="1" noTextEdit="1"/>
          </p:cNvSpPr>
          <p:nvPr>
            <p:ph type="sldImg"/>
          </p:nvPr>
        </p:nvSpPr>
        <p:spPr>
          <a:ln/>
        </p:spPr>
      </p:sp>
      <p:sp>
        <p:nvSpPr>
          <p:cNvPr id="241668" name="Rectangle 3"/>
          <p:cNvSpPr>
            <a:spLocks noGrp="1" noChangeArrowheads="1"/>
          </p:cNvSpPr>
          <p:nvPr>
            <p:ph type="body" idx="1"/>
          </p:nvPr>
        </p:nvSpPr>
        <p:spPr>
          <a:noFill/>
          <a:ln/>
        </p:spPr>
        <p:txBody>
          <a:bodyPr/>
          <a:lstStyle/>
          <a:p>
            <a:pPr eaLnBrk="1" hangingPunct="1"/>
            <a:endParaRPr lang="en-AU"/>
          </a:p>
        </p:txBody>
      </p:sp>
    </p:spTree>
    <p:extLst>
      <p:ext uri="{BB962C8B-B14F-4D97-AF65-F5344CB8AC3E}">
        <p14:creationId xmlns:p14="http://schemas.microsoft.com/office/powerpoint/2010/main" val="24372614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BB14A-F8E6-445B-85E8-15A7F9AB1F3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43715" name="Rectangle 2"/>
          <p:cNvSpPr>
            <a:spLocks noGrp="1" noRot="1" noChangeAspect="1" noChangeArrowheads="1" noTextEdit="1"/>
          </p:cNvSpPr>
          <p:nvPr>
            <p:ph type="sldImg"/>
          </p:nvPr>
        </p:nvSpPr>
        <p:spPr>
          <a:xfrm>
            <a:off x="1143000" y="685800"/>
            <a:ext cx="4572000" cy="3429000"/>
          </a:xfrm>
          <a:ln/>
        </p:spPr>
      </p:sp>
      <p:sp>
        <p:nvSpPr>
          <p:cNvPr id="243716" name="Rectangle 3"/>
          <p:cNvSpPr>
            <a:spLocks noGrp="1" noChangeArrowheads="1"/>
          </p:cNvSpPr>
          <p:nvPr>
            <p:ph type="body" idx="1"/>
          </p:nvPr>
        </p:nvSpPr>
        <p:spPr>
          <a:xfrm>
            <a:off x="914400" y="4343400"/>
            <a:ext cx="5029200" cy="4114800"/>
          </a:xfrm>
          <a:noFill/>
          <a:ln/>
        </p:spPr>
        <p:txBody>
          <a:bodyPr/>
          <a:lstStyle/>
          <a:p>
            <a:pPr eaLnBrk="1" hangingPunct="1"/>
            <a:endParaRPr lang="en-US" dirty="0"/>
          </a:p>
        </p:txBody>
      </p:sp>
    </p:spTree>
    <p:extLst>
      <p:ext uri="{BB962C8B-B14F-4D97-AF65-F5344CB8AC3E}">
        <p14:creationId xmlns:p14="http://schemas.microsoft.com/office/powerpoint/2010/main" val="3049975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E927E2-D13F-45FF-A24E-B057A47710CA}"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E927E2-D13F-45FF-A24E-B057A47710CA}"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10B7D-35C0-6944-A833-A8541DC0B99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14187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50A67-971F-4342-A9F4-A974D9D3E202}" type="slidenum">
              <a:rPr kumimoji="0" lang="en-AU"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AU"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26627" name="Rectangle 2"/>
          <p:cNvSpPr>
            <a:spLocks noGrp="1" noRot="1" noChangeAspect="1" noChangeArrowheads="1" noTextEdit="1"/>
          </p:cNvSpPr>
          <p:nvPr>
            <p:ph type="sldImg"/>
          </p:nvPr>
        </p:nvSpPr>
        <p:spPr>
          <a:xfrm>
            <a:off x="1143000" y="685800"/>
            <a:ext cx="4572000" cy="3429000"/>
          </a:xfrm>
          <a:ln/>
        </p:spPr>
      </p:sp>
      <p:sp>
        <p:nvSpPr>
          <p:cNvPr id="26628" name="Rectangle 3"/>
          <p:cNvSpPr>
            <a:spLocks noGrp="1" noChangeArrowheads="1"/>
          </p:cNvSpPr>
          <p:nvPr>
            <p:ph type="body" idx="1"/>
          </p:nvPr>
        </p:nvSpPr>
        <p:spPr>
          <a:noFill/>
          <a:ln/>
        </p:spPr>
        <p:txBody>
          <a:bodyPr/>
          <a:lstStyle/>
          <a:p>
            <a:pPr eaLnBrk="1" hangingPunct="1"/>
            <a:endParaRPr lang="en-US" dirty="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6C589CD1-2340-40FD-9F7D-BB8A8F4F629D}" type="slidenum">
              <a:rPr lang="en-AU" smtClean="0">
                <a:solidFill>
                  <a:prstClr val="black"/>
                </a:solidFill>
              </a:rPr>
              <a:pPr/>
              <a:t>31</a:t>
            </a:fld>
            <a:endParaRPr lang="en-AU">
              <a:solidFill>
                <a:prstClr val="black"/>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AE143842-A7CF-4B81-8BDC-908B5D37E575}" type="slidenum">
              <a:rPr lang="en-US" smtClean="0">
                <a:solidFill>
                  <a:prstClr val="black"/>
                </a:solidFill>
              </a:rPr>
              <a:pPr/>
              <a:t>32</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pPr>
              <a:defRPr/>
            </a:pPr>
            <a:fld id="{2F44F1BF-2706-476A-92D2-095373822354}" type="slidenum">
              <a:rPr lang="en-AU" smtClean="0">
                <a:solidFill>
                  <a:prstClr val="black"/>
                </a:solidFill>
              </a:rPr>
              <a:pPr>
                <a:defRPr/>
              </a:pPr>
              <a:t>4</a:t>
            </a:fld>
            <a:endParaRPr lang="en-AU">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50A67-971F-4342-A9F4-A974D9D3E202}" type="slidenum">
              <a:rPr kumimoji="0" lang="en-AU"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26627" name="Rectangle 2"/>
          <p:cNvSpPr>
            <a:spLocks noGrp="1" noRot="1" noChangeAspect="1" noChangeArrowheads="1" noTextEdit="1"/>
          </p:cNvSpPr>
          <p:nvPr>
            <p:ph type="sldImg"/>
          </p:nvPr>
        </p:nvSpPr>
        <p:spPr>
          <a:xfrm>
            <a:off x="1143000" y="685800"/>
            <a:ext cx="4572000" cy="3429000"/>
          </a:xfrm>
          <a:ln/>
        </p:spPr>
      </p:sp>
      <p:sp>
        <p:nvSpPr>
          <p:cNvPr id="26628" name="Rectangle 3"/>
          <p:cNvSpPr>
            <a:spLocks noGrp="1" noChangeArrowheads="1"/>
          </p:cNvSpPr>
          <p:nvPr>
            <p:ph type="body" idx="1"/>
          </p:nvPr>
        </p:nvSpPr>
        <p:spPr>
          <a:noFill/>
          <a:ln/>
        </p:spPr>
        <p:txBody>
          <a:bodyPr/>
          <a:lstStyle/>
          <a:p>
            <a:pPr eaLnBrk="1" hangingPunct="1"/>
            <a:endParaRPr lang="en-US">
              <a:latin typeface="Arial" pitchFamily="34" charset="0"/>
            </a:endParaRPr>
          </a:p>
        </p:txBody>
      </p:sp>
    </p:spTree>
    <p:extLst>
      <p:ext uri="{BB962C8B-B14F-4D97-AF65-F5344CB8AC3E}">
        <p14:creationId xmlns:p14="http://schemas.microsoft.com/office/powerpoint/2010/main" val="3236619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42564-380B-8B5C-B8B9-E84B919A0E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EDEC9B-33D5-B6E4-7D56-E1D3F6C799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3168A2-CE1F-5B79-DAE1-4B3C5BE9966A}"/>
              </a:ext>
            </a:extLst>
          </p:cNvPr>
          <p:cNvSpPr>
            <a:spLocks noGrp="1"/>
          </p:cNvSpPr>
          <p:nvPr>
            <p:ph type="body" idx="1"/>
          </p:nvPr>
        </p:nvSpPr>
        <p:spPr/>
        <p:txBody>
          <a:bodyPr>
            <a:normAutofit/>
          </a:bodyPr>
          <a:lstStyle/>
          <a:p>
            <a:endParaRPr lang="en-AU"/>
          </a:p>
        </p:txBody>
      </p:sp>
      <p:sp>
        <p:nvSpPr>
          <p:cNvPr id="4" name="Slide Number Placeholder 3">
            <a:extLst>
              <a:ext uri="{FF2B5EF4-FFF2-40B4-BE49-F238E27FC236}">
                <a16:creationId xmlns:a16="http://schemas.microsoft.com/office/drawing/2014/main" id="{5B20EC23-B2D2-60B5-835C-6E8A794AEE8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19E0C3-BC47-4755-BCF6-46A6F45CEA2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41808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6EBA7-3AF0-0A86-E59D-31CA9BF0BA42}"/>
            </a:ext>
          </a:extLst>
        </p:cNvPr>
        <p:cNvGrpSpPr/>
        <p:nvPr/>
      </p:nvGrpSpPr>
      <p:grpSpPr>
        <a:xfrm>
          <a:off x="0" y="0"/>
          <a:ext cx="0" cy="0"/>
          <a:chOff x="0" y="0"/>
          <a:chExt cx="0" cy="0"/>
        </a:xfrm>
      </p:grpSpPr>
      <p:sp>
        <p:nvSpPr>
          <p:cNvPr id="159746" name="Rectangle 7">
            <a:extLst>
              <a:ext uri="{FF2B5EF4-FFF2-40B4-BE49-F238E27FC236}">
                <a16:creationId xmlns:a16="http://schemas.microsoft.com/office/drawing/2014/main" id="{63615C8E-CA9D-8272-3831-2A4BCDF83BA5}"/>
              </a:ext>
            </a:extLst>
          </p:cNvPr>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57FD32-4A9B-48E7-8F48-B8581009289E}"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59747" name="Rectangle 2">
            <a:extLst>
              <a:ext uri="{FF2B5EF4-FFF2-40B4-BE49-F238E27FC236}">
                <a16:creationId xmlns:a16="http://schemas.microsoft.com/office/drawing/2014/main" id="{B75DA5C8-0C9C-8739-2793-CF87F00C13DF}"/>
              </a:ext>
            </a:extLst>
          </p:cNvPr>
          <p:cNvSpPr>
            <a:spLocks noGrp="1" noRot="1" noChangeAspect="1" noChangeArrowheads="1" noTextEdit="1"/>
          </p:cNvSpPr>
          <p:nvPr>
            <p:ph type="sldImg"/>
          </p:nvPr>
        </p:nvSpPr>
        <p:spPr>
          <a:ln/>
        </p:spPr>
      </p:sp>
      <p:sp>
        <p:nvSpPr>
          <p:cNvPr id="159748" name="Rectangle 3">
            <a:extLst>
              <a:ext uri="{FF2B5EF4-FFF2-40B4-BE49-F238E27FC236}">
                <a16:creationId xmlns:a16="http://schemas.microsoft.com/office/drawing/2014/main" id="{D8BDD098-0504-4329-123A-0EE501FFA456}"/>
              </a:ext>
            </a:extLst>
          </p:cNvPr>
          <p:cNvSpPr>
            <a:spLocks noGrp="1" noChangeArrowheads="1"/>
          </p:cNvSpPr>
          <p:nvPr>
            <p:ph type="body" idx="1"/>
          </p:nvPr>
        </p:nvSpPr>
        <p:spPr>
          <a:xfrm>
            <a:off x="914400" y="4343400"/>
            <a:ext cx="5029200" cy="4114800"/>
          </a:xfrm>
          <a:noFill/>
          <a:ln/>
        </p:spPr>
        <p:txBody>
          <a:bodyPr/>
          <a:lstStyle/>
          <a:p>
            <a:pPr eaLnBrk="1" hangingPunct="1"/>
            <a:endParaRPr lang="en-US" sz="1600" dirty="0"/>
          </a:p>
        </p:txBody>
      </p:sp>
    </p:spTree>
    <p:extLst>
      <p:ext uri="{BB962C8B-B14F-4D97-AF65-F5344CB8AC3E}">
        <p14:creationId xmlns:p14="http://schemas.microsoft.com/office/powerpoint/2010/main" val="518615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50A67-971F-4342-A9F4-A974D9D3E202}" type="slidenum">
              <a:rPr kumimoji="0" lang="en-AU"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26627" name="Rectangle 2"/>
          <p:cNvSpPr>
            <a:spLocks noGrp="1" noRot="1" noChangeAspect="1" noChangeArrowheads="1" noTextEdit="1"/>
          </p:cNvSpPr>
          <p:nvPr>
            <p:ph type="sldImg"/>
          </p:nvPr>
        </p:nvSpPr>
        <p:spPr>
          <a:xfrm>
            <a:off x="1143000" y="685800"/>
            <a:ext cx="4572000" cy="3429000"/>
          </a:xfrm>
          <a:ln/>
        </p:spPr>
      </p:sp>
      <p:sp>
        <p:nvSpPr>
          <p:cNvPr id="26628" name="Rectangle 3"/>
          <p:cNvSpPr>
            <a:spLocks noGrp="1" noChangeArrowheads="1"/>
          </p:cNvSpPr>
          <p:nvPr>
            <p:ph type="body" idx="1"/>
          </p:nvPr>
        </p:nvSpPr>
        <p:spPr>
          <a:noFill/>
          <a:ln/>
        </p:spPr>
        <p:txBody>
          <a:bodyPr/>
          <a:lstStyle/>
          <a:p>
            <a:pPr eaLnBrk="1" hangingPunct="1"/>
            <a:endParaRPr lang="en-US">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D50A67-971F-4342-A9F4-A974D9D3E202}" type="slidenum">
              <a:rPr kumimoji="0" lang="en-AU"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Arial" pitchFamily="34" charset="0"/>
              <a:ea typeface="+mn-ea"/>
              <a:cs typeface="+mn-cs"/>
            </a:endParaRPr>
          </a:p>
        </p:txBody>
      </p:sp>
      <p:sp>
        <p:nvSpPr>
          <p:cNvPr id="26627" name="Rectangle 2"/>
          <p:cNvSpPr>
            <a:spLocks noGrp="1" noRot="1" noChangeAspect="1" noChangeArrowheads="1" noTextEdit="1"/>
          </p:cNvSpPr>
          <p:nvPr>
            <p:ph type="sldImg"/>
          </p:nvPr>
        </p:nvSpPr>
        <p:spPr>
          <a:xfrm>
            <a:off x="1143000" y="685800"/>
            <a:ext cx="4572000" cy="3429000"/>
          </a:xfrm>
          <a:ln/>
        </p:spPr>
      </p:sp>
      <p:sp>
        <p:nvSpPr>
          <p:cNvPr id="26628" name="Rectangle 3"/>
          <p:cNvSpPr>
            <a:spLocks noGrp="1" noChangeArrowheads="1"/>
          </p:cNvSpPr>
          <p:nvPr>
            <p:ph type="body" idx="1"/>
          </p:nvPr>
        </p:nvSpPr>
        <p:spPr>
          <a:noFill/>
          <a:ln/>
        </p:spPr>
        <p:txBody>
          <a:bodyPr/>
          <a:lstStyle/>
          <a:p>
            <a:pPr eaLnBrk="1" hangingPunct="1"/>
            <a:endParaRPr lang="en-US" dirty="0">
              <a:latin typeface="Arial" pitchFamily="34" charset="0"/>
            </a:endParaRPr>
          </a:p>
        </p:txBody>
      </p:sp>
    </p:spTree>
    <p:extLst>
      <p:ext uri="{BB962C8B-B14F-4D97-AF65-F5344CB8AC3E}">
        <p14:creationId xmlns:p14="http://schemas.microsoft.com/office/powerpoint/2010/main" val="1984708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D8AFD5A-890D-42D5-ABB0-414A799DC44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D5C8A38-F9AA-40F4-BA8D-D3453796F96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A6CCCAE-1D0D-4CD5-97CC-E2D3BF2F8FB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81532307"/>
      </p:ext>
    </p:extLst>
  </p:cSld>
  <p:clrMapOvr>
    <a:masterClrMapping/>
  </p:clrMapOvr>
  <p:transition spd="slow">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D80CBF-EAB1-4959-8D9A-B892DE18D7C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12473670"/>
      </p:ext>
    </p:extLst>
  </p:cSld>
  <p:clrMapOvr>
    <a:masterClrMapping/>
  </p:clrMapOvr>
  <p:transition spd="slow">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10"/>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EA29997-63B6-4C97-85AF-1F7CF89894C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5017040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9C1770B-5E4E-4C22-9ACD-E1825DC7241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6130413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85"/>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22"/>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FFB2340-D54A-4492-B1F5-83887039AF0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4900305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43DB07C-BF10-4C99-AB64-B9406DE15A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3564806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9"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9"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4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06964576-D896-4761-B05A-7BBF9422B6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9920562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CE5B658D-0608-4362-960B-A2101A4412E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7324602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8D075F05-4EB2-4075-B3EC-E982212086E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7407376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9"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7" y="27313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9"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7C41F12-59F0-4FA1-87DA-4752CE76EB6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21125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1"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4AE0DBD-4E2A-4B7D-8025-B46230C38DA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A86A118-B724-4C12-8BA1-2639F5A6C98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6259040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88F9E09-D407-4AE7-9DDB-FC977E290F0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2976354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12"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1"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054D036-4B1E-4C84-93CE-7ACAF3FFA41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9928814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6746769"/>
      </p:ext>
    </p:extLst>
  </p:cSld>
  <p:clrMapOvr>
    <a:masterClrMapping/>
  </p:clrMapOvr>
  <p:transition spd="slow">
    <p:circl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025207"/>
      </p:ext>
    </p:extLst>
  </p:cSld>
  <p:clrMapOvr>
    <a:masterClrMapping/>
  </p:clrMapOvr>
  <p:transition spd="slow">
    <p:circl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Click to edit Master text styles</a:t>
            </a:r>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5582640"/>
      </p:ext>
    </p:extLst>
  </p:cSld>
  <p:clrMapOvr>
    <a:masterClrMapping/>
  </p:clrMapOvr>
  <p:transition spd="slow">
    <p:circl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Date Placeholder 4"/>
          <p:cNvSpPr>
            <a:spLocks noGrp="1"/>
          </p:cNvSpPr>
          <p:nvPr>
            <p:ph type="dt" sz="half" idx="10"/>
          </p:nvPr>
        </p:nvSpPr>
        <p:spPr/>
        <p:txBody>
          <a:bodyPr/>
          <a:lstStyle/>
          <a:p>
            <a:fld id="{0FAE0503-A79F-C240-808D-76558E6FFA25}" type="datetimeFigureOut">
              <a:rPr lang="en-US" smtClean="0">
                <a:solidFill>
                  <a:prstClr val="black">
                    <a:tint val="75000"/>
                  </a:prstClr>
                </a:solidFill>
              </a:rPr>
              <a:pPr/>
              <a:t>7/19/2024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4065546"/>
      </p:ext>
    </p:extLst>
  </p:cSld>
  <p:clrMapOvr>
    <a:masterClrMapping/>
  </p:clrMapOvr>
  <p:transition spd="slow">
    <p:circl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Date Placeholder 6"/>
          <p:cNvSpPr>
            <a:spLocks noGrp="1"/>
          </p:cNvSpPr>
          <p:nvPr>
            <p:ph type="dt" sz="half" idx="10"/>
          </p:nvPr>
        </p:nvSpPr>
        <p:spPr/>
        <p:txBody>
          <a:bodyPr/>
          <a:lstStyle/>
          <a:p>
            <a:fld id="{0FAE0503-A79F-C240-808D-76558E6FFA25}" type="datetimeFigureOut">
              <a:rPr lang="en-US" smtClean="0">
                <a:solidFill>
                  <a:prstClr val="black">
                    <a:tint val="75000"/>
                  </a:prstClr>
                </a:solidFill>
              </a:rPr>
              <a:pPr/>
              <a:t>7/19/2024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0121963"/>
      </p:ext>
    </p:extLst>
  </p:cSld>
  <p:clrMapOvr>
    <a:masterClrMapping/>
  </p:clrMapOvr>
  <p:transition spd="slow">
    <p:circl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Date Placeholder 2"/>
          <p:cNvSpPr>
            <a:spLocks noGrp="1"/>
          </p:cNvSpPr>
          <p:nvPr>
            <p:ph type="dt" sz="half" idx="10"/>
          </p:nvPr>
        </p:nvSpPr>
        <p:spPr/>
        <p:txBody>
          <a:bodyPr/>
          <a:lstStyle/>
          <a:p>
            <a:fld id="{0FAE0503-A79F-C240-808D-76558E6FFA25}" type="datetimeFigureOut">
              <a:rPr lang="en-US" smtClean="0">
                <a:solidFill>
                  <a:prstClr val="black">
                    <a:tint val="75000"/>
                  </a:prstClr>
                </a:solidFill>
              </a:rPr>
              <a:pPr/>
              <a:t>7/19/2024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6045551"/>
      </p:ext>
    </p:extLst>
  </p:cSld>
  <p:clrMapOvr>
    <a:masterClrMapping/>
  </p:clrMapOvr>
  <p:transition spd="slow">
    <p:circl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AE0503-A79F-C240-808D-76558E6FFA25}" type="datetimeFigureOut">
              <a:rPr lang="en-US" smtClean="0">
                <a:solidFill>
                  <a:prstClr val="black">
                    <a:tint val="75000"/>
                  </a:prstClr>
                </a:solidFill>
              </a:rPr>
              <a:pPr/>
              <a:t>7/19/2024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7064879"/>
      </p:ext>
    </p:extLst>
  </p:cSld>
  <p:clrMapOvr>
    <a:masterClrMapping/>
  </p:clrMapOvr>
  <p:transition spd="slow">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75458"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275459"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A95FDFC-C102-4CBB-AF2C-C0A5676F1070}"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0FAE0503-A79F-C240-808D-76558E6FFA25}" type="datetimeFigureOut">
              <a:rPr lang="en-US" smtClean="0">
                <a:solidFill>
                  <a:prstClr val="black">
                    <a:tint val="75000"/>
                  </a:prstClr>
                </a:solidFill>
              </a:rPr>
              <a:pPr/>
              <a:t>7/19/2024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0284123"/>
      </p:ext>
    </p:extLst>
  </p:cSld>
  <p:clrMapOvr>
    <a:masterClrMapping/>
  </p:clrMapOvr>
  <p:transition spd="slow">
    <p:circl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0FAE0503-A79F-C240-808D-76558E6FFA25}" type="datetimeFigureOut">
              <a:rPr lang="en-US" smtClean="0">
                <a:solidFill>
                  <a:prstClr val="black">
                    <a:tint val="75000"/>
                  </a:prstClr>
                </a:solidFill>
              </a:rPr>
              <a:pPr/>
              <a:t>7/19/2024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41966228"/>
      </p:ext>
    </p:extLst>
  </p:cSld>
  <p:clrMapOvr>
    <a:masterClrMapping/>
  </p:clrMapOvr>
  <p:transition spd="slow">
    <p:circl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6861500"/>
      </p:ext>
    </p:extLst>
  </p:cSld>
  <p:clrMapOvr>
    <a:masterClrMapping/>
  </p:clrMapOvr>
  <p:transition spd="slow">
    <p:circl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0FAE0503-A79F-C240-808D-76558E6FFA25}" type="datetimeFigureOut">
              <a:rPr lang="en-US" smtClean="0">
                <a:solidFill>
                  <a:prstClr val="black">
                    <a:tint val="75000"/>
                  </a:prstClr>
                </a:solidFill>
              </a:rPr>
              <a:pPr/>
              <a:t>7/19/2024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C2EF135-3210-4041-A512-88B61D910F3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5138555"/>
      </p:ext>
    </p:extLst>
  </p:cSld>
  <p:clrMapOvr>
    <a:masterClrMapping/>
  </p:clrMapOvr>
  <p:transition spd="slow">
    <p:circl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960A14C-0A1D-4701-A237-0F437E3B13C1}"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93DD069-2433-48BC-9101-5D50FB557BEC}"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7E3B09D-AAF0-4B85-BB1A-1C2EDC214D53}"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9C035DB-AF44-4D0D-AF88-5690AA76F815}"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4E0AEB16-7272-48C1-BB6D-46381B303C67}"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7D4DA72-435C-4471-AA09-89EE8839B970}"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E16DF3D-9817-4FC9-B826-FD61B642E6DA}"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9C4D5E6-1E5C-4819-8B03-534D065CE07F}"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3729E84-C07F-42A1-8967-E1DEC5DA9A96}"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95F8B69-F934-4C9F-B318-62A09FF3008F}"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8174E63-29B1-4043-A0BA-E1DE5CE8720B}"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Footer Placeholder 3"/>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5" name="Slide Number Placeholder 4"/>
          <p:cNvSpPr>
            <a:spLocks noGrp="1"/>
          </p:cNvSpPr>
          <p:nvPr>
            <p:ph type="sldNum" sz="quarter" idx="11"/>
          </p:nvPr>
        </p:nvSpPr>
        <p:spPr/>
        <p:txBody>
          <a:bodyPr/>
          <a:lstStyle>
            <a:lvl1pPr>
              <a:defRPr/>
            </a:lvl1pPr>
          </a:lstStyle>
          <a:p>
            <a:fld id="{AA65BD6B-E97E-424E-AEF6-F22FC942DEE5}"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5" name="Slide Number Placeholder 4"/>
          <p:cNvSpPr>
            <a:spLocks noGrp="1"/>
          </p:cNvSpPr>
          <p:nvPr>
            <p:ph type="sldNum" sz="quarter" idx="11"/>
          </p:nvPr>
        </p:nvSpPr>
        <p:spPr/>
        <p:txBody>
          <a:bodyPr/>
          <a:lstStyle>
            <a:lvl1pPr>
              <a:defRPr/>
            </a:lvl1pPr>
          </a:lstStyle>
          <a:p>
            <a:fld id="{76BD26C8-4499-4A41-8EBF-6A87A8B4382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Footer Placeholder 3"/>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5" name="Slide Number Placeholder 4"/>
          <p:cNvSpPr>
            <a:spLocks noGrp="1"/>
          </p:cNvSpPr>
          <p:nvPr>
            <p:ph type="sldNum" sz="quarter" idx="11"/>
          </p:nvPr>
        </p:nvSpPr>
        <p:spPr/>
        <p:txBody>
          <a:bodyPr/>
          <a:lstStyle>
            <a:lvl1pPr>
              <a:defRPr/>
            </a:lvl1pPr>
          </a:lstStyle>
          <a:p>
            <a:fld id="{080BD862-2DB7-4426-BA9C-EAC6BBD76630}"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6" name="Slide Number Placeholder 5"/>
          <p:cNvSpPr>
            <a:spLocks noGrp="1"/>
          </p:cNvSpPr>
          <p:nvPr>
            <p:ph type="sldNum" sz="quarter" idx="11"/>
          </p:nvPr>
        </p:nvSpPr>
        <p:spPr/>
        <p:txBody>
          <a:bodyPr/>
          <a:lstStyle>
            <a:lvl1pPr>
              <a:defRPr/>
            </a:lvl1pPr>
          </a:lstStyle>
          <a:p>
            <a:fld id="{303D5AD1-F227-45F3-9CB0-DD90144DC0D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Footer Placeholder 6"/>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8" name="Slide Number Placeholder 7"/>
          <p:cNvSpPr>
            <a:spLocks noGrp="1"/>
          </p:cNvSpPr>
          <p:nvPr>
            <p:ph type="sldNum" sz="quarter" idx="11"/>
          </p:nvPr>
        </p:nvSpPr>
        <p:spPr/>
        <p:txBody>
          <a:bodyPr/>
          <a:lstStyle>
            <a:lvl1pPr>
              <a:defRPr/>
            </a:lvl1pPr>
          </a:lstStyle>
          <a:p>
            <a:fld id="{2D08E6B9-7F34-4754-A6AF-D0ED9483EE2E}"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4" name="Slide Number Placeholder 3"/>
          <p:cNvSpPr>
            <a:spLocks noGrp="1"/>
          </p:cNvSpPr>
          <p:nvPr>
            <p:ph type="sldNum" sz="quarter" idx="11"/>
          </p:nvPr>
        </p:nvSpPr>
        <p:spPr/>
        <p:txBody>
          <a:bodyPr/>
          <a:lstStyle>
            <a:lvl1pPr>
              <a:defRPr/>
            </a:lvl1pPr>
          </a:lstStyle>
          <a:p>
            <a:fld id="{B43AA1FE-7DB6-4B9D-8978-BE10312EB50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3" name="Slide Number Placeholder 2"/>
          <p:cNvSpPr>
            <a:spLocks noGrp="1"/>
          </p:cNvSpPr>
          <p:nvPr>
            <p:ph type="sldNum" sz="quarter" idx="11"/>
          </p:nvPr>
        </p:nvSpPr>
        <p:spPr/>
        <p:txBody>
          <a:bodyPr/>
          <a:lstStyle>
            <a:lvl1pPr>
              <a:defRPr/>
            </a:lvl1pPr>
          </a:lstStyle>
          <a:p>
            <a:fld id="{387B8E7B-04D9-4C00-9A58-F945A56FB0E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91E5613-7405-41FD-A770-BC9A89C8BD6A}"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6" name="Slide Number Placeholder 5"/>
          <p:cNvSpPr>
            <a:spLocks noGrp="1"/>
          </p:cNvSpPr>
          <p:nvPr>
            <p:ph type="sldNum" sz="quarter" idx="11"/>
          </p:nvPr>
        </p:nvSpPr>
        <p:spPr/>
        <p:txBody>
          <a:bodyPr/>
          <a:lstStyle>
            <a:lvl1pPr>
              <a:defRPr/>
            </a:lvl1pPr>
          </a:lstStyle>
          <a:p>
            <a:fld id="{39E8DB38-A9F3-47E9-BE27-4F3A6503F3FB}"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6" name="Slide Number Placeholder 5"/>
          <p:cNvSpPr>
            <a:spLocks noGrp="1"/>
          </p:cNvSpPr>
          <p:nvPr>
            <p:ph type="sldNum" sz="quarter" idx="11"/>
          </p:nvPr>
        </p:nvSpPr>
        <p:spPr/>
        <p:txBody>
          <a:bodyPr/>
          <a:lstStyle>
            <a:lvl1pPr>
              <a:defRPr/>
            </a:lvl1pPr>
          </a:lstStyle>
          <a:p>
            <a:fld id="{416C9E77-23A2-43FD-B036-85CF9AFBBB9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5" name="Slide Number Placeholder 4"/>
          <p:cNvSpPr>
            <a:spLocks noGrp="1"/>
          </p:cNvSpPr>
          <p:nvPr>
            <p:ph type="sldNum" sz="quarter" idx="11"/>
          </p:nvPr>
        </p:nvSpPr>
        <p:spPr/>
        <p:txBody>
          <a:bodyPr/>
          <a:lstStyle>
            <a:lvl1pPr>
              <a:defRPr/>
            </a:lvl1pPr>
          </a:lstStyle>
          <a:p>
            <a:fld id="{61112501-9335-4138-8C01-398B67F892D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
            <a:ext cx="2058988" cy="6126163"/>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1" y="2"/>
            <a:ext cx="6029325" cy="61261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lvl1pPr>
              <a:defRPr/>
            </a:lvl1pPr>
          </a:lstStyle>
          <a:p>
            <a:r>
              <a:rPr lang="en-US">
                <a:solidFill>
                  <a:srgbClr val="FFFFFF"/>
                </a:solidFill>
              </a:rPr>
              <a:t>Prophecies of the Last Days</a:t>
            </a:r>
          </a:p>
        </p:txBody>
      </p:sp>
      <p:sp>
        <p:nvSpPr>
          <p:cNvPr id="5" name="Slide Number Placeholder 4"/>
          <p:cNvSpPr>
            <a:spLocks noGrp="1"/>
          </p:cNvSpPr>
          <p:nvPr>
            <p:ph type="sldNum" sz="quarter" idx="11"/>
          </p:nvPr>
        </p:nvSpPr>
        <p:spPr/>
        <p:txBody>
          <a:bodyPr/>
          <a:lstStyle>
            <a:lvl1pPr>
              <a:defRPr/>
            </a:lvl1pPr>
          </a:lstStyle>
          <a:p>
            <a:fld id="{64527C93-D1BA-483A-B62D-902AFE525E47}"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0" name="Rectangle 2"/>
          <p:cNvSpPr>
            <a:spLocks noGrp="1" noChangeArrowheads="1"/>
          </p:cNvSpPr>
          <p:nvPr>
            <p:ph type="ctrTitle" sz="quarter"/>
          </p:nvPr>
        </p:nvSpPr>
        <p:spPr>
          <a:xfrm>
            <a:off x="685800" y="1676400"/>
            <a:ext cx="7772400" cy="1828800"/>
          </a:xfrm>
        </p:spPr>
        <p:txBody>
          <a:bodyPr/>
          <a:lstStyle>
            <a:lvl1pPr>
              <a:defRPr/>
            </a:lvl1pPr>
          </a:lstStyle>
          <a:p>
            <a:r>
              <a:rPr lang="en-AU"/>
              <a:t>Click to edit Master title style</a:t>
            </a:r>
          </a:p>
        </p:txBody>
      </p:sp>
      <p:sp>
        <p:nvSpPr>
          <p:cNvPr id="7171"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AU"/>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F1DAFCD-DDB9-4A1C-A7C1-F92EEF7F47E4}"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DE716D6-A9F9-4E2C-ACE4-38DFF644CD09}"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9A92A4B-23CD-4DA2-96D7-50CA2AC99934}"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DAE6897-A103-4215-A291-AE87A182E4C0}"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9A4DBEC-70ED-48FA-ABDF-4FDE7854B7FF}"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375D292-D8C3-46CA-83FF-69E02A354608}"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F2FAB34-A229-465F-9D09-53FB8338118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80AB693-F0D5-4F1A-89C1-B936CB28CCEA}"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CE75C47-D6DF-480C-B4C9-5538B2BC1F42}"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ED27A81-CD12-4DDE-A404-22F822A26563}"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2FD15E9-078B-4F18-9CD3-09A509DFAEA4}"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AU">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19A0423-1478-45D7-BA77-3C3C1DE485A7}" type="slidenum">
              <a:rPr lang="en-AU">
                <a:solidFill>
                  <a:srgbClr val="FFFFFF"/>
                </a:solidFill>
              </a:rPr>
              <a:pPr>
                <a:defRPr/>
              </a:pPr>
              <a:t>‹#›</a:t>
            </a:fld>
            <a:endParaRPr lang="en-AU">
              <a:solidFill>
                <a:srgbClr val="FFFFFF"/>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B4924D-9875-4C3F-AA6C-E86B4BADA293}"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417EC6F-F953-45D5-9DF5-EDF1F2DF3535}"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B949129-92BC-4A66-8C1F-BCB5E046EB61}"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4214" y="1981200"/>
            <a:ext cx="381158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1" y="1981200"/>
            <a:ext cx="381158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2F58E0B-90C6-4EAF-BEF4-6623FE930239}"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1F28DBC-EAF4-473B-83B6-B284D3EE13D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49AB6095-3232-4C3B-96CE-CCE3F5B80E5B}"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2D2630C-4174-4680-94D5-97010D9D6BB5}"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D7C5062-2DCE-4E18-AFF1-6BBA650859F7}"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05850B2-8B18-458C-8B3C-FE269D1EBF9E}"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9148FA8-AB0F-4FF4-9874-FFCC5EB4E660}"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E2507E0-DB7A-410D-889F-2AD1EDEA66C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6688"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4213" y="609600"/>
            <a:ext cx="5680075"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53857F2-9D09-4920-9EDB-302C6C86F336}" type="slidenum">
              <a:rPr lang="en-US">
                <a:solidFill>
                  <a:srgbClr val="000000"/>
                </a:solidFill>
              </a:rPr>
              <a:pPr>
                <a:defRPr/>
              </a:pPr>
              <a:t>‹#›</a:t>
            </a:fld>
            <a:endParaRPr lang="en-US">
              <a:solidFill>
                <a:srgbClr val="000000"/>
              </a:solidFill>
            </a:endParaRPr>
          </a:p>
        </p:txBody>
      </p:sp>
    </p:spTree>
  </p:cSld>
  <p:clrMapOvr>
    <a:masterClrMapping/>
  </p:clrMapOvr>
  <p:transition spd="slow">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34530" name="Rectangle 2"/>
          <p:cNvSpPr>
            <a:spLocks noGrp="1" noChangeArrowheads="1"/>
          </p:cNvSpPr>
          <p:nvPr>
            <p:ph type="ctrTitle"/>
          </p:nvPr>
        </p:nvSpPr>
        <p:spPr>
          <a:xfrm>
            <a:off x="2133600" y="1371600"/>
            <a:ext cx="6477000" cy="1752600"/>
          </a:xfrm>
        </p:spPr>
        <p:txBody>
          <a:bodyPr/>
          <a:lstStyle>
            <a:lvl1pPr>
              <a:defRPr sz="5400"/>
            </a:lvl1pPr>
          </a:lstStyle>
          <a:p>
            <a:r>
              <a:rPr lang="en-US"/>
              <a:t>Click to edit Master title style</a:t>
            </a:r>
          </a:p>
        </p:txBody>
      </p:sp>
      <p:sp>
        <p:nvSpPr>
          <p:cNvPr id="534531" name="Rectangle 3"/>
          <p:cNvSpPr>
            <a:spLocks noGrp="1" noChangeArrowheads="1"/>
          </p:cNvSpPr>
          <p:nvPr>
            <p:ph type="subTitle" idx="1"/>
          </p:nvPr>
        </p:nvSpPr>
        <p:spPr>
          <a:xfrm>
            <a:off x="2133600" y="3733800"/>
            <a:ext cx="6477000" cy="1981200"/>
          </a:xfrm>
        </p:spPr>
        <p:txBody>
          <a:bodyPr/>
          <a:lstStyle>
            <a:lvl1pPr marL="0" indent="0">
              <a:buFont typeface="Wingdings" pitchFamily="2" charset="2"/>
              <a:buNone/>
              <a:defRPr/>
            </a:lvl1pPr>
          </a:lstStyle>
          <a:p>
            <a:r>
              <a:rPr lang="en-US"/>
              <a:t>Click to edit Master subtitle style</a:t>
            </a:r>
          </a:p>
        </p:txBody>
      </p:sp>
      <p:sp>
        <p:nvSpPr>
          <p:cNvPr id="534532" name="Rectangle 4"/>
          <p:cNvSpPr>
            <a:spLocks noGrp="1" noChangeArrowheads="1"/>
          </p:cNvSpPr>
          <p:nvPr>
            <p:ph type="dt" sz="half" idx="2"/>
          </p:nvPr>
        </p:nvSpPr>
        <p:spPr bwMode="auto">
          <a:xfrm>
            <a:off x="7086600" y="6248400"/>
            <a:ext cx="15240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000"/>
            </a:lvl1pPr>
          </a:lstStyle>
          <a:p>
            <a:endParaRPr lang="en-US">
              <a:solidFill>
                <a:srgbClr val="336666"/>
              </a:solidFill>
            </a:endParaRPr>
          </a:p>
        </p:txBody>
      </p:sp>
      <p:sp>
        <p:nvSpPr>
          <p:cNvPr id="534533" name="Rectangle 5"/>
          <p:cNvSpPr>
            <a:spLocks noGrp="1" noChangeArrowheads="1"/>
          </p:cNvSpPr>
          <p:nvPr>
            <p:ph type="ftr" sz="quarter" idx="3"/>
          </p:nvPr>
        </p:nvSpPr>
        <p:spPr bwMode="auto">
          <a:xfrm>
            <a:off x="3810000" y="6248400"/>
            <a:ext cx="28956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solidFill>
                <a:srgbClr val="336666"/>
              </a:solidFill>
            </a:endParaRPr>
          </a:p>
        </p:txBody>
      </p:sp>
      <p:sp>
        <p:nvSpPr>
          <p:cNvPr id="534534" name="Rectangle 6"/>
          <p:cNvSpPr>
            <a:spLocks noGrp="1" noChangeArrowheads="1"/>
          </p:cNvSpPr>
          <p:nvPr>
            <p:ph type="sldNum" sz="quarter" idx="4"/>
          </p:nvPr>
        </p:nvSpPr>
        <p:spPr bwMode="auto">
          <a:xfrm>
            <a:off x="2209800" y="6248400"/>
            <a:ext cx="12192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eaLnBrk="1" hangingPunct="1">
              <a:defRPr sz="1400"/>
            </a:lvl1pPr>
          </a:lstStyle>
          <a:p>
            <a:fld id="{3F778DBD-B755-404D-B9D6-A3CEAD0FA5BC}" type="slidenum">
              <a:rPr lang="en-US">
                <a:solidFill>
                  <a:srgbClr val="336666"/>
                </a:solidFill>
              </a:rPr>
              <a:pPr/>
              <a:t>‹#›</a:t>
            </a:fld>
            <a:endParaRPr lang="en-US">
              <a:solidFill>
                <a:srgbClr val="336666"/>
              </a:solidFill>
            </a:endParaRPr>
          </a:p>
        </p:txBody>
      </p:sp>
      <p:sp>
        <p:nvSpPr>
          <p:cNvPr id="534535" name="Line 7"/>
          <p:cNvSpPr>
            <a:spLocks noChangeShapeType="1"/>
          </p:cNvSpPr>
          <p:nvPr/>
        </p:nvSpPr>
        <p:spPr bwMode="auto">
          <a:xfrm>
            <a:off x="1905000" y="1219200"/>
            <a:ext cx="0" cy="2057400"/>
          </a:xfrm>
          <a:prstGeom prst="line">
            <a:avLst/>
          </a:prstGeom>
          <a:noFill/>
          <a:ln w="34925">
            <a:solidFill>
              <a:schemeClr val="tx2"/>
            </a:solidFill>
            <a:round/>
            <a:headEnd/>
            <a:tailEnd/>
          </a:ln>
          <a:effectLst/>
        </p:spPr>
        <p:txBody>
          <a:bodyPr/>
          <a:lstStyle/>
          <a:p>
            <a:endParaRPr lang="en-AU">
              <a:solidFill>
                <a:srgbClr val="336666"/>
              </a:solidFill>
            </a:endParaRPr>
          </a:p>
        </p:txBody>
      </p:sp>
      <p:sp>
        <p:nvSpPr>
          <p:cNvPr id="534536" name="Oval 8"/>
          <p:cNvSpPr>
            <a:spLocks noChangeArrowheads="1"/>
          </p:cNvSpPr>
          <p:nvPr/>
        </p:nvSpPr>
        <p:spPr bwMode="auto">
          <a:xfrm>
            <a:off x="163513" y="2103438"/>
            <a:ext cx="347662" cy="347662"/>
          </a:xfrm>
          <a:prstGeom prst="ellipse">
            <a:avLst/>
          </a:prstGeom>
          <a:solidFill>
            <a:schemeClr val="tx1"/>
          </a:solidFill>
          <a:ln w="9525">
            <a:noFill/>
            <a:round/>
            <a:headEnd/>
            <a:tailEnd/>
          </a:ln>
          <a:effectLst/>
        </p:spPr>
        <p:txBody>
          <a:bodyPr wrap="none" anchor="ctr"/>
          <a:lstStyle/>
          <a:p>
            <a:pPr algn="ctr"/>
            <a:endParaRPr lang="en-US" sz="2400">
              <a:solidFill>
                <a:srgbClr val="336666"/>
              </a:solidFill>
              <a:latin typeface="Times New Roman" pitchFamily="18" charset="0"/>
            </a:endParaRPr>
          </a:p>
        </p:txBody>
      </p:sp>
      <p:sp>
        <p:nvSpPr>
          <p:cNvPr id="534537" name="Oval 9"/>
          <p:cNvSpPr>
            <a:spLocks noChangeArrowheads="1"/>
          </p:cNvSpPr>
          <p:nvPr/>
        </p:nvSpPr>
        <p:spPr bwMode="auto">
          <a:xfrm>
            <a:off x="739775" y="2105025"/>
            <a:ext cx="349250" cy="347663"/>
          </a:xfrm>
          <a:prstGeom prst="ellipse">
            <a:avLst/>
          </a:prstGeom>
          <a:solidFill>
            <a:schemeClr val="accent1"/>
          </a:solidFill>
          <a:ln w="9525">
            <a:noFill/>
            <a:round/>
            <a:headEnd/>
            <a:tailEnd/>
          </a:ln>
          <a:effectLst/>
        </p:spPr>
        <p:txBody>
          <a:bodyPr wrap="none" anchor="ctr"/>
          <a:lstStyle/>
          <a:p>
            <a:pPr algn="ctr"/>
            <a:endParaRPr lang="en-US" sz="2400">
              <a:solidFill>
                <a:srgbClr val="336666"/>
              </a:solidFill>
              <a:latin typeface="Times New Roman" pitchFamily="18" charset="0"/>
            </a:endParaRPr>
          </a:p>
        </p:txBody>
      </p:sp>
      <p:sp>
        <p:nvSpPr>
          <p:cNvPr id="534538" name="Oval 10"/>
          <p:cNvSpPr>
            <a:spLocks noChangeArrowheads="1"/>
          </p:cNvSpPr>
          <p:nvPr/>
        </p:nvSpPr>
        <p:spPr bwMode="auto">
          <a:xfrm>
            <a:off x="1317625" y="2105025"/>
            <a:ext cx="347663" cy="347663"/>
          </a:xfrm>
          <a:prstGeom prst="ellipse">
            <a:avLst/>
          </a:prstGeom>
          <a:solidFill>
            <a:schemeClr val="accent2"/>
          </a:solidFill>
          <a:ln w="9525">
            <a:noFill/>
            <a:round/>
            <a:headEnd/>
            <a:tailEnd/>
          </a:ln>
          <a:effectLst/>
        </p:spPr>
        <p:txBody>
          <a:bodyPr wrap="none" anchor="ctr"/>
          <a:lstStyle/>
          <a:p>
            <a:pPr algn="ctr"/>
            <a:endParaRPr lang="en-US" sz="2400">
              <a:solidFill>
                <a:srgbClr val="336666"/>
              </a:solidFill>
              <a:latin typeface="Times New Roman" pitchFamily="18" charset="0"/>
            </a:endParaRPr>
          </a:p>
        </p:txBody>
      </p:sp>
    </p:spTree>
  </p:cSld>
  <p:clrMapOvr>
    <a:masterClrMapping/>
  </p:clrMapOvr>
  <p:transition spd="med">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spd="med">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spd="med">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15240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51054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C4B04DD1-9697-403A-99C7-E3A14FDC96B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spd="med">
    <p:rand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Tree>
  </p:cSld>
  <p:clrMapOvr>
    <a:masterClrMapping/>
  </p:clrMapOvr>
  <p:transition spd="med">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med">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med">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med">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spd="med">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90500"/>
            <a:ext cx="1752600" cy="58293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1524000" y="190500"/>
            <a:ext cx="5105400" cy="582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spd="med">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190500"/>
            <a:ext cx="7010400" cy="1527175"/>
          </a:xfrm>
        </p:spPr>
        <p:txBody>
          <a:bodyPr/>
          <a:lstStyle/>
          <a:p>
            <a:r>
              <a:rPr lang="en-US"/>
              <a:t>Click to edit Master title style</a:t>
            </a:r>
            <a:endParaRPr lang="en-AU"/>
          </a:p>
        </p:txBody>
      </p:sp>
      <p:sp>
        <p:nvSpPr>
          <p:cNvPr id="3" name="Content Placeholder 2"/>
          <p:cNvSpPr>
            <a:spLocks noGrp="1"/>
          </p:cNvSpPr>
          <p:nvPr>
            <p:ph sz="half" idx="1"/>
          </p:nvPr>
        </p:nvSpPr>
        <p:spPr>
          <a:xfrm>
            <a:off x="1524000" y="1905000"/>
            <a:ext cx="3429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quarter" idx="2"/>
          </p:nvPr>
        </p:nvSpPr>
        <p:spPr>
          <a:xfrm>
            <a:off x="5105400" y="1905000"/>
            <a:ext cx="3429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Content Placeholder 4"/>
          <p:cNvSpPr>
            <a:spLocks noGrp="1"/>
          </p:cNvSpPr>
          <p:nvPr>
            <p:ph sz="quarter" idx="3"/>
          </p:nvPr>
        </p:nvSpPr>
        <p:spPr>
          <a:xfrm>
            <a:off x="5105400" y="4038600"/>
            <a:ext cx="3429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spd="med">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190500"/>
            <a:ext cx="7010400" cy="1527175"/>
          </a:xfrm>
        </p:spPr>
        <p:txBody>
          <a:bodyPr/>
          <a:lstStyle/>
          <a:p>
            <a:r>
              <a:rPr lang="en-US"/>
              <a:t>Click to edit Master title style</a:t>
            </a:r>
            <a:endParaRPr lang="en-AU"/>
          </a:p>
        </p:txBody>
      </p:sp>
      <p:sp>
        <p:nvSpPr>
          <p:cNvPr id="3" name="Text Placeholder 2"/>
          <p:cNvSpPr>
            <a:spLocks noGrp="1"/>
          </p:cNvSpPr>
          <p:nvPr>
            <p:ph type="body" sz="half" idx="1"/>
          </p:nvPr>
        </p:nvSpPr>
        <p:spPr>
          <a:xfrm>
            <a:off x="1524000" y="1905000"/>
            <a:ext cx="3429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quarter" idx="2"/>
          </p:nvPr>
        </p:nvSpPr>
        <p:spPr>
          <a:xfrm>
            <a:off x="5105400" y="1905000"/>
            <a:ext cx="3429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Content Placeholder 4"/>
          <p:cNvSpPr>
            <a:spLocks noGrp="1"/>
          </p:cNvSpPr>
          <p:nvPr>
            <p:ph sz="quarter" idx="3"/>
          </p:nvPr>
        </p:nvSpPr>
        <p:spPr>
          <a:xfrm>
            <a:off x="5105400" y="4038600"/>
            <a:ext cx="3429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spd="med">
    <p:random/>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EA29997-63B6-4C97-85AF-1F7CF89894C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D504F09-61E1-4FC9-B015-394C2407B9A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9C1770B-5E4E-4C22-9ACD-E1825DC72416}"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FFB2340-D54A-4492-B1F5-83887039AF0E}"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43DB07C-BF10-4C99-AB64-B9406DE15AC6}"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06964576-D896-4761-B05A-7BBF9422B60C}"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CE5B658D-0608-4362-960B-A2101A4412E7}"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8D075F05-4EB2-4075-B3EC-E982212086E8}"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7C41F12-59F0-4FA1-87DA-4752CE76EB6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A86A118-B724-4C12-8BA1-2639F5A6C986}"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88F9E09-D407-4AE7-9DDB-FC977E290F04}"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054D036-4B1E-4C84-93CE-7ACAF3FFA41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60C9E52-1463-4C25-B1E8-0C5977C80299}"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6778B8F-ABF5-4623-AE55-2F0C8E07DD3E}"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B372C30-1F12-4CE7-AE3A-2267BA71E901}"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F09695-CF15-414F-AFD8-063E2F01BA7A}"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1"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52B3C7B-EE86-42E9-BCEF-F387480F5917}"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7EE439A-EE95-4F9E-9B42-F259C2FE913B}"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9AF7C94-E0F0-4893-B22C-EE2E38F49C0B}"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92F0A18-398B-4C9C-80BF-A264E47F3F88}"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AEEEC5F-4FD8-4F5C-939E-C107E9DFD728}"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9D5DF47-C31D-46DC-B713-5534987C0888}"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EE9D15-B400-40FC-899F-0958DD622F4D}"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DCDC5CE-965F-41D7-9958-10AF47D396C2}"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D66CA4E-8C6B-4555-BE42-EFA688F00937}" type="slidenum">
              <a:rPr lang="en-US">
                <a:solidFill>
                  <a:srgbClr val="000000"/>
                </a:solidFill>
              </a:rPr>
              <a:pPr>
                <a:defRPr/>
              </a:pPr>
              <a:t>‹#›</a:t>
            </a:fld>
            <a:endParaRPr lang="en-US">
              <a:solidFill>
                <a:srgbClr val="000000"/>
              </a:solidFil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7AF7A57-B928-4885-B78D-C1762781929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18733759"/>
      </p:ext>
    </p:extLst>
  </p:cSld>
  <p:clrMapOvr>
    <a:masterClrMapping/>
  </p:clrMapOvr>
  <p:transition spd="slow">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70A9F8C-162D-41EC-BFB2-4C50D0B1528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31072187"/>
      </p:ext>
    </p:extLst>
  </p:cSld>
  <p:clrMapOvr>
    <a:masterClrMapping/>
  </p:clrMapOvr>
  <p:transition spd="slow">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B5F9964-B9D3-425C-9AE7-1D7E81CFF78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72761836"/>
      </p:ext>
    </p:extLst>
  </p:cSld>
  <p:clrMapOvr>
    <a:masterClrMapping/>
  </p:clrMapOvr>
  <p:transition spd="slow">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1656358-0B8C-4D7A-AAC2-1A80BC13B14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79699160"/>
      </p:ext>
    </p:extLst>
  </p:cSld>
  <p:clrMapOvr>
    <a:masterClrMapping/>
  </p:clrMapOvr>
  <p:transition spd="slow">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B9B661-DD37-4703-B34E-9250B1A17E5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96525706"/>
      </p:ext>
    </p:extLst>
  </p:cSld>
  <p:clrMapOvr>
    <a:masterClrMapping/>
  </p:clrMapOvr>
  <p:transition spd="slow">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0900489-910D-4108-808E-FBCD869C54C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10196820"/>
      </p:ext>
    </p:extLst>
  </p:cSld>
  <p:clrMapOvr>
    <a:masterClrMapping/>
  </p:clrMapOvr>
  <p:transition spd="slow">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129F8C0-63C0-4A9C-BB34-C0B1EB93826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02288054"/>
      </p:ext>
    </p:extLst>
  </p:cSld>
  <p:clrMapOvr>
    <a:masterClrMapping/>
  </p:clrMapOvr>
  <p:transition spd="slow">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9A42B83-64B0-4F85-911E-C42DD8DDD09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69236402"/>
      </p:ext>
    </p:extLst>
  </p:cSld>
  <p:clrMapOvr>
    <a:masterClrMapping/>
  </p:clrMapOvr>
  <p:transition spd="slow">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70E26D-1A93-4E00-9A9F-BBD00D617E2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04300312"/>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9.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0.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0.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11.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9.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DA4D8389-F923-4B7A-BF1A-FFFC2999958F}" type="slidenum">
              <a:rPr lang="en-US" smtClean="0">
                <a:solidFill>
                  <a:srgbClr val="000000"/>
                </a:solidFill>
              </a:rPr>
              <a:pPr fontAlgn="base">
                <a:spcBef>
                  <a:spcPct val="0"/>
                </a:spcBef>
                <a:spcAft>
                  <a:spcPct val="0"/>
                </a:spcAft>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charset="0"/>
        </a:defRPr>
      </a:lvl2pPr>
      <a:lvl3pPr algn="ctr" rtl="0" fontAlgn="base">
        <a:spcBef>
          <a:spcPct val="0"/>
        </a:spcBef>
        <a:spcAft>
          <a:spcPct val="0"/>
        </a:spcAft>
        <a:defRPr sz="4400">
          <a:solidFill>
            <a:schemeClr val="tx2"/>
          </a:solidFill>
          <a:latin typeface="Times New Roman" charset="0"/>
        </a:defRPr>
      </a:lvl3pPr>
      <a:lvl4pPr algn="ctr" rtl="0" fontAlgn="base">
        <a:spcBef>
          <a:spcPct val="0"/>
        </a:spcBef>
        <a:spcAft>
          <a:spcPct val="0"/>
        </a:spcAft>
        <a:defRPr sz="4400">
          <a:solidFill>
            <a:schemeClr val="tx2"/>
          </a:solidFill>
          <a:latin typeface="Times New Roman" charset="0"/>
        </a:defRPr>
      </a:lvl4pPr>
      <a:lvl5pPr algn="ctr" rtl="0" fontAlgn="base">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solidFill>
                <a:srgbClr val="000000"/>
              </a:solidFill>
              <a:cs typeface="Arial" charset="0"/>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000000"/>
              </a:solidFill>
              <a:cs typeface="Arial" charset="0"/>
            </a:endParaRPr>
          </a:p>
        </p:txBody>
      </p:sp>
      <p:sp>
        <p:nvSpPr>
          <p:cNvPr id="1030" name="Rectangle 6"/>
          <p:cNvSpPr>
            <a:spLocks noGrp="1" noChangeArrowheads="1"/>
          </p:cNvSpPr>
          <p:nvPr>
            <p:ph type="sldNum" sz="quarter" idx="4"/>
          </p:nvPr>
        </p:nvSpPr>
        <p:spPr bwMode="auto">
          <a:xfrm>
            <a:off x="6553208"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639AED58-4345-41AF-BD37-6E951EEF7B47}" type="slidenum">
              <a:rPr lang="en-US">
                <a:solidFill>
                  <a:srgbClr val="000000"/>
                </a:solidFill>
                <a:cs typeface="Arial" charset="0"/>
              </a:rPr>
              <a:pPr/>
              <a:t>‹#›</a:t>
            </a:fld>
            <a:endParaRPr lang="en-US">
              <a:solidFill>
                <a:srgbClr val="000000"/>
              </a:solidFill>
              <a:cs typeface="Arial" charset="0"/>
            </a:endParaRPr>
          </a:p>
        </p:txBody>
      </p:sp>
    </p:spTree>
    <p:extLst>
      <p:ext uri="{BB962C8B-B14F-4D97-AF65-F5344CB8AC3E}">
        <p14:creationId xmlns:p14="http://schemas.microsoft.com/office/powerpoint/2010/main" val="3063825714"/>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0FAE0503-A79F-C240-808D-76558E6FFA25}" type="datetimeFigureOut">
              <a:rPr lang="en-US" smtClean="0">
                <a:solidFill>
                  <a:prstClr val="black">
                    <a:tint val="75000"/>
                  </a:prstClr>
                </a:solidFill>
              </a:rPr>
              <a:pPr defTabSz="457200"/>
              <a:t>7/19/2024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6C2EF135-3210-4041-A512-88B61D910F33}"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591917589"/>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Lst>
  <p:transition spd="slow">
    <p:circle/>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274435"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27443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cs typeface="Arial" charset="0"/>
              </a:defRPr>
            </a:lvl1pPr>
          </a:lstStyle>
          <a:p>
            <a:pPr>
              <a:defRPr/>
            </a:pPr>
            <a:endParaRPr lang="en-AU">
              <a:solidFill>
                <a:srgbClr val="FFFFFF"/>
              </a:solidFill>
            </a:endParaRPr>
          </a:p>
        </p:txBody>
      </p:sp>
      <p:sp>
        <p:nvSpPr>
          <p:cNvPr id="27443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cs typeface="Arial" charset="0"/>
              </a:defRPr>
            </a:lvl1pPr>
          </a:lstStyle>
          <a:p>
            <a:pPr>
              <a:defRPr/>
            </a:pPr>
            <a:endParaRPr lang="en-AU">
              <a:solidFill>
                <a:srgbClr val="FFFFFF"/>
              </a:solidFill>
            </a:endParaRPr>
          </a:p>
        </p:txBody>
      </p:sp>
      <p:sp>
        <p:nvSpPr>
          <p:cNvPr id="27443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cs typeface="Arial" charset="0"/>
              </a:defRPr>
            </a:lvl1pPr>
          </a:lstStyle>
          <a:p>
            <a:pPr>
              <a:defRPr/>
            </a:pPr>
            <a:fld id="{DD97B3BF-B943-4D4D-A861-FF5A58DA5538}" type="slidenum">
              <a:rPr lang="en-AU">
                <a:solidFill>
                  <a:srgbClr val="FFFFFF"/>
                </a:solidFill>
              </a:rPr>
              <a:pPr>
                <a:defRPr/>
              </a:pPr>
              <a:t>‹#›</a:t>
            </a:fld>
            <a:endParaRPr lang="en-AU">
              <a:solidFill>
                <a:srgbClr val="FFFFFF"/>
              </a:solidFill>
            </a:endParaRPr>
          </a:p>
        </p:txBody>
      </p:sp>
    </p:spTree>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2"/>
            <a:ext cx="8229600" cy="9810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2"/>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9" name="Rectangle 5"/>
          <p:cNvSpPr>
            <a:spLocks noGrp="1" noChangeArrowheads="1"/>
          </p:cNvSpPr>
          <p:nvPr>
            <p:ph type="ftr" sz="quarter" idx="3"/>
          </p:nvPr>
        </p:nvSpPr>
        <p:spPr bwMode="auto">
          <a:xfrm>
            <a:off x="0" y="638175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600" b="1" i="1">
                <a:solidFill>
                  <a:schemeClr val="bg1"/>
                </a:solidFill>
                <a:latin typeface="Times New Roman" pitchFamily="18" charset="0"/>
              </a:defRPr>
            </a:lvl1pPr>
          </a:lstStyle>
          <a:p>
            <a:r>
              <a:rPr lang="en-US">
                <a:solidFill>
                  <a:srgbClr val="FFFFFF"/>
                </a:solidFill>
              </a:rPr>
              <a:t>Prophecies of the Last Days</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fld id="{3130B395-2FC3-4BD8-8701-A55EEAB294DC}" type="slidenum">
              <a:rPr lang="en-US">
                <a:solidFill>
                  <a:srgbClr val="000000"/>
                </a:solidFill>
              </a: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7">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27">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bldLvl="3">
        <p:tmplLst>
          <p:tmpl lvl="1">
            <p:tnLst>
              <p:par>
                <p:cTn presetID="1"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Lst>
      </p:bldP>
    </p:bldLst>
  </p:timing>
  <p:hf sldNum="0" hdr="0" dt="0"/>
  <p:txStyles>
    <p:titleStyle>
      <a:lvl1pPr algn="l" rtl="0" fontAlgn="base">
        <a:spcBef>
          <a:spcPct val="0"/>
        </a:spcBef>
        <a:spcAft>
          <a:spcPct val="0"/>
        </a:spcAft>
        <a:defRPr sz="3600">
          <a:solidFill>
            <a:srgbClr val="000099"/>
          </a:solidFill>
          <a:latin typeface="+mj-lt"/>
          <a:ea typeface="+mj-ea"/>
          <a:cs typeface="+mj-cs"/>
        </a:defRPr>
      </a:lvl1pPr>
      <a:lvl2pPr algn="l" rtl="0" fontAlgn="base">
        <a:spcBef>
          <a:spcPct val="0"/>
        </a:spcBef>
        <a:spcAft>
          <a:spcPct val="0"/>
        </a:spcAft>
        <a:defRPr sz="3600">
          <a:solidFill>
            <a:srgbClr val="000099"/>
          </a:solidFill>
          <a:latin typeface="Tahoma" pitchFamily="34" charset="0"/>
        </a:defRPr>
      </a:lvl2pPr>
      <a:lvl3pPr algn="l" rtl="0" fontAlgn="base">
        <a:spcBef>
          <a:spcPct val="0"/>
        </a:spcBef>
        <a:spcAft>
          <a:spcPct val="0"/>
        </a:spcAft>
        <a:defRPr sz="3600">
          <a:solidFill>
            <a:srgbClr val="000099"/>
          </a:solidFill>
          <a:latin typeface="Tahoma" pitchFamily="34" charset="0"/>
        </a:defRPr>
      </a:lvl3pPr>
      <a:lvl4pPr algn="l" rtl="0" fontAlgn="base">
        <a:spcBef>
          <a:spcPct val="0"/>
        </a:spcBef>
        <a:spcAft>
          <a:spcPct val="0"/>
        </a:spcAft>
        <a:defRPr sz="3600">
          <a:solidFill>
            <a:srgbClr val="000099"/>
          </a:solidFill>
          <a:latin typeface="Tahoma" pitchFamily="34" charset="0"/>
        </a:defRPr>
      </a:lvl4pPr>
      <a:lvl5pPr algn="l" rtl="0" fontAlgn="base">
        <a:spcBef>
          <a:spcPct val="0"/>
        </a:spcBef>
        <a:spcAft>
          <a:spcPct val="0"/>
        </a:spcAft>
        <a:defRPr sz="3600">
          <a:solidFill>
            <a:srgbClr val="000099"/>
          </a:solidFill>
          <a:latin typeface="Tahoma" pitchFamily="34" charset="0"/>
        </a:defRPr>
      </a:lvl5pPr>
      <a:lvl6pPr marL="457200" algn="l" rtl="0" fontAlgn="base">
        <a:spcBef>
          <a:spcPct val="0"/>
        </a:spcBef>
        <a:spcAft>
          <a:spcPct val="0"/>
        </a:spcAft>
        <a:defRPr sz="3600">
          <a:solidFill>
            <a:srgbClr val="000099"/>
          </a:solidFill>
          <a:latin typeface="Tahoma" pitchFamily="34" charset="0"/>
        </a:defRPr>
      </a:lvl6pPr>
      <a:lvl7pPr marL="914400" algn="l" rtl="0" fontAlgn="base">
        <a:spcBef>
          <a:spcPct val="0"/>
        </a:spcBef>
        <a:spcAft>
          <a:spcPct val="0"/>
        </a:spcAft>
        <a:defRPr sz="3600">
          <a:solidFill>
            <a:srgbClr val="000099"/>
          </a:solidFill>
          <a:latin typeface="Tahoma" pitchFamily="34" charset="0"/>
        </a:defRPr>
      </a:lvl7pPr>
      <a:lvl8pPr marL="1371600" algn="l" rtl="0" fontAlgn="base">
        <a:spcBef>
          <a:spcPct val="0"/>
        </a:spcBef>
        <a:spcAft>
          <a:spcPct val="0"/>
        </a:spcAft>
        <a:defRPr sz="3600">
          <a:solidFill>
            <a:srgbClr val="000099"/>
          </a:solidFill>
          <a:latin typeface="Tahoma" pitchFamily="34" charset="0"/>
        </a:defRPr>
      </a:lvl8pPr>
      <a:lvl9pPr marL="1828800" algn="l" rtl="0" fontAlgn="base">
        <a:spcBef>
          <a:spcPct val="0"/>
        </a:spcBef>
        <a:spcAft>
          <a:spcPct val="0"/>
        </a:spcAft>
        <a:defRPr sz="3600">
          <a:solidFill>
            <a:srgbClr val="000099"/>
          </a:solidFill>
          <a:latin typeface="Tahoma" pitchFamily="34" charset="0"/>
        </a:defRPr>
      </a:lvl9pPr>
    </p:titleStyle>
    <p:bodyStyle>
      <a:lvl1pPr marL="442913" indent="-442913" algn="l" rtl="0" fontAlgn="base">
        <a:spcBef>
          <a:spcPct val="20000"/>
        </a:spcBef>
        <a:spcAft>
          <a:spcPct val="0"/>
        </a:spcAft>
        <a:buClr>
          <a:srgbClr val="000099"/>
        </a:buClr>
        <a:buSzPct val="85000"/>
        <a:buFont typeface="Wingdings" pitchFamily="2" charset="2"/>
        <a:buChar char="q"/>
        <a:defRPr sz="2800">
          <a:solidFill>
            <a:schemeClr val="tx1"/>
          </a:solidFill>
          <a:latin typeface="+mn-lt"/>
          <a:ea typeface="+mn-ea"/>
          <a:cs typeface="+mn-cs"/>
        </a:defRPr>
      </a:lvl1pPr>
      <a:lvl2pPr marL="908050" indent="-285750" algn="l" rtl="0" fontAlgn="base">
        <a:spcBef>
          <a:spcPct val="20000"/>
        </a:spcBef>
        <a:spcAft>
          <a:spcPct val="0"/>
        </a:spcAft>
        <a:buClr>
          <a:srgbClr val="000099"/>
        </a:buClr>
        <a:buSzPct val="95000"/>
        <a:buFont typeface="Wingdings" pitchFamily="2" charset="2"/>
        <a:buChar char="§"/>
        <a:defRPr sz="2400">
          <a:solidFill>
            <a:schemeClr val="tx1"/>
          </a:solidFill>
          <a:latin typeface="+mn-lt"/>
        </a:defRPr>
      </a:lvl2pPr>
      <a:lvl3pPr marL="1316038" indent="-228600" algn="l" rtl="0" fontAlgn="base">
        <a:spcBef>
          <a:spcPct val="20000"/>
        </a:spcBef>
        <a:spcAft>
          <a:spcPct val="0"/>
        </a:spcAft>
        <a:buClr>
          <a:srgbClr val="000099"/>
        </a:buClr>
        <a:buSzPct val="85000"/>
        <a:buFont typeface="Monotype Sorts" pitchFamily="2" charset="2"/>
        <a:buChar char="y"/>
        <a:defRPr sz="2000">
          <a:solidFill>
            <a:schemeClr val="tx1"/>
          </a:solidFill>
          <a:latin typeface="+mn-lt"/>
        </a:defRPr>
      </a:lvl3pPr>
      <a:lvl4pPr marL="1724025" indent="-228600" algn="l" rtl="0" fontAlgn="base">
        <a:spcBef>
          <a:spcPct val="20000"/>
        </a:spcBef>
        <a:spcAft>
          <a:spcPct val="0"/>
        </a:spcAft>
        <a:buClr>
          <a:srgbClr val="000099"/>
        </a:buClr>
        <a:buSzPct val="85000"/>
        <a:buChar char="–"/>
        <a:defRPr>
          <a:solidFill>
            <a:schemeClr val="tx1"/>
          </a:solidFill>
          <a:latin typeface="+mn-lt"/>
        </a:defRPr>
      </a:lvl4pPr>
      <a:lvl5pPr marL="2132013" indent="-228600" algn="l" rtl="0" fontAlgn="base">
        <a:spcBef>
          <a:spcPct val="20000"/>
        </a:spcBef>
        <a:spcAft>
          <a:spcPct val="0"/>
        </a:spcAft>
        <a:buClr>
          <a:srgbClr val="000099"/>
        </a:buClr>
        <a:buSzPct val="85000"/>
        <a:buChar char="»"/>
        <a:defRPr>
          <a:solidFill>
            <a:schemeClr val="tx1"/>
          </a:solidFill>
          <a:latin typeface="+mn-lt"/>
        </a:defRPr>
      </a:lvl5pPr>
      <a:lvl6pPr marL="2589213" indent="-228600" algn="l" rtl="0" fontAlgn="base">
        <a:spcBef>
          <a:spcPct val="20000"/>
        </a:spcBef>
        <a:spcAft>
          <a:spcPct val="0"/>
        </a:spcAft>
        <a:buClr>
          <a:srgbClr val="000099"/>
        </a:buClr>
        <a:buSzPct val="85000"/>
        <a:buChar char="»"/>
        <a:defRPr>
          <a:solidFill>
            <a:schemeClr val="tx1"/>
          </a:solidFill>
          <a:latin typeface="+mn-lt"/>
        </a:defRPr>
      </a:lvl6pPr>
      <a:lvl7pPr marL="3046413" indent="-228600" algn="l" rtl="0" fontAlgn="base">
        <a:spcBef>
          <a:spcPct val="20000"/>
        </a:spcBef>
        <a:spcAft>
          <a:spcPct val="0"/>
        </a:spcAft>
        <a:buClr>
          <a:srgbClr val="000099"/>
        </a:buClr>
        <a:buSzPct val="85000"/>
        <a:buChar char="»"/>
        <a:defRPr>
          <a:solidFill>
            <a:schemeClr val="tx1"/>
          </a:solidFill>
          <a:latin typeface="+mn-lt"/>
        </a:defRPr>
      </a:lvl7pPr>
      <a:lvl8pPr marL="3503613" indent="-228600" algn="l" rtl="0" fontAlgn="base">
        <a:spcBef>
          <a:spcPct val="20000"/>
        </a:spcBef>
        <a:spcAft>
          <a:spcPct val="0"/>
        </a:spcAft>
        <a:buClr>
          <a:srgbClr val="000099"/>
        </a:buClr>
        <a:buSzPct val="85000"/>
        <a:buChar char="»"/>
        <a:defRPr>
          <a:solidFill>
            <a:schemeClr val="tx1"/>
          </a:solidFill>
          <a:latin typeface="+mn-lt"/>
        </a:defRPr>
      </a:lvl8pPr>
      <a:lvl9pPr marL="3960813" indent="-228600" algn="l" rtl="0" fontAlgn="base">
        <a:spcBef>
          <a:spcPct val="20000"/>
        </a:spcBef>
        <a:spcAft>
          <a:spcPct val="0"/>
        </a:spcAft>
        <a:buClr>
          <a:srgbClr val="000099"/>
        </a:buClr>
        <a:buSzPct val="85000"/>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AU"/>
              <a:t>Click to edit Master title style</a:t>
            </a:r>
          </a:p>
        </p:txBody>
      </p:sp>
      <p:sp>
        <p:nvSpPr>
          <p:cNvPr id="6147"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endParaRPr>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defRPr>
            </a:lvl1pPr>
          </a:lstStyle>
          <a:p>
            <a:pPr fontAlgn="base">
              <a:spcBef>
                <a:spcPct val="0"/>
              </a:spcBef>
              <a:spcAft>
                <a:spcPct val="0"/>
              </a:spcAft>
              <a:defRPr/>
            </a:pPr>
            <a:endParaRPr lang="en-AU">
              <a:solidFill>
                <a:srgbClr val="FFFFFF"/>
              </a:solidFill>
            </a:endParaRPr>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defRPr>
            </a:lvl1pPr>
          </a:lstStyle>
          <a:p>
            <a:pPr fontAlgn="base">
              <a:spcBef>
                <a:spcPct val="0"/>
              </a:spcBef>
              <a:spcAft>
                <a:spcPct val="0"/>
              </a:spcAft>
              <a:defRPr/>
            </a:pPr>
            <a:fld id="{7646982A-6A6D-4AEC-A0CD-89E5B2458B8D}" type="slidenum">
              <a:rPr lang="en-AU">
                <a:solidFill>
                  <a:srgbClr val="FFFFFF"/>
                </a:solidFill>
              </a:rPr>
              <a:pPr fontAlgn="base">
                <a:spcBef>
                  <a:spcPct val="0"/>
                </a:spcBef>
                <a:spcAft>
                  <a:spcPct val="0"/>
                </a:spcAft>
                <a:defRPr/>
              </a:pPr>
              <a:t>‹#›</a:t>
            </a:fld>
            <a:endParaRPr lang="en-AU">
              <a:solidFill>
                <a:srgbClr val="FFFFFF"/>
              </a:solidFill>
            </a:endParaRPr>
          </a:p>
        </p:txBody>
      </p:sp>
    </p:spTree>
  </p:cSld>
  <p:clrMap bg1="dk2" tx1="lt1" bg2="dk1"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684213" y="609600"/>
            <a:ext cx="7775575"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2291" name="Rectangle 3"/>
          <p:cNvSpPr>
            <a:spLocks noGrp="1" noChangeArrowheads="1"/>
          </p:cNvSpPr>
          <p:nvPr>
            <p:ph type="body" idx="1"/>
          </p:nvPr>
        </p:nvSpPr>
        <p:spPr bwMode="auto">
          <a:xfrm>
            <a:off x="684213" y="1981200"/>
            <a:ext cx="7775575"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2036" name="Rectangle 4"/>
          <p:cNvSpPr>
            <a:spLocks noGrp="1" noChangeArrowheads="1"/>
          </p:cNvSpPr>
          <p:nvPr>
            <p:ph type="dt" sz="half" idx="2"/>
          </p:nvPr>
        </p:nvSpPr>
        <p:spPr bwMode="auto">
          <a:xfrm>
            <a:off x="684213" y="6248400"/>
            <a:ext cx="1906587"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172037" name="Rectangle 5"/>
          <p:cNvSpPr>
            <a:spLocks noGrp="1" noChangeArrowheads="1"/>
          </p:cNvSpPr>
          <p:nvPr>
            <p:ph type="ftr" sz="quarter" idx="3"/>
          </p:nvPr>
        </p:nvSpPr>
        <p:spPr bwMode="auto">
          <a:xfrm>
            <a:off x="3122613" y="6248400"/>
            <a:ext cx="2898775"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172038" name="Rectangle 6"/>
          <p:cNvSpPr>
            <a:spLocks noGrp="1" noChangeArrowheads="1"/>
          </p:cNvSpPr>
          <p:nvPr>
            <p:ph type="sldNum" sz="quarter" idx="4"/>
          </p:nvPr>
        </p:nvSpPr>
        <p:spPr bwMode="auto">
          <a:xfrm>
            <a:off x="6553200" y="6248400"/>
            <a:ext cx="1906588"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211A38B8-CF2F-48FA-B247-AA9535B02E7F}"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3506" name="Rectangle 2"/>
          <p:cNvSpPr>
            <a:spLocks noGrp="1" noChangeArrowheads="1"/>
          </p:cNvSpPr>
          <p:nvPr>
            <p:ph type="title"/>
          </p:nvPr>
        </p:nvSpPr>
        <p:spPr bwMode="auto">
          <a:xfrm>
            <a:off x="1524000" y="190500"/>
            <a:ext cx="7010400" cy="15271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33507" name="Rectangle 3"/>
          <p:cNvSpPr>
            <a:spLocks noGrp="1" noChangeArrowheads="1"/>
          </p:cNvSpPr>
          <p:nvPr>
            <p:ph type="body" idx="1"/>
          </p:nvPr>
        </p:nvSpPr>
        <p:spPr bwMode="auto">
          <a:xfrm>
            <a:off x="1524000" y="1905000"/>
            <a:ext cx="7010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33511" name="Line 7"/>
          <p:cNvSpPr>
            <a:spLocks noChangeShapeType="1"/>
          </p:cNvSpPr>
          <p:nvPr/>
        </p:nvSpPr>
        <p:spPr bwMode="auto">
          <a:xfrm flipV="1">
            <a:off x="1403350" y="404813"/>
            <a:ext cx="0" cy="960437"/>
          </a:xfrm>
          <a:prstGeom prst="line">
            <a:avLst/>
          </a:prstGeom>
          <a:noFill/>
          <a:ln w="38100">
            <a:solidFill>
              <a:schemeClr val="tx2"/>
            </a:solidFill>
            <a:round/>
            <a:headEnd/>
            <a:tailEnd/>
          </a:ln>
          <a:effectLst/>
        </p:spPr>
        <p:txBody>
          <a:bodyPr/>
          <a:lstStyle/>
          <a:p>
            <a:endParaRPr lang="en-AU">
              <a:solidFill>
                <a:srgbClr val="336666"/>
              </a:solidFill>
            </a:endParaRPr>
          </a:p>
        </p:txBody>
      </p:sp>
      <p:sp>
        <p:nvSpPr>
          <p:cNvPr id="533512" name="Oval 8"/>
          <p:cNvSpPr>
            <a:spLocks noChangeArrowheads="1"/>
          </p:cNvSpPr>
          <p:nvPr/>
        </p:nvSpPr>
        <p:spPr bwMode="auto">
          <a:xfrm>
            <a:off x="152400" y="838200"/>
            <a:ext cx="228600" cy="228600"/>
          </a:xfrm>
          <a:prstGeom prst="ellipse">
            <a:avLst/>
          </a:prstGeom>
          <a:solidFill>
            <a:schemeClr val="tx1"/>
          </a:solidFill>
          <a:ln w="9525">
            <a:noFill/>
            <a:round/>
            <a:headEnd/>
            <a:tailEnd/>
          </a:ln>
          <a:effectLst/>
        </p:spPr>
        <p:txBody>
          <a:bodyPr wrap="none" anchor="ctr"/>
          <a:lstStyle/>
          <a:p>
            <a:pPr algn="ctr"/>
            <a:endParaRPr lang="en-US" sz="2400">
              <a:solidFill>
                <a:srgbClr val="336666"/>
              </a:solidFill>
              <a:latin typeface="Times New Roman" pitchFamily="18" charset="0"/>
            </a:endParaRPr>
          </a:p>
        </p:txBody>
      </p:sp>
      <p:sp>
        <p:nvSpPr>
          <p:cNvPr id="533513" name="Oval 9"/>
          <p:cNvSpPr>
            <a:spLocks noChangeArrowheads="1"/>
          </p:cNvSpPr>
          <p:nvPr/>
        </p:nvSpPr>
        <p:spPr bwMode="auto">
          <a:xfrm>
            <a:off x="539750" y="838200"/>
            <a:ext cx="228600" cy="228600"/>
          </a:xfrm>
          <a:prstGeom prst="ellipse">
            <a:avLst/>
          </a:prstGeom>
          <a:solidFill>
            <a:schemeClr val="accent1"/>
          </a:solidFill>
          <a:ln w="9525">
            <a:noFill/>
            <a:round/>
            <a:headEnd/>
            <a:tailEnd/>
          </a:ln>
          <a:effectLst/>
        </p:spPr>
        <p:txBody>
          <a:bodyPr wrap="none" anchor="ctr"/>
          <a:lstStyle/>
          <a:p>
            <a:pPr algn="ctr"/>
            <a:endParaRPr lang="en-US" sz="2400">
              <a:solidFill>
                <a:srgbClr val="336666"/>
              </a:solidFill>
              <a:latin typeface="Times New Roman" pitchFamily="18" charset="0"/>
            </a:endParaRPr>
          </a:p>
        </p:txBody>
      </p:sp>
      <p:sp>
        <p:nvSpPr>
          <p:cNvPr id="533514" name="Oval 10"/>
          <p:cNvSpPr>
            <a:spLocks noChangeArrowheads="1"/>
          </p:cNvSpPr>
          <p:nvPr/>
        </p:nvSpPr>
        <p:spPr bwMode="auto">
          <a:xfrm>
            <a:off x="927100" y="838200"/>
            <a:ext cx="228600" cy="228600"/>
          </a:xfrm>
          <a:prstGeom prst="ellipse">
            <a:avLst/>
          </a:prstGeom>
          <a:solidFill>
            <a:schemeClr val="accent2"/>
          </a:solidFill>
          <a:ln w="9525">
            <a:noFill/>
            <a:round/>
            <a:headEnd/>
            <a:tailEnd/>
          </a:ln>
          <a:effectLst/>
        </p:spPr>
        <p:txBody>
          <a:bodyPr wrap="none" anchor="ctr"/>
          <a:lstStyle/>
          <a:p>
            <a:pPr algn="ctr"/>
            <a:endParaRPr lang="en-US" sz="2400">
              <a:solidFill>
                <a:srgbClr val="336666"/>
              </a:solidFill>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Lst>
  <p:transition spd="med">
    <p:random/>
  </p:transition>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Arial" charset="0"/>
        </a:defRPr>
      </a:lvl2pPr>
      <a:lvl3pPr algn="l" rtl="0" fontAlgn="base">
        <a:spcBef>
          <a:spcPct val="0"/>
        </a:spcBef>
        <a:spcAft>
          <a:spcPct val="0"/>
        </a:spcAft>
        <a:defRPr sz="4200">
          <a:solidFill>
            <a:schemeClr val="tx2"/>
          </a:solidFill>
          <a:latin typeface="Arial" charset="0"/>
        </a:defRPr>
      </a:lvl3pPr>
      <a:lvl4pPr algn="l" rtl="0" fontAlgn="base">
        <a:spcBef>
          <a:spcPct val="0"/>
        </a:spcBef>
        <a:spcAft>
          <a:spcPct val="0"/>
        </a:spcAft>
        <a:defRPr sz="4200">
          <a:solidFill>
            <a:schemeClr val="tx2"/>
          </a:solidFill>
          <a:latin typeface="Arial" charset="0"/>
        </a:defRPr>
      </a:lvl4pPr>
      <a:lvl5pPr algn="l" rtl="0" fontAlgn="base">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fontAlgn="base">
        <a:spcBef>
          <a:spcPct val="20000"/>
        </a:spcBef>
        <a:spcAft>
          <a:spcPct val="0"/>
        </a:spcAft>
        <a:buClr>
          <a:schemeClr val="tx1"/>
        </a:buClr>
        <a:buSzPct val="70000"/>
        <a:buFont typeface="Wingdings" pitchFamily="2" charset="2"/>
        <a:buChar char="¢"/>
        <a:defRPr sz="3000">
          <a:solidFill>
            <a:schemeClr val="tx2"/>
          </a:solidFill>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l"/>
        <a:defRPr sz="2800">
          <a:solidFill>
            <a:schemeClr val="tx2"/>
          </a:solidFill>
          <a:latin typeface="+mn-lt"/>
        </a:defRPr>
      </a:lvl2pPr>
      <a:lvl3pPr marL="1143000" indent="-228600" algn="l" rtl="0" fontAlgn="base">
        <a:spcBef>
          <a:spcPct val="20000"/>
        </a:spcBef>
        <a:spcAft>
          <a:spcPct val="0"/>
        </a:spcAft>
        <a:buClr>
          <a:schemeClr val="accent2"/>
        </a:buClr>
        <a:buChar char="•"/>
        <a:defRPr sz="2400">
          <a:solidFill>
            <a:schemeClr val="tx2"/>
          </a:solidFill>
          <a:latin typeface="+mn-lt"/>
        </a:defRPr>
      </a:lvl3pPr>
      <a:lvl4pPr marL="1600200" indent="-228600" algn="l" rtl="0" fontAlgn="base">
        <a:spcBef>
          <a:spcPct val="20000"/>
        </a:spcBef>
        <a:spcAft>
          <a:spcPct val="0"/>
        </a:spcAft>
        <a:buClr>
          <a:schemeClr val="tx1"/>
        </a:buClr>
        <a:buChar char="•"/>
        <a:defRPr sz="2000">
          <a:solidFill>
            <a:schemeClr val="tx2"/>
          </a:solidFill>
          <a:latin typeface="+mn-lt"/>
        </a:defRPr>
      </a:lvl4pPr>
      <a:lvl5pPr marL="2057400" indent="-228600" algn="l" rtl="0" fontAlgn="base">
        <a:spcBef>
          <a:spcPct val="20000"/>
        </a:spcBef>
        <a:spcAft>
          <a:spcPct val="0"/>
        </a:spcAft>
        <a:buChar char="•"/>
        <a:defRPr sz="2000">
          <a:solidFill>
            <a:schemeClr val="tx2"/>
          </a:solidFill>
          <a:latin typeface="+mn-lt"/>
        </a:defRPr>
      </a:lvl5pPr>
      <a:lvl6pPr marL="2514600" indent="-228600" algn="l" rtl="0" fontAlgn="base">
        <a:spcBef>
          <a:spcPct val="20000"/>
        </a:spcBef>
        <a:spcAft>
          <a:spcPct val="0"/>
        </a:spcAft>
        <a:buChar char="•"/>
        <a:defRPr sz="2000">
          <a:solidFill>
            <a:schemeClr val="tx2"/>
          </a:solidFill>
          <a:latin typeface="+mn-lt"/>
        </a:defRPr>
      </a:lvl6pPr>
      <a:lvl7pPr marL="2971800" indent="-228600" algn="l" rtl="0" fontAlgn="base">
        <a:spcBef>
          <a:spcPct val="20000"/>
        </a:spcBef>
        <a:spcAft>
          <a:spcPct val="0"/>
        </a:spcAft>
        <a:buChar char="•"/>
        <a:defRPr sz="2000">
          <a:solidFill>
            <a:schemeClr val="tx2"/>
          </a:solidFill>
          <a:latin typeface="+mn-lt"/>
        </a:defRPr>
      </a:lvl7pPr>
      <a:lvl8pPr marL="3429000" indent="-228600" algn="l" rtl="0" fontAlgn="base">
        <a:spcBef>
          <a:spcPct val="20000"/>
        </a:spcBef>
        <a:spcAft>
          <a:spcPct val="0"/>
        </a:spcAft>
        <a:buChar char="•"/>
        <a:defRPr sz="2000">
          <a:solidFill>
            <a:schemeClr val="tx2"/>
          </a:solidFill>
          <a:latin typeface="+mn-lt"/>
        </a:defRPr>
      </a:lvl8pPr>
      <a:lvl9pPr marL="3886200" indent="-228600" algn="l" rtl="0" fontAlgn="base">
        <a:spcBef>
          <a:spcPct val="20000"/>
        </a:spcBef>
        <a:spcAft>
          <a:spcPct val="0"/>
        </a:spcAft>
        <a:buChar char="•"/>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639AED58-4345-41AF-BD37-6E951EEF7B47}" type="slidenum">
              <a:rPr lang="en-US">
                <a:solidFill>
                  <a:srgbClr val="000000"/>
                </a:solidFill>
              </a: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fontAlgn="base">
              <a:spcBef>
                <a:spcPct val="0"/>
              </a:spcBef>
              <a:spcAft>
                <a:spcPct val="0"/>
              </a:spcAft>
              <a:defRPr/>
            </a:pPr>
            <a:fld id="{701698C8-0E34-4D1A-A819-61937DE71600}" type="slidenum">
              <a:rPr lang="en-US">
                <a:solidFill>
                  <a:srgbClr val="000000"/>
                </a:solidFill>
              </a:rPr>
              <a:pPr fontAlgn="base">
                <a:spcBef>
                  <a:spcPct val="0"/>
                </a:spcBef>
                <a:spcAft>
                  <a:spcPct val="0"/>
                </a:spcAft>
                <a:defRPr/>
              </a:pPr>
              <a:t>‹#›</a:t>
            </a:fld>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5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defRPr/>
            </a:pPr>
            <a:endParaRPr lang="en-US">
              <a:solidFill>
                <a:srgbClr val="000000"/>
              </a:solidFill>
            </a:endParaRPr>
          </a:p>
        </p:txBody>
      </p:sp>
      <p:sp>
        <p:nvSpPr>
          <p:cNvPr id="225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en-US">
              <a:solidFill>
                <a:srgbClr val="000000"/>
              </a:solidFill>
            </a:endParaRPr>
          </a:p>
        </p:txBody>
      </p:sp>
      <p:sp>
        <p:nvSpPr>
          <p:cNvPr id="225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defRPr/>
            </a:pPr>
            <a:fld id="{F897A81A-6141-45B5-8198-2D5FFEFB1D45}"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4044711172"/>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cs typeface="Arial" charset="0"/>
        </a:defRPr>
      </a:lvl2pPr>
      <a:lvl3pPr algn="ctr" rtl="0" eaLnBrk="0" fontAlgn="base" hangingPunct="0">
        <a:spcBef>
          <a:spcPct val="0"/>
        </a:spcBef>
        <a:spcAft>
          <a:spcPct val="0"/>
        </a:spcAft>
        <a:defRPr sz="4400">
          <a:solidFill>
            <a:schemeClr val="tx2"/>
          </a:solidFill>
          <a:latin typeface="Times New Roman" pitchFamily="18" charset="0"/>
          <a:cs typeface="Arial" charset="0"/>
        </a:defRPr>
      </a:lvl3pPr>
      <a:lvl4pPr algn="ctr" rtl="0" eaLnBrk="0" fontAlgn="base" hangingPunct="0">
        <a:spcBef>
          <a:spcPct val="0"/>
        </a:spcBef>
        <a:spcAft>
          <a:spcPct val="0"/>
        </a:spcAft>
        <a:defRPr sz="4400">
          <a:solidFill>
            <a:schemeClr val="tx2"/>
          </a:solidFill>
          <a:latin typeface="Times New Roman" pitchFamily="18" charset="0"/>
          <a:cs typeface="Arial" charset="0"/>
        </a:defRPr>
      </a:lvl4pPr>
      <a:lvl5pPr algn="ctr" rtl="0" eaLnBrk="0" fontAlgn="base" hangingPunct="0">
        <a:spcBef>
          <a:spcPct val="0"/>
        </a:spcBef>
        <a:spcAft>
          <a:spcPct val="0"/>
        </a:spcAft>
        <a:defRPr sz="4400">
          <a:solidFill>
            <a:schemeClr val="tx2"/>
          </a:solidFill>
          <a:latin typeface="Times New Roman" pitchFamily="18" charset="0"/>
          <a:cs typeface="Arial" charset="0"/>
        </a:defRPr>
      </a:lvl5pPr>
      <a:lvl6pPr marL="457200" algn="ctr" rtl="0" fontAlgn="base">
        <a:spcBef>
          <a:spcPct val="0"/>
        </a:spcBef>
        <a:spcAft>
          <a:spcPct val="0"/>
        </a:spcAft>
        <a:defRPr sz="4400">
          <a:solidFill>
            <a:schemeClr val="tx2"/>
          </a:solidFill>
          <a:latin typeface="Times New Roman" pitchFamily="18" charset="0"/>
          <a:cs typeface="Arial" charset="0"/>
        </a:defRPr>
      </a:lvl6pPr>
      <a:lvl7pPr marL="914400" algn="ctr" rtl="0" fontAlgn="base">
        <a:spcBef>
          <a:spcPct val="0"/>
        </a:spcBef>
        <a:spcAft>
          <a:spcPct val="0"/>
        </a:spcAft>
        <a:defRPr sz="4400">
          <a:solidFill>
            <a:schemeClr val="tx2"/>
          </a:solidFill>
          <a:latin typeface="Times New Roman" pitchFamily="18" charset="0"/>
          <a:cs typeface="Arial" charset="0"/>
        </a:defRPr>
      </a:lvl7pPr>
      <a:lvl8pPr marL="1371600" algn="ctr" rtl="0" fontAlgn="base">
        <a:spcBef>
          <a:spcPct val="0"/>
        </a:spcBef>
        <a:spcAft>
          <a:spcPct val="0"/>
        </a:spcAft>
        <a:defRPr sz="4400">
          <a:solidFill>
            <a:schemeClr val="tx2"/>
          </a:solidFill>
          <a:latin typeface="Times New Roman" pitchFamily="18" charset="0"/>
          <a:cs typeface="Arial" charset="0"/>
        </a:defRPr>
      </a:lvl8pPr>
      <a:lvl9pPr marL="1828800" algn="ctr" rtl="0" fontAlgn="base">
        <a:spcBef>
          <a:spcPct val="0"/>
        </a:spcBef>
        <a:spcAft>
          <a:spcPct val="0"/>
        </a:spcAft>
        <a:defRPr sz="44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40.xml"/><Relationship Id="rId6" Type="http://schemas.openxmlformats.org/officeDocument/2006/relationships/image" Target="../media/image4.jpeg"/><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5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hyperlink" Target="http://www.interforti.com/STOCKPHOTOGRAPHY/scripts/imageFolio.cgi?direct=Napa_Valley_Wine_Country_Photography"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40.xml"/><Relationship Id="rId6" Type="http://schemas.openxmlformats.org/officeDocument/2006/relationships/image" Target="../media/image4.jpeg"/><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3.jpeg"/><Relationship Id="rId7" Type="http://schemas.openxmlformats.org/officeDocument/2006/relationships/image" Target="cid:0B48001DA26543AF9D65F75BDA1C130D@birdossa" TargetMode="External"/><Relationship Id="rId2" Type="http://schemas.openxmlformats.org/officeDocument/2006/relationships/notesSlide" Target="../notesSlides/notesSlide13.xml"/><Relationship Id="rId1" Type="http://schemas.openxmlformats.org/officeDocument/2006/relationships/slideLayout" Target="../slideLayouts/slideLayout51.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40.xml"/><Relationship Id="rId6" Type="http://schemas.openxmlformats.org/officeDocument/2006/relationships/image" Target="../media/image4.jpeg"/><Relationship Id="rId5" Type="http://schemas.openxmlformats.org/officeDocument/2006/relationships/image" Target="../media/image12.jpeg"/><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51.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40.xml"/><Relationship Id="rId6" Type="http://schemas.openxmlformats.org/officeDocument/2006/relationships/image" Target="../media/image4.jpeg"/><Relationship Id="rId5" Type="http://schemas.openxmlformats.org/officeDocument/2006/relationships/image" Target="../media/image12.jpeg"/><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08.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8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81.xml"/><Relationship Id="rId5" Type="http://schemas.openxmlformats.org/officeDocument/2006/relationships/image" Target="../media/image35.jpeg"/><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1.xml"/><Relationship Id="rId1" Type="http://schemas.openxmlformats.org/officeDocument/2006/relationships/slideLayout" Target="../slideLayouts/slideLayout24.xml"/><Relationship Id="rId5" Type="http://schemas.openxmlformats.org/officeDocument/2006/relationships/image" Target="../media/image34.jpeg"/><Relationship Id="rId4" Type="http://schemas.openxmlformats.org/officeDocument/2006/relationships/image" Target="cid:C441B4C9391F4C8B862633D78A332FF9@birdossa"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40.xml"/><Relationship Id="rId6" Type="http://schemas.openxmlformats.org/officeDocument/2006/relationships/image" Target="../media/image4.jpeg"/><Relationship Id="rId5" Type="http://schemas.openxmlformats.org/officeDocument/2006/relationships/image" Target="../media/image12.jpeg"/><Relationship Id="rId4" Type="http://schemas.openxmlformats.org/officeDocument/2006/relationships/image" Target="../media/image11.jpe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51.xml"/></Relationships>
</file>

<file path=ppt/slides/_rels/slide24.xml.rels><?xml version="1.0" encoding="UTF-8" standalone="yes"?>
<Relationships xmlns="http://schemas.openxmlformats.org/package/2006/relationships"><Relationship Id="rId3" Type="http://schemas.openxmlformats.org/officeDocument/2006/relationships/hyperlink" Target="http://www.interforti.com/STOCKPHOTOGRAPHY/scripts/imageFolio.cgi?direct=Napa_Valley_Wine_Country_Photography" TargetMode="External"/><Relationship Id="rId2" Type="http://schemas.openxmlformats.org/officeDocument/2006/relationships/notesSlide" Target="../notesSlides/notesSlide24.xml"/><Relationship Id="rId1" Type="http://schemas.openxmlformats.org/officeDocument/2006/relationships/slideLayout" Target="../slideLayouts/slideLayout51.xml"/><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92.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8.png"/><Relationship Id="rId7" Type="http://schemas.openxmlformats.org/officeDocument/2006/relationships/image" Target="cid:0B48001DA26543AF9D65F75BDA1C130D@birdossa" TargetMode="External"/><Relationship Id="rId2" Type="http://schemas.openxmlformats.org/officeDocument/2006/relationships/notesSlide" Target="../notesSlides/notesSlide26.xml"/><Relationship Id="rId1" Type="http://schemas.openxmlformats.org/officeDocument/2006/relationships/slideLayout" Target="../slideLayouts/slideLayout9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97.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51.xml"/><Relationship Id="rId6" Type="http://schemas.openxmlformats.org/officeDocument/2006/relationships/image" Target="../media/image4.jpeg"/><Relationship Id="rId5" Type="http://schemas.openxmlformats.org/officeDocument/2006/relationships/image" Target="../media/image15.jpe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9.xml"/><Relationship Id="rId1" Type="http://schemas.openxmlformats.org/officeDocument/2006/relationships/slideLayout" Target="../slideLayouts/slideLayout51.xml"/><Relationship Id="rId5" Type="http://schemas.openxmlformats.org/officeDocument/2006/relationships/image" Target="../media/image4.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13.xm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0.jpeg"/><Relationship Id="rId7" Type="http://schemas.openxmlformats.org/officeDocument/2006/relationships/hyperlink" Target="http://www.interforti.com/STOCKPHOTOGRAPHY/scripts/imageFolio.cgi?direct=Napa_Valley_Wine_Country_Photography" TargetMode="External"/><Relationship Id="rId2" Type="http://schemas.openxmlformats.org/officeDocument/2006/relationships/notesSlide" Target="../notesSlides/notesSlide30.xml"/><Relationship Id="rId1" Type="http://schemas.openxmlformats.org/officeDocument/2006/relationships/slideLayout" Target="../slideLayouts/slideLayout40.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11.jpeg"/></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51.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2.xml"/><Relationship Id="rId1" Type="http://schemas.openxmlformats.org/officeDocument/2006/relationships/slideLayout" Target="../slideLayouts/slideLayout24.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40.xml"/><Relationship Id="rId6" Type="http://schemas.openxmlformats.org/officeDocument/2006/relationships/image" Target="../media/image4.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62.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7.png"/><Relationship Id="rId7"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75.xml"/><Relationship Id="rId6" Type="http://schemas.openxmlformats.org/officeDocument/2006/relationships/image" Target="../media/image19.wmf"/><Relationship Id="rId5" Type="http://schemas.openxmlformats.org/officeDocument/2006/relationships/oleObject" Target="../embeddings/oleObject1.bin"/><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40.xml"/><Relationship Id="rId6" Type="http://schemas.openxmlformats.org/officeDocument/2006/relationships/image" Target="../media/image4.jpeg"/><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40.xml"/><Relationship Id="rId6" Type="http://schemas.openxmlformats.org/officeDocument/2006/relationships/image" Target="../media/image4.jpeg"/><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My Documents\The Truth\Shippensburg\Overheads For Ship\Class #6 - The Lamb Shall Overcome\Final Overheads\Class #6 The lamb shall overcome them.tif"/>
          <p:cNvPicPr>
            <a:picLocks noChangeAspect="1" noChangeArrowheads="1"/>
          </p:cNvPicPr>
          <p:nvPr/>
        </p:nvPicPr>
        <p:blipFill>
          <a:blip r:embed="rId3" cstate="print"/>
          <a:srcRect/>
          <a:stretch>
            <a:fillRect/>
          </a:stretch>
        </p:blipFill>
        <p:spPr bwMode="auto">
          <a:xfrm>
            <a:off x="0" y="-3175"/>
            <a:ext cx="9144000" cy="6865938"/>
          </a:xfrm>
          <a:prstGeom prst="rect">
            <a:avLst/>
          </a:prstGeom>
          <a:ln>
            <a:noFill/>
          </a:ln>
          <a:effectLst>
            <a:softEdge rad="112500"/>
          </a:effectLst>
        </p:spPr>
      </p:pic>
      <p:pic>
        <p:nvPicPr>
          <p:cNvPr id="3" name="Picture 2" descr="C:\My Documents\The Truth\Shippensburg\Overheads For Ship\Class #6 - The Lamb Shall Overcome\Final Overheads\Class #6 The lamb shall overcome them.tif"/>
          <p:cNvPicPr>
            <a:picLocks noChangeAspect="1" noChangeArrowheads="1"/>
          </p:cNvPicPr>
          <p:nvPr/>
        </p:nvPicPr>
        <p:blipFill>
          <a:blip r:embed="rId3" cstate="print"/>
          <a:srcRect l="36207" t="8313" r="35862" b="83879"/>
          <a:stretch>
            <a:fillRect/>
          </a:stretch>
        </p:blipFill>
        <p:spPr bwMode="auto">
          <a:xfrm>
            <a:off x="3310760" y="1056291"/>
            <a:ext cx="2554013" cy="725234"/>
          </a:xfrm>
          <a:prstGeom prst="rect">
            <a:avLst/>
          </a:prstGeom>
          <a:ln>
            <a:noFill/>
          </a:ln>
          <a:effectLst>
            <a:softEdge rad="112500"/>
          </a:effectLst>
        </p:spPr>
      </p:pic>
      <p:pic>
        <p:nvPicPr>
          <p:cNvPr id="4" name="Picture 2" descr="C:\My Documents\The Truth\Shippensburg\Overheads For Ship\Class #6 - The Lamb Shall Overcome\Final Overheads\Class #6 The lamb shall overcome them.tif"/>
          <p:cNvPicPr>
            <a:picLocks noChangeAspect="1" noChangeArrowheads="1"/>
          </p:cNvPicPr>
          <p:nvPr/>
        </p:nvPicPr>
        <p:blipFill>
          <a:blip r:embed="rId3" cstate="print"/>
          <a:srcRect t="94649"/>
          <a:stretch>
            <a:fillRect/>
          </a:stretch>
        </p:blipFill>
        <p:spPr bwMode="auto">
          <a:xfrm>
            <a:off x="378385" y="5975133"/>
            <a:ext cx="8339959" cy="677914"/>
          </a:xfrm>
          <a:prstGeom prst="rect">
            <a:avLst/>
          </a:prstGeom>
          <a:ln>
            <a:noFill/>
          </a:ln>
          <a:effectLst>
            <a:softEdge rad="112500"/>
          </a:effectLst>
        </p:spPr>
      </p:pic>
      <p:pic>
        <p:nvPicPr>
          <p:cNvPr id="10" name="Picture 9" descr="Stock Photo titled: Rocky Mt. Bighorn Sheep, Ovis Canadensis, Lamb, Yellowstone NP., Wyoming, USE OF THIS IMAGE WITHOUT PERMISSION IS PROHIBITED"/>
          <p:cNvPicPr/>
          <p:nvPr/>
        </p:nvPicPr>
        <p:blipFill>
          <a:blip r:embed="rId4" cstate="print"/>
          <a:srcRect/>
          <a:stretch>
            <a:fillRect/>
          </a:stretch>
        </p:blipFill>
        <p:spPr bwMode="auto">
          <a:xfrm>
            <a:off x="165928" y="-314826"/>
            <a:ext cx="2023823" cy="2937710"/>
          </a:xfrm>
          <a:prstGeom prst="rect">
            <a:avLst/>
          </a:prstGeom>
          <a:ln>
            <a:noFill/>
          </a:ln>
          <a:effectLst>
            <a:softEdge rad="635000"/>
          </a:effectLst>
        </p:spPr>
      </p:pic>
      <p:pic>
        <p:nvPicPr>
          <p:cNvPr id="11" name="Picture 13" descr="KINGDOM2"/>
          <p:cNvPicPr>
            <a:picLocks noChangeAspect="1" noChangeArrowheads="1"/>
          </p:cNvPicPr>
          <p:nvPr/>
        </p:nvPicPr>
        <p:blipFill>
          <a:blip r:embed="rId5" cstate="print"/>
          <a:srcRect/>
          <a:stretch>
            <a:fillRect/>
          </a:stretch>
        </p:blipFill>
        <p:spPr bwMode="auto">
          <a:xfrm>
            <a:off x="87908" y="467566"/>
            <a:ext cx="3016240" cy="2201588"/>
          </a:xfrm>
          <a:prstGeom prst="rect">
            <a:avLst/>
          </a:prstGeom>
          <a:ln>
            <a:noFill/>
          </a:ln>
          <a:effectLst>
            <a:softEdge rad="635000"/>
          </a:effectLst>
        </p:spPr>
      </p:pic>
      <p:sp>
        <p:nvSpPr>
          <p:cNvPr id="8" name="TextBox 41">
            <a:extLst>
              <a:ext uri="{FF2B5EF4-FFF2-40B4-BE49-F238E27FC236}">
                <a16:creationId xmlns:a16="http://schemas.microsoft.com/office/drawing/2014/main" id="{3178CBAD-0951-4484-BB73-139BE9B4C1FA}"/>
              </a:ext>
            </a:extLst>
          </p:cNvPr>
          <p:cNvSpPr txBox="1"/>
          <p:nvPr/>
        </p:nvSpPr>
        <p:spPr>
          <a:xfrm>
            <a:off x="3200400" y="3869920"/>
            <a:ext cx="1475192" cy="523220"/>
          </a:xfrm>
          <a:prstGeom prst="rect">
            <a:avLst/>
          </a:prstGeom>
          <a:noFill/>
        </p:spPr>
        <p:txBody>
          <a:bodyPr wrap="square" rtlCol="0">
            <a:spAutoFit/>
          </a:bodyPr>
          <a:lstStyle>
            <a:defPPr>
              <a:defRPr lang="en-AU"/>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r>
              <a:rPr lang="en-AU" sz="2800" dirty="0">
                <a:solidFill>
                  <a:schemeClr val="bg1"/>
                </a:solidFill>
                <a:latin typeface="Arial" charset="0"/>
              </a:rPr>
              <a:t>Study 5</a:t>
            </a:r>
          </a:p>
        </p:txBody>
      </p:sp>
      <p:pic>
        <p:nvPicPr>
          <p:cNvPr id="9" name="Picture 4" descr="Sinai2">
            <a:extLst>
              <a:ext uri="{FF2B5EF4-FFF2-40B4-BE49-F238E27FC236}">
                <a16:creationId xmlns:a16="http://schemas.microsoft.com/office/drawing/2014/main" id="{644978BF-FE44-4F4F-9321-31593A994BFA}"/>
              </a:ext>
            </a:extLst>
          </p:cNvPr>
          <p:cNvPicPr>
            <a:picLocks noChangeAspect="1" noChangeArrowheads="1"/>
          </p:cNvPicPr>
          <p:nvPr/>
        </p:nvPicPr>
        <p:blipFill>
          <a:blip r:embed="rId6" cstate="print"/>
          <a:srcRect l="1910" b="9183"/>
          <a:stretch>
            <a:fillRect/>
          </a:stretch>
        </p:blipFill>
        <p:spPr bwMode="auto">
          <a:xfrm>
            <a:off x="-177917" y="4684359"/>
            <a:ext cx="8827491" cy="2495550"/>
          </a:xfrm>
          <a:prstGeom prst="rect">
            <a:avLst/>
          </a:prstGeom>
          <a:ln>
            <a:noFill/>
          </a:ln>
          <a:effectLst>
            <a:softEdge rad="635000"/>
          </a:effectLst>
        </p:spPr>
      </p:pic>
      <p:sp>
        <p:nvSpPr>
          <p:cNvPr id="5" name="TextBox 35">
            <a:extLst>
              <a:ext uri="{FF2B5EF4-FFF2-40B4-BE49-F238E27FC236}">
                <a16:creationId xmlns:a16="http://schemas.microsoft.com/office/drawing/2014/main" id="{FDB2EC28-2249-3AF8-CD80-7C0B5FD16AC9}"/>
              </a:ext>
            </a:extLst>
          </p:cNvPr>
          <p:cNvSpPr txBox="1"/>
          <p:nvPr/>
        </p:nvSpPr>
        <p:spPr>
          <a:xfrm rot="475583">
            <a:off x="5871058" y="1452156"/>
            <a:ext cx="3231791" cy="47705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500" b="0" i="0" u="none" strike="noStrike" kern="1200" cap="none" spc="0" normalizeH="0" baseline="0" noProof="0" dirty="0">
                <a:ln>
                  <a:noFill/>
                </a:ln>
                <a:solidFill>
                  <a:srgbClr val="000000">
                    <a:lumMod val="85000"/>
                    <a:lumOff val="15000"/>
                  </a:srgbClr>
                </a:solidFill>
                <a:effectLst/>
                <a:uLnTx/>
                <a:uFillTx/>
                <a:latin typeface="Comic Sans MS" pitchFamily="66" charset="0"/>
                <a:ea typeface="Tahoma" pitchFamily="34" charset="0"/>
                <a:cs typeface="Tahoma" pitchFamily="34" charset="0"/>
              </a:rPr>
              <a:t>Behold I come ! </a:t>
            </a:r>
            <a:endParaRPr kumimoji="0" lang="en-AU" b="0" i="0" u="none" strike="noStrike" kern="1200" cap="none" spc="0" normalizeH="0" baseline="0" noProof="0" dirty="0">
              <a:ln>
                <a:noFill/>
              </a:ln>
              <a:solidFill>
                <a:srgbClr val="000000">
                  <a:lumMod val="85000"/>
                  <a:lumOff val="15000"/>
                </a:srgbClr>
              </a:solidFill>
              <a:effectLst/>
              <a:uLnTx/>
              <a:uFillTx/>
              <a:latin typeface="Comic Sans MS" pitchFamily="66" charset="0"/>
              <a:ea typeface="Tahoma" pitchFamily="34" charset="0"/>
              <a:cs typeface="Tahoma" pitchFamily="34" charset="0"/>
            </a:endParaRPr>
          </a:p>
        </p:txBody>
      </p:sp>
      <p:sp>
        <p:nvSpPr>
          <p:cNvPr id="7" name="Footer Placeholder 3">
            <a:extLst>
              <a:ext uri="{FF2B5EF4-FFF2-40B4-BE49-F238E27FC236}">
                <a16:creationId xmlns:a16="http://schemas.microsoft.com/office/drawing/2014/main" id="{6CA368E6-BF28-0706-414C-B9D63076B107}"/>
              </a:ext>
            </a:extLst>
          </p:cNvPr>
          <p:cNvSpPr txBox="1">
            <a:spLocks/>
          </p:cNvSpPr>
          <p:nvPr/>
        </p:nvSpPr>
        <p:spPr bwMode="auto">
          <a:xfrm>
            <a:off x="87908" y="6243413"/>
            <a:ext cx="4428077" cy="47624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2400" i="1" kern="0" dirty="0">
                <a:solidFill>
                  <a:srgbClr val="FFFFFF"/>
                </a:solidFill>
                <a:latin typeface="Arial" pitchFamily="34" charset="0"/>
                <a:cs typeface="Arial" pitchFamily="34" charset="0"/>
              </a:rPr>
              <a:t>Manitoulin Family Camp 2024 </a:t>
            </a:r>
          </a:p>
        </p:txBody>
      </p:sp>
    </p:spTree>
  </p:cSld>
  <p:clrMapOvr>
    <a:masterClrMapping/>
  </p:clrMapOvr>
  <p:transition>
    <p:pull dir="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74" name="Rectangle 34"/>
          <p:cNvSpPr>
            <a:spLocks noChangeArrowheads="1"/>
          </p:cNvSpPr>
          <p:nvPr/>
        </p:nvSpPr>
        <p:spPr bwMode="auto">
          <a:xfrm>
            <a:off x="1576549" y="283780"/>
            <a:ext cx="2392459" cy="3547240"/>
          </a:xfrm>
          <a:prstGeom prst="rect">
            <a:avLst/>
          </a:prstGeom>
          <a:solidFill>
            <a:schemeClr val="tx1">
              <a:alpha val="98824"/>
            </a:scheme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a:ea typeface="+mn-ea"/>
              <a:cs typeface="Arial"/>
            </a:endParaRPr>
          </a:p>
        </p:txBody>
      </p:sp>
      <p:sp>
        <p:nvSpPr>
          <p:cNvPr id="130" name="Rectangle 129"/>
          <p:cNvSpPr/>
          <p:nvPr/>
        </p:nvSpPr>
        <p:spPr>
          <a:xfrm>
            <a:off x="1736324"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pic>
        <p:nvPicPr>
          <p:cNvPr id="53" name="Picture 52" descr="Rev 14 001.jpg"/>
          <p:cNvPicPr>
            <a:picLocks noChangeAspect="1"/>
          </p:cNvPicPr>
          <p:nvPr/>
        </p:nvPicPr>
        <p:blipFill>
          <a:blip r:embed="rId3" cstate="print"/>
          <a:stretch>
            <a:fillRect/>
          </a:stretch>
        </p:blipFill>
        <p:spPr>
          <a:xfrm>
            <a:off x="1529242" y="15767"/>
            <a:ext cx="5112000" cy="6759028"/>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sp>
        <p:nvSpPr>
          <p:cNvPr id="54" name="Rectangle 34"/>
          <p:cNvSpPr>
            <a:spLocks noChangeArrowheads="1"/>
          </p:cNvSpPr>
          <p:nvPr/>
        </p:nvSpPr>
        <p:spPr bwMode="auto">
          <a:xfrm>
            <a:off x="1292772" y="283788"/>
            <a:ext cx="2481346" cy="2916000"/>
          </a:xfrm>
          <a:prstGeom prst="rect">
            <a:avLst/>
          </a:prstGeom>
          <a:solidFill>
            <a:schemeClr val="tx1">
              <a:alpha val="98824"/>
            </a:scheme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a:ea typeface="+mn-ea"/>
              <a:cs typeface="Arial"/>
            </a:endParaRPr>
          </a:p>
        </p:txBody>
      </p:sp>
      <p:pic>
        <p:nvPicPr>
          <p:cNvPr id="8" name="Picture 7" descr="Rev 14 (2) 001.jpg"/>
          <p:cNvPicPr>
            <a:picLocks noChangeAspect="1"/>
          </p:cNvPicPr>
          <p:nvPr/>
        </p:nvPicPr>
        <p:blipFill>
          <a:blip r:embed="rId4" cstate="print"/>
          <a:srcRect t="-1095" r="1307"/>
          <a:stretch>
            <a:fillRect/>
          </a:stretch>
        </p:blipFill>
        <p:spPr>
          <a:xfrm>
            <a:off x="6729876" y="15757"/>
            <a:ext cx="2288038" cy="5823073"/>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grpSp>
        <p:nvGrpSpPr>
          <p:cNvPr id="2" name="Group 66"/>
          <p:cNvGrpSpPr/>
          <p:nvPr/>
        </p:nvGrpSpPr>
        <p:grpSpPr>
          <a:xfrm>
            <a:off x="6776048" y="5531596"/>
            <a:ext cx="2197840" cy="269104"/>
            <a:chOff x="6776048" y="5531596"/>
            <a:chExt cx="2197840" cy="269104"/>
          </a:xfrm>
        </p:grpSpPr>
        <p:sp>
          <p:nvSpPr>
            <p:cNvPr id="11" name="Rectangle 37"/>
            <p:cNvSpPr>
              <a:spLocks noChangeArrowheads="1"/>
            </p:cNvSpPr>
            <p:nvPr/>
          </p:nvSpPr>
          <p:spPr bwMode="auto">
            <a:xfrm>
              <a:off x="8397888" y="5531596"/>
              <a:ext cx="576000" cy="144000"/>
            </a:xfrm>
            <a:prstGeom prst="rect">
              <a:avLst/>
            </a:prstGeom>
            <a:solidFill>
              <a:srgbClr val="CC6600">
                <a:alpha val="30196"/>
              </a:srgbClr>
            </a:solidFill>
            <a:ln w="19050">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12" name="Rectangle 37"/>
            <p:cNvSpPr>
              <a:spLocks noChangeArrowheads="1"/>
            </p:cNvSpPr>
            <p:nvPr/>
          </p:nvSpPr>
          <p:spPr bwMode="auto">
            <a:xfrm>
              <a:off x="6776048" y="5656700"/>
              <a:ext cx="2196000" cy="144000"/>
            </a:xfrm>
            <a:prstGeom prst="rect">
              <a:avLst/>
            </a:prstGeom>
            <a:solidFill>
              <a:srgbClr val="CC6600">
                <a:alpha val="30196"/>
              </a:srgbClr>
            </a:solidFill>
            <a:ln w="19050">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grpSp>
      <p:sp>
        <p:nvSpPr>
          <p:cNvPr id="39" name="Rectangle 38"/>
          <p:cNvSpPr/>
          <p:nvPr/>
        </p:nvSpPr>
        <p:spPr>
          <a:xfrm>
            <a:off x="1514536" y="3616566"/>
            <a:ext cx="2304000" cy="3204000"/>
          </a:xfrm>
          <a:prstGeom prst="rect">
            <a:avLst/>
          </a:prstGeom>
          <a:solidFill>
            <a:srgbClr val="92D050">
              <a:alpha val="34902"/>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40" name="Rectangle 39"/>
          <p:cNvSpPr/>
          <p:nvPr/>
        </p:nvSpPr>
        <p:spPr>
          <a:xfrm>
            <a:off x="4424197" y="289034"/>
            <a:ext cx="2232000" cy="720000"/>
          </a:xfrm>
          <a:prstGeom prst="rect">
            <a:avLst/>
          </a:prstGeom>
          <a:solidFill>
            <a:srgbClr val="92D050">
              <a:alpha val="34902"/>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51" name="Rectangle 50"/>
          <p:cNvSpPr/>
          <p:nvPr/>
        </p:nvSpPr>
        <p:spPr>
          <a:xfrm>
            <a:off x="4419600" y="992550"/>
            <a:ext cx="2232000" cy="2340000"/>
          </a:xfrm>
          <a:prstGeom prst="rect">
            <a:avLst/>
          </a:prstGeom>
          <a:solidFill>
            <a:srgbClr val="C00000">
              <a:alpha val="34902"/>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3" name="Group 62"/>
          <p:cNvGrpSpPr/>
          <p:nvPr/>
        </p:nvGrpSpPr>
        <p:grpSpPr>
          <a:xfrm>
            <a:off x="4556334" y="1575178"/>
            <a:ext cx="1924334" cy="1078175"/>
            <a:chOff x="9573052" y="1727576"/>
            <a:chExt cx="1924334" cy="1078175"/>
          </a:xfrm>
        </p:grpSpPr>
        <p:sp>
          <p:nvSpPr>
            <p:cNvPr id="59" name="Oval 58"/>
            <p:cNvSpPr/>
            <p:nvPr/>
          </p:nvSpPr>
          <p:spPr>
            <a:xfrm>
              <a:off x="9573052" y="1727576"/>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1" name="TextBox 60"/>
            <p:cNvSpPr txBox="1"/>
            <p:nvPr/>
          </p:nvSpPr>
          <p:spPr>
            <a:xfrm>
              <a:off x="9925050" y="2019301"/>
              <a:ext cx="14097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a:ln>
                    <a:noFill/>
                  </a:ln>
                  <a:solidFill>
                    <a:srgbClr val="DADADA">
                      <a:lumMod val="10000"/>
                    </a:srgbClr>
                  </a:solidFill>
                  <a:effectLst/>
                  <a:uLnTx/>
                  <a:uFillTx/>
                  <a:latin typeface="Arial" pitchFamily="34" charset="0"/>
                  <a:ea typeface="+mn-ea"/>
                  <a:cs typeface="Arial"/>
                </a:rPr>
                <a:t>10 yrs</a:t>
              </a:r>
            </a:p>
          </p:txBody>
        </p:sp>
      </p:grpSp>
      <p:pic>
        <p:nvPicPr>
          <p:cNvPr id="56" name="Picture 21" descr="Rev5v7"/>
          <p:cNvPicPr>
            <a:picLocks noChangeAspect="1" noChangeArrowheads="1"/>
          </p:cNvPicPr>
          <p:nvPr/>
        </p:nvPicPr>
        <p:blipFill>
          <a:blip r:embed="rId5" cstate="print"/>
          <a:srcRect/>
          <a:stretch>
            <a:fillRect/>
          </a:stretch>
        </p:blipFill>
        <p:spPr>
          <a:xfrm>
            <a:off x="-180118" y="1"/>
            <a:ext cx="4673305" cy="3515697"/>
          </a:xfrm>
          <a:prstGeom prst="rect">
            <a:avLst/>
          </a:prstGeom>
          <a:ln>
            <a:noFill/>
          </a:ln>
          <a:effectLst>
            <a:softEdge rad="635000"/>
          </a:effectLst>
        </p:spPr>
      </p:pic>
      <p:pic>
        <p:nvPicPr>
          <p:cNvPr id="55" name="Picture 54"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2131083" y="-63742"/>
            <a:ext cx="2195255" cy="3475668"/>
          </a:xfrm>
          <a:prstGeom prst="rect">
            <a:avLst/>
          </a:prstGeom>
          <a:ln>
            <a:solidFill>
              <a:srgbClr val="C00000"/>
            </a:solidFill>
          </a:ln>
          <a:effectLst>
            <a:softEdge rad="635000"/>
          </a:effectLst>
        </p:spPr>
      </p:pic>
      <p:sp>
        <p:nvSpPr>
          <p:cNvPr id="57" name="Rectangle 56"/>
          <p:cNvSpPr/>
          <p:nvPr/>
        </p:nvSpPr>
        <p:spPr>
          <a:xfrm>
            <a:off x="2361063" y="1269241"/>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99" name="TextBox 98"/>
          <p:cNvSpPr txBox="1"/>
          <p:nvPr/>
        </p:nvSpPr>
        <p:spPr>
          <a:xfrm>
            <a:off x="8734098" y="6534725"/>
            <a:ext cx="472966"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9</a:t>
            </a:r>
          </a:p>
        </p:txBody>
      </p:sp>
      <p:grpSp>
        <p:nvGrpSpPr>
          <p:cNvPr id="4" name="Group 63"/>
          <p:cNvGrpSpPr/>
          <p:nvPr/>
        </p:nvGrpSpPr>
        <p:grpSpPr>
          <a:xfrm>
            <a:off x="1660561" y="3899473"/>
            <a:ext cx="2089562" cy="255456"/>
            <a:chOff x="1660561" y="3899473"/>
            <a:chExt cx="2089562" cy="255456"/>
          </a:xfrm>
        </p:grpSpPr>
        <p:sp>
          <p:nvSpPr>
            <p:cNvPr id="129" name="Rectangle 42"/>
            <p:cNvSpPr>
              <a:spLocks noChangeArrowheads="1"/>
            </p:cNvSpPr>
            <p:nvPr/>
          </p:nvSpPr>
          <p:spPr bwMode="auto">
            <a:xfrm>
              <a:off x="2954849" y="3899473"/>
              <a:ext cx="795274" cy="108000"/>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131" name="Rectangle 42"/>
            <p:cNvSpPr>
              <a:spLocks noChangeArrowheads="1"/>
            </p:cNvSpPr>
            <p:nvPr/>
          </p:nvSpPr>
          <p:spPr bwMode="auto">
            <a:xfrm>
              <a:off x="1660561" y="4010929"/>
              <a:ext cx="1692000" cy="144000"/>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grpSp>
      <p:sp>
        <p:nvSpPr>
          <p:cNvPr id="132" name="Oval 131"/>
          <p:cNvSpPr/>
          <p:nvPr/>
        </p:nvSpPr>
        <p:spPr>
          <a:xfrm>
            <a:off x="5337403" y="923139"/>
            <a:ext cx="1094927"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3" name="Oval 132"/>
          <p:cNvSpPr/>
          <p:nvPr/>
        </p:nvSpPr>
        <p:spPr>
          <a:xfrm>
            <a:off x="5976417" y="2573264"/>
            <a:ext cx="576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4" name="Oval 133"/>
          <p:cNvSpPr/>
          <p:nvPr/>
        </p:nvSpPr>
        <p:spPr>
          <a:xfrm>
            <a:off x="5121942" y="3277456"/>
            <a:ext cx="936000"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5" name="Oval 134"/>
          <p:cNvSpPr/>
          <p:nvPr/>
        </p:nvSpPr>
        <p:spPr>
          <a:xfrm>
            <a:off x="4404100" y="2695153"/>
            <a:ext cx="540000"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5" name="Group 63"/>
          <p:cNvGrpSpPr/>
          <p:nvPr/>
        </p:nvGrpSpPr>
        <p:grpSpPr>
          <a:xfrm>
            <a:off x="561086" y="3671245"/>
            <a:ext cx="826280" cy="623888"/>
            <a:chOff x="277307" y="5137436"/>
            <a:chExt cx="826280" cy="623888"/>
          </a:xfrm>
        </p:grpSpPr>
        <p:sp>
          <p:nvSpPr>
            <p:cNvPr id="14"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DADADA">
                      <a:lumMod val="10000"/>
                    </a:srgbClr>
                  </a:solidFill>
                  <a:effectLst/>
                  <a:uLnTx/>
                  <a:uFillTx/>
                  <a:latin typeface="Arial" pitchFamily="34" charset="0"/>
                  <a:ea typeface="+mn-ea"/>
                  <a:cs typeface="Arial"/>
                </a:rPr>
                <a:t>12  </a:t>
              </a:r>
            </a:p>
          </p:txBody>
        </p:sp>
        <p:sp>
          <p:nvSpPr>
            <p:cNvPr id="15" name="AutoShape 54"/>
            <p:cNvSpPr>
              <a:spLocks/>
            </p:cNvSpPr>
            <p:nvPr/>
          </p:nvSpPr>
          <p:spPr bwMode="auto">
            <a:xfrm flipH="1">
              <a:off x="1011007" y="5137436"/>
              <a:ext cx="92580" cy="623888"/>
            </a:xfrm>
            <a:prstGeom prst="rightBrace">
              <a:avLst>
                <a:gd name="adj1" fmla="val 58482"/>
                <a:gd name="adj2" fmla="val 50000"/>
              </a:avLst>
            </a:prstGeom>
            <a:noFill/>
            <a:ln w="952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63" name="TextBox 62"/>
            <p:cNvSpPr txBox="1"/>
            <p:nvPr/>
          </p:nvSpPr>
          <p:spPr>
            <a:xfrm>
              <a:off x="709456" y="5139559"/>
              <a:ext cx="324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00"/>
                  </a:solidFill>
                  <a:effectLst/>
                  <a:uLnTx/>
                  <a:uFillTx/>
                  <a:latin typeface="Arial" pitchFamily="34" charset="0"/>
                  <a:ea typeface="+mn-ea"/>
                  <a:cs typeface="Arial"/>
                </a:rPr>
                <a:t>2</a:t>
              </a:r>
            </a:p>
          </p:txBody>
        </p:sp>
      </p:grpSp>
      <p:grpSp>
        <p:nvGrpSpPr>
          <p:cNvPr id="6" name="Group 70"/>
          <p:cNvGrpSpPr/>
          <p:nvPr/>
        </p:nvGrpSpPr>
        <p:grpSpPr>
          <a:xfrm>
            <a:off x="7093182" y="5936774"/>
            <a:ext cx="1518551" cy="666765"/>
            <a:chOff x="7093182" y="5936774"/>
            <a:chExt cx="1518551" cy="666765"/>
          </a:xfrm>
        </p:grpSpPr>
        <p:sp>
          <p:nvSpPr>
            <p:cNvPr id="17" name="AutoShape 54"/>
            <p:cNvSpPr>
              <a:spLocks/>
            </p:cNvSpPr>
            <p:nvPr/>
          </p:nvSpPr>
          <p:spPr bwMode="auto">
            <a:xfrm rot="16200000" flipH="1">
              <a:off x="7777395" y="5252561"/>
              <a:ext cx="150125" cy="1518551"/>
            </a:xfrm>
            <a:prstGeom prst="rightBrace">
              <a:avLst>
                <a:gd name="adj1" fmla="val 58482"/>
                <a:gd name="adj2" fmla="val 50000"/>
              </a:avLst>
            </a:prstGeom>
            <a:noFill/>
            <a:ln w="9525">
              <a:solidFill>
                <a:schemeClr val="accent4">
                  <a:lumMod val="10000"/>
                </a:schemeClr>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DADADA">
                    <a:lumMod val="10000"/>
                  </a:srgbClr>
                </a:solidFill>
                <a:effectLst/>
                <a:uLnTx/>
                <a:uFillTx/>
                <a:latin typeface="Tahoma"/>
                <a:ea typeface="+mn-ea"/>
                <a:cs typeface="Arial"/>
              </a:endParaRPr>
            </a:p>
          </p:txBody>
        </p:sp>
        <p:grpSp>
          <p:nvGrpSpPr>
            <p:cNvPr id="7" name="Group 66"/>
            <p:cNvGrpSpPr/>
            <p:nvPr/>
          </p:nvGrpSpPr>
          <p:grpSpPr>
            <a:xfrm>
              <a:off x="7529441" y="5990900"/>
              <a:ext cx="756149" cy="612639"/>
              <a:chOff x="277307" y="5139559"/>
              <a:chExt cx="756149" cy="612639"/>
            </a:xfrm>
          </p:grpSpPr>
          <p:sp>
            <p:nvSpPr>
              <p:cNvPr id="68"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DADADA">
                        <a:lumMod val="10000"/>
                      </a:srgbClr>
                    </a:solidFill>
                    <a:effectLst/>
                    <a:uLnTx/>
                    <a:uFillTx/>
                    <a:latin typeface="Arial" pitchFamily="34" charset="0"/>
                    <a:ea typeface="+mn-ea"/>
                    <a:cs typeface="Arial"/>
                  </a:rPr>
                  <a:t>40  </a:t>
                </a:r>
              </a:p>
            </p:txBody>
          </p:sp>
          <p:sp>
            <p:nvSpPr>
              <p:cNvPr id="70" name="TextBox 69"/>
              <p:cNvSpPr txBox="1"/>
              <p:nvPr/>
            </p:nvSpPr>
            <p:spPr>
              <a:xfrm>
                <a:off x="709456" y="5139559"/>
                <a:ext cx="324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00"/>
                    </a:solidFill>
                    <a:effectLst/>
                    <a:uLnTx/>
                    <a:uFillTx/>
                    <a:latin typeface="Arial" pitchFamily="34" charset="0"/>
                    <a:ea typeface="+mn-ea"/>
                    <a:cs typeface="Arial"/>
                  </a:rPr>
                  <a:t>2</a:t>
                </a:r>
              </a:p>
            </p:txBody>
          </p:sp>
        </p:grpSp>
      </p:grpSp>
      <p:sp>
        <p:nvSpPr>
          <p:cNvPr id="82" name="Rectangle 81"/>
          <p:cNvSpPr/>
          <p:nvPr/>
        </p:nvSpPr>
        <p:spPr>
          <a:xfrm>
            <a:off x="4415243" y="3332091"/>
            <a:ext cx="2232000" cy="2556000"/>
          </a:xfrm>
          <a:prstGeom prst="rect">
            <a:avLst/>
          </a:prstGeom>
          <a:solidFill>
            <a:srgbClr val="162A40">
              <a:alpha val="34902"/>
            </a:srgb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9" name="Group 63"/>
          <p:cNvGrpSpPr/>
          <p:nvPr/>
        </p:nvGrpSpPr>
        <p:grpSpPr>
          <a:xfrm>
            <a:off x="4558352" y="3958135"/>
            <a:ext cx="1924334" cy="1078175"/>
            <a:chOff x="9778052" y="3577133"/>
            <a:chExt cx="1924334" cy="1078175"/>
          </a:xfrm>
        </p:grpSpPr>
        <p:sp>
          <p:nvSpPr>
            <p:cNvPr id="60" name="Oval 59"/>
            <p:cNvSpPr/>
            <p:nvPr/>
          </p:nvSpPr>
          <p:spPr>
            <a:xfrm>
              <a:off x="9778052" y="3577133"/>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2" name="TextBox 61"/>
            <p:cNvSpPr txBox="1"/>
            <p:nvPr/>
          </p:nvSpPr>
          <p:spPr>
            <a:xfrm>
              <a:off x="10134600" y="3867151"/>
              <a:ext cx="14097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a:ln>
                    <a:noFill/>
                  </a:ln>
                  <a:solidFill>
                    <a:srgbClr val="DADADA">
                      <a:lumMod val="10000"/>
                    </a:srgbClr>
                  </a:solidFill>
                  <a:effectLst/>
                  <a:uLnTx/>
                  <a:uFillTx/>
                  <a:latin typeface="Arial" pitchFamily="34" charset="0"/>
                  <a:ea typeface="+mn-ea"/>
                  <a:cs typeface="Arial"/>
                </a:rPr>
                <a:t>30 yrs</a:t>
              </a:r>
            </a:p>
          </p:txBody>
        </p:sp>
      </p:grpSp>
      <p:cxnSp>
        <p:nvCxnSpPr>
          <p:cNvPr id="125" name="Straight Arrow Connector 124"/>
          <p:cNvCxnSpPr/>
          <p:nvPr/>
        </p:nvCxnSpPr>
        <p:spPr>
          <a:xfrm rot="10800000" flipV="1">
            <a:off x="6192559" y="4191990"/>
            <a:ext cx="612000" cy="259278"/>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83" name="Rectangle 82"/>
          <p:cNvSpPr/>
          <p:nvPr/>
        </p:nvSpPr>
        <p:spPr>
          <a:xfrm>
            <a:off x="4409983" y="6369655"/>
            <a:ext cx="2232000" cy="504000"/>
          </a:xfrm>
          <a:prstGeom prst="rect">
            <a:avLst/>
          </a:prstGeom>
          <a:solidFill>
            <a:srgbClr val="006600">
              <a:alpha val="34902"/>
            </a:srgbClr>
          </a:solidFill>
          <a:ln w="38100">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84" name="Rectangle 83"/>
          <p:cNvSpPr/>
          <p:nvPr/>
        </p:nvSpPr>
        <p:spPr>
          <a:xfrm>
            <a:off x="6738574" y="268022"/>
            <a:ext cx="2268000" cy="612000"/>
          </a:xfrm>
          <a:prstGeom prst="rect">
            <a:avLst/>
          </a:prstGeom>
          <a:solidFill>
            <a:srgbClr val="006600">
              <a:alpha val="34902"/>
            </a:srgbClr>
          </a:solidFill>
          <a:ln w="38100">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49" name="Rectangle 48"/>
          <p:cNvSpPr/>
          <p:nvPr/>
        </p:nvSpPr>
        <p:spPr>
          <a:xfrm>
            <a:off x="6747754" y="876052"/>
            <a:ext cx="2268000" cy="2016000"/>
          </a:xfrm>
          <a:prstGeom prst="rect">
            <a:avLst/>
          </a:prstGeom>
          <a:solidFill>
            <a:srgbClr val="FFC000">
              <a:alpha val="34902"/>
            </a:srgbClr>
          </a:solidFill>
          <a:ln w="3810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52" name="Rectangle 51"/>
          <p:cNvSpPr/>
          <p:nvPr/>
        </p:nvSpPr>
        <p:spPr>
          <a:xfrm>
            <a:off x="6738029" y="3378334"/>
            <a:ext cx="2268000" cy="2448000"/>
          </a:xfrm>
          <a:prstGeom prst="rect">
            <a:avLst/>
          </a:prstGeom>
          <a:solidFill>
            <a:srgbClr val="162A40">
              <a:alpha val="34902"/>
            </a:srgb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4" name="Rectangle 63"/>
          <p:cNvSpPr/>
          <p:nvPr/>
        </p:nvSpPr>
        <p:spPr>
          <a:xfrm>
            <a:off x="7706358" y="4688437"/>
            <a:ext cx="1260000" cy="180000"/>
          </a:xfrm>
          <a:prstGeom prst="rect">
            <a:avLst/>
          </a:prstGeom>
          <a:solidFill>
            <a:srgbClr val="FF0000">
              <a:alpha val="34902"/>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10" name="Group 65"/>
          <p:cNvGrpSpPr/>
          <p:nvPr/>
        </p:nvGrpSpPr>
        <p:grpSpPr>
          <a:xfrm>
            <a:off x="6828745" y="2186976"/>
            <a:ext cx="2179365" cy="274593"/>
            <a:chOff x="6828745" y="2186976"/>
            <a:chExt cx="2179365" cy="274593"/>
          </a:xfrm>
        </p:grpSpPr>
        <p:sp>
          <p:nvSpPr>
            <p:cNvPr id="58" name="Rectangle 57"/>
            <p:cNvSpPr/>
            <p:nvPr/>
          </p:nvSpPr>
          <p:spPr>
            <a:xfrm>
              <a:off x="8216110" y="2186976"/>
              <a:ext cx="792000" cy="180000"/>
            </a:xfrm>
            <a:prstGeom prst="rect">
              <a:avLst/>
            </a:prstGeom>
            <a:solidFill>
              <a:srgbClr val="FF0000">
                <a:alpha val="34902"/>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5" name="Rectangle 64"/>
            <p:cNvSpPr/>
            <p:nvPr/>
          </p:nvSpPr>
          <p:spPr>
            <a:xfrm>
              <a:off x="6828745" y="2281569"/>
              <a:ext cx="792000" cy="180000"/>
            </a:xfrm>
            <a:prstGeom prst="rect">
              <a:avLst/>
            </a:prstGeom>
            <a:solidFill>
              <a:srgbClr val="FF0000">
                <a:alpha val="34902"/>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sp>
        <p:nvSpPr>
          <p:cNvPr id="75" name="Freeform 74"/>
          <p:cNvSpPr/>
          <p:nvPr/>
        </p:nvSpPr>
        <p:spPr>
          <a:xfrm>
            <a:off x="2128330" y="162913"/>
            <a:ext cx="5312980" cy="3100552"/>
          </a:xfrm>
          <a:custGeom>
            <a:avLst/>
            <a:gdLst>
              <a:gd name="connsiteX0" fmla="*/ 5312980 w 5312980"/>
              <a:gd name="connsiteY0" fmla="*/ 956442 h 3100552"/>
              <a:gd name="connsiteX1" fmla="*/ 2727435 w 5312980"/>
              <a:gd name="connsiteY1" fmla="*/ 357352 h 3100552"/>
              <a:gd name="connsiteX2" fmla="*/ 0 w 5312980"/>
              <a:gd name="connsiteY2" fmla="*/ 3100552 h 3100552"/>
              <a:gd name="connsiteX3" fmla="*/ 0 w 5312980"/>
              <a:gd name="connsiteY3" fmla="*/ 3100552 h 3100552"/>
            </a:gdLst>
            <a:ahLst/>
            <a:cxnLst>
              <a:cxn ang="0">
                <a:pos x="connsiteX0" y="connsiteY0"/>
              </a:cxn>
              <a:cxn ang="0">
                <a:pos x="connsiteX1" y="connsiteY1"/>
              </a:cxn>
              <a:cxn ang="0">
                <a:pos x="connsiteX2" y="connsiteY2"/>
              </a:cxn>
              <a:cxn ang="0">
                <a:pos x="connsiteX3" y="connsiteY3"/>
              </a:cxn>
            </a:cxnLst>
            <a:rect l="l" t="t" r="r" b="b"/>
            <a:pathLst>
              <a:path w="5312980" h="3100552">
                <a:moveTo>
                  <a:pt x="5312980" y="956442"/>
                </a:moveTo>
                <a:cubicBezTo>
                  <a:pt x="4462956" y="478221"/>
                  <a:pt x="3612932" y="0"/>
                  <a:pt x="2727435" y="357352"/>
                </a:cubicBezTo>
                <a:cubicBezTo>
                  <a:pt x="1841938" y="714704"/>
                  <a:pt x="0" y="3100552"/>
                  <a:pt x="0" y="3100552"/>
                </a:cubicBezTo>
                <a:lnTo>
                  <a:pt x="0" y="3100552"/>
                </a:lnTo>
              </a:path>
            </a:pathLst>
          </a:custGeom>
          <a:ln w="57150">
            <a:solidFill>
              <a:srgbClr val="C00000"/>
            </a:solidFill>
            <a:headEnd type="none" w="med" len="med"/>
            <a:tailEnd type="arrow"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6" name="Rectangle 65">
            <a:extLst>
              <a:ext uri="{FF2B5EF4-FFF2-40B4-BE49-F238E27FC236}">
                <a16:creationId xmlns:a16="http://schemas.microsoft.com/office/drawing/2014/main" id="{6B6D8699-A036-4BB1-BEF4-D98A6CB1DC8B}"/>
              </a:ext>
            </a:extLst>
          </p:cNvPr>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67" name="Oval 66">
            <a:extLst>
              <a:ext uri="{FF2B5EF4-FFF2-40B4-BE49-F238E27FC236}">
                <a16:creationId xmlns:a16="http://schemas.microsoft.com/office/drawing/2014/main" id="{67903AFA-564D-411E-90EB-1B31F6D5529A}"/>
              </a:ext>
            </a:extLst>
          </p:cNvPr>
          <p:cNvSpPr/>
          <p:nvPr/>
        </p:nvSpPr>
        <p:spPr>
          <a:xfrm>
            <a:off x="7431069" y="836741"/>
            <a:ext cx="648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9" name="Oval 68">
            <a:extLst>
              <a:ext uri="{FF2B5EF4-FFF2-40B4-BE49-F238E27FC236}">
                <a16:creationId xmlns:a16="http://schemas.microsoft.com/office/drawing/2014/main" id="{229E5996-B74B-4137-B7DE-E59E125F37B6}"/>
              </a:ext>
            </a:extLst>
          </p:cNvPr>
          <p:cNvSpPr/>
          <p:nvPr/>
        </p:nvSpPr>
        <p:spPr>
          <a:xfrm>
            <a:off x="2107239" y="3607123"/>
            <a:ext cx="720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76" name="Rectangle 75">
            <a:extLst>
              <a:ext uri="{FF2B5EF4-FFF2-40B4-BE49-F238E27FC236}">
                <a16:creationId xmlns:a16="http://schemas.microsoft.com/office/drawing/2014/main" id="{9712CDEE-FDCF-4FB0-9B89-2DCD700344E0}"/>
              </a:ext>
            </a:extLst>
          </p:cNvPr>
          <p:cNvSpPr/>
          <p:nvPr/>
        </p:nvSpPr>
        <p:spPr>
          <a:xfrm>
            <a:off x="7312960" y="1705287"/>
            <a:ext cx="828000" cy="144000"/>
          </a:xfrm>
          <a:prstGeom prst="rect">
            <a:avLst/>
          </a:prstGeom>
          <a:solidFill>
            <a:schemeClr val="accent2">
              <a:alpha val="34902"/>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78" name="Rectangle 77">
            <a:extLst>
              <a:ext uri="{FF2B5EF4-FFF2-40B4-BE49-F238E27FC236}">
                <a16:creationId xmlns:a16="http://schemas.microsoft.com/office/drawing/2014/main" id="{22EDCA62-645F-4706-B9A1-B2FD8D7F76CD}"/>
              </a:ext>
            </a:extLst>
          </p:cNvPr>
          <p:cNvSpPr/>
          <p:nvPr/>
        </p:nvSpPr>
        <p:spPr>
          <a:xfrm>
            <a:off x="7348086" y="3020139"/>
            <a:ext cx="828000" cy="144000"/>
          </a:xfrm>
          <a:prstGeom prst="rect">
            <a:avLst/>
          </a:prstGeom>
          <a:solidFill>
            <a:schemeClr val="accent2">
              <a:alpha val="34902"/>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79" name="Rectangle 78">
            <a:extLst>
              <a:ext uri="{FF2B5EF4-FFF2-40B4-BE49-F238E27FC236}">
                <a16:creationId xmlns:a16="http://schemas.microsoft.com/office/drawing/2014/main" id="{4E3A5172-2E3B-42CD-86FB-A0F3BB86721A}"/>
              </a:ext>
            </a:extLst>
          </p:cNvPr>
          <p:cNvSpPr/>
          <p:nvPr/>
        </p:nvSpPr>
        <p:spPr>
          <a:xfrm>
            <a:off x="6749797" y="3137128"/>
            <a:ext cx="612000" cy="144000"/>
          </a:xfrm>
          <a:prstGeom prst="rect">
            <a:avLst/>
          </a:prstGeom>
          <a:solidFill>
            <a:schemeClr val="accent2">
              <a:alpha val="34902"/>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cxnSp>
        <p:nvCxnSpPr>
          <p:cNvPr id="24" name="Straight Arrow Connector 23">
            <a:extLst>
              <a:ext uri="{FF2B5EF4-FFF2-40B4-BE49-F238E27FC236}">
                <a16:creationId xmlns:a16="http://schemas.microsoft.com/office/drawing/2014/main" id="{A3A2F78F-79BD-4812-9540-C0C12A5C56BF}"/>
              </a:ext>
            </a:extLst>
          </p:cNvPr>
          <p:cNvCxnSpPr>
            <a:cxnSpLocks/>
          </p:cNvCxnSpPr>
          <p:nvPr/>
        </p:nvCxnSpPr>
        <p:spPr>
          <a:xfrm>
            <a:off x="7808465" y="1866010"/>
            <a:ext cx="24851" cy="1152000"/>
          </a:xfrm>
          <a:prstGeom prst="straightConnector1">
            <a:avLst/>
          </a:prstGeom>
          <a:ln w="5715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E11F0049-5498-FBB2-6795-FBCB4BA2DD22}"/>
              </a:ext>
            </a:extLst>
          </p:cNvPr>
          <p:cNvSpPr/>
          <p:nvPr/>
        </p:nvSpPr>
        <p:spPr>
          <a:xfrm>
            <a:off x="7031421" y="5470634"/>
            <a:ext cx="1702676" cy="138736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Tree>
    <p:extLst>
      <p:ext uri="{BB962C8B-B14F-4D97-AF65-F5344CB8AC3E}">
        <p14:creationId xmlns:p14="http://schemas.microsoft.com/office/powerpoint/2010/main" val="40312929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anim calcmode="lin" valueType="num">
                                      <p:cBhvr>
                                        <p:cTn id="7" dur="1000" fill="hold"/>
                                        <p:tgtEl>
                                          <p:spTgt spid="67"/>
                                        </p:tgtEl>
                                        <p:attrNameLst>
                                          <p:attrName>ppt_w</p:attrName>
                                        </p:attrNameLst>
                                      </p:cBhvr>
                                      <p:tavLst>
                                        <p:tav tm="0">
                                          <p:val>
                                            <p:strVal val="#ppt_w*0.70"/>
                                          </p:val>
                                        </p:tav>
                                        <p:tav tm="100000">
                                          <p:val>
                                            <p:strVal val="#ppt_w"/>
                                          </p:val>
                                        </p:tav>
                                      </p:tavLst>
                                    </p:anim>
                                    <p:anim calcmode="lin" valueType="num">
                                      <p:cBhvr>
                                        <p:cTn id="8" dur="1000" fill="hold"/>
                                        <p:tgtEl>
                                          <p:spTgt spid="67"/>
                                        </p:tgtEl>
                                        <p:attrNameLst>
                                          <p:attrName>ppt_h</p:attrName>
                                        </p:attrNameLst>
                                      </p:cBhvr>
                                      <p:tavLst>
                                        <p:tav tm="0">
                                          <p:val>
                                            <p:strVal val="#ppt_h"/>
                                          </p:val>
                                        </p:tav>
                                        <p:tav tm="100000">
                                          <p:val>
                                            <p:strVal val="#ppt_h"/>
                                          </p:val>
                                        </p:tav>
                                      </p:tavLst>
                                    </p:anim>
                                    <p:animEffect transition="in" filter="fade">
                                      <p:cBhvr>
                                        <p:cTn id="9" dur="1000"/>
                                        <p:tgtEl>
                                          <p:spTgt spid="67"/>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69"/>
                                        </p:tgtEl>
                                        <p:attrNameLst>
                                          <p:attrName>style.visibility</p:attrName>
                                        </p:attrNameLst>
                                      </p:cBhvr>
                                      <p:to>
                                        <p:strVal val="visible"/>
                                      </p:to>
                                    </p:set>
                                    <p:anim calcmode="lin" valueType="num">
                                      <p:cBhvr>
                                        <p:cTn id="12" dur="1000" fill="hold"/>
                                        <p:tgtEl>
                                          <p:spTgt spid="69"/>
                                        </p:tgtEl>
                                        <p:attrNameLst>
                                          <p:attrName>ppt_w</p:attrName>
                                        </p:attrNameLst>
                                      </p:cBhvr>
                                      <p:tavLst>
                                        <p:tav tm="0">
                                          <p:val>
                                            <p:strVal val="#ppt_w*0.70"/>
                                          </p:val>
                                        </p:tav>
                                        <p:tav tm="100000">
                                          <p:val>
                                            <p:strVal val="#ppt_w"/>
                                          </p:val>
                                        </p:tav>
                                      </p:tavLst>
                                    </p:anim>
                                    <p:anim calcmode="lin" valueType="num">
                                      <p:cBhvr>
                                        <p:cTn id="13" dur="1000" fill="hold"/>
                                        <p:tgtEl>
                                          <p:spTgt spid="69"/>
                                        </p:tgtEl>
                                        <p:attrNameLst>
                                          <p:attrName>ppt_h</p:attrName>
                                        </p:attrNameLst>
                                      </p:cBhvr>
                                      <p:tavLst>
                                        <p:tav tm="0">
                                          <p:val>
                                            <p:strVal val="#ppt_h"/>
                                          </p:val>
                                        </p:tav>
                                        <p:tav tm="100000">
                                          <p:val>
                                            <p:strVal val="#ppt_h"/>
                                          </p:val>
                                        </p:tav>
                                      </p:tavLst>
                                    </p:anim>
                                    <p:animEffect transition="in" filter="fade">
                                      <p:cBhvr>
                                        <p:cTn id="14" dur="1000"/>
                                        <p:tgtEl>
                                          <p:spTgt spid="6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cBhvr>
                                        <p:cTn id="19" dur="2000" fill="hold"/>
                                        <p:tgtEl>
                                          <p:spTgt spid="49"/>
                                        </p:tgtEl>
                                        <p:attrNameLst>
                                          <p:attrName>ppt_w</p:attrName>
                                        </p:attrNameLst>
                                      </p:cBhvr>
                                      <p:tavLst>
                                        <p:tav tm="0">
                                          <p:val>
                                            <p:fltVal val="0"/>
                                          </p:val>
                                        </p:tav>
                                        <p:tav tm="100000">
                                          <p:val>
                                            <p:strVal val="#ppt_w"/>
                                          </p:val>
                                        </p:tav>
                                      </p:tavLst>
                                    </p:anim>
                                    <p:anim calcmode="lin" valueType="num">
                                      <p:cBhvr>
                                        <p:cTn id="20" dur="2000" fill="hold"/>
                                        <p:tgtEl>
                                          <p:spTgt spid="49"/>
                                        </p:tgtEl>
                                        <p:attrNameLst>
                                          <p:attrName>ppt_h</p:attrName>
                                        </p:attrNameLst>
                                      </p:cBhvr>
                                      <p:tavLst>
                                        <p:tav tm="0">
                                          <p:val>
                                            <p:fltVal val="0"/>
                                          </p:val>
                                        </p:tav>
                                        <p:tav tm="100000">
                                          <p:val>
                                            <p:strVal val="#ppt_h"/>
                                          </p:val>
                                        </p:tav>
                                      </p:tavLst>
                                    </p:anim>
                                    <p:animEffect transition="in" filter="fade">
                                      <p:cBhvr>
                                        <p:cTn id="21" dur="2000"/>
                                        <p:tgtEl>
                                          <p:spTgt spid="49"/>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1000" fill="hold"/>
                                        <p:tgtEl>
                                          <p:spTgt spid="10"/>
                                        </p:tgtEl>
                                        <p:attrNameLst>
                                          <p:attrName>ppt_w</p:attrName>
                                        </p:attrNameLst>
                                      </p:cBhvr>
                                      <p:tavLst>
                                        <p:tav tm="0">
                                          <p:val>
                                            <p:strVal val="#ppt_w*0.70"/>
                                          </p:val>
                                        </p:tav>
                                        <p:tav tm="100000">
                                          <p:val>
                                            <p:strVal val="#ppt_w"/>
                                          </p:val>
                                        </p:tav>
                                      </p:tavLst>
                                    </p:anim>
                                    <p:anim calcmode="lin" valueType="num">
                                      <p:cBhvr>
                                        <p:cTn id="27" dur="1000" fill="hold"/>
                                        <p:tgtEl>
                                          <p:spTgt spid="10"/>
                                        </p:tgtEl>
                                        <p:attrNameLst>
                                          <p:attrName>ppt_h</p:attrName>
                                        </p:attrNameLst>
                                      </p:cBhvr>
                                      <p:tavLst>
                                        <p:tav tm="0">
                                          <p:val>
                                            <p:strVal val="#ppt_h"/>
                                          </p:val>
                                        </p:tav>
                                        <p:tav tm="100000">
                                          <p:val>
                                            <p:strVal val="#ppt_h"/>
                                          </p:val>
                                        </p:tav>
                                      </p:tavLst>
                                    </p:anim>
                                    <p:animEffect transition="in" filter="fade">
                                      <p:cBhvr>
                                        <p:cTn id="28" dur="10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75"/>
                                        </p:tgtEl>
                                        <p:attrNameLst>
                                          <p:attrName>style.visibility</p:attrName>
                                        </p:attrNameLst>
                                      </p:cBhvr>
                                      <p:to>
                                        <p:strVal val="visible"/>
                                      </p:to>
                                    </p:set>
                                    <p:animEffect transition="in" filter="wipe(right)">
                                      <p:cBhvr>
                                        <p:cTn id="33" dur="2000"/>
                                        <p:tgtEl>
                                          <p:spTgt spid="75"/>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0" fill="hold" grpId="0" nodeType="clickEffect">
                                  <p:stCondLst>
                                    <p:cond delay="0"/>
                                  </p:stCondLst>
                                  <p:childTnLst>
                                    <p:set>
                                      <p:cBhvr>
                                        <p:cTn id="37" dur="1" fill="hold">
                                          <p:stCondLst>
                                            <p:cond delay="0"/>
                                          </p:stCondLst>
                                        </p:cTn>
                                        <p:tgtEl>
                                          <p:spTgt spid="52"/>
                                        </p:tgtEl>
                                        <p:attrNameLst>
                                          <p:attrName>style.visibility</p:attrName>
                                        </p:attrNameLst>
                                      </p:cBhvr>
                                      <p:to>
                                        <p:strVal val="visible"/>
                                      </p:to>
                                    </p:set>
                                    <p:anim calcmode="lin" valueType="num">
                                      <p:cBhvr>
                                        <p:cTn id="38" dur="2000" fill="hold"/>
                                        <p:tgtEl>
                                          <p:spTgt spid="52"/>
                                        </p:tgtEl>
                                        <p:attrNameLst>
                                          <p:attrName>ppt_w</p:attrName>
                                        </p:attrNameLst>
                                      </p:cBhvr>
                                      <p:tavLst>
                                        <p:tav tm="0">
                                          <p:val>
                                            <p:fltVal val="0"/>
                                          </p:val>
                                        </p:tav>
                                        <p:tav tm="100000">
                                          <p:val>
                                            <p:strVal val="#ppt_w"/>
                                          </p:val>
                                        </p:tav>
                                      </p:tavLst>
                                    </p:anim>
                                    <p:anim calcmode="lin" valueType="num">
                                      <p:cBhvr>
                                        <p:cTn id="39" dur="2000" fill="hold"/>
                                        <p:tgtEl>
                                          <p:spTgt spid="52"/>
                                        </p:tgtEl>
                                        <p:attrNameLst>
                                          <p:attrName>ppt_h</p:attrName>
                                        </p:attrNameLst>
                                      </p:cBhvr>
                                      <p:tavLst>
                                        <p:tav tm="0">
                                          <p:val>
                                            <p:fltVal val="0"/>
                                          </p:val>
                                        </p:tav>
                                        <p:tav tm="100000">
                                          <p:val>
                                            <p:strVal val="#ppt_h"/>
                                          </p:val>
                                        </p:tav>
                                      </p:tavLst>
                                    </p:anim>
                                    <p:animEffect transition="in" filter="fade">
                                      <p:cBhvr>
                                        <p:cTn id="40" dur="2000"/>
                                        <p:tgtEl>
                                          <p:spTgt spid="52"/>
                                        </p:tgtEl>
                                      </p:cBhvr>
                                    </p:animEffect>
                                  </p:childTnLst>
                                </p:cTn>
                              </p:par>
                            </p:childTnLst>
                          </p:cTn>
                        </p:par>
                        <p:par>
                          <p:cTn id="41" fill="hold">
                            <p:stCondLst>
                              <p:cond delay="2000"/>
                            </p:stCondLst>
                            <p:childTnLst>
                              <p:par>
                                <p:cTn id="42" presetID="55" presetClass="entr" presetSubtype="0" fill="hold" grpId="0" nodeType="afterEffect">
                                  <p:stCondLst>
                                    <p:cond delay="0"/>
                                  </p:stCondLst>
                                  <p:childTnLst>
                                    <p:set>
                                      <p:cBhvr>
                                        <p:cTn id="43" dur="1" fill="hold">
                                          <p:stCondLst>
                                            <p:cond delay="0"/>
                                          </p:stCondLst>
                                        </p:cTn>
                                        <p:tgtEl>
                                          <p:spTgt spid="64"/>
                                        </p:tgtEl>
                                        <p:attrNameLst>
                                          <p:attrName>style.visibility</p:attrName>
                                        </p:attrNameLst>
                                      </p:cBhvr>
                                      <p:to>
                                        <p:strVal val="visible"/>
                                      </p:to>
                                    </p:set>
                                    <p:anim calcmode="lin" valueType="num">
                                      <p:cBhvr>
                                        <p:cTn id="44" dur="1000" fill="hold"/>
                                        <p:tgtEl>
                                          <p:spTgt spid="64"/>
                                        </p:tgtEl>
                                        <p:attrNameLst>
                                          <p:attrName>ppt_w</p:attrName>
                                        </p:attrNameLst>
                                      </p:cBhvr>
                                      <p:tavLst>
                                        <p:tav tm="0">
                                          <p:val>
                                            <p:strVal val="#ppt_w*0.70"/>
                                          </p:val>
                                        </p:tav>
                                        <p:tav tm="100000">
                                          <p:val>
                                            <p:strVal val="#ppt_w"/>
                                          </p:val>
                                        </p:tav>
                                      </p:tavLst>
                                    </p:anim>
                                    <p:anim calcmode="lin" valueType="num">
                                      <p:cBhvr>
                                        <p:cTn id="45" dur="1000" fill="hold"/>
                                        <p:tgtEl>
                                          <p:spTgt spid="64"/>
                                        </p:tgtEl>
                                        <p:attrNameLst>
                                          <p:attrName>ppt_h</p:attrName>
                                        </p:attrNameLst>
                                      </p:cBhvr>
                                      <p:tavLst>
                                        <p:tav tm="0">
                                          <p:val>
                                            <p:strVal val="#ppt_h"/>
                                          </p:val>
                                        </p:tav>
                                        <p:tav tm="100000">
                                          <p:val>
                                            <p:strVal val="#ppt_h"/>
                                          </p:val>
                                        </p:tav>
                                      </p:tavLst>
                                    </p:anim>
                                    <p:animEffect transition="in" filter="fade">
                                      <p:cBhvr>
                                        <p:cTn id="46" dur="1000"/>
                                        <p:tgtEl>
                                          <p:spTgt spid="64"/>
                                        </p:tgtEl>
                                      </p:cBhvr>
                                    </p:animEffect>
                                  </p:childTnLst>
                                </p:cTn>
                              </p:par>
                            </p:childTnLst>
                          </p:cTn>
                        </p:par>
                        <p:par>
                          <p:cTn id="47" fill="hold">
                            <p:stCondLst>
                              <p:cond delay="3000"/>
                            </p:stCondLst>
                            <p:childTnLst>
                              <p:par>
                                <p:cTn id="48" presetID="55" presetClass="entr" presetSubtype="0" fill="hold" nodeType="afterEffect">
                                  <p:stCondLst>
                                    <p:cond delay="0"/>
                                  </p:stCondLst>
                                  <p:childTnLst>
                                    <p:set>
                                      <p:cBhvr>
                                        <p:cTn id="49" dur="1" fill="hold">
                                          <p:stCondLst>
                                            <p:cond delay="0"/>
                                          </p:stCondLst>
                                        </p:cTn>
                                        <p:tgtEl>
                                          <p:spTgt spid="125"/>
                                        </p:tgtEl>
                                        <p:attrNameLst>
                                          <p:attrName>style.visibility</p:attrName>
                                        </p:attrNameLst>
                                      </p:cBhvr>
                                      <p:to>
                                        <p:strVal val="visible"/>
                                      </p:to>
                                    </p:set>
                                    <p:anim calcmode="lin" valueType="num">
                                      <p:cBhvr>
                                        <p:cTn id="50" dur="1000" fill="hold"/>
                                        <p:tgtEl>
                                          <p:spTgt spid="125"/>
                                        </p:tgtEl>
                                        <p:attrNameLst>
                                          <p:attrName>ppt_w</p:attrName>
                                        </p:attrNameLst>
                                      </p:cBhvr>
                                      <p:tavLst>
                                        <p:tav tm="0">
                                          <p:val>
                                            <p:strVal val="#ppt_w*0.70"/>
                                          </p:val>
                                        </p:tav>
                                        <p:tav tm="100000">
                                          <p:val>
                                            <p:strVal val="#ppt_w"/>
                                          </p:val>
                                        </p:tav>
                                      </p:tavLst>
                                    </p:anim>
                                    <p:anim calcmode="lin" valueType="num">
                                      <p:cBhvr>
                                        <p:cTn id="51" dur="1000" fill="hold"/>
                                        <p:tgtEl>
                                          <p:spTgt spid="125"/>
                                        </p:tgtEl>
                                        <p:attrNameLst>
                                          <p:attrName>ppt_h</p:attrName>
                                        </p:attrNameLst>
                                      </p:cBhvr>
                                      <p:tavLst>
                                        <p:tav tm="0">
                                          <p:val>
                                            <p:strVal val="#ppt_h"/>
                                          </p:val>
                                        </p:tav>
                                        <p:tav tm="100000">
                                          <p:val>
                                            <p:strVal val="#ppt_h"/>
                                          </p:val>
                                        </p:tav>
                                      </p:tavLst>
                                    </p:anim>
                                    <p:animEffect transition="in" filter="fade">
                                      <p:cBhvr>
                                        <p:cTn id="52" dur="1000"/>
                                        <p:tgtEl>
                                          <p:spTgt spid="125"/>
                                        </p:tgtEl>
                                      </p:cBhvr>
                                    </p:animEffect>
                                  </p:childTnLst>
                                </p:cTn>
                              </p:par>
                            </p:childTnLst>
                          </p:cTn>
                        </p:par>
                      </p:childTnLst>
                    </p:cTn>
                  </p:par>
                  <p:par>
                    <p:cTn id="53" fill="hold">
                      <p:stCondLst>
                        <p:cond delay="indefinite"/>
                      </p:stCondLst>
                      <p:childTnLst>
                        <p:par>
                          <p:cTn id="54" fill="hold">
                            <p:stCondLst>
                              <p:cond delay="0"/>
                            </p:stCondLst>
                            <p:childTnLst>
                              <p:par>
                                <p:cTn id="55" presetID="55" presetClass="entr" presetSubtype="0" fill="hold" grpId="0" nodeType="clickEffect">
                                  <p:stCondLst>
                                    <p:cond delay="0"/>
                                  </p:stCondLst>
                                  <p:childTnLst>
                                    <p:set>
                                      <p:cBhvr>
                                        <p:cTn id="56" dur="1" fill="hold">
                                          <p:stCondLst>
                                            <p:cond delay="0"/>
                                          </p:stCondLst>
                                        </p:cTn>
                                        <p:tgtEl>
                                          <p:spTgt spid="76"/>
                                        </p:tgtEl>
                                        <p:attrNameLst>
                                          <p:attrName>style.visibility</p:attrName>
                                        </p:attrNameLst>
                                      </p:cBhvr>
                                      <p:to>
                                        <p:strVal val="visible"/>
                                      </p:to>
                                    </p:set>
                                    <p:anim calcmode="lin" valueType="num">
                                      <p:cBhvr>
                                        <p:cTn id="57" dur="1000" fill="hold"/>
                                        <p:tgtEl>
                                          <p:spTgt spid="76"/>
                                        </p:tgtEl>
                                        <p:attrNameLst>
                                          <p:attrName>ppt_w</p:attrName>
                                        </p:attrNameLst>
                                      </p:cBhvr>
                                      <p:tavLst>
                                        <p:tav tm="0">
                                          <p:val>
                                            <p:strVal val="#ppt_w*0.70"/>
                                          </p:val>
                                        </p:tav>
                                        <p:tav tm="100000">
                                          <p:val>
                                            <p:strVal val="#ppt_w"/>
                                          </p:val>
                                        </p:tav>
                                      </p:tavLst>
                                    </p:anim>
                                    <p:anim calcmode="lin" valueType="num">
                                      <p:cBhvr>
                                        <p:cTn id="58" dur="1000" fill="hold"/>
                                        <p:tgtEl>
                                          <p:spTgt spid="76"/>
                                        </p:tgtEl>
                                        <p:attrNameLst>
                                          <p:attrName>ppt_h</p:attrName>
                                        </p:attrNameLst>
                                      </p:cBhvr>
                                      <p:tavLst>
                                        <p:tav tm="0">
                                          <p:val>
                                            <p:strVal val="#ppt_h"/>
                                          </p:val>
                                        </p:tav>
                                        <p:tav tm="100000">
                                          <p:val>
                                            <p:strVal val="#ppt_h"/>
                                          </p:val>
                                        </p:tav>
                                      </p:tavLst>
                                    </p:anim>
                                    <p:animEffect transition="in" filter="fade">
                                      <p:cBhvr>
                                        <p:cTn id="59" dur="1000"/>
                                        <p:tgtEl>
                                          <p:spTgt spid="76"/>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nodeType="click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wipe(up)">
                                      <p:cBhvr>
                                        <p:cTn id="64" dur="1000"/>
                                        <p:tgtEl>
                                          <p:spTgt spid="24"/>
                                        </p:tgtEl>
                                      </p:cBhvr>
                                    </p:animEffect>
                                  </p:childTnLst>
                                </p:cTn>
                              </p:par>
                            </p:childTnLst>
                          </p:cTn>
                        </p:par>
                        <p:par>
                          <p:cTn id="65" fill="hold">
                            <p:stCondLst>
                              <p:cond delay="1000"/>
                            </p:stCondLst>
                            <p:childTnLst>
                              <p:par>
                                <p:cTn id="66" presetID="55" presetClass="entr" presetSubtype="0" fill="hold" grpId="0" nodeType="afterEffect">
                                  <p:stCondLst>
                                    <p:cond delay="0"/>
                                  </p:stCondLst>
                                  <p:childTnLst>
                                    <p:set>
                                      <p:cBhvr>
                                        <p:cTn id="67" dur="1" fill="hold">
                                          <p:stCondLst>
                                            <p:cond delay="0"/>
                                          </p:stCondLst>
                                        </p:cTn>
                                        <p:tgtEl>
                                          <p:spTgt spid="78"/>
                                        </p:tgtEl>
                                        <p:attrNameLst>
                                          <p:attrName>style.visibility</p:attrName>
                                        </p:attrNameLst>
                                      </p:cBhvr>
                                      <p:to>
                                        <p:strVal val="visible"/>
                                      </p:to>
                                    </p:set>
                                    <p:anim calcmode="lin" valueType="num">
                                      <p:cBhvr>
                                        <p:cTn id="68" dur="1000" fill="hold"/>
                                        <p:tgtEl>
                                          <p:spTgt spid="78"/>
                                        </p:tgtEl>
                                        <p:attrNameLst>
                                          <p:attrName>ppt_w</p:attrName>
                                        </p:attrNameLst>
                                      </p:cBhvr>
                                      <p:tavLst>
                                        <p:tav tm="0">
                                          <p:val>
                                            <p:strVal val="#ppt_w*0.70"/>
                                          </p:val>
                                        </p:tav>
                                        <p:tav tm="100000">
                                          <p:val>
                                            <p:strVal val="#ppt_w"/>
                                          </p:val>
                                        </p:tav>
                                      </p:tavLst>
                                    </p:anim>
                                    <p:anim calcmode="lin" valueType="num">
                                      <p:cBhvr>
                                        <p:cTn id="69" dur="1000" fill="hold"/>
                                        <p:tgtEl>
                                          <p:spTgt spid="78"/>
                                        </p:tgtEl>
                                        <p:attrNameLst>
                                          <p:attrName>ppt_h</p:attrName>
                                        </p:attrNameLst>
                                      </p:cBhvr>
                                      <p:tavLst>
                                        <p:tav tm="0">
                                          <p:val>
                                            <p:strVal val="#ppt_h"/>
                                          </p:val>
                                        </p:tav>
                                        <p:tav tm="100000">
                                          <p:val>
                                            <p:strVal val="#ppt_h"/>
                                          </p:val>
                                        </p:tav>
                                      </p:tavLst>
                                    </p:anim>
                                    <p:animEffect transition="in" filter="fade">
                                      <p:cBhvr>
                                        <p:cTn id="70" dur="1000"/>
                                        <p:tgtEl>
                                          <p:spTgt spid="78"/>
                                        </p:tgtEl>
                                      </p:cBhvr>
                                    </p:animEffect>
                                  </p:childTnLst>
                                </p:cTn>
                              </p:par>
                              <p:par>
                                <p:cTn id="71" presetID="55" presetClass="entr" presetSubtype="0" fill="hold" grpId="0" nodeType="withEffect">
                                  <p:stCondLst>
                                    <p:cond delay="0"/>
                                  </p:stCondLst>
                                  <p:childTnLst>
                                    <p:set>
                                      <p:cBhvr>
                                        <p:cTn id="72" dur="1" fill="hold">
                                          <p:stCondLst>
                                            <p:cond delay="0"/>
                                          </p:stCondLst>
                                        </p:cTn>
                                        <p:tgtEl>
                                          <p:spTgt spid="79"/>
                                        </p:tgtEl>
                                        <p:attrNameLst>
                                          <p:attrName>style.visibility</p:attrName>
                                        </p:attrNameLst>
                                      </p:cBhvr>
                                      <p:to>
                                        <p:strVal val="visible"/>
                                      </p:to>
                                    </p:set>
                                    <p:anim calcmode="lin" valueType="num">
                                      <p:cBhvr>
                                        <p:cTn id="73" dur="1000" fill="hold"/>
                                        <p:tgtEl>
                                          <p:spTgt spid="79"/>
                                        </p:tgtEl>
                                        <p:attrNameLst>
                                          <p:attrName>ppt_w</p:attrName>
                                        </p:attrNameLst>
                                      </p:cBhvr>
                                      <p:tavLst>
                                        <p:tav tm="0">
                                          <p:val>
                                            <p:strVal val="#ppt_w*0.70"/>
                                          </p:val>
                                        </p:tav>
                                        <p:tav tm="100000">
                                          <p:val>
                                            <p:strVal val="#ppt_w"/>
                                          </p:val>
                                        </p:tav>
                                      </p:tavLst>
                                    </p:anim>
                                    <p:anim calcmode="lin" valueType="num">
                                      <p:cBhvr>
                                        <p:cTn id="74" dur="1000" fill="hold"/>
                                        <p:tgtEl>
                                          <p:spTgt spid="79"/>
                                        </p:tgtEl>
                                        <p:attrNameLst>
                                          <p:attrName>ppt_h</p:attrName>
                                        </p:attrNameLst>
                                      </p:cBhvr>
                                      <p:tavLst>
                                        <p:tav tm="0">
                                          <p:val>
                                            <p:strVal val="#ppt_h"/>
                                          </p:val>
                                        </p:tav>
                                        <p:tav tm="100000">
                                          <p:val>
                                            <p:strVal val="#ppt_h"/>
                                          </p:val>
                                        </p:tav>
                                      </p:tavLst>
                                    </p:anim>
                                    <p:animEffect transition="in" filter="fade">
                                      <p:cBhvr>
                                        <p:cTn id="75" dur="1000"/>
                                        <p:tgtEl>
                                          <p:spTgt spid="79"/>
                                        </p:tgtEl>
                                      </p:cBhvr>
                                    </p:animEffect>
                                  </p:childTnLst>
                                </p:cTn>
                              </p:par>
                            </p:childTnLst>
                          </p:cTn>
                        </p:par>
                      </p:childTnLst>
                    </p:cTn>
                  </p:par>
                  <p:par>
                    <p:cTn id="76" fill="hold">
                      <p:stCondLst>
                        <p:cond delay="indefinite"/>
                      </p:stCondLst>
                      <p:childTnLst>
                        <p:par>
                          <p:cTn id="77" fill="hold">
                            <p:stCondLst>
                              <p:cond delay="0"/>
                            </p:stCondLst>
                            <p:childTnLst>
                              <p:par>
                                <p:cTn id="78" presetID="55" presetClass="entr" presetSubtype="0" fill="hold" grpId="0" nodeType="clickEffect">
                                  <p:stCondLst>
                                    <p:cond delay="0"/>
                                  </p:stCondLst>
                                  <p:childTnLst>
                                    <p:set>
                                      <p:cBhvr>
                                        <p:cTn id="79" dur="1" fill="hold">
                                          <p:stCondLst>
                                            <p:cond delay="0"/>
                                          </p:stCondLst>
                                        </p:cTn>
                                        <p:tgtEl>
                                          <p:spTgt spid="18"/>
                                        </p:tgtEl>
                                        <p:attrNameLst>
                                          <p:attrName>style.visibility</p:attrName>
                                        </p:attrNameLst>
                                      </p:cBhvr>
                                      <p:to>
                                        <p:strVal val="visible"/>
                                      </p:to>
                                    </p:set>
                                    <p:anim calcmode="lin" valueType="num">
                                      <p:cBhvr>
                                        <p:cTn id="80" dur="1000" fill="hold"/>
                                        <p:tgtEl>
                                          <p:spTgt spid="18"/>
                                        </p:tgtEl>
                                        <p:attrNameLst>
                                          <p:attrName>ppt_w</p:attrName>
                                        </p:attrNameLst>
                                      </p:cBhvr>
                                      <p:tavLst>
                                        <p:tav tm="0">
                                          <p:val>
                                            <p:strVal val="#ppt_w*0.70"/>
                                          </p:val>
                                        </p:tav>
                                        <p:tav tm="100000">
                                          <p:val>
                                            <p:strVal val="#ppt_w"/>
                                          </p:val>
                                        </p:tav>
                                      </p:tavLst>
                                    </p:anim>
                                    <p:anim calcmode="lin" valueType="num">
                                      <p:cBhvr>
                                        <p:cTn id="81" dur="1000" fill="hold"/>
                                        <p:tgtEl>
                                          <p:spTgt spid="18"/>
                                        </p:tgtEl>
                                        <p:attrNameLst>
                                          <p:attrName>ppt_h</p:attrName>
                                        </p:attrNameLst>
                                      </p:cBhvr>
                                      <p:tavLst>
                                        <p:tav tm="0">
                                          <p:val>
                                            <p:strVal val="#ppt_h"/>
                                          </p:val>
                                        </p:tav>
                                        <p:tav tm="100000">
                                          <p:val>
                                            <p:strVal val="#ppt_h"/>
                                          </p:val>
                                        </p:tav>
                                      </p:tavLst>
                                    </p:anim>
                                    <p:animEffect transition="in" filter="fade">
                                      <p:cBhvr>
                                        <p:cTn id="82"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2" grpId="0" animBg="1"/>
      <p:bldP spid="64" grpId="0" animBg="1"/>
      <p:bldP spid="75" grpId="0" animBg="1"/>
      <p:bldP spid="67" grpId="0" animBg="1"/>
      <p:bldP spid="69" grpId="0" animBg="1"/>
      <p:bldP spid="76" grpId="0" animBg="1"/>
      <p:bldP spid="78" grpId="0" animBg="1"/>
      <p:bldP spid="79"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18854-DE9B-726A-7371-7CB1D766025C}"/>
            </a:ext>
          </a:extLst>
        </p:cNvPr>
        <p:cNvGrpSpPr/>
        <p:nvPr/>
      </p:nvGrpSpPr>
      <p:grpSpPr>
        <a:xfrm>
          <a:off x="0" y="0"/>
          <a:ext cx="0" cy="0"/>
          <a:chOff x="0" y="0"/>
          <a:chExt cx="0" cy="0"/>
        </a:xfrm>
      </p:grpSpPr>
      <p:grpSp>
        <p:nvGrpSpPr>
          <p:cNvPr id="3" name="Group 13">
            <a:extLst>
              <a:ext uri="{FF2B5EF4-FFF2-40B4-BE49-F238E27FC236}">
                <a16:creationId xmlns:a16="http://schemas.microsoft.com/office/drawing/2014/main" id="{32B964BB-20F4-1C8D-3BE2-4BB618690F6B}"/>
              </a:ext>
            </a:extLst>
          </p:cNvPr>
          <p:cNvGrpSpPr/>
          <p:nvPr/>
        </p:nvGrpSpPr>
        <p:grpSpPr>
          <a:xfrm>
            <a:off x="-1588" y="0"/>
            <a:ext cx="9145588" cy="6889531"/>
            <a:chOff x="0" y="0"/>
            <a:chExt cx="9145588" cy="6889531"/>
          </a:xfrm>
        </p:grpSpPr>
        <p:sp>
          <p:nvSpPr>
            <p:cNvPr id="2" name="Rectangle 1">
              <a:extLst>
                <a:ext uri="{FF2B5EF4-FFF2-40B4-BE49-F238E27FC236}">
                  <a16:creationId xmlns:a16="http://schemas.microsoft.com/office/drawing/2014/main" id="{294251A6-FCA9-00B3-9F0B-51DBC27FEF58}"/>
                </a:ext>
              </a:extLst>
            </p:cNvPr>
            <p:cNvSpPr/>
            <p:nvPr/>
          </p:nvSpPr>
          <p:spPr>
            <a:xfrm>
              <a:off x="0" y="0"/>
              <a:ext cx="9144000" cy="6858000"/>
            </a:xfrm>
            <a:prstGeom prst="rect">
              <a:avLst/>
            </a:prstGeom>
            <a:solidFill>
              <a:schemeClr val="bg1"/>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 name="Rectangle 5">
              <a:extLst>
                <a:ext uri="{FF2B5EF4-FFF2-40B4-BE49-F238E27FC236}">
                  <a16:creationId xmlns:a16="http://schemas.microsoft.com/office/drawing/2014/main" id="{02042A88-13FF-649F-D29D-07878A2BEE82}"/>
                </a:ext>
              </a:extLst>
            </p:cNvPr>
            <p:cNvSpPr>
              <a:spLocks noChangeArrowheads="1"/>
            </p:cNvSpPr>
            <p:nvPr/>
          </p:nvSpPr>
          <p:spPr bwMode="auto">
            <a:xfrm>
              <a:off x="0" y="6171981"/>
              <a:ext cx="9145588" cy="717550"/>
            </a:xfrm>
            <a:prstGeom prst="rect">
              <a:avLst/>
            </a:prstGeom>
            <a:solidFill>
              <a:srgbClr val="B00000"/>
            </a:solidFill>
            <a:ln w="9525" algn="in">
              <a:noFill/>
              <a:miter lim="800000"/>
              <a:headEnd/>
              <a:tailEnd/>
            </a:ln>
            <a:effectLst/>
            <a:scene3d>
              <a:camera prst="orthographicFront">
                <a:rot lat="0" lon="0" rev="0"/>
              </a:camera>
              <a:lightRig rig="glow" dir="t">
                <a:rot lat="0" lon="0" rev="14100000"/>
              </a:lightRig>
            </a:scene3d>
            <a:sp3d prstMaterial="softEdge">
              <a:bevelT w="152400" h="50800" prst="softRound"/>
            </a:sp3d>
          </p:spPr>
          <p:txBody>
            <a:bodyPr lIns="36576" tIns="36576" rIns="36576" bIns="36576"/>
            <a:lstStyle/>
            <a:p>
              <a:pPr fontAlgn="base">
                <a:spcBef>
                  <a:spcPct val="0"/>
                </a:spcBef>
                <a:spcAft>
                  <a:spcPct val="0"/>
                </a:spcAft>
              </a:pPr>
              <a:endParaRPr lang="en-AU">
                <a:solidFill>
                  <a:srgbClr val="000000"/>
                </a:solidFill>
                <a:latin typeface="Arial" charset="0"/>
              </a:endParaRPr>
            </a:p>
          </p:txBody>
        </p:sp>
      </p:grpSp>
      <p:sp>
        <p:nvSpPr>
          <p:cNvPr id="26" name="WordArt 6">
            <a:extLst>
              <a:ext uri="{FF2B5EF4-FFF2-40B4-BE49-F238E27FC236}">
                <a16:creationId xmlns:a16="http://schemas.microsoft.com/office/drawing/2014/main" id="{5736B3E9-63C9-D2AD-FDD8-6A546702DA21}"/>
              </a:ext>
            </a:extLst>
          </p:cNvPr>
          <p:cNvSpPr>
            <a:spLocks noChangeArrowheads="1" noChangeShapeType="1" noTextEdit="1"/>
          </p:cNvSpPr>
          <p:nvPr/>
        </p:nvSpPr>
        <p:spPr bwMode="auto">
          <a:xfrm>
            <a:off x="146596" y="6277192"/>
            <a:ext cx="5652000" cy="3960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3600" kern="1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Seventh Vial</a:t>
            </a:r>
          </a:p>
        </p:txBody>
      </p:sp>
      <p:sp>
        <p:nvSpPr>
          <p:cNvPr id="27" name="Text Box 7">
            <a:extLst>
              <a:ext uri="{FF2B5EF4-FFF2-40B4-BE49-F238E27FC236}">
                <a16:creationId xmlns:a16="http://schemas.microsoft.com/office/drawing/2014/main" id="{1261B605-508C-8F34-C1B8-5B5A70953A1A}"/>
              </a:ext>
            </a:extLst>
          </p:cNvPr>
          <p:cNvSpPr txBox="1">
            <a:spLocks noChangeArrowheads="1"/>
          </p:cNvSpPr>
          <p:nvPr/>
        </p:nvSpPr>
        <p:spPr bwMode="auto">
          <a:xfrm>
            <a:off x="5903899" y="6223763"/>
            <a:ext cx="3204000" cy="646331"/>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US" b="1" dirty="0">
                <a:solidFill>
                  <a:srgbClr val="FFFF00"/>
                </a:solidFill>
                <a:latin typeface="Arial" charset="0"/>
              </a:rPr>
              <a:t>40yrs prior to and leading up to the  Millennium</a:t>
            </a:r>
          </a:p>
        </p:txBody>
      </p:sp>
      <p:sp>
        <p:nvSpPr>
          <p:cNvPr id="21" name="Text Box 2">
            <a:extLst>
              <a:ext uri="{FF2B5EF4-FFF2-40B4-BE49-F238E27FC236}">
                <a16:creationId xmlns:a16="http://schemas.microsoft.com/office/drawing/2014/main" id="{4E403F9A-849B-05E9-9A0A-7990CB67A9CD}"/>
              </a:ext>
            </a:extLst>
          </p:cNvPr>
          <p:cNvSpPr txBox="1">
            <a:spLocks noChangeArrowheads="1"/>
          </p:cNvSpPr>
          <p:nvPr/>
        </p:nvSpPr>
        <p:spPr bwMode="auto">
          <a:xfrm>
            <a:off x="344213" y="4186505"/>
            <a:ext cx="6040821" cy="861774"/>
          </a:xfrm>
          <a:prstGeom prst="rect">
            <a:avLst/>
          </a:prstGeom>
          <a:noFill/>
          <a:ln w="9525">
            <a:noFill/>
            <a:miter lim="800000"/>
            <a:headEnd/>
            <a:tailEnd/>
          </a:ln>
        </p:spPr>
        <p:txBody>
          <a:bodyPr wrap="square">
            <a:spAutoFit/>
          </a:bodyPr>
          <a:lstStyle/>
          <a:p>
            <a:pPr fontAlgn="base">
              <a:spcBef>
                <a:spcPct val="50000"/>
              </a:spcBef>
              <a:spcAft>
                <a:spcPct val="0"/>
              </a:spcAft>
            </a:pPr>
            <a:r>
              <a:rPr lang="en-US" sz="2500" dirty="0">
                <a:solidFill>
                  <a:srgbClr val="000000"/>
                </a:solidFill>
                <a:latin typeface="Cooper Black" pitchFamily="18" charset="0"/>
              </a:rPr>
              <a:t>And the winepress was trodden without the city, and blood came  </a:t>
            </a:r>
          </a:p>
        </p:txBody>
      </p:sp>
      <p:sp>
        <p:nvSpPr>
          <p:cNvPr id="22" name="Text Box 2">
            <a:extLst>
              <a:ext uri="{FF2B5EF4-FFF2-40B4-BE49-F238E27FC236}">
                <a16:creationId xmlns:a16="http://schemas.microsoft.com/office/drawing/2014/main" id="{E77EEC49-50B2-E94B-91C3-3578A53859A4}"/>
              </a:ext>
            </a:extLst>
          </p:cNvPr>
          <p:cNvSpPr txBox="1">
            <a:spLocks noChangeArrowheads="1"/>
          </p:cNvSpPr>
          <p:nvPr/>
        </p:nvSpPr>
        <p:spPr bwMode="auto">
          <a:xfrm>
            <a:off x="346852" y="4927427"/>
            <a:ext cx="8544900" cy="861774"/>
          </a:xfrm>
          <a:prstGeom prst="rect">
            <a:avLst/>
          </a:prstGeom>
          <a:noFill/>
          <a:ln w="9525">
            <a:noFill/>
            <a:miter lim="800000"/>
            <a:headEnd/>
            <a:tailEnd/>
          </a:ln>
        </p:spPr>
        <p:txBody>
          <a:bodyPr wrap="square">
            <a:spAutoFit/>
          </a:bodyPr>
          <a:lstStyle/>
          <a:p>
            <a:pPr fontAlgn="base">
              <a:spcBef>
                <a:spcPct val="50000"/>
              </a:spcBef>
              <a:spcAft>
                <a:spcPct val="0"/>
              </a:spcAft>
            </a:pPr>
            <a:r>
              <a:rPr lang="en-US" sz="2500" dirty="0">
                <a:solidFill>
                  <a:srgbClr val="000000"/>
                </a:solidFill>
                <a:latin typeface="Cooper Black" pitchFamily="18" charset="0"/>
              </a:rPr>
              <a:t>out of the winepress , even unto the horse bridles, by the space of a thousand and six hundred furlongs </a:t>
            </a:r>
          </a:p>
        </p:txBody>
      </p:sp>
      <p:sp>
        <p:nvSpPr>
          <p:cNvPr id="28" name="Rectangle 27">
            <a:extLst>
              <a:ext uri="{FF2B5EF4-FFF2-40B4-BE49-F238E27FC236}">
                <a16:creationId xmlns:a16="http://schemas.microsoft.com/office/drawing/2014/main" id="{71D33A64-66BD-9BCF-7D2F-6421ADF1DAB1}"/>
              </a:ext>
            </a:extLst>
          </p:cNvPr>
          <p:cNvSpPr/>
          <p:nvPr/>
        </p:nvSpPr>
        <p:spPr>
          <a:xfrm>
            <a:off x="371577" y="5399190"/>
            <a:ext cx="8424000" cy="324000"/>
          </a:xfrm>
          <a:prstGeom prst="rect">
            <a:avLst/>
          </a:prstGeom>
          <a:solidFill>
            <a:srgbClr val="C00000">
              <a:alpha val="40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algn="ctr">
              <a:defRPr/>
            </a:pPr>
            <a:endParaRPr lang="en-AU" kern="0">
              <a:solidFill>
                <a:srgbClr val="FFFFFF"/>
              </a:solidFill>
              <a:latin typeface="Tahoma"/>
            </a:endParaRPr>
          </a:p>
        </p:txBody>
      </p:sp>
      <p:sp>
        <p:nvSpPr>
          <p:cNvPr id="31" name="Text Box 3">
            <a:extLst>
              <a:ext uri="{FF2B5EF4-FFF2-40B4-BE49-F238E27FC236}">
                <a16:creationId xmlns:a16="http://schemas.microsoft.com/office/drawing/2014/main" id="{09EC9A66-1CE1-97E2-94E2-86425B2B151F}"/>
              </a:ext>
            </a:extLst>
          </p:cNvPr>
          <p:cNvSpPr txBox="1">
            <a:spLocks noChangeArrowheads="1"/>
          </p:cNvSpPr>
          <p:nvPr/>
        </p:nvSpPr>
        <p:spPr bwMode="auto">
          <a:xfrm>
            <a:off x="2372272" y="1264981"/>
            <a:ext cx="1296000" cy="461665"/>
          </a:xfrm>
          <a:prstGeom prst="rect">
            <a:avLst/>
          </a:prstGeom>
          <a:noFill/>
          <a:ln w="9525">
            <a:noFill/>
            <a:miter lim="800000"/>
            <a:headEnd/>
            <a:tailEnd/>
          </a:ln>
        </p:spPr>
        <p:txBody>
          <a:bodyPr>
            <a:spAutoFit/>
          </a:bodyPr>
          <a:lstStyle/>
          <a:p>
            <a:pPr fontAlgn="base">
              <a:spcBef>
                <a:spcPct val="50000"/>
              </a:spcBef>
              <a:spcAft>
                <a:spcPct val="0"/>
              </a:spcAft>
            </a:pPr>
            <a:r>
              <a:rPr lang="en-US" sz="2400" dirty="0">
                <a:solidFill>
                  <a:srgbClr val="A50021"/>
                </a:solidFill>
                <a:latin typeface="Cooper Black" pitchFamily="18" charset="0"/>
              </a:rPr>
              <a:t>Rev. 14</a:t>
            </a:r>
          </a:p>
        </p:txBody>
      </p:sp>
      <p:sp>
        <p:nvSpPr>
          <p:cNvPr id="32" name="Text Box 4">
            <a:extLst>
              <a:ext uri="{FF2B5EF4-FFF2-40B4-BE49-F238E27FC236}">
                <a16:creationId xmlns:a16="http://schemas.microsoft.com/office/drawing/2014/main" id="{D3634C8A-6F67-78DC-230A-CDC45E81118B}"/>
              </a:ext>
            </a:extLst>
          </p:cNvPr>
          <p:cNvSpPr txBox="1">
            <a:spLocks noChangeArrowheads="1"/>
          </p:cNvSpPr>
          <p:nvPr/>
        </p:nvSpPr>
        <p:spPr bwMode="auto">
          <a:xfrm>
            <a:off x="126128" y="4093060"/>
            <a:ext cx="491798" cy="338554"/>
          </a:xfrm>
          <a:prstGeom prst="rect">
            <a:avLst/>
          </a:prstGeom>
          <a:noFill/>
          <a:ln w="9525">
            <a:noFill/>
            <a:miter lim="800000"/>
            <a:headEnd/>
            <a:tailEnd/>
          </a:ln>
        </p:spPr>
        <p:txBody>
          <a:bodyPr wrap="square">
            <a:spAutoFit/>
          </a:bodyPr>
          <a:lstStyle/>
          <a:p>
            <a:pPr fontAlgn="base">
              <a:spcBef>
                <a:spcPct val="50000"/>
              </a:spcBef>
              <a:spcAft>
                <a:spcPct val="0"/>
              </a:spcAft>
            </a:pPr>
            <a:r>
              <a:rPr lang="en-US" sz="1600" dirty="0">
                <a:solidFill>
                  <a:srgbClr val="000000"/>
                </a:solidFill>
                <a:latin typeface="Cooper Black" pitchFamily="18" charset="0"/>
              </a:rPr>
              <a:t>20</a:t>
            </a:r>
          </a:p>
        </p:txBody>
      </p:sp>
      <p:sp>
        <p:nvSpPr>
          <p:cNvPr id="39" name="Rectangle 38">
            <a:extLst>
              <a:ext uri="{FF2B5EF4-FFF2-40B4-BE49-F238E27FC236}">
                <a16:creationId xmlns:a16="http://schemas.microsoft.com/office/drawing/2014/main" id="{34309C01-5E88-86E6-75CF-58A5AA781810}"/>
              </a:ext>
            </a:extLst>
          </p:cNvPr>
          <p:cNvSpPr/>
          <p:nvPr/>
        </p:nvSpPr>
        <p:spPr>
          <a:xfrm>
            <a:off x="4730096" y="1507283"/>
            <a:ext cx="4722117" cy="2797798"/>
          </a:xfrm>
          <a:prstGeom prst="rect">
            <a:avLst/>
          </a:prstGeom>
          <a:solidFill>
            <a:schemeClr val="bg1"/>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38" name="TextBox 37">
            <a:extLst>
              <a:ext uri="{FF2B5EF4-FFF2-40B4-BE49-F238E27FC236}">
                <a16:creationId xmlns:a16="http://schemas.microsoft.com/office/drawing/2014/main" id="{BA73A055-7DAA-722E-80CD-5253331F7165}"/>
              </a:ext>
            </a:extLst>
          </p:cNvPr>
          <p:cNvSpPr txBox="1"/>
          <p:nvPr/>
        </p:nvSpPr>
        <p:spPr>
          <a:xfrm>
            <a:off x="5235624" y="126291"/>
            <a:ext cx="3906788" cy="3539430"/>
          </a:xfrm>
          <a:prstGeom prst="rect">
            <a:avLst/>
          </a:prstGeom>
          <a:noFill/>
        </p:spPr>
        <p:txBody>
          <a:bodyPr wrap="square" rtlCol="0">
            <a:spAutoFit/>
          </a:bodyPr>
          <a:lstStyle/>
          <a:p>
            <a:pPr algn="ctr"/>
            <a:r>
              <a:rPr lang="en-AU" sz="2800" b="1" dirty="0">
                <a:solidFill>
                  <a:srgbClr val="3333CC">
                    <a:lumMod val="75000"/>
                  </a:srgbClr>
                </a:solidFill>
                <a:latin typeface="Arial" pitchFamily="34" charset="0"/>
              </a:rPr>
              <a:t>How long from the reaping of the Harvest by the Son of Man on the white cloud and the end of the  vintage judgements when the Millennium begins?</a:t>
            </a:r>
          </a:p>
        </p:txBody>
      </p:sp>
      <p:sp>
        <p:nvSpPr>
          <p:cNvPr id="23" name="TextBox 22">
            <a:extLst>
              <a:ext uri="{FF2B5EF4-FFF2-40B4-BE49-F238E27FC236}">
                <a16:creationId xmlns:a16="http://schemas.microsoft.com/office/drawing/2014/main" id="{004A87C0-02D1-E511-074E-3CF31179B5DE}"/>
              </a:ext>
            </a:extLst>
          </p:cNvPr>
          <p:cNvSpPr txBox="1"/>
          <p:nvPr/>
        </p:nvSpPr>
        <p:spPr>
          <a:xfrm>
            <a:off x="8784680" y="6567398"/>
            <a:ext cx="396000" cy="276999"/>
          </a:xfrm>
          <a:prstGeom prst="rect">
            <a:avLst/>
          </a:prstGeom>
          <a:noFill/>
        </p:spPr>
        <p:txBody>
          <a:bodyPr wrap="square" rtlCol="0">
            <a:spAutoFit/>
          </a:bodyPr>
          <a:lstStyle/>
          <a:p>
            <a:pPr>
              <a:defRPr/>
            </a:pPr>
            <a:r>
              <a:rPr lang="en-AU" sz="1200" kern="0" dirty="0">
                <a:solidFill>
                  <a:schemeClr val="bg1"/>
                </a:solidFill>
                <a:latin typeface="Arial" pitchFamily="34" charset="0"/>
              </a:rPr>
              <a:t>9</a:t>
            </a:r>
          </a:p>
        </p:txBody>
      </p:sp>
      <p:grpSp>
        <p:nvGrpSpPr>
          <p:cNvPr id="4" name="Group 44">
            <a:extLst>
              <a:ext uri="{FF2B5EF4-FFF2-40B4-BE49-F238E27FC236}">
                <a16:creationId xmlns:a16="http://schemas.microsoft.com/office/drawing/2014/main" id="{FFAD84BA-5BEE-6381-F165-D6B995FFFBB3}"/>
              </a:ext>
            </a:extLst>
          </p:cNvPr>
          <p:cNvGrpSpPr/>
          <p:nvPr/>
        </p:nvGrpSpPr>
        <p:grpSpPr>
          <a:xfrm>
            <a:off x="3136011" y="5644055"/>
            <a:ext cx="5616000" cy="612639"/>
            <a:chOff x="3136011" y="5644055"/>
            <a:chExt cx="5616000" cy="612639"/>
          </a:xfrm>
        </p:grpSpPr>
        <p:sp>
          <p:nvSpPr>
            <p:cNvPr id="35" name="AutoShape 54">
              <a:extLst>
                <a:ext uri="{FF2B5EF4-FFF2-40B4-BE49-F238E27FC236}">
                  <a16:creationId xmlns:a16="http://schemas.microsoft.com/office/drawing/2014/main" id="{ECBCF8AF-6F35-0CD0-6497-CD2AD2729C27}"/>
                </a:ext>
              </a:extLst>
            </p:cNvPr>
            <p:cNvSpPr>
              <a:spLocks/>
            </p:cNvSpPr>
            <p:nvPr/>
          </p:nvSpPr>
          <p:spPr bwMode="auto">
            <a:xfrm rot="16200000" flipH="1">
              <a:off x="5872011" y="2986180"/>
              <a:ext cx="144000" cy="5616000"/>
            </a:xfrm>
            <a:prstGeom prst="rightBrace">
              <a:avLst>
                <a:gd name="adj1" fmla="val 58482"/>
                <a:gd name="adj2" fmla="val 50000"/>
              </a:avLst>
            </a:prstGeom>
            <a:noFill/>
            <a:ln w="9525">
              <a:solidFill>
                <a:srgbClr val="DADADA">
                  <a:lumMod val="10000"/>
                </a:srgbClr>
              </a:solidFill>
              <a:round/>
              <a:headEnd/>
              <a:tailEnd/>
            </a:ln>
          </p:spPr>
          <p:txBody>
            <a:bodyPr wrap="none" anchor="ctr"/>
            <a:lstStyle/>
            <a:p>
              <a:pPr fontAlgn="base">
                <a:spcBef>
                  <a:spcPct val="0"/>
                </a:spcBef>
                <a:spcAft>
                  <a:spcPct val="0"/>
                </a:spcAft>
                <a:defRPr/>
              </a:pPr>
              <a:endParaRPr lang="en-US" kern="0" dirty="0">
                <a:solidFill>
                  <a:srgbClr val="DADADA">
                    <a:lumMod val="10000"/>
                  </a:srgbClr>
                </a:solidFill>
              </a:endParaRPr>
            </a:p>
          </p:txBody>
        </p:sp>
        <p:grpSp>
          <p:nvGrpSpPr>
            <p:cNvPr id="5" name="Group 66">
              <a:extLst>
                <a:ext uri="{FF2B5EF4-FFF2-40B4-BE49-F238E27FC236}">
                  <a16:creationId xmlns:a16="http://schemas.microsoft.com/office/drawing/2014/main" id="{4DA951B8-0479-E66F-0210-91C59910678F}"/>
                </a:ext>
              </a:extLst>
            </p:cNvPr>
            <p:cNvGrpSpPr/>
            <p:nvPr/>
          </p:nvGrpSpPr>
          <p:grpSpPr>
            <a:xfrm>
              <a:off x="5653345" y="5644055"/>
              <a:ext cx="756149" cy="612639"/>
              <a:chOff x="277307" y="5139559"/>
              <a:chExt cx="756149" cy="612639"/>
            </a:xfrm>
          </p:grpSpPr>
          <p:sp>
            <p:nvSpPr>
              <p:cNvPr id="43" name="Text Box 49">
                <a:extLst>
                  <a:ext uri="{FF2B5EF4-FFF2-40B4-BE49-F238E27FC236}">
                    <a16:creationId xmlns:a16="http://schemas.microsoft.com/office/drawing/2014/main" id="{89C5EBE3-D7F2-91FB-4C4F-52719E0B6F93}"/>
                  </a:ext>
                </a:extLst>
              </p:cNvPr>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fontAlgn="base">
                  <a:spcBef>
                    <a:spcPct val="50000"/>
                  </a:spcBef>
                  <a:spcAft>
                    <a:spcPct val="0"/>
                  </a:spcAft>
                  <a:defRPr/>
                </a:pPr>
                <a:r>
                  <a:rPr lang="en-US" sz="2800" b="1" kern="0" dirty="0">
                    <a:solidFill>
                      <a:srgbClr val="DADADA">
                        <a:lumMod val="10000"/>
                      </a:srgbClr>
                    </a:solidFill>
                    <a:highlight>
                      <a:srgbClr val="FFFF00"/>
                    </a:highlight>
                    <a:latin typeface="Arial" pitchFamily="34" charset="0"/>
                  </a:rPr>
                  <a:t>40</a:t>
                </a:r>
                <a:r>
                  <a:rPr lang="en-US" sz="2800" b="1" kern="0" dirty="0">
                    <a:solidFill>
                      <a:srgbClr val="DADADA">
                        <a:lumMod val="10000"/>
                      </a:srgbClr>
                    </a:solidFill>
                    <a:latin typeface="Arial" pitchFamily="34" charset="0"/>
                  </a:rPr>
                  <a:t>  </a:t>
                </a:r>
              </a:p>
            </p:txBody>
          </p:sp>
          <p:sp>
            <p:nvSpPr>
              <p:cNvPr id="44" name="TextBox 43">
                <a:extLst>
                  <a:ext uri="{FF2B5EF4-FFF2-40B4-BE49-F238E27FC236}">
                    <a16:creationId xmlns:a16="http://schemas.microsoft.com/office/drawing/2014/main" id="{3A1C8CB2-DCA0-EAA7-748D-B1161BD5CAFF}"/>
                  </a:ext>
                </a:extLst>
              </p:cNvPr>
              <p:cNvSpPr txBox="1"/>
              <p:nvPr/>
            </p:nvSpPr>
            <p:spPr>
              <a:xfrm>
                <a:off x="709456" y="5139559"/>
                <a:ext cx="324000" cy="369332"/>
              </a:xfrm>
              <a:prstGeom prst="rect">
                <a:avLst/>
              </a:prstGeom>
              <a:noFill/>
            </p:spPr>
            <p:txBody>
              <a:bodyPr wrap="square" rtlCol="0">
                <a:spAutoFit/>
              </a:bodyPr>
              <a:lstStyle/>
              <a:p>
                <a:pPr>
                  <a:defRPr/>
                </a:pPr>
                <a:r>
                  <a:rPr lang="en-AU" b="1" kern="0" dirty="0">
                    <a:solidFill>
                      <a:srgbClr val="000000"/>
                    </a:solidFill>
                    <a:latin typeface="Arial" pitchFamily="34" charset="0"/>
                  </a:rPr>
                  <a:t>2</a:t>
                </a:r>
              </a:p>
            </p:txBody>
          </p:sp>
        </p:grpSp>
      </p:grpSp>
      <p:pic>
        <p:nvPicPr>
          <p:cNvPr id="29" name="Picture 2" descr="1st Trumpet">
            <a:extLst>
              <a:ext uri="{FF2B5EF4-FFF2-40B4-BE49-F238E27FC236}">
                <a16:creationId xmlns:a16="http://schemas.microsoft.com/office/drawing/2014/main" id="{A3DD3486-C3B1-6C99-F473-E511BE5576B7}"/>
              </a:ext>
            </a:extLst>
          </p:cNvPr>
          <p:cNvPicPr>
            <a:picLocks noChangeAspect="1" noChangeArrowheads="1"/>
          </p:cNvPicPr>
          <p:nvPr/>
        </p:nvPicPr>
        <p:blipFill>
          <a:blip r:embed="rId3" cstate="print">
            <a:lum bright="-10000" contrast="85000"/>
          </a:blip>
          <a:srcRect l="10043" t="94910" r="45436"/>
          <a:stretch>
            <a:fillRect/>
          </a:stretch>
        </p:blipFill>
        <p:spPr bwMode="auto">
          <a:xfrm>
            <a:off x="4855779" y="1003704"/>
            <a:ext cx="4682359" cy="1813034"/>
          </a:xfrm>
          <a:prstGeom prst="rect">
            <a:avLst/>
          </a:prstGeom>
          <a:solidFill>
            <a:srgbClr val="8E0000"/>
          </a:solidFill>
          <a:ln>
            <a:noFill/>
          </a:ln>
          <a:effectLst>
            <a:outerShdw dist="50800" algn="ctr" rotWithShape="0">
              <a:srgbClr val="8E0000">
                <a:alpha val="10000"/>
              </a:srgbClr>
            </a:outerShdw>
            <a:softEdge rad="635000"/>
          </a:effectLst>
        </p:spPr>
      </p:pic>
      <p:pic>
        <p:nvPicPr>
          <p:cNvPr id="33" name="Picture 32" descr="grapes, vineyards and napa valley photos">
            <a:hlinkClick r:id="rId4"/>
            <a:extLst>
              <a:ext uri="{FF2B5EF4-FFF2-40B4-BE49-F238E27FC236}">
                <a16:creationId xmlns:a16="http://schemas.microsoft.com/office/drawing/2014/main" id="{C6332620-15E6-FC3A-B0E6-95B0C7030ECE}"/>
              </a:ext>
            </a:extLst>
          </p:cNvPr>
          <p:cNvPicPr/>
          <p:nvPr/>
        </p:nvPicPr>
        <p:blipFill>
          <a:blip r:embed="rId5" cstate="print"/>
          <a:srcRect/>
          <a:stretch>
            <a:fillRect/>
          </a:stretch>
        </p:blipFill>
        <p:spPr bwMode="auto">
          <a:xfrm>
            <a:off x="-371754" y="-131455"/>
            <a:ext cx="2191412" cy="2081052"/>
          </a:xfrm>
          <a:prstGeom prst="rect">
            <a:avLst/>
          </a:prstGeom>
          <a:ln>
            <a:noFill/>
          </a:ln>
          <a:effectLst>
            <a:softEdge rad="635000"/>
          </a:effectLst>
        </p:spPr>
      </p:pic>
      <p:sp>
        <p:nvSpPr>
          <p:cNvPr id="18" name="WordArt 8">
            <a:extLst>
              <a:ext uri="{FF2B5EF4-FFF2-40B4-BE49-F238E27FC236}">
                <a16:creationId xmlns:a16="http://schemas.microsoft.com/office/drawing/2014/main" id="{FA913654-C979-4806-7753-A18DBCCAF0C6}"/>
              </a:ext>
            </a:extLst>
          </p:cNvPr>
          <p:cNvSpPr>
            <a:spLocks noChangeArrowheads="1" noChangeShapeType="1" noTextEdit="1"/>
          </p:cNvSpPr>
          <p:nvPr/>
        </p:nvSpPr>
        <p:spPr bwMode="auto">
          <a:xfrm>
            <a:off x="1118458" y="226138"/>
            <a:ext cx="4248000" cy="10800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fontAlgn="base">
              <a:spcBef>
                <a:spcPct val="0"/>
              </a:spcBef>
              <a:spcAft>
                <a:spcPct val="0"/>
              </a:spcAft>
            </a:pPr>
            <a:r>
              <a:rPr lang="en-AU" sz="2400" kern="10" dirty="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Blood and the  </a:t>
            </a:r>
          </a:p>
          <a:p>
            <a:pPr algn="ctr" fontAlgn="base">
              <a:spcBef>
                <a:spcPct val="0"/>
              </a:spcBef>
              <a:spcAft>
                <a:spcPct val="0"/>
              </a:spcAft>
            </a:pPr>
            <a:r>
              <a:rPr lang="en-AU" sz="2400" kern="10" dirty="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winepress </a:t>
            </a:r>
          </a:p>
        </p:txBody>
      </p:sp>
      <p:sp>
        <p:nvSpPr>
          <p:cNvPr id="36" name="Rectangle 35">
            <a:extLst>
              <a:ext uri="{FF2B5EF4-FFF2-40B4-BE49-F238E27FC236}">
                <a16:creationId xmlns:a16="http://schemas.microsoft.com/office/drawing/2014/main" id="{44369683-21C9-E4AC-6226-1090DE1A938B}"/>
              </a:ext>
            </a:extLst>
          </p:cNvPr>
          <p:cNvSpPr/>
          <p:nvPr/>
        </p:nvSpPr>
        <p:spPr>
          <a:xfrm>
            <a:off x="3871627" y="4642443"/>
            <a:ext cx="1980000" cy="396000"/>
          </a:xfrm>
          <a:prstGeom prst="rect">
            <a:avLst/>
          </a:prstGeom>
          <a:solidFill>
            <a:srgbClr val="C00000">
              <a:alpha val="40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algn="ctr">
              <a:defRPr/>
            </a:pPr>
            <a:endParaRPr lang="en-AU" kern="0">
              <a:solidFill>
                <a:srgbClr val="FFFFFF"/>
              </a:solidFill>
              <a:latin typeface="Tahoma"/>
            </a:endParaRPr>
          </a:p>
        </p:txBody>
      </p:sp>
      <p:sp>
        <p:nvSpPr>
          <p:cNvPr id="37" name="Rectangle 36">
            <a:extLst>
              <a:ext uri="{FF2B5EF4-FFF2-40B4-BE49-F238E27FC236}">
                <a16:creationId xmlns:a16="http://schemas.microsoft.com/office/drawing/2014/main" id="{260D7904-FA91-9CD1-3CE3-2A4BB61997D0}"/>
              </a:ext>
            </a:extLst>
          </p:cNvPr>
          <p:cNvSpPr/>
          <p:nvPr/>
        </p:nvSpPr>
        <p:spPr>
          <a:xfrm>
            <a:off x="3866367" y="5015567"/>
            <a:ext cx="4608000" cy="396000"/>
          </a:xfrm>
          <a:prstGeom prst="rect">
            <a:avLst/>
          </a:prstGeom>
          <a:solidFill>
            <a:srgbClr val="C00000">
              <a:alpha val="40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algn="ctr">
              <a:defRPr/>
            </a:pPr>
            <a:endParaRPr lang="en-AU" kern="0">
              <a:solidFill>
                <a:srgbClr val="FFFFFF"/>
              </a:solidFill>
              <a:latin typeface="Tahoma"/>
            </a:endParaRPr>
          </a:p>
        </p:txBody>
      </p:sp>
      <p:sp>
        <p:nvSpPr>
          <p:cNvPr id="42" name="TextBox 41">
            <a:extLst>
              <a:ext uri="{FF2B5EF4-FFF2-40B4-BE49-F238E27FC236}">
                <a16:creationId xmlns:a16="http://schemas.microsoft.com/office/drawing/2014/main" id="{7DF5E6A8-3111-E400-0F64-D31C86A91F97}"/>
              </a:ext>
            </a:extLst>
          </p:cNvPr>
          <p:cNvSpPr txBox="1"/>
          <p:nvPr/>
        </p:nvSpPr>
        <p:spPr>
          <a:xfrm>
            <a:off x="1912102" y="1672496"/>
            <a:ext cx="2222938" cy="523220"/>
          </a:xfrm>
          <a:prstGeom prst="rect">
            <a:avLst/>
          </a:prstGeom>
          <a:noFill/>
        </p:spPr>
        <p:txBody>
          <a:bodyPr wrap="square" rtlCol="0">
            <a:spAutoFit/>
          </a:bodyPr>
          <a:lstStyle/>
          <a:p>
            <a:r>
              <a:rPr lang="en-AU" sz="2800" b="1" u="sng" dirty="0">
                <a:solidFill>
                  <a:srgbClr val="3333CC">
                    <a:lumMod val="75000"/>
                  </a:srgbClr>
                </a:solidFill>
                <a:latin typeface="Arial" pitchFamily="34" charset="0"/>
              </a:rPr>
              <a:t>Judgement!</a:t>
            </a:r>
          </a:p>
        </p:txBody>
      </p:sp>
      <p:sp>
        <p:nvSpPr>
          <p:cNvPr id="46" name="TextBox 45">
            <a:extLst>
              <a:ext uri="{FF2B5EF4-FFF2-40B4-BE49-F238E27FC236}">
                <a16:creationId xmlns:a16="http://schemas.microsoft.com/office/drawing/2014/main" id="{93992F64-2C71-A1E0-D4C4-DD14E12CE543}"/>
              </a:ext>
            </a:extLst>
          </p:cNvPr>
          <p:cNvSpPr txBox="1"/>
          <p:nvPr/>
        </p:nvSpPr>
        <p:spPr>
          <a:xfrm>
            <a:off x="427630" y="3371169"/>
            <a:ext cx="5288810" cy="830997"/>
          </a:xfrm>
          <a:prstGeom prst="rect">
            <a:avLst/>
          </a:prstGeom>
          <a:noFill/>
        </p:spPr>
        <p:txBody>
          <a:bodyPr wrap="square" rtlCol="0">
            <a:spAutoFit/>
          </a:bodyPr>
          <a:lstStyle/>
          <a:p>
            <a:pPr>
              <a:buFont typeface="Arial" pitchFamily="34" charset="0"/>
              <a:buChar char="•"/>
              <a:tabLst>
                <a:tab pos="268288" algn="l"/>
              </a:tabLst>
            </a:pPr>
            <a:r>
              <a:rPr lang="en-AU" sz="2400" dirty="0">
                <a:solidFill>
                  <a:srgbClr val="000000"/>
                </a:solidFill>
                <a:latin typeface="Arial" pitchFamily="34" charset="0"/>
              </a:rPr>
              <a:t>  </a:t>
            </a:r>
            <a:r>
              <a:rPr lang="en-AU" sz="2400" b="1" i="1" dirty="0">
                <a:solidFill>
                  <a:srgbClr val="000000"/>
                </a:solidFill>
                <a:highlight>
                  <a:srgbClr val="FFFF00"/>
                </a:highlight>
                <a:latin typeface="Arial" pitchFamily="34" charset="0"/>
              </a:rPr>
              <a:t>The space of that judgement must fit the context of the chapter.</a:t>
            </a:r>
          </a:p>
        </p:txBody>
      </p:sp>
      <p:grpSp>
        <p:nvGrpSpPr>
          <p:cNvPr id="12" name="Group 11">
            <a:extLst>
              <a:ext uri="{FF2B5EF4-FFF2-40B4-BE49-F238E27FC236}">
                <a16:creationId xmlns:a16="http://schemas.microsoft.com/office/drawing/2014/main" id="{B552D644-3E67-2A4E-08B6-2A7D9853EECE}"/>
              </a:ext>
            </a:extLst>
          </p:cNvPr>
          <p:cNvGrpSpPr/>
          <p:nvPr/>
        </p:nvGrpSpPr>
        <p:grpSpPr>
          <a:xfrm>
            <a:off x="5833164" y="3589313"/>
            <a:ext cx="2727588" cy="1339755"/>
            <a:chOff x="10360850" y="2581939"/>
            <a:chExt cx="2727588" cy="1339755"/>
          </a:xfrm>
        </p:grpSpPr>
        <p:sp>
          <p:nvSpPr>
            <p:cNvPr id="40" name="Rectangle 39">
              <a:extLst>
                <a:ext uri="{FF2B5EF4-FFF2-40B4-BE49-F238E27FC236}">
                  <a16:creationId xmlns:a16="http://schemas.microsoft.com/office/drawing/2014/main" id="{A2F29238-468D-6682-7693-80676EF76774}"/>
                </a:ext>
              </a:extLst>
            </p:cNvPr>
            <p:cNvSpPr/>
            <p:nvPr/>
          </p:nvSpPr>
          <p:spPr>
            <a:xfrm>
              <a:off x="10360850" y="2581939"/>
              <a:ext cx="2727588" cy="523220"/>
            </a:xfrm>
            <a:prstGeom prst="rect">
              <a:avLst/>
            </a:prstGeom>
          </p:spPr>
          <p:txBody>
            <a:bodyPr wrap="square">
              <a:spAutoFit/>
            </a:bodyPr>
            <a:lstStyle/>
            <a:p>
              <a:pPr algn="ctr" fontAlgn="base">
                <a:spcBef>
                  <a:spcPct val="50000"/>
                </a:spcBef>
                <a:spcAft>
                  <a:spcPct val="0"/>
                </a:spcAft>
                <a:buClr>
                  <a:srgbClr val="FFFFCC"/>
                </a:buClr>
                <a:buSzPct val="75000"/>
              </a:pPr>
              <a:r>
                <a:rPr lang="en-AU" sz="2000" b="1" i="1" dirty="0">
                  <a:solidFill>
                    <a:srgbClr val="C00000"/>
                  </a:solidFill>
                  <a:latin typeface="Arial"/>
                </a:rPr>
                <a:t> </a:t>
              </a:r>
              <a:r>
                <a:rPr lang="en-AU" sz="2800" b="1" i="1" dirty="0">
                  <a:solidFill>
                    <a:srgbClr val="C00000"/>
                  </a:solidFill>
                  <a:latin typeface="Arial"/>
                </a:rPr>
                <a:t>Ezek 20:33-36</a:t>
              </a:r>
              <a:endParaRPr lang="en-AU" sz="2800" b="1" dirty="0">
                <a:solidFill>
                  <a:srgbClr val="C00000"/>
                </a:solidFill>
                <a:latin typeface="Arial"/>
              </a:endParaRPr>
            </a:p>
          </p:txBody>
        </p:sp>
        <p:sp>
          <p:nvSpPr>
            <p:cNvPr id="41" name="Rectangle 40">
              <a:extLst>
                <a:ext uri="{FF2B5EF4-FFF2-40B4-BE49-F238E27FC236}">
                  <a16:creationId xmlns:a16="http://schemas.microsoft.com/office/drawing/2014/main" id="{AFDEEBD4-DF6F-B7E7-71E4-696514C239BC}"/>
                </a:ext>
              </a:extLst>
            </p:cNvPr>
            <p:cNvSpPr/>
            <p:nvPr/>
          </p:nvSpPr>
          <p:spPr>
            <a:xfrm>
              <a:off x="10421810" y="2967503"/>
              <a:ext cx="2585683" cy="523220"/>
            </a:xfrm>
            <a:prstGeom prst="rect">
              <a:avLst/>
            </a:prstGeom>
          </p:spPr>
          <p:txBody>
            <a:bodyPr wrap="square">
              <a:spAutoFit/>
            </a:bodyPr>
            <a:lstStyle/>
            <a:p>
              <a:pPr algn="ctr" fontAlgn="base">
                <a:spcBef>
                  <a:spcPct val="50000"/>
                </a:spcBef>
                <a:spcAft>
                  <a:spcPct val="0"/>
                </a:spcAft>
                <a:buClr>
                  <a:srgbClr val="FFFFCC"/>
                </a:buClr>
                <a:buSzPct val="75000"/>
              </a:pPr>
              <a:r>
                <a:rPr lang="en-AU" sz="2800" b="1" i="1" dirty="0">
                  <a:solidFill>
                    <a:srgbClr val="C00000"/>
                  </a:solidFill>
                  <a:latin typeface="Arial"/>
                </a:rPr>
                <a:t> Isa. 11:11,16</a:t>
              </a:r>
              <a:endParaRPr lang="en-AU" sz="2800" b="1" dirty="0">
                <a:solidFill>
                  <a:srgbClr val="C00000"/>
                </a:solidFill>
                <a:latin typeface="Arial"/>
              </a:endParaRPr>
            </a:p>
          </p:txBody>
        </p:sp>
        <p:sp>
          <p:nvSpPr>
            <p:cNvPr id="49" name="Rectangle 48">
              <a:extLst>
                <a:ext uri="{FF2B5EF4-FFF2-40B4-BE49-F238E27FC236}">
                  <a16:creationId xmlns:a16="http://schemas.microsoft.com/office/drawing/2014/main" id="{720A4A67-A56B-F77B-528F-4BC9313C171F}"/>
                </a:ext>
              </a:extLst>
            </p:cNvPr>
            <p:cNvSpPr/>
            <p:nvPr/>
          </p:nvSpPr>
          <p:spPr>
            <a:xfrm>
              <a:off x="10696707" y="3398474"/>
              <a:ext cx="2076598" cy="523220"/>
            </a:xfrm>
            <a:prstGeom prst="rect">
              <a:avLst/>
            </a:prstGeom>
          </p:spPr>
          <p:txBody>
            <a:bodyPr wrap="square">
              <a:spAutoFit/>
            </a:bodyPr>
            <a:lstStyle/>
            <a:p>
              <a:pPr algn="ctr" fontAlgn="base">
                <a:spcBef>
                  <a:spcPct val="50000"/>
                </a:spcBef>
                <a:spcAft>
                  <a:spcPct val="0"/>
                </a:spcAft>
                <a:buClr>
                  <a:srgbClr val="FFFFCC"/>
                </a:buClr>
                <a:buSzPct val="75000"/>
              </a:pPr>
              <a:r>
                <a:rPr lang="en-AU" sz="2000" b="1" i="1" dirty="0">
                  <a:solidFill>
                    <a:srgbClr val="C00000"/>
                  </a:solidFill>
                  <a:latin typeface="Arial"/>
                </a:rPr>
                <a:t> </a:t>
              </a:r>
              <a:r>
                <a:rPr lang="en-AU" sz="2800" b="1" i="1" dirty="0">
                  <a:solidFill>
                    <a:srgbClr val="C00000"/>
                  </a:solidFill>
                  <a:latin typeface="Arial"/>
                </a:rPr>
                <a:t>Micah 7:15</a:t>
              </a:r>
              <a:endParaRPr lang="en-AU" sz="2800" b="1" dirty="0">
                <a:solidFill>
                  <a:srgbClr val="C00000"/>
                </a:solidFill>
                <a:latin typeface="Arial"/>
              </a:endParaRPr>
            </a:p>
          </p:txBody>
        </p:sp>
      </p:grpSp>
      <p:pic>
        <p:nvPicPr>
          <p:cNvPr id="47" name="Picture 46" descr="blood to bridles 001.jpg">
            <a:extLst>
              <a:ext uri="{FF2B5EF4-FFF2-40B4-BE49-F238E27FC236}">
                <a16:creationId xmlns:a16="http://schemas.microsoft.com/office/drawing/2014/main" id="{22E2AD13-4856-812D-532B-35DD52BBBB20}"/>
              </a:ext>
            </a:extLst>
          </p:cNvPr>
          <p:cNvPicPr>
            <a:picLocks noChangeAspect="1"/>
          </p:cNvPicPr>
          <p:nvPr/>
        </p:nvPicPr>
        <p:blipFill>
          <a:blip r:embed="rId6" cstate="print">
            <a:lum bright="10000" contrast="10000"/>
          </a:blip>
          <a:stretch>
            <a:fillRect/>
          </a:stretch>
        </p:blipFill>
        <p:spPr>
          <a:xfrm>
            <a:off x="5383735" y="-63574"/>
            <a:ext cx="3863244" cy="2590800"/>
          </a:xfrm>
          <a:prstGeom prst="rect">
            <a:avLst/>
          </a:prstGeom>
          <a:ln>
            <a:noFill/>
          </a:ln>
          <a:effectLst>
            <a:softEdge rad="317500"/>
          </a:effectLst>
        </p:spPr>
      </p:pic>
      <p:pic>
        <p:nvPicPr>
          <p:cNvPr id="14" name="Picture 2" descr="1st Trumpet">
            <a:extLst>
              <a:ext uri="{FF2B5EF4-FFF2-40B4-BE49-F238E27FC236}">
                <a16:creationId xmlns:a16="http://schemas.microsoft.com/office/drawing/2014/main" id="{C8184E4A-ACFF-9603-E594-E793D71C18CC}"/>
              </a:ext>
            </a:extLst>
          </p:cNvPr>
          <p:cNvPicPr>
            <a:picLocks noChangeAspect="1" noChangeArrowheads="1"/>
          </p:cNvPicPr>
          <p:nvPr/>
        </p:nvPicPr>
        <p:blipFill>
          <a:blip r:embed="rId3" cstate="print">
            <a:lum bright="-10000" contrast="30000"/>
          </a:blip>
          <a:srcRect l="4652" t="94910" r="43276"/>
          <a:stretch>
            <a:fillRect/>
          </a:stretch>
        </p:blipFill>
        <p:spPr bwMode="auto">
          <a:xfrm>
            <a:off x="4067503" y="1182396"/>
            <a:ext cx="5470653" cy="1545053"/>
          </a:xfrm>
          <a:prstGeom prst="rect">
            <a:avLst/>
          </a:prstGeom>
          <a:solidFill>
            <a:srgbClr val="8E0000"/>
          </a:solidFill>
          <a:ln>
            <a:noFill/>
          </a:ln>
          <a:effectLst>
            <a:softEdge rad="635000"/>
          </a:effectLst>
        </p:spPr>
      </p:pic>
      <p:grpSp>
        <p:nvGrpSpPr>
          <p:cNvPr id="11" name="Group 10">
            <a:extLst>
              <a:ext uri="{FF2B5EF4-FFF2-40B4-BE49-F238E27FC236}">
                <a16:creationId xmlns:a16="http://schemas.microsoft.com/office/drawing/2014/main" id="{169C61DD-AE04-4F95-5EE3-B728014B9E2C}"/>
              </a:ext>
            </a:extLst>
          </p:cNvPr>
          <p:cNvGrpSpPr/>
          <p:nvPr/>
        </p:nvGrpSpPr>
        <p:grpSpPr>
          <a:xfrm>
            <a:off x="4067503" y="915977"/>
            <a:ext cx="5580000" cy="2052000"/>
            <a:chOff x="10226656" y="2123122"/>
            <a:chExt cx="5435081" cy="1926915"/>
          </a:xfrm>
        </p:grpSpPr>
        <p:sp>
          <p:nvSpPr>
            <p:cNvPr id="52" name="Rectangle 51">
              <a:extLst>
                <a:ext uri="{FF2B5EF4-FFF2-40B4-BE49-F238E27FC236}">
                  <a16:creationId xmlns:a16="http://schemas.microsoft.com/office/drawing/2014/main" id="{169BFCCF-FD8A-6EEB-FB2F-BEF0C70A4A9A}"/>
                </a:ext>
              </a:extLst>
            </p:cNvPr>
            <p:cNvSpPr/>
            <p:nvPr/>
          </p:nvSpPr>
          <p:spPr>
            <a:xfrm>
              <a:off x="10226656" y="2123122"/>
              <a:ext cx="5435081" cy="1926915"/>
            </a:xfrm>
            <a:prstGeom prst="rect">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51" name="Rectangle 50">
              <a:extLst>
                <a:ext uri="{FF2B5EF4-FFF2-40B4-BE49-F238E27FC236}">
                  <a16:creationId xmlns:a16="http://schemas.microsoft.com/office/drawing/2014/main" id="{244F97D4-5591-030E-682B-81C21A179805}"/>
                </a:ext>
              </a:extLst>
            </p:cNvPr>
            <p:cNvSpPr/>
            <p:nvPr/>
          </p:nvSpPr>
          <p:spPr>
            <a:xfrm>
              <a:off x="10818627" y="2513431"/>
              <a:ext cx="4292422" cy="1292662"/>
            </a:xfrm>
            <a:prstGeom prst="rect">
              <a:avLst/>
            </a:prstGeom>
          </p:spPr>
          <p:txBody>
            <a:bodyPr wrap="square">
              <a:spAutoFit/>
            </a:bodyPr>
            <a:lstStyle/>
            <a:p>
              <a:pPr algn="ctr" fontAlgn="base">
                <a:spcBef>
                  <a:spcPct val="50000"/>
                </a:spcBef>
                <a:spcAft>
                  <a:spcPct val="0"/>
                </a:spcAft>
                <a:buClr>
                  <a:srgbClr val="FFFFCC"/>
                </a:buClr>
                <a:buSzPct val="75000"/>
              </a:pPr>
              <a:r>
                <a:rPr lang="en-AU" sz="2600" b="1" i="1" dirty="0">
                  <a:solidFill>
                    <a:srgbClr val="C00000"/>
                  </a:solidFill>
                  <a:latin typeface="Arial"/>
                </a:rPr>
                <a:t> </a:t>
              </a:r>
              <a:r>
                <a:rPr lang="en-AU" sz="2600" b="1" i="1" dirty="0">
                  <a:solidFill>
                    <a:srgbClr val="000000"/>
                  </a:solidFill>
                  <a:latin typeface="Arial"/>
                </a:rPr>
                <a:t>“And with thee will I break in pieces the horse and his rider;” </a:t>
              </a:r>
              <a:r>
                <a:rPr lang="en-AU" sz="2600" b="1" i="1" dirty="0">
                  <a:solidFill>
                    <a:srgbClr val="C00000"/>
                  </a:solidFill>
                  <a:latin typeface="Arial"/>
                </a:rPr>
                <a:t>Jer. 51:21</a:t>
              </a:r>
              <a:endParaRPr lang="en-AU" sz="2600" b="1" dirty="0">
                <a:solidFill>
                  <a:srgbClr val="C00000"/>
                </a:solidFill>
                <a:latin typeface="Arial"/>
              </a:endParaRPr>
            </a:p>
          </p:txBody>
        </p:sp>
      </p:grpSp>
      <p:sp>
        <p:nvSpPr>
          <p:cNvPr id="48" name="Rectangle 47">
            <a:extLst>
              <a:ext uri="{FF2B5EF4-FFF2-40B4-BE49-F238E27FC236}">
                <a16:creationId xmlns:a16="http://schemas.microsoft.com/office/drawing/2014/main" id="{F9165822-9A37-E97D-1796-6800B5FB8119}"/>
              </a:ext>
            </a:extLst>
          </p:cNvPr>
          <p:cNvSpPr/>
          <p:nvPr/>
        </p:nvSpPr>
        <p:spPr>
          <a:xfrm>
            <a:off x="5744785" y="2967503"/>
            <a:ext cx="2664537" cy="923330"/>
          </a:xfrm>
          <a:prstGeom prst="rect">
            <a:avLst/>
          </a:prstGeom>
        </p:spPr>
        <p:txBody>
          <a:bodyPr wrap="square">
            <a:spAutoFit/>
          </a:bodyPr>
          <a:lstStyle/>
          <a:p>
            <a:pPr algn="ctr" fontAlgn="base">
              <a:spcBef>
                <a:spcPct val="50000"/>
              </a:spcBef>
              <a:spcAft>
                <a:spcPct val="0"/>
              </a:spcAft>
              <a:buClr>
                <a:srgbClr val="FFFFCC"/>
              </a:buClr>
              <a:buSzPct val="75000"/>
            </a:pPr>
            <a:r>
              <a:rPr lang="en-AU" sz="2000" b="1" i="1" dirty="0">
                <a:solidFill>
                  <a:srgbClr val="000000"/>
                </a:solidFill>
                <a:latin typeface="Arial"/>
              </a:rPr>
              <a:t> </a:t>
            </a:r>
            <a:r>
              <a:rPr lang="en-AU" sz="2700" b="1" dirty="0">
                <a:solidFill>
                  <a:srgbClr val="000099"/>
                </a:solidFill>
                <a:latin typeface="Arial"/>
              </a:rPr>
              <a:t>The Rider   The Bridle Men</a:t>
            </a:r>
            <a:endParaRPr lang="en-AU" sz="2700" b="1" dirty="0">
              <a:solidFill>
                <a:srgbClr val="C00000"/>
              </a:solidFill>
              <a:latin typeface="Arial"/>
            </a:endParaRPr>
          </a:p>
        </p:txBody>
      </p:sp>
      <p:grpSp>
        <p:nvGrpSpPr>
          <p:cNvPr id="9" name="Group 51">
            <a:extLst>
              <a:ext uri="{FF2B5EF4-FFF2-40B4-BE49-F238E27FC236}">
                <a16:creationId xmlns:a16="http://schemas.microsoft.com/office/drawing/2014/main" id="{75B54ECB-B1E0-C687-5EF3-3B6E2FA5C6F5}"/>
              </a:ext>
            </a:extLst>
          </p:cNvPr>
          <p:cNvGrpSpPr/>
          <p:nvPr/>
        </p:nvGrpSpPr>
        <p:grpSpPr>
          <a:xfrm>
            <a:off x="8154090" y="3442104"/>
            <a:ext cx="318739" cy="1488016"/>
            <a:chOff x="8093122" y="3712180"/>
            <a:chExt cx="294623" cy="1332000"/>
          </a:xfrm>
        </p:grpSpPr>
        <p:cxnSp>
          <p:nvCxnSpPr>
            <p:cNvPr id="53" name="Straight Connector 52">
              <a:extLst>
                <a:ext uri="{FF2B5EF4-FFF2-40B4-BE49-F238E27FC236}">
                  <a16:creationId xmlns:a16="http://schemas.microsoft.com/office/drawing/2014/main" id="{0A52C821-CA95-2F17-2BF9-658AB09F6F97}"/>
                </a:ext>
              </a:extLst>
            </p:cNvPr>
            <p:cNvCxnSpPr/>
            <p:nvPr/>
          </p:nvCxnSpPr>
          <p:spPr>
            <a:xfrm rot="5400000">
              <a:off x="7721745" y="4378180"/>
              <a:ext cx="1332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AB956AE-F47B-8946-6DEB-520EA867414B}"/>
                </a:ext>
              </a:extLst>
            </p:cNvPr>
            <p:cNvCxnSpPr/>
            <p:nvPr/>
          </p:nvCxnSpPr>
          <p:spPr>
            <a:xfrm>
              <a:off x="8093122" y="3725838"/>
              <a:ext cx="28660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0" name="Rectangle 29">
            <a:extLst>
              <a:ext uri="{FF2B5EF4-FFF2-40B4-BE49-F238E27FC236}">
                <a16:creationId xmlns:a16="http://schemas.microsoft.com/office/drawing/2014/main" id="{4D6FA6E1-D9FD-14D1-20C9-306356E4FC69}"/>
              </a:ext>
            </a:extLst>
          </p:cNvPr>
          <p:cNvSpPr/>
          <p:nvPr/>
        </p:nvSpPr>
        <p:spPr>
          <a:xfrm>
            <a:off x="9039" y="9939"/>
            <a:ext cx="9108000" cy="6840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endParaRPr>
          </a:p>
        </p:txBody>
      </p:sp>
      <p:sp>
        <p:nvSpPr>
          <p:cNvPr id="45" name="TextBox 44">
            <a:extLst>
              <a:ext uri="{FF2B5EF4-FFF2-40B4-BE49-F238E27FC236}">
                <a16:creationId xmlns:a16="http://schemas.microsoft.com/office/drawing/2014/main" id="{E787DE63-D4E5-7518-BA2D-53487FF16F90}"/>
              </a:ext>
            </a:extLst>
          </p:cNvPr>
          <p:cNvSpPr txBox="1"/>
          <p:nvPr/>
        </p:nvSpPr>
        <p:spPr>
          <a:xfrm>
            <a:off x="422778" y="2156474"/>
            <a:ext cx="5683189" cy="1246495"/>
          </a:xfrm>
          <a:prstGeom prst="rect">
            <a:avLst/>
          </a:prstGeom>
          <a:noFill/>
        </p:spPr>
        <p:txBody>
          <a:bodyPr wrap="square" rtlCol="0">
            <a:spAutoFit/>
          </a:bodyPr>
          <a:lstStyle/>
          <a:p>
            <a:r>
              <a:rPr lang="en-AU" sz="2500" b="1" dirty="0">
                <a:solidFill>
                  <a:srgbClr val="000000"/>
                </a:solidFill>
                <a:latin typeface="Arial" pitchFamily="34" charset="0"/>
              </a:rPr>
              <a:t>The length or space of that judgement would be 1600 </a:t>
            </a:r>
            <a:r>
              <a:rPr lang="en-AU" sz="2500" b="1" dirty="0">
                <a:solidFill>
                  <a:srgbClr val="C00000"/>
                </a:solidFill>
                <a:latin typeface="Arial" pitchFamily="34" charset="0"/>
              </a:rPr>
              <a:t>“</a:t>
            </a:r>
            <a:r>
              <a:rPr lang="en-AU" sz="2500" b="1" dirty="0" err="1">
                <a:solidFill>
                  <a:srgbClr val="C00000"/>
                </a:solidFill>
                <a:latin typeface="Arial" pitchFamily="34" charset="0"/>
              </a:rPr>
              <a:t>stadion</a:t>
            </a:r>
            <a:r>
              <a:rPr lang="en-AU" sz="2500" b="1" dirty="0">
                <a:solidFill>
                  <a:srgbClr val="C00000"/>
                </a:solidFill>
                <a:latin typeface="Arial" pitchFamily="34" charset="0"/>
              </a:rPr>
              <a:t>.” </a:t>
            </a:r>
            <a:r>
              <a:rPr lang="en-AU" sz="2500" b="1" dirty="0">
                <a:solidFill>
                  <a:srgbClr val="000000"/>
                </a:solidFill>
                <a:latin typeface="Arial" pitchFamily="34" charset="0"/>
              </a:rPr>
              <a:t>Gk.– </a:t>
            </a:r>
            <a:r>
              <a:rPr lang="en-AU" sz="2500" b="1" dirty="0">
                <a:solidFill>
                  <a:srgbClr val="C00000"/>
                </a:solidFill>
                <a:latin typeface="Arial" pitchFamily="34" charset="0"/>
              </a:rPr>
              <a:t>“certain measure of distance.”</a:t>
            </a:r>
          </a:p>
        </p:txBody>
      </p:sp>
      <p:cxnSp>
        <p:nvCxnSpPr>
          <p:cNvPr id="15" name="Straight Arrow Connector 14">
            <a:extLst>
              <a:ext uri="{FF2B5EF4-FFF2-40B4-BE49-F238E27FC236}">
                <a16:creationId xmlns:a16="http://schemas.microsoft.com/office/drawing/2014/main" id="{2CB8675B-9AEB-D2F3-3DA9-40912D3972EA}"/>
              </a:ext>
            </a:extLst>
          </p:cNvPr>
          <p:cNvCxnSpPr>
            <a:stCxn id="46" idx="0"/>
          </p:cNvCxnSpPr>
          <p:nvPr/>
        </p:nvCxnSpPr>
        <p:spPr>
          <a:xfrm flipV="1">
            <a:off x="3072035" y="2195716"/>
            <a:ext cx="1896205" cy="1175453"/>
          </a:xfrm>
          <a:prstGeom prst="straightConnector1">
            <a:avLst/>
          </a:prstGeom>
          <a:ln w="38100">
            <a:solidFill>
              <a:srgbClr val="C0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08128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1000"/>
                                        <p:tgtEl>
                                          <p:spTgt spid="9"/>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48"/>
                                        </p:tgtEl>
                                        <p:attrNameLst>
                                          <p:attrName>style.visibility</p:attrName>
                                        </p:attrNameLst>
                                      </p:cBhvr>
                                      <p:to>
                                        <p:strVal val="visible"/>
                                      </p:to>
                                    </p:set>
                                    <p:anim calcmode="lin" valueType="num">
                                      <p:cBhvr>
                                        <p:cTn id="10" dur="1000" fill="hold"/>
                                        <p:tgtEl>
                                          <p:spTgt spid="48"/>
                                        </p:tgtEl>
                                        <p:attrNameLst>
                                          <p:attrName>ppt_w</p:attrName>
                                        </p:attrNameLst>
                                      </p:cBhvr>
                                      <p:tavLst>
                                        <p:tav tm="0">
                                          <p:val>
                                            <p:strVal val="#ppt_w*0.70"/>
                                          </p:val>
                                        </p:tav>
                                        <p:tav tm="100000">
                                          <p:val>
                                            <p:strVal val="#ppt_w"/>
                                          </p:val>
                                        </p:tav>
                                      </p:tavLst>
                                    </p:anim>
                                    <p:anim calcmode="lin" valueType="num">
                                      <p:cBhvr>
                                        <p:cTn id="11" dur="1000" fill="hold"/>
                                        <p:tgtEl>
                                          <p:spTgt spid="48"/>
                                        </p:tgtEl>
                                        <p:attrNameLst>
                                          <p:attrName>ppt_h</p:attrName>
                                        </p:attrNameLst>
                                      </p:cBhvr>
                                      <p:tavLst>
                                        <p:tav tm="0">
                                          <p:val>
                                            <p:strVal val="#ppt_h"/>
                                          </p:val>
                                        </p:tav>
                                        <p:tav tm="100000">
                                          <p:val>
                                            <p:strVal val="#ppt_h"/>
                                          </p:val>
                                        </p:tav>
                                      </p:tavLst>
                                    </p:anim>
                                    <p:animEffect transition="in" filter="fade">
                                      <p:cBhvr>
                                        <p:cTn id="12" dur="10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 calcmode="lin" valueType="num">
                                      <p:cBhvr>
                                        <p:cTn id="17" dur="1000" fill="hold"/>
                                        <p:tgtEl>
                                          <p:spTgt spid="42"/>
                                        </p:tgtEl>
                                        <p:attrNameLst>
                                          <p:attrName>ppt_w</p:attrName>
                                        </p:attrNameLst>
                                      </p:cBhvr>
                                      <p:tavLst>
                                        <p:tav tm="0">
                                          <p:val>
                                            <p:strVal val="#ppt_w*0.70"/>
                                          </p:val>
                                        </p:tav>
                                        <p:tav tm="100000">
                                          <p:val>
                                            <p:strVal val="#ppt_w"/>
                                          </p:val>
                                        </p:tav>
                                      </p:tavLst>
                                    </p:anim>
                                    <p:anim calcmode="lin" valueType="num">
                                      <p:cBhvr>
                                        <p:cTn id="18" dur="1000" fill="hold"/>
                                        <p:tgtEl>
                                          <p:spTgt spid="42"/>
                                        </p:tgtEl>
                                        <p:attrNameLst>
                                          <p:attrName>ppt_h</p:attrName>
                                        </p:attrNameLst>
                                      </p:cBhvr>
                                      <p:tavLst>
                                        <p:tav tm="0">
                                          <p:val>
                                            <p:strVal val="#ppt_h"/>
                                          </p:val>
                                        </p:tav>
                                        <p:tav tm="100000">
                                          <p:val>
                                            <p:strVal val="#ppt_h"/>
                                          </p:val>
                                        </p:tav>
                                      </p:tavLst>
                                    </p:anim>
                                    <p:animEffect transition="in" filter="fade">
                                      <p:cBhvr>
                                        <p:cTn id="19" dur="1000"/>
                                        <p:tgtEl>
                                          <p:spTgt spid="42"/>
                                        </p:tgtEl>
                                      </p:cBhvr>
                                    </p:animEffect>
                                  </p:childTnLst>
                                </p:cTn>
                              </p:par>
                              <p:par>
                                <p:cTn id="20" presetID="55"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1000" fill="hold"/>
                                        <p:tgtEl>
                                          <p:spTgt spid="11"/>
                                        </p:tgtEl>
                                        <p:attrNameLst>
                                          <p:attrName>ppt_w</p:attrName>
                                        </p:attrNameLst>
                                      </p:cBhvr>
                                      <p:tavLst>
                                        <p:tav tm="0">
                                          <p:val>
                                            <p:strVal val="#ppt_w*0.70"/>
                                          </p:val>
                                        </p:tav>
                                        <p:tav tm="100000">
                                          <p:val>
                                            <p:strVal val="#ppt_w"/>
                                          </p:val>
                                        </p:tav>
                                      </p:tavLst>
                                    </p:anim>
                                    <p:anim calcmode="lin" valueType="num">
                                      <p:cBhvr>
                                        <p:cTn id="23" dur="1000" fill="hold"/>
                                        <p:tgtEl>
                                          <p:spTgt spid="11"/>
                                        </p:tgtEl>
                                        <p:attrNameLst>
                                          <p:attrName>ppt_h</p:attrName>
                                        </p:attrNameLst>
                                      </p:cBhvr>
                                      <p:tavLst>
                                        <p:tav tm="0">
                                          <p:val>
                                            <p:strVal val="#ppt_h"/>
                                          </p:val>
                                        </p:tav>
                                        <p:tav tm="100000">
                                          <p:val>
                                            <p:strVal val="#ppt_h"/>
                                          </p:val>
                                        </p:tav>
                                      </p:tavLst>
                                    </p:anim>
                                    <p:animEffect transition="in" filter="fade">
                                      <p:cBhvr>
                                        <p:cTn id="24" dur="1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grpId="0" nodeType="clickEffect">
                                  <p:stCondLst>
                                    <p:cond delay="0"/>
                                  </p:stCondLst>
                                  <p:childTnLst>
                                    <p:set>
                                      <p:cBhvr>
                                        <p:cTn id="28" dur="1" fill="hold">
                                          <p:stCondLst>
                                            <p:cond delay="0"/>
                                          </p:stCondLst>
                                        </p:cTn>
                                        <p:tgtEl>
                                          <p:spTgt spid="45"/>
                                        </p:tgtEl>
                                        <p:attrNameLst>
                                          <p:attrName>style.visibility</p:attrName>
                                        </p:attrNameLst>
                                      </p:cBhvr>
                                      <p:to>
                                        <p:strVal val="visible"/>
                                      </p:to>
                                    </p:set>
                                    <p:anim calcmode="lin" valueType="num">
                                      <p:cBhvr>
                                        <p:cTn id="29" dur="1000" fill="hold"/>
                                        <p:tgtEl>
                                          <p:spTgt spid="45"/>
                                        </p:tgtEl>
                                        <p:attrNameLst>
                                          <p:attrName>ppt_w</p:attrName>
                                        </p:attrNameLst>
                                      </p:cBhvr>
                                      <p:tavLst>
                                        <p:tav tm="0">
                                          <p:val>
                                            <p:strVal val="#ppt_w*0.70"/>
                                          </p:val>
                                        </p:tav>
                                        <p:tav tm="100000">
                                          <p:val>
                                            <p:strVal val="#ppt_w"/>
                                          </p:val>
                                        </p:tav>
                                      </p:tavLst>
                                    </p:anim>
                                    <p:anim calcmode="lin" valueType="num">
                                      <p:cBhvr>
                                        <p:cTn id="30" dur="1000" fill="hold"/>
                                        <p:tgtEl>
                                          <p:spTgt spid="45"/>
                                        </p:tgtEl>
                                        <p:attrNameLst>
                                          <p:attrName>ppt_h</p:attrName>
                                        </p:attrNameLst>
                                      </p:cBhvr>
                                      <p:tavLst>
                                        <p:tav tm="0">
                                          <p:val>
                                            <p:strVal val="#ppt_h"/>
                                          </p:val>
                                        </p:tav>
                                        <p:tav tm="100000">
                                          <p:val>
                                            <p:strVal val="#ppt_h"/>
                                          </p:val>
                                        </p:tav>
                                      </p:tavLst>
                                    </p:anim>
                                    <p:animEffect transition="in" filter="fade">
                                      <p:cBhvr>
                                        <p:cTn id="31" dur="1000"/>
                                        <p:tgtEl>
                                          <p:spTgt spid="45"/>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grpId="0" nodeType="clickEffect">
                                  <p:stCondLst>
                                    <p:cond delay="0"/>
                                  </p:stCondLst>
                                  <p:childTnLst>
                                    <p:set>
                                      <p:cBhvr>
                                        <p:cTn id="35" dur="1" fill="hold">
                                          <p:stCondLst>
                                            <p:cond delay="0"/>
                                          </p:stCondLst>
                                        </p:cTn>
                                        <p:tgtEl>
                                          <p:spTgt spid="46"/>
                                        </p:tgtEl>
                                        <p:attrNameLst>
                                          <p:attrName>style.visibility</p:attrName>
                                        </p:attrNameLst>
                                      </p:cBhvr>
                                      <p:to>
                                        <p:strVal val="visible"/>
                                      </p:to>
                                    </p:set>
                                    <p:anim calcmode="lin" valueType="num">
                                      <p:cBhvr>
                                        <p:cTn id="36" dur="1000" fill="hold"/>
                                        <p:tgtEl>
                                          <p:spTgt spid="46"/>
                                        </p:tgtEl>
                                        <p:attrNameLst>
                                          <p:attrName>ppt_w</p:attrName>
                                        </p:attrNameLst>
                                      </p:cBhvr>
                                      <p:tavLst>
                                        <p:tav tm="0">
                                          <p:val>
                                            <p:strVal val="#ppt_w*0.70"/>
                                          </p:val>
                                        </p:tav>
                                        <p:tav tm="100000">
                                          <p:val>
                                            <p:strVal val="#ppt_w"/>
                                          </p:val>
                                        </p:tav>
                                      </p:tavLst>
                                    </p:anim>
                                    <p:anim calcmode="lin" valueType="num">
                                      <p:cBhvr>
                                        <p:cTn id="37" dur="1000" fill="hold"/>
                                        <p:tgtEl>
                                          <p:spTgt spid="46"/>
                                        </p:tgtEl>
                                        <p:attrNameLst>
                                          <p:attrName>ppt_h</p:attrName>
                                        </p:attrNameLst>
                                      </p:cBhvr>
                                      <p:tavLst>
                                        <p:tav tm="0">
                                          <p:val>
                                            <p:strVal val="#ppt_h"/>
                                          </p:val>
                                        </p:tav>
                                        <p:tav tm="100000">
                                          <p:val>
                                            <p:strVal val="#ppt_h"/>
                                          </p:val>
                                        </p:tav>
                                      </p:tavLst>
                                    </p:anim>
                                    <p:animEffect transition="in" filter="fade">
                                      <p:cBhvr>
                                        <p:cTn id="38" dur="1000"/>
                                        <p:tgtEl>
                                          <p:spTgt spid="46"/>
                                        </p:tgtEl>
                                      </p:cBhvr>
                                    </p:animEffect>
                                  </p:childTnLst>
                                </p:cTn>
                              </p:par>
                            </p:childTnLst>
                          </p:cTn>
                        </p:par>
                      </p:childTnLst>
                    </p:cTn>
                  </p:par>
                  <p:par>
                    <p:cTn id="39" fill="hold">
                      <p:stCondLst>
                        <p:cond delay="indefinite"/>
                      </p:stCondLst>
                      <p:childTnLst>
                        <p:par>
                          <p:cTn id="40" fill="hold">
                            <p:stCondLst>
                              <p:cond delay="0"/>
                            </p:stCondLst>
                            <p:childTnLst>
                              <p:par>
                                <p:cTn id="41" presetID="55" presetClass="entr" presetSubtype="0"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anim calcmode="lin" valueType="num">
                                      <p:cBhvr>
                                        <p:cTn id="43" dur="1000" fill="hold"/>
                                        <p:tgtEl>
                                          <p:spTgt spid="38"/>
                                        </p:tgtEl>
                                        <p:attrNameLst>
                                          <p:attrName>ppt_w</p:attrName>
                                        </p:attrNameLst>
                                      </p:cBhvr>
                                      <p:tavLst>
                                        <p:tav tm="0">
                                          <p:val>
                                            <p:strVal val="#ppt_w*0.70"/>
                                          </p:val>
                                        </p:tav>
                                        <p:tav tm="100000">
                                          <p:val>
                                            <p:strVal val="#ppt_w"/>
                                          </p:val>
                                        </p:tav>
                                      </p:tavLst>
                                    </p:anim>
                                    <p:anim calcmode="lin" valueType="num">
                                      <p:cBhvr>
                                        <p:cTn id="44" dur="1000" fill="hold"/>
                                        <p:tgtEl>
                                          <p:spTgt spid="38"/>
                                        </p:tgtEl>
                                        <p:attrNameLst>
                                          <p:attrName>ppt_h</p:attrName>
                                        </p:attrNameLst>
                                      </p:cBhvr>
                                      <p:tavLst>
                                        <p:tav tm="0">
                                          <p:val>
                                            <p:strVal val="#ppt_h"/>
                                          </p:val>
                                        </p:tav>
                                        <p:tav tm="100000">
                                          <p:val>
                                            <p:strVal val="#ppt_h"/>
                                          </p:val>
                                        </p:tav>
                                      </p:tavLst>
                                    </p:anim>
                                    <p:animEffect transition="in" filter="fade">
                                      <p:cBhvr>
                                        <p:cTn id="45" dur="1000"/>
                                        <p:tgtEl>
                                          <p:spTgt spid="38"/>
                                        </p:tgtEl>
                                      </p:cBhvr>
                                    </p:animEffect>
                                  </p:childTnLst>
                                </p:cTn>
                              </p:par>
                              <p:par>
                                <p:cTn id="46" presetID="55" presetClass="entr" presetSubtype="0" fill="hold" nodeType="with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p:cTn id="48" dur="1000" fill="hold"/>
                                        <p:tgtEl>
                                          <p:spTgt spid="12"/>
                                        </p:tgtEl>
                                        <p:attrNameLst>
                                          <p:attrName>ppt_w</p:attrName>
                                        </p:attrNameLst>
                                      </p:cBhvr>
                                      <p:tavLst>
                                        <p:tav tm="0">
                                          <p:val>
                                            <p:strVal val="#ppt_w*0.70"/>
                                          </p:val>
                                        </p:tav>
                                        <p:tav tm="100000">
                                          <p:val>
                                            <p:strVal val="#ppt_w"/>
                                          </p:val>
                                        </p:tav>
                                      </p:tavLst>
                                    </p:anim>
                                    <p:anim calcmode="lin" valueType="num">
                                      <p:cBhvr>
                                        <p:cTn id="49" dur="1000" fill="hold"/>
                                        <p:tgtEl>
                                          <p:spTgt spid="12"/>
                                        </p:tgtEl>
                                        <p:attrNameLst>
                                          <p:attrName>ppt_h</p:attrName>
                                        </p:attrNameLst>
                                      </p:cBhvr>
                                      <p:tavLst>
                                        <p:tav tm="0">
                                          <p:val>
                                            <p:strVal val="#ppt_h"/>
                                          </p:val>
                                        </p:tav>
                                        <p:tav tm="100000">
                                          <p:val>
                                            <p:strVal val="#ppt_h"/>
                                          </p:val>
                                        </p:tav>
                                      </p:tavLst>
                                    </p:anim>
                                    <p:animEffect transition="in" filter="fade">
                                      <p:cBhvr>
                                        <p:cTn id="50" dur="1000"/>
                                        <p:tgtEl>
                                          <p:spTgt spid="12"/>
                                        </p:tgtEl>
                                      </p:cBhvr>
                                    </p:animEffect>
                                  </p:childTnLst>
                                </p:cTn>
                              </p:par>
                              <p:par>
                                <p:cTn id="51" presetID="10" presetClass="exit" presetSubtype="0" fill="hold" nodeType="withEffect">
                                  <p:stCondLst>
                                    <p:cond delay="0"/>
                                  </p:stCondLst>
                                  <p:childTnLst>
                                    <p:animEffect transition="out" filter="fade">
                                      <p:cBhvr>
                                        <p:cTn id="52" dur="500"/>
                                        <p:tgtEl>
                                          <p:spTgt spid="11"/>
                                        </p:tgtEl>
                                      </p:cBhvr>
                                    </p:animEffect>
                                    <p:set>
                                      <p:cBhvr>
                                        <p:cTn id="53" dur="1" fill="hold">
                                          <p:stCondLst>
                                            <p:cond delay="499"/>
                                          </p:stCondLst>
                                        </p:cTn>
                                        <p:tgtEl>
                                          <p:spTgt spid="11"/>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47"/>
                                        </p:tgtEl>
                                      </p:cBhvr>
                                    </p:animEffect>
                                    <p:set>
                                      <p:cBhvr>
                                        <p:cTn id="56" dur="1" fill="hold">
                                          <p:stCondLst>
                                            <p:cond delay="499"/>
                                          </p:stCondLst>
                                        </p:cTn>
                                        <p:tgtEl>
                                          <p:spTgt spid="47"/>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14"/>
                                        </p:tgtEl>
                                      </p:cBhvr>
                                    </p:animEffect>
                                    <p:set>
                                      <p:cBhvr>
                                        <p:cTn id="59" dur="1" fill="hold">
                                          <p:stCondLst>
                                            <p:cond delay="499"/>
                                          </p:stCondLst>
                                        </p:cTn>
                                        <p:tgtEl>
                                          <p:spTgt spid="14"/>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500"/>
                                        <p:tgtEl>
                                          <p:spTgt spid="29"/>
                                        </p:tgtEl>
                                      </p:cBhvr>
                                    </p:animEffect>
                                    <p:set>
                                      <p:cBhvr>
                                        <p:cTn id="62" dur="1" fill="hold">
                                          <p:stCondLst>
                                            <p:cond delay="499"/>
                                          </p:stCondLst>
                                        </p:cTn>
                                        <p:tgtEl>
                                          <p:spTgt spid="29"/>
                                        </p:tgtEl>
                                        <p:attrNameLst>
                                          <p:attrName>style.visibility</p:attrName>
                                        </p:attrNameLst>
                                      </p:cBhvr>
                                      <p:to>
                                        <p:strVal val="hidden"/>
                                      </p:to>
                                    </p:set>
                                  </p:childTnLst>
                                </p:cTn>
                              </p:par>
                              <p:par>
                                <p:cTn id="63" presetID="10" presetClass="exit" presetSubtype="0" fill="hold" grpId="1" nodeType="withEffect">
                                  <p:stCondLst>
                                    <p:cond delay="0"/>
                                  </p:stCondLst>
                                  <p:childTnLst>
                                    <p:animEffect transition="out" filter="fade">
                                      <p:cBhvr>
                                        <p:cTn id="64" dur="500"/>
                                        <p:tgtEl>
                                          <p:spTgt spid="45"/>
                                        </p:tgtEl>
                                      </p:cBhvr>
                                    </p:animEffect>
                                    <p:set>
                                      <p:cBhvr>
                                        <p:cTn id="65" dur="1" fill="hold">
                                          <p:stCondLst>
                                            <p:cond delay="499"/>
                                          </p:stCondLst>
                                        </p:cTn>
                                        <p:tgtEl>
                                          <p:spTgt spid="45"/>
                                        </p:tgtEl>
                                        <p:attrNameLst>
                                          <p:attrName>style.visibility</p:attrName>
                                        </p:attrNameLst>
                                      </p:cBhvr>
                                      <p:to>
                                        <p:strVal val="hidden"/>
                                      </p:to>
                                    </p:set>
                                  </p:childTnLst>
                                </p:cTn>
                              </p:par>
                              <p:par>
                                <p:cTn id="66" presetID="10" presetClass="exit" presetSubtype="0" fill="hold" grpId="1" nodeType="withEffect">
                                  <p:stCondLst>
                                    <p:cond delay="0"/>
                                  </p:stCondLst>
                                  <p:childTnLst>
                                    <p:animEffect transition="out" filter="fade">
                                      <p:cBhvr>
                                        <p:cTn id="67" dur="2000"/>
                                        <p:tgtEl>
                                          <p:spTgt spid="48"/>
                                        </p:tgtEl>
                                      </p:cBhvr>
                                    </p:animEffect>
                                    <p:set>
                                      <p:cBhvr>
                                        <p:cTn id="68" dur="1" fill="hold">
                                          <p:stCondLst>
                                            <p:cond delay="1999"/>
                                          </p:stCondLst>
                                        </p:cTn>
                                        <p:tgtEl>
                                          <p:spTgt spid="48"/>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2000"/>
                                        <p:tgtEl>
                                          <p:spTgt spid="9"/>
                                        </p:tgtEl>
                                      </p:cBhvr>
                                    </p:animEffect>
                                    <p:set>
                                      <p:cBhvr>
                                        <p:cTn id="71" dur="1" fill="hold">
                                          <p:stCondLst>
                                            <p:cond delay="1999"/>
                                          </p:stCondLst>
                                        </p:cTn>
                                        <p:tgtEl>
                                          <p:spTgt spid="9"/>
                                        </p:tgtEl>
                                        <p:attrNameLst>
                                          <p:attrName>style.visibility</p:attrName>
                                        </p:attrNameLst>
                                      </p:cBhvr>
                                      <p:to>
                                        <p:strVal val="hidden"/>
                                      </p:to>
                                    </p:set>
                                  </p:childTnLst>
                                </p:cTn>
                              </p:par>
                            </p:childTnLst>
                          </p:cTn>
                        </p:par>
                        <p:par>
                          <p:cTn id="72" fill="hold">
                            <p:stCondLst>
                              <p:cond delay="2000"/>
                            </p:stCondLst>
                            <p:childTnLst>
                              <p:par>
                                <p:cTn id="73" presetID="55" presetClass="entr" presetSubtype="0" fill="hold" nodeType="afterEffect">
                                  <p:stCondLst>
                                    <p:cond delay="0"/>
                                  </p:stCondLst>
                                  <p:childTnLst>
                                    <p:set>
                                      <p:cBhvr>
                                        <p:cTn id="74" dur="1" fill="hold">
                                          <p:stCondLst>
                                            <p:cond delay="0"/>
                                          </p:stCondLst>
                                        </p:cTn>
                                        <p:tgtEl>
                                          <p:spTgt spid="4"/>
                                        </p:tgtEl>
                                        <p:attrNameLst>
                                          <p:attrName>style.visibility</p:attrName>
                                        </p:attrNameLst>
                                      </p:cBhvr>
                                      <p:to>
                                        <p:strVal val="visible"/>
                                      </p:to>
                                    </p:set>
                                    <p:anim calcmode="lin" valueType="num">
                                      <p:cBhvr>
                                        <p:cTn id="75" dur="1000" fill="hold"/>
                                        <p:tgtEl>
                                          <p:spTgt spid="4"/>
                                        </p:tgtEl>
                                        <p:attrNameLst>
                                          <p:attrName>ppt_w</p:attrName>
                                        </p:attrNameLst>
                                      </p:cBhvr>
                                      <p:tavLst>
                                        <p:tav tm="0">
                                          <p:val>
                                            <p:strVal val="#ppt_w*0.70"/>
                                          </p:val>
                                        </p:tav>
                                        <p:tav tm="100000">
                                          <p:val>
                                            <p:strVal val="#ppt_w"/>
                                          </p:val>
                                        </p:tav>
                                      </p:tavLst>
                                    </p:anim>
                                    <p:anim calcmode="lin" valueType="num">
                                      <p:cBhvr>
                                        <p:cTn id="76" dur="1000" fill="hold"/>
                                        <p:tgtEl>
                                          <p:spTgt spid="4"/>
                                        </p:tgtEl>
                                        <p:attrNameLst>
                                          <p:attrName>ppt_h</p:attrName>
                                        </p:attrNameLst>
                                      </p:cBhvr>
                                      <p:tavLst>
                                        <p:tav tm="0">
                                          <p:val>
                                            <p:strVal val="#ppt_h"/>
                                          </p:val>
                                        </p:tav>
                                        <p:tav tm="100000">
                                          <p:val>
                                            <p:strVal val="#ppt_h"/>
                                          </p:val>
                                        </p:tav>
                                      </p:tavLst>
                                    </p:anim>
                                    <p:animEffect transition="in" filter="fade">
                                      <p:cBhvr>
                                        <p:cTn id="77" dur="1000"/>
                                        <p:tgtEl>
                                          <p:spTgt spid="4"/>
                                        </p:tgtEl>
                                      </p:cBhvr>
                                    </p:animEffect>
                                  </p:childTnLst>
                                </p:cTn>
                              </p:par>
                              <p:par>
                                <p:cTn id="78" presetID="22" presetClass="entr" presetSubtype="4" fill="hold" nodeType="withEffect">
                                  <p:stCondLst>
                                    <p:cond delay="0"/>
                                  </p:stCondLst>
                                  <p:childTnLst>
                                    <p:set>
                                      <p:cBhvr>
                                        <p:cTn id="79" dur="1" fill="hold">
                                          <p:stCondLst>
                                            <p:cond delay="0"/>
                                          </p:stCondLst>
                                        </p:cTn>
                                        <p:tgtEl>
                                          <p:spTgt spid="15"/>
                                        </p:tgtEl>
                                        <p:attrNameLst>
                                          <p:attrName>style.visibility</p:attrName>
                                        </p:attrNameLst>
                                      </p:cBhvr>
                                      <p:to>
                                        <p:strVal val="visible"/>
                                      </p:to>
                                    </p:set>
                                    <p:animEffect transition="in" filter="wipe(down)">
                                      <p:cBhvr>
                                        <p:cTn id="8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2" grpId="0"/>
      <p:bldP spid="46" grpId="0"/>
      <p:bldP spid="48" grpId="0"/>
      <p:bldP spid="48" grpId="1"/>
      <p:bldP spid="45" grpId="0"/>
      <p:bldP spid="45"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74" name="Rectangle 34"/>
          <p:cNvSpPr>
            <a:spLocks noChangeArrowheads="1"/>
          </p:cNvSpPr>
          <p:nvPr/>
        </p:nvSpPr>
        <p:spPr bwMode="auto">
          <a:xfrm>
            <a:off x="1576549" y="283780"/>
            <a:ext cx="2392459" cy="3547240"/>
          </a:xfrm>
          <a:prstGeom prst="rect">
            <a:avLst/>
          </a:prstGeom>
          <a:solidFill>
            <a:schemeClr val="tx1">
              <a:alpha val="98824"/>
            </a:scheme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a:ea typeface="+mn-ea"/>
              <a:cs typeface="Arial"/>
            </a:endParaRPr>
          </a:p>
        </p:txBody>
      </p:sp>
      <p:sp>
        <p:nvSpPr>
          <p:cNvPr id="130" name="Rectangle 129"/>
          <p:cNvSpPr/>
          <p:nvPr/>
        </p:nvSpPr>
        <p:spPr>
          <a:xfrm>
            <a:off x="1736324"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pic>
        <p:nvPicPr>
          <p:cNvPr id="53" name="Picture 52" descr="Rev 14 001.jpg"/>
          <p:cNvPicPr>
            <a:picLocks noChangeAspect="1"/>
          </p:cNvPicPr>
          <p:nvPr/>
        </p:nvPicPr>
        <p:blipFill>
          <a:blip r:embed="rId3" cstate="print"/>
          <a:stretch>
            <a:fillRect/>
          </a:stretch>
        </p:blipFill>
        <p:spPr>
          <a:xfrm>
            <a:off x="1529242" y="15767"/>
            <a:ext cx="5112000" cy="6759028"/>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sp>
        <p:nvSpPr>
          <p:cNvPr id="54" name="Rectangle 34"/>
          <p:cNvSpPr>
            <a:spLocks noChangeArrowheads="1"/>
          </p:cNvSpPr>
          <p:nvPr/>
        </p:nvSpPr>
        <p:spPr bwMode="auto">
          <a:xfrm>
            <a:off x="1292772" y="283788"/>
            <a:ext cx="2481346" cy="2916000"/>
          </a:xfrm>
          <a:prstGeom prst="rect">
            <a:avLst/>
          </a:prstGeom>
          <a:solidFill>
            <a:schemeClr val="tx1">
              <a:alpha val="98824"/>
            </a:scheme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a:ea typeface="+mn-ea"/>
              <a:cs typeface="Arial"/>
            </a:endParaRPr>
          </a:p>
        </p:txBody>
      </p:sp>
      <p:pic>
        <p:nvPicPr>
          <p:cNvPr id="8" name="Picture 7" descr="Rev 14 (2) 001.jpg"/>
          <p:cNvPicPr>
            <a:picLocks noChangeAspect="1"/>
          </p:cNvPicPr>
          <p:nvPr/>
        </p:nvPicPr>
        <p:blipFill>
          <a:blip r:embed="rId4" cstate="print"/>
          <a:srcRect t="-1095" r="1307"/>
          <a:stretch>
            <a:fillRect/>
          </a:stretch>
        </p:blipFill>
        <p:spPr>
          <a:xfrm>
            <a:off x="6729876" y="15757"/>
            <a:ext cx="2288038" cy="5823073"/>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grpSp>
        <p:nvGrpSpPr>
          <p:cNvPr id="2" name="Group 66"/>
          <p:cNvGrpSpPr/>
          <p:nvPr/>
        </p:nvGrpSpPr>
        <p:grpSpPr>
          <a:xfrm>
            <a:off x="6776048" y="5531596"/>
            <a:ext cx="2197840" cy="269104"/>
            <a:chOff x="6776048" y="5531596"/>
            <a:chExt cx="2197840" cy="269104"/>
          </a:xfrm>
        </p:grpSpPr>
        <p:sp>
          <p:nvSpPr>
            <p:cNvPr id="11" name="Rectangle 37"/>
            <p:cNvSpPr>
              <a:spLocks noChangeArrowheads="1"/>
            </p:cNvSpPr>
            <p:nvPr/>
          </p:nvSpPr>
          <p:spPr bwMode="auto">
            <a:xfrm>
              <a:off x="8397888" y="5531596"/>
              <a:ext cx="576000" cy="144000"/>
            </a:xfrm>
            <a:prstGeom prst="rect">
              <a:avLst/>
            </a:prstGeom>
            <a:solidFill>
              <a:srgbClr val="CC6600">
                <a:alpha val="30196"/>
              </a:srgbClr>
            </a:solidFill>
            <a:ln w="19050">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12" name="Rectangle 37"/>
            <p:cNvSpPr>
              <a:spLocks noChangeArrowheads="1"/>
            </p:cNvSpPr>
            <p:nvPr/>
          </p:nvSpPr>
          <p:spPr bwMode="auto">
            <a:xfrm>
              <a:off x="6776048" y="5656700"/>
              <a:ext cx="2196000" cy="144000"/>
            </a:xfrm>
            <a:prstGeom prst="rect">
              <a:avLst/>
            </a:prstGeom>
            <a:solidFill>
              <a:srgbClr val="CC6600">
                <a:alpha val="30196"/>
              </a:srgbClr>
            </a:solidFill>
            <a:ln w="19050">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grpSp>
      <p:sp>
        <p:nvSpPr>
          <p:cNvPr id="51" name="Rectangle 50"/>
          <p:cNvSpPr/>
          <p:nvPr/>
        </p:nvSpPr>
        <p:spPr>
          <a:xfrm>
            <a:off x="4419600" y="992550"/>
            <a:ext cx="2232000" cy="2340000"/>
          </a:xfrm>
          <a:prstGeom prst="rect">
            <a:avLst/>
          </a:prstGeom>
          <a:solidFill>
            <a:srgbClr val="C00000">
              <a:alpha val="14902"/>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3" name="Group 62"/>
          <p:cNvGrpSpPr/>
          <p:nvPr/>
        </p:nvGrpSpPr>
        <p:grpSpPr>
          <a:xfrm>
            <a:off x="4556334" y="1575178"/>
            <a:ext cx="1924334" cy="1078175"/>
            <a:chOff x="9573052" y="1727576"/>
            <a:chExt cx="1924334" cy="1078175"/>
          </a:xfrm>
        </p:grpSpPr>
        <p:sp>
          <p:nvSpPr>
            <p:cNvPr id="59" name="Oval 58"/>
            <p:cNvSpPr/>
            <p:nvPr/>
          </p:nvSpPr>
          <p:spPr>
            <a:xfrm>
              <a:off x="9573052" y="1727576"/>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1" name="TextBox 60"/>
            <p:cNvSpPr txBox="1"/>
            <p:nvPr/>
          </p:nvSpPr>
          <p:spPr>
            <a:xfrm>
              <a:off x="9925050" y="2019301"/>
              <a:ext cx="14097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a:ln>
                    <a:noFill/>
                  </a:ln>
                  <a:solidFill>
                    <a:srgbClr val="DADADA">
                      <a:lumMod val="10000"/>
                    </a:srgbClr>
                  </a:solidFill>
                  <a:effectLst/>
                  <a:uLnTx/>
                  <a:uFillTx/>
                  <a:latin typeface="Arial" pitchFamily="34" charset="0"/>
                  <a:ea typeface="+mn-ea"/>
                  <a:cs typeface="Arial"/>
                </a:rPr>
                <a:t>10 yrs</a:t>
              </a:r>
            </a:p>
          </p:txBody>
        </p:sp>
      </p:grpSp>
      <p:pic>
        <p:nvPicPr>
          <p:cNvPr id="56" name="Picture 21" descr="Rev5v7"/>
          <p:cNvPicPr>
            <a:picLocks noChangeAspect="1" noChangeArrowheads="1"/>
          </p:cNvPicPr>
          <p:nvPr/>
        </p:nvPicPr>
        <p:blipFill>
          <a:blip r:embed="rId5" cstate="print"/>
          <a:srcRect/>
          <a:stretch>
            <a:fillRect/>
          </a:stretch>
        </p:blipFill>
        <p:spPr>
          <a:xfrm>
            <a:off x="-180118" y="1"/>
            <a:ext cx="4673305" cy="3515697"/>
          </a:xfrm>
          <a:prstGeom prst="rect">
            <a:avLst/>
          </a:prstGeom>
          <a:ln>
            <a:noFill/>
          </a:ln>
          <a:effectLst>
            <a:softEdge rad="635000"/>
          </a:effectLst>
        </p:spPr>
      </p:pic>
      <p:pic>
        <p:nvPicPr>
          <p:cNvPr id="55" name="Picture 54"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2131083" y="-63742"/>
            <a:ext cx="2195255" cy="3475668"/>
          </a:xfrm>
          <a:prstGeom prst="rect">
            <a:avLst/>
          </a:prstGeom>
          <a:ln>
            <a:noFill/>
          </a:ln>
          <a:effectLst>
            <a:softEdge rad="635000"/>
          </a:effectLst>
        </p:spPr>
      </p:pic>
      <p:sp>
        <p:nvSpPr>
          <p:cNvPr id="57" name="Rectangle 56"/>
          <p:cNvSpPr/>
          <p:nvPr/>
        </p:nvSpPr>
        <p:spPr>
          <a:xfrm>
            <a:off x="2361063" y="1269241"/>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4" name="Group 101"/>
          <p:cNvGrpSpPr/>
          <p:nvPr/>
        </p:nvGrpSpPr>
        <p:grpSpPr>
          <a:xfrm>
            <a:off x="-76967" y="-99301"/>
            <a:ext cx="4824000" cy="3852000"/>
            <a:chOff x="2333514" y="2019870"/>
            <a:chExt cx="5581645" cy="4230807"/>
          </a:xfrm>
        </p:grpSpPr>
        <p:sp>
          <p:nvSpPr>
            <p:cNvPr id="103" name="Rectangle 2"/>
            <p:cNvSpPr>
              <a:spLocks noChangeArrowheads="1"/>
            </p:cNvSpPr>
            <p:nvPr/>
          </p:nvSpPr>
          <p:spPr bwMode="auto">
            <a:xfrm>
              <a:off x="2374158" y="2019870"/>
              <a:ext cx="5541001" cy="4230807"/>
            </a:xfrm>
            <a:prstGeom prst="rect">
              <a:avLst/>
            </a:prstGeom>
            <a:solidFill>
              <a:srgbClr val="000000"/>
            </a:solidFill>
            <a:ln w="9525">
              <a:noFill/>
              <a:miter lim="800000"/>
              <a:headEnd/>
              <a:tailEnd/>
            </a:ln>
            <a:effectLst>
              <a:softEdge rad="127000"/>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04" name="Line 7"/>
            <p:cNvSpPr>
              <a:spLocks noChangeShapeType="1"/>
            </p:cNvSpPr>
            <p:nvPr/>
          </p:nvSpPr>
          <p:spPr bwMode="auto">
            <a:xfrm>
              <a:off x="2595132" y="2380664"/>
              <a:ext cx="0" cy="612000"/>
            </a:xfrm>
            <a:prstGeom prst="line">
              <a:avLst/>
            </a:prstGeom>
            <a:noFill/>
            <a:ln w="38100">
              <a:solidFill>
                <a:srgbClr val="FFFFFF"/>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05" name="Line 4"/>
            <p:cNvSpPr>
              <a:spLocks noChangeShapeType="1"/>
            </p:cNvSpPr>
            <p:nvPr/>
          </p:nvSpPr>
          <p:spPr bwMode="auto">
            <a:xfrm flipH="1">
              <a:off x="7731932" y="2352288"/>
              <a:ext cx="3667" cy="648000"/>
            </a:xfrm>
            <a:prstGeom prst="line">
              <a:avLst/>
            </a:prstGeom>
            <a:noFill/>
            <a:ln w="38100">
              <a:solidFill>
                <a:srgbClr val="FFFFFF"/>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06" name="Line 15"/>
            <p:cNvSpPr>
              <a:spLocks noChangeShapeType="1"/>
            </p:cNvSpPr>
            <p:nvPr/>
          </p:nvSpPr>
          <p:spPr bwMode="auto">
            <a:xfrm>
              <a:off x="7729482" y="3067835"/>
              <a:ext cx="14288" cy="2880000"/>
            </a:xfrm>
            <a:prstGeom prst="line">
              <a:avLst/>
            </a:prstGeom>
            <a:noFill/>
            <a:ln w="57150">
              <a:solidFill>
                <a:srgbClr val="00FF00"/>
              </a:solidFill>
              <a:round/>
              <a:headEnd type="arrow" w="med" len="me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cxnSp>
          <p:nvCxnSpPr>
            <p:cNvPr id="108" name="Straight Arrow Connector 107"/>
            <p:cNvCxnSpPr/>
            <p:nvPr/>
          </p:nvCxnSpPr>
          <p:spPr>
            <a:xfrm>
              <a:off x="2601308" y="2500283"/>
              <a:ext cx="5148000" cy="1588"/>
            </a:xfrm>
            <a:prstGeom prst="straightConnector1">
              <a:avLst/>
            </a:prstGeom>
            <a:noFill/>
            <a:ln w="28575" cap="flat" cmpd="sng" algn="ctr">
              <a:solidFill>
                <a:srgbClr val="FFFF00"/>
              </a:solidFill>
              <a:prstDash val="solid"/>
              <a:headEnd type="arrow"/>
              <a:tailEnd type="arrow"/>
            </a:ln>
            <a:effectLst/>
          </p:spPr>
        </p:cxnSp>
        <p:sp>
          <p:nvSpPr>
            <p:cNvPr id="109" name="Line 5"/>
            <p:cNvSpPr>
              <a:spLocks noChangeShapeType="1"/>
            </p:cNvSpPr>
            <p:nvPr/>
          </p:nvSpPr>
          <p:spPr bwMode="auto">
            <a:xfrm flipV="1">
              <a:off x="2611844" y="2717431"/>
              <a:ext cx="5112000" cy="0"/>
            </a:xfrm>
            <a:prstGeom prst="line">
              <a:avLst/>
            </a:prstGeom>
            <a:noFill/>
            <a:ln w="76200">
              <a:solidFill>
                <a:srgbClr val="00FF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sysClr val="windowText" lastClr="000000"/>
                </a:solidFill>
                <a:effectLst/>
                <a:uLnTx/>
                <a:uFillTx/>
                <a:latin typeface="Tahoma"/>
                <a:ea typeface="+mn-ea"/>
                <a:cs typeface="Arial"/>
              </a:endParaRPr>
            </a:p>
          </p:txBody>
        </p:sp>
        <p:sp>
          <p:nvSpPr>
            <p:cNvPr id="110" name="Line 15"/>
            <p:cNvSpPr>
              <a:spLocks noChangeShapeType="1"/>
            </p:cNvSpPr>
            <p:nvPr/>
          </p:nvSpPr>
          <p:spPr bwMode="auto">
            <a:xfrm>
              <a:off x="2592041" y="3020543"/>
              <a:ext cx="14288" cy="2916000"/>
            </a:xfrm>
            <a:prstGeom prst="line">
              <a:avLst/>
            </a:prstGeom>
            <a:noFill/>
            <a:ln w="57150">
              <a:solidFill>
                <a:srgbClr val="00FF00"/>
              </a:solidFill>
              <a:round/>
              <a:headEnd type="arrow" w="med" len="me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11" name="TextBox 110"/>
            <p:cNvSpPr txBox="1"/>
            <p:nvPr/>
          </p:nvSpPr>
          <p:spPr>
            <a:xfrm>
              <a:off x="2582240" y="4057944"/>
              <a:ext cx="1648586" cy="1081739"/>
            </a:xfrm>
            <a:prstGeom prst="rect">
              <a:avLst/>
            </a:prstGeom>
            <a:solidFill>
              <a:srgbClr val="92D050"/>
            </a:solidFill>
            <a:ln>
              <a:solidFill>
                <a:srgbClr val="0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700" b="0" i="1" u="none" strike="noStrike" kern="0" cap="none" spc="0" normalizeH="0" baseline="0" noProof="0" dirty="0">
                  <a:ln>
                    <a:noFill/>
                  </a:ln>
                  <a:solidFill>
                    <a:srgbClr val="000000"/>
                  </a:solidFill>
                  <a:effectLst/>
                  <a:uLnTx/>
                  <a:uFillTx/>
                  <a:latin typeface="Tahoma"/>
                  <a:ea typeface="+mn-ea"/>
                  <a:cs typeface="Arial"/>
                </a:rPr>
                <a:t>Mid Heaven proclamation </a:t>
              </a:r>
              <a:r>
                <a:rPr kumimoji="0" lang="en-AU" sz="2400" b="1" i="1" u="none" strike="noStrike" kern="0" cap="none" spc="0" normalizeH="0" baseline="0" noProof="0" dirty="0">
                  <a:ln>
                    <a:noFill/>
                  </a:ln>
                  <a:solidFill>
                    <a:srgbClr val="000000"/>
                  </a:solidFill>
                  <a:effectLst/>
                  <a:uLnTx/>
                  <a:uFillTx/>
                  <a:latin typeface="Tahoma"/>
                  <a:ea typeface="+mn-ea"/>
                  <a:cs typeface="Arial"/>
                </a:rPr>
                <a:t>10 yrs.</a:t>
              </a:r>
            </a:p>
          </p:txBody>
        </p:sp>
        <p:sp>
          <p:nvSpPr>
            <p:cNvPr id="112" name="TextBox 111"/>
            <p:cNvSpPr txBox="1"/>
            <p:nvPr/>
          </p:nvSpPr>
          <p:spPr>
            <a:xfrm>
              <a:off x="4253210" y="4178816"/>
              <a:ext cx="3456001" cy="811304"/>
            </a:xfrm>
            <a:prstGeom prst="rect">
              <a:avLst/>
            </a:prstGeom>
            <a:solidFill>
              <a:srgbClr val="FFFF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0" cap="none" spc="0" normalizeH="0" baseline="0" noProof="0" dirty="0">
                  <a:ln>
                    <a:noFill/>
                  </a:ln>
                  <a:solidFill>
                    <a:srgbClr val="000000"/>
                  </a:solidFill>
                  <a:effectLst/>
                  <a:uLnTx/>
                  <a:uFillTx/>
                  <a:latin typeface="Tahoma"/>
                  <a:ea typeface="+mn-ea"/>
                  <a:cs typeface="Arial"/>
                </a:rPr>
                <a:t>Catholic Europe  Destroyed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1" u="none" strike="noStrike" kern="0" cap="none" spc="0" normalizeH="0" baseline="0" noProof="0" dirty="0">
                  <a:ln>
                    <a:noFill/>
                  </a:ln>
                  <a:solidFill>
                    <a:srgbClr val="000000"/>
                  </a:solidFill>
                  <a:effectLst/>
                  <a:uLnTx/>
                  <a:uFillTx/>
                  <a:latin typeface="Tahoma"/>
                  <a:ea typeface="+mn-ea"/>
                  <a:cs typeface="Arial"/>
                </a:rPr>
                <a:t>30 yrs </a:t>
              </a:r>
            </a:p>
          </p:txBody>
        </p:sp>
        <p:sp>
          <p:nvSpPr>
            <p:cNvPr id="113" name="Line 15"/>
            <p:cNvSpPr>
              <a:spLocks noChangeShapeType="1"/>
            </p:cNvSpPr>
            <p:nvPr/>
          </p:nvSpPr>
          <p:spPr bwMode="auto">
            <a:xfrm>
              <a:off x="4223199" y="4973145"/>
              <a:ext cx="14289" cy="540000"/>
            </a:xfrm>
            <a:prstGeom prst="line">
              <a:avLst/>
            </a:prstGeom>
            <a:noFill/>
            <a:ln w="57150">
              <a:solidFill>
                <a:srgbClr val="00FF00"/>
              </a:solidFill>
              <a:round/>
              <a:headEnd type="arrow" w="med" len="me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14" name="Text Box 16"/>
            <p:cNvSpPr txBox="1">
              <a:spLocks noChangeArrowheads="1"/>
            </p:cNvSpPr>
            <p:nvPr/>
          </p:nvSpPr>
          <p:spPr bwMode="auto">
            <a:xfrm>
              <a:off x="2576745" y="5432936"/>
              <a:ext cx="3889350" cy="574674"/>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AU" sz="2800" b="1" i="0" u="none" strike="noStrike" kern="0" cap="none" spc="0" normalizeH="0" baseline="0" noProof="0" dirty="0">
                  <a:ln>
                    <a:noFill/>
                  </a:ln>
                  <a:solidFill>
                    <a:srgbClr val="FFFFFF"/>
                  </a:solidFill>
                  <a:effectLst/>
                  <a:uLnTx/>
                  <a:uFillTx/>
                  <a:latin typeface="Tahoma"/>
                  <a:ea typeface="+mn-ea"/>
                  <a:cs typeface="Arial"/>
                </a:rPr>
                <a:t>Rome Destroyed</a:t>
              </a:r>
            </a:p>
          </p:txBody>
        </p:sp>
        <p:sp>
          <p:nvSpPr>
            <p:cNvPr id="115" name="AutoShape 9"/>
            <p:cNvSpPr>
              <a:spLocks noChangeArrowheads="1"/>
            </p:cNvSpPr>
            <p:nvPr/>
          </p:nvSpPr>
          <p:spPr bwMode="auto">
            <a:xfrm>
              <a:off x="2333514" y="3222042"/>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AU" sz="2000" b="0" i="0" u="none" strike="noStrike" kern="0" cap="none" spc="0" normalizeH="0" baseline="0" noProof="0" dirty="0">
                <a:ln>
                  <a:noFill/>
                </a:ln>
                <a:solidFill>
                  <a:srgbClr val="000000"/>
                </a:solidFill>
                <a:effectLst/>
                <a:uLnTx/>
                <a:uFillTx/>
                <a:latin typeface="Impact" pitchFamily="34" charset="0"/>
                <a:ea typeface="+mn-ea"/>
                <a:cs typeface="Arial"/>
              </a:endParaRPr>
            </a:p>
          </p:txBody>
        </p:sp>
        <p:sp>
          <p:nvSpPr>
            <p:cNvPr id="116" name="AutoShape 9"/>
            <p:cNvSpPr>
              <a:spLocks noChangeArrowheads="1"/>
            </p:cNvSpPr>
            <p:nvPr/>
          </p:nvSpPr>
          <p:spPr bwMode="auto">
            <a:xfrm>
              <a:off x="7216986" y="4465896"/>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AU" sz="2000" b="0" i="0" u="none" strike="noStrike" kern="0" cap="none" spc="0" normalizeH="0" baseline="0" noProof="0" dirty="0">
                <a:ln>
                  <a:noFill/>
                </a:ln>
                <a:solidFill>
                  <a:srgbClr val="000000"/>
                </a:solidFill>
                <a:effectLst/>
                <a:uLnTx/>
                <a:uFillTx/>
                <a:latin typeface="Impact" pitchFamily="34" charset="0"/>
                <a:ea typeface="+mn-ea"/>
                <a:cs typeface="Arial"/>
              </a:endParaRPr>
            </a:p>
          </p:txBody>
        </p:sp>
        <p:sp>
          <p:nvSpPr>
            <p:cNvPr id="118" name="Rectangle 12"/>
            <p:cNvSpPr>
              <a:spLocks noChangeArrowheads="1"/>
            </p:cNvSpPr>
            <p:nvPr/>
          </p:nvSpPr>
          <p:spPr bwMode="auto">
            <a:xfrm>
              <a:off x="4188009" y="2040439"/>
              <a:ext cx="1943100" cy="503238"/>
            </a:xfrm>
            <a:prstGeom prst="rect">
              <a:avLst/>
            </a:prstGeom>
            <a:noFill/>
            <a:ln w="9525">
              <a:noFill/>
              <a:miter lim="800000"/>
              <a:headEnd/>
              <a:tailEnd/>
            </a:ln>
            <a:effectLst/>
          </p:spPr>
          <p:txBody>
            <a:bodyPr/>
            <a:lstStyle/>
            <a:p>
              <a:pPr marL="0" marR="0" lvl="0" indent="0" algn="ctr" defTabSz="914400" rtl="0" eaLnBrk="1" fontAlgn="auto" latinLnBrk="0" hangingPunct="1">
                <a:lnSpc>
                  <a:spcPct val="100000"/>
                </a:lnSpc>
                <a:spcBef>
                  <a:spcPct val="20000"/>
                </a:spcBef>
                <a:spcAft>
                  <a:spcPts val="0"/>
                </a:spcAft>
                <a:buClr>
                  <a:srgbClr val="00CCFF"/>
                </a:buClr>
                <a:buSzPct val="65000"/>
                <a:buFont typeface="Wingdings" pitchFamily="2" charset="2"/>
                <a:buNone/>
                <a:tabLst/>
                <a:defRPr/>
              </a:pPr>
              <a:r>
                <a:rPr kumimoji="0" lang="en-AU" sz="2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Tahoma"/>
                  <a:ea typeface="+mn-ea"/>
                  <a:cs typeface="Arial"/>
                </a:rPr>
                <a:t>40yrs</a:t>
              </a:r>
            </a:p>
          </p:txBody>
        </p:sp>
        <p:sp>
          <p:nvSpPr>
            <p:cNvPr id="119" name="AutoShape 9"/>
            <p:cNvSpPr>
              <a:spLocks noChangeArrowheads="1"/>
            </p:cNvSpPr>
            <p:nvPr/>
          </p:nvSpPr>
          <p:spPr bwMode="auto">
            <a:xfrm>
              <a:off x="3977222" y="3641437"/>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AU" sz="2000" b="0" i="0" u="none" strike="noStrike" kern="0" cap="none" spc="0" normalizeH="0" baseline="0" noProof="0" dirty="0">
                <a:ln>
                  <a:noFill/>
                </a:ln>
                <a:solidFill>
                  <a:srgbClr val="000000"/>
                </a:solidFill>
                <a:effectLst/>
                <a:uLnTx/>
                <a:uFillTx/>
                <a:latin typeface="Impact" pitchFamily="34" charset="0"/>
                <a:ea typeface="+mn-ea"/>
                <a:cs typeface="Arial"/>
              </a:endParaRPr>
            </a:p>
          </p:txBody>
        </p:sp>
      </p:grpSp>
      <p:sp>
        <p:nvSpPr>
          <p:cNvPr id="99" name="TextBox 98"/>
          <p:cNvSpPr txBox="1"/>
          <p:nvPr/>
        </p:nvSpPr>
        <p:spPr>
          <a:xfrm>
            <a:off x="8736042" y="6550223"/>
            <a:ext cx="39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10</a:t>
            </a:r>
          </a:p>
        </p:txBody>
      </p:sp>
      <p:grpSp>
        <p:nvGrpSpPr>
          <p:cNvPr id="5" name="Group 63"/>
          <p:cNvGrpSpPr/>
          <p:nvPr/>
        </p:nvGrpSpPr>
        <p:grpSpPr>
          <a:xfrm>
            <a:off x="1660561" y="3899473"/>
            <a:ext cx="2089562" cy="255456"/>
            <a:chOff x="1660561" y="3899473"/>
            <a:chExt cx="2089562" cy="255456"/>
          </a:xfrm>
        </p:grpSpPr>
        <p:sp>
          <p:nvSpPr>
            <p:cNvPr id="129" name="Rectangle 42"/>
            <p:cNvSpPr>
              <a:spLocks noChangeArrowheads="1"/>
            </p:cNvSpPr>
            <p:nvPr/>
          </p:nvSpPr>
          <p:spPr bwMode="auto">
            <a:xfrm>
              <a:off x="2954849" y="3899473"/>
              <a:ext cx="795274" cy="108000"/>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131" name="Rectangle 42"/>
            <p:cNvSpPr>
              <a:spLocks noChangeArrowheads="1"/>
            </p:cNvSpPr>
            <p:nvPr/>
          </p:nvSpPr>
          <p:spPr bwMode="auto">
            <a:xfrm>
              <a:off x="1660561" y="4010929"/>
              <a:ext cx="1692000" cy="144000"/>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grpSp>
      <p:sp>
        <p:nvSpPr>
          <p:cNvPr id="82" name="Rectangle 81"/>
          <p:cNvSpPr/>
          <p:nvPr/>
        </p:nvSpPr>
        <p:spPr>
          <a:xfrm>
            <a:off x="4415243" y="3332091"/>
            <a:ext cx="2232000" cy="2592000"/>
          </a:xfrm>
          <a:prstGeom prst="rect">
            <a:avLst/>
          </a:prstGeom>
          <a:solidFill>
            <a:schemeClr val="bg1">
              <a:lumMod val="50000"/>
              <a:alpha val="14902"/>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87" name="Rectangle 86">
            <a:extLst>
              <a:ext uri="{FF2B5EF4-FFF2-40B4-BE49-F238E27FC236}">
                <a16:creationId xmlns:a16="http://schemas.microsoft.com/office/drawing/2014/main" id="{6BC6053B-5E05-5C22-3E88-2B292A3BE07F}"/>
              </a:ext>
            </a:extLst>
          </p:cNvPr>
          <p:cNvSpPr/>
          <p:nvPr/>
        </p:nvSpPr>
        <p:spPr>
          <a:xfrm>
            <a:off x="6732240" y="2917706"/>
            <a:ext cx="2268000" cy="2921123"/>
          </a:xfrm>
          <a:prstGeom prst="rect">
            <a:avLst/>
          </a:prstGeom>
          <a:solidFill>
            <a:schemeClr val="bg1">
              <a:lumMod val="50000"/>
              <a:alpha val="14902"/>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13" name="Group 63"/>
          <p:cNvGrpSpPr/>
          <p:nvPr/>
        </p:nvGrpSpPr>
        <p:grpSpPr>
          <a:xfrm>
            <a:off x="5779590" y="3772613"/>
            <a:ext cx="1924334" cy="1078175"/>
            <a:chOff x="9778052" y="3577133"/>
            <a:chExt cx="1924334" cy="1078175"/>
          </a:xfrm>
        </p:grpSpPr>
        <p:sp>
          <p:nvSpPr>
            <p:cNvPr id="60" name="Oval 59"/>
            <p:cNvSpPr/>
            <p:nvPr/>
          </p:nvSpPr>
          <p:spPr>
            <a:xfrm>
              <a:off x="9778052" y="3577133"/>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2" name="TextBox 61"/>
            <p:cNvSpPr txBox="1"/>
            <p:nvPr/>
          </p:nvSpPr>
          <p:spPr>
            <a:xfrm>
              <a:off x="10134600" y="3867151"/>
              <a:ext cx="14097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a:ln>
                    <a:noFill/>
                  </a:ln>
                  <a:solidFill>
                    <a:srgbClr val="DADADA">
                      <a:lumMod val="10000"/>
                    </a:srgbClr>
                  </a:solidFill>
                  <a:effectLst/>
                  <a:uLnTx/>
                  <a:uFillTx/>
                  <a:latin typeface="Arial" pitchFamily="34" charset="0"/>
                  <a:ea typeface="+mn-ea"/>
                  <a:cs typeface="Arial"/>
                </a:rPr>
                <a:t>30 yrs</a:t>
              </a:r>
            </a:p>
          </p:txBody>
        </p:sp>
      </p:grpSp>
      <p:sp>
        <p:nvSpPr>
          <p:cNvPr id="88" name="Rectangle 87">
            <a:extLst>
              <a:ext uri="{FF2B5EF4-FFF2-40B4-BE49-F238E27FC236}">
                <a16:creationId xmlns:a16="http://schemas.microsoft.com/office/drawing/2014/main" id="{32974342-5BB0-6D53-B9D8-27954E936042}"/>
              </a:ext>
            </a:extLst>
          </p:cNvPr>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89" name="Oval 88">
            <a:extLst>
              <a:ext uri="{FF2B5EF4-FFF2-40B4-BE49-F238E27FC236}">
                <a16:creationId xmlns:a16="http://schemas.microsoft.com/office/drawing/2014/main" id="{A6327495-21A8-4E8F-C3D6-3681E31D950F}"/>
              </a:ext>
            </a:extLst>
          </p:cNvPr>
          <p:cNvSpPr/>
          <p:nvPr/>
        </p:nvSpPr>
        <p:spPr>
          <a:xfrm>
            <a:off x="4058522" y="811290"/>
            <a:ext cx="3043462" cy="2766269"/>
          </a:xfrm>
          <a:prstGeom prst="ellipse">
            <a:avLst/>
          </a:prstGeom>
          <a:noFill/>
          <a:ln w="38100">
            <a:solidFill>
              <a:srgbClr val="C00000"/>
            </a:solidFill>
          </a:ln>
          <a:effectLst>
            <a:glow rad="635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 name="Oval 5">
            <a:extLst>
              <a:ext uri="{FF2B5EF4-FFF2-40B4-BE49-F238E27FC236}">
                <a16:creationId xmlns:a16="http://schemas.microsoft.com/office/drawing/2014/main" id="{F9F02FB5-FDC2-4212-715D-CBC0F6F5A231}"/>
              </a:ext>
            </a:extLst>
          </p:cNvPr>
          <p:cNvSpPr/>
          <p:nvPr/>
        </p:nvSpPr>
        <p:spPr>
          <a:xfrm>
            <a:off x="5265664" y="2928565"/>
            <a:ext cx="3043462" cy="2766269"/>
          </a:xfrm>
          <a:prstGeom prst="ellipse">
            <a:avLst/>
          </a:prstGeom>
          <a:noFill/>
          <a:ln w="38100">
            <a:solidFill>
              <a:srgbClr val="C00000"/>
            </a:solidFill>
          </a:ln>
          <a:effectLst>
            <a:glow rad="63500">
              <a:srgbClr val="FFFF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p:cTn id="7" dur="1000" fill="hold"/>
                                        <p:tgtEl>
                                          <p:spTgt spid="89"/>
                                        </p:tgtEl>
                                        <p:attrNameLst>
                                          <p:attrName>ppt_w</p:attrName>
                                        </p:attrNameLst>
                                      </p:cBhvr>
                                      <p:tavLst>
                                        <p:tav tm="0">
                                          <p:val>
                                            <p:fltVal val="0"/>
                                          </p:val>
                                        </p:tav>
                                        <p:tav tm="100000">
                                          <p:val>
                                            <p:strVal val="#ppt_w"/>
                                          </p:val>
                                        </p:tav>
                                      </p:tavLst>
                                    </p:anim>
                                    <p:anim calcmode="lin" valueType="num">
                                      <p:cBhvr>
                                        <p:cTn id="8" dur="1000" fill="hold"/>
                                        <p:tgtEl>
                                          <p:spTgt spid="89"/>
                                        </p:tgtEl>
                                        <p:attrNameLst>
                                          <p:attrName>ppt_h</p:attrName>
                                        </p:attrNameLst>
                                      </p:cBhvr>
                                      <p:tavLst>
                                        <p:tav tm="0">
                                          <p:val>
                                            <p:fltVal val="0"/>
                                          </p:val>
                                        </p:tav>
                                        <p:tav tm="100000">
                                          <p:val>
                                            <p:strVal val="#ppt_h"/>
                                          </p:val>
                                        </p:tav>
                                      </p:tavLst>
                                    </p:anim>
                                    <p:animEffect transition="in" filter="fade">
                                      <p:cBhvr>
                                        <p:cTn id="9" dur="1000"/>
                                        <p:tgtEl>
                                          <p:spTgt spid="8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Effect transition="in" filter="fade">
                                      <p:cBhvr>
                                        <p:cTn id="1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ChangeArrowheads="1"/>
          </p:cNvSpPr>
          <p:nvPr/>
        </p:nvSpPr>
        <p:spPr bwMode="auto">
          <a:xfrm>
            <a:off x="0" y="0"/>
            <a:ext cx="9144000" cy="6858000"/>
          </a:xfrm>
          <a:prstGeom prst="rect">
            <a:avLst/>
          </a:prstGeom>
          <a:solidFill>
            <a:srgbClr val="FFFFFF"/>
          </a:solidFill>
          <a:ln w="9525">
            <a:noFill/>
            <a:miter lim="800000"/>
            <a:headEnd/>
            <a:tailEnd/>
          </a:ln>
          <a:scene3d>
            <a:camera prst="orthographicFront"/>
            <a:lightRig rig="threePt" dir="t"/>
          </a:scene3d>
          <a:sp3d>
            <a:bevelT w="114300" prst="artDeco"/>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Arial"/>
            </a:endParaRPr>
          </a:p>
        </p:txBody>
      </p:sp>
      <p:pic>
        <p:nvPicPr>
          <p:cNvPr id="4" name="Picture 3" descr="Rev18 001.jpg"/>
          <p:cNvPicPr>
            <a:picLocks noChangeAspect="1"/>
          </p:cNvPicPr>
          <p:nvPr/>
        </p:nvPicPr>
        <p:blipFill>
          <a:blip r:embed="rId3" cstate="print"/>
          <a:srcRect r="55971"/>
          <a:stretch>
            <a:fillRect/>
          </a:stretch>
        </p:blipFill>
        <p:spPr>
          <a:xfrm>
            <a:off x="2085973" y="31532"/>
            <a:ext cx="2281106" cy="6740486"/>
          </a:xfrm>
          <a:prstGeom prst="rect">
            <a:avLst/>
          </a:prstGeom>
          <a:ln>
            <a:solidFill>
              <a:schemeClr val="tx1"/>
            </a:solidFill>
          </a:ln>
          <a:effectLst>
            <a:outerShdw blurRad="292100" dist="139700" dir="2700000" algn="tl" rotWithShape="0">
              <a:srgbClr val="333333">
                <a:alpha val="65000"/>
              </a:srgbClr>
            </a:outerShdw>
          </a:effectLst>
        </p:spPr>
      </p:pic>
      <p:pic>
        <p:nvPicPr>
          <p:cNvPr id="5" name="Picture 4" descr="Rev18 001.jpg"/>
          <p:cNvPicPr>
            <a:picLocks noChangeAspect="1"/>
          </p:cNvPicPr>
          <p:nvPr/>
        </p:nvPicPr>
        <p:blipFill>
          <a:blip r:embed="rId3" cstate="print"/>
          <a:srcRect l="56802"/>
          <a:stretch>
            <a:fillRect/>
          </a:stretch>
        </p:blipFill>
        <p:spPr>
          <a:xfrm>
            <a:off x="4414366" y="31532"/>
            <a:ext cx="2286000" cy="6740486"/>
          </a:xfrm>
          <a:prstGeom prst="rect">
            <a:avLst/>
          </a:prstGeom>
          <a:ln>
            <a:solidFill>
              <a:schemeClr val="tx1"/>
            </a:solidFill>
          </a:ln>
          <a:effectLst>
            <a:outerShdw blurRad="292100" dist="139700" dir="2700000" algn="tl" rotWithShape="0">
              <a:srgbClr val="333333">
                <a:alpha val="65000"/>
              </a:srgbClr>
            </a:outerShdw>
          </a:effectLst>
        </p:spPr>
      </p:pic>
      <p:pic>
        <p:nvPicPr>
          <p:cNvPr id="6" name="Picture 5" descr="Rev18 2 001.jpg"/>
          <p:cNvPicPr>
            <a:picLocks noChangeAspect="1"/>
          </p:cNvPicPr>
          <p:nvPr/>
        </p:nvPicPr>
        <p:blipFill>
          <a:blip r:embed="rId4" cstate="print"/>
          <a:stretch>
            <a:fillRect/>
          </a:stretch>
        </p:blipFill>
        <p:spPr>
          <a:xfrm>
            <a:off x="6753405" y="31532"/>
            <a:ext cx="2304000" cy="4359968"/>
          </a:xfrm>
          <a:prstGeom prst="rect">
            <a:avLst/>
          </a:prstGeom>
          <a:ln>
            <a:solidFill>
              <a:schemeClr val="tx1"/>
            </a:solidFill>
          </a:ln>
          <a:effectLst>
            <a:outerShdw blurRad="292100" dist="139700" dir="2700000" algn="tl" rotWithShape="0">
              <a:srgbClr val="333333">
                <a:alpha val="65000"/>
              </a:srgbClr>
            </a:outerShdw>
          </a:effectLst>
        </p:spPr>
      </p:pic>
      <p:grpSp>
        <p:nvGrpSpPr>
          <p:cNvPr id="2" name="Group 6"/>
          <p:cNvGrpSpPr/>
          <p:nvPr/>
        </p:nvGrpSpPr>
        <p:grpSpPr>
          <a:xfrm>
            <a:off x="-378358" y="2278761"/>
            <a:ext cx="2585530" cy="4153606"/>
            <a:chOff x="1119116" y="567784"/>
            <a:chExt cx="3234519" cy="5146891"/>
          </a:xfrm>
        </p:grpSpPr>
        <p:pic>
          <p:nvPicPr>
            <p:cNvPr id="8" name="Picture 6" descr="Vatican%20City%20-%20St%20Peter's%20Square"/>
            <p:cNvPicPr>
              <a:picLocks noChangeAspect="1" noChangeArrowheads="1"/>
            </p:cNvPicPr>
            <p:nvPr/>
          </p:nvPicPr>
          <p:blipFill>
            <a:blip r:embed="rId5" cstate="print">
              <a:lum bright="-14000"/>
              <a:grayscl/>
            </a:blip>
            <a:srcRect t="14136"/>
            <a:stretch>
              <a:fillRect/>
            </a:stretch>
          </p:blipFill>
          <p:spPr bwMode="auto">
            <a:xfrm>
              <a:off x="1119116" y="1364775"/>
              <a:ext cx="3193577" cy="4349900"/>
            </a:xfrm>
            <a:prstGeom prst="rect">
              <a:avLst/>
            </a:prstGeom>
            <a:ln>
              <a:noFill/>
            </a:ln>
            <a:effectLst>
              <a:softEdge rad="635000"/>
            </a:effectLst>
          </p:spPr>
        </p:pic>
        <p:pic>
          <p:nvPicPr>
            <p:cNvPr id="9" name="Picture 8" descr="As a precaution, the&#10;                                              government said it was&#10;                                              evacuating 3,500 people&#10;                                              from the surrounding area"/>
            <p:cNvPicPr/>
            <p:nvPr/>
          </p:nvPicPr>
          <p:blipFill>
            <a:blip r:embed="rId6" r:link="rId7" cstate="print"/>
            <a:srcRect r="8085"/>
            <a:stretch>
              <a:fillRect/>
            </a:stretch>
          </p:blipFill>
          <p:spPr bwMode="auto">
            <a:xfrm>
              <a:off x="1146412" y="567784"/>
              <a:ext cx="3207223" cy="2734974"/>
            </a:xfrm>
            <a:prstGeom prst="rect">
              <a:avLst/>
            </a:prstGeom>
            <a:ln>
              <a:noFill/>
            </a:ln>
            <a:effectLst>
              <a:softEdge rad="635000"/>
            </a:effectLst>
          </p:spPr>
        </p:pic>
        <p:pic>
          <p:nvPicPr>
            <p:cNvPr id="10" name="Picture 3"/>
            <p:cNvPicPr>
              <a:picLocks noChangeAspect="1" noChangeArrowheads="1"/>
            </p:cNvPicPr>
            <p:nvPr/>
          </p:nvPicPr>
          <p:blipFill>
            <a:blip r:embed="rId8" cstate="print"/>
            <a:srcRect/>
            <a:stretch>
              <a:fillRect/>
            </a:stretch>
          </p:blipFill>
          <p:spPr bwMode="auto">
            <a:xfrm>
              <a:off x="2508466" y="2143357"/>
              <a:ext cx="1718444" cy="1888506"/>
            </a:xfrm>
            <a:prstGeom prst="ellipse">
              <a:avLst/>
            </a:prstGeom>
            <a:ln>
              <a:noFill/>
            </a:ln>
            <a:effectLst>
              <a:softEdge rad="317500"/>
            </a:effectLst>
          </p:spPr>
        </p:pic>
      </p:grpSp>
      <p:sp>
        <p:nvSpPr>
          <p:cNvPr id="12" name="Rectangle 11"/>
          <p:cNvSpPr/>
          <p:nvPr/>
        </p:nvSpPr>
        <p:spPr>
          <a:xfrm>
            <a:off x="3911051" y="6254752"/>
            <a:ext cx="468000" cy="163773"/>
          </a:xfrm>
          <a:prstGeom prst="rect">
            <a:avLst/>
          </a:prstGeom>
          <a:solidFill>
            <a:schemeClr val="accent2">
              <a:alpha val="30196"/>
            </a:schemeClr>
          </a:solidFill>
          <a:ln w="25400" cap="flat" cmpd="sng" algn="ctr">
            <a:solidFill>
              <a:srgbClr val="3333CC"/>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13" name="Rectangle 12"/>
          <p:cNvSpPr/>
          <p:nvPr/>
        </p:nvSpPr>
        <p:spPr>
          <a:xfrm>
            <a:off x="2163406" y="6383402"/>
            <a:ext cx="360000" cy="163773"/>
          </a:xfrm>
          <a:prstGeom prst="rect">
            <a:avLst/>
          </a:prstGeom>
          <a:solidFill>
            <a:schemeClr val="accent2">
              <a:alpha val="30196"/>
            </a:schemeClr>
          </a:solidFill>
          <a:ln w="25400" cap="flat" cmpd="sng" algn="ctr">
            <a:solidFill>
              <a:srgbClr val="3333CC"/>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14" name="Rectangle 13"/>
          <p:cNvSpPr/>
          <p:nvPr/>
        </p:nvSpPr>
        <p:spPr>
          <a:xfrm>
            <a:off x="5039207" y="4283448"/>
            <a:ext cx="1008000" cy="163773"/>
          </a:xfrm>
          <a:prstGeom prst="rect">
            <a:avLst/>
          </a:prstGeom>
          <a:solidFill>
            <a:schemeClr val="accent2">
              <a:alpha val="30196"/>
            </a:schemeClr>
          </a:solidFill>
          <a:ln w="25400" cap="flat" cmpd="sng" algn="ctr">
            <a:solidFill>
              <a:srgbClr val="3333CC"/>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15" name="Rectangle 14"/>
          <p:cNvSpPr/>
          <p:nvPr/>
        </p:nvSpPr>
        <p:spPr>
          <a:xfrm>
            <a:off x="4730449" y="6231001"/>
            <a:ext cx="1008000" cy="163773"/>
          </a:xfrm>
          <a:prstGeom prst="rect">
            <a:avLst/>
          </a:prstGeom>
          <a:solidFill>
            <a:schemeClr val="accent2">
              <a:alpha val="30196"/>
            </a:schemeClr>
          </a:solidFill>
          <a:ln w="25400" cap="flat" cmpd="sng" algn="ctr">
            <a:solidFill>
              <a:srgbClr val="3333CC"/>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16" name="Rectangle 15"/>
          <p:cNvSpPr/>
          <p:nvPr/>
        </p:nvSpPr>
        <p:spPr>
          <a:xfrm>
            <a:off x="2505557" y="3673848"/>
            <a:ext cx="576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17" name="Rectangle 16"/>
          <p:cNvSpPr/>
          <p:nvPr/>
        </p:nvSpPr>
        <p:spPr>
          <a:xfrm>
            <a:off x="3858107" y="130548"/>
            <a:ext cx="432000" cy="163773"/>
          </a:xfrm>
          <a:prstGeom prst="rect">
            <a:avLst/>
          </a:prstGeom>
          <a:noFill/>
          <a:ln w="38100" cap="flat" cmpd="sng" algn="ctr">
            <a:solidFill>
              <a:srgbClr val="C00000"/>
            </a:solidFill>
            <a:prstDash val="solid"/>
          </a:ln>
          <a:effectLst>
            <a:glow rad="63500">
              <a:srgbClr val="FFFF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18" name="Rectangle 17"/>
          <p:cNvSpPr/>
          <p:nvPr/>
        </p:nvSpPr>
        <p:spPr>
          <a:xfrm>
            <a:off x="2105507" y="254373"/>
            <a:ext cx="288000" cy="163773"/>
          </a:xfrm>
          <a:prstGeom prst="rect">
            <a:avLst/>
          </a:prstGeom>
          <a:noFill/>
          <a:ln w="38100" cap="flat" cmpd="sng" algn="ctr">
            <a:solidFill>
              <a:srgbClr val="C00000"/>
            </a:solidFill>
            <a:prstDash val="solid"/>
          </a:ln>
          <a:effectLst>
            <a:glow rad="63500">
              <a:srgbClr val="FFFF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19" name="Rectangle 18"/>
          <p:cNvSpPr/>
          <p:nvPr/>
        </p:nvSpPr>
        <p:spPr>
          <a:xfrm>
            <a:off x="4039082" y="968748"/>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20" name="Rectangle 19"/>
          <p:cNvSpPr/>
          <p:nvPr/>
        </p:nvSpPr>
        <p:spPr>
          <a:xfrm>
            <a:off x="2715107" y="1721223"/>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21" name="Rectangle 20"/>
          <p:cNvSpPr/>
          <p:nvPr/>
        </p:nvSpPr>
        <p:spPr>
          <a:xfrm>
            <a:off x="3219932" y="1349748"/>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22" name="Rectangle 21"/>
          <p:cNvSpPr/>
          <p:nvPr/>
        </p:nvSpPr>
        <p:spPr>
          <a:xfrm>
            <a:off x="4048607" y="2321298"/>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23" name="Rectangle 22"/>
          <p:cNvSpPr/>
          <p:nvPr/>
        </p:nvSpPr>
        <p:spPr>
          <a:xfrm>
            <a:off x="3619982" y="2197473"/>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24" name="Rectangle 23"/>
          <p:cNvSpPr/>
          <p:nvPr/>
        </p:nvSpPr>
        <p:spPr>
          <a:xfrm>
            <a:off x="2591282" y="2083173"/>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25" name="Rectangle 24"/>
          <p:cNvSpPr/>
          <p:nvPr/>
        </p:nvSpPr>
        <p:spPr>
          <a:xfrm>
            <a:off x="3258032" y="3435723"/>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26" name="Rectangle 25"/>
          <p:cNvSpPr/>
          <p:nvPr/>
        </p:nvSpPr>
        <p:spPr>
          <a:xfrm>
            <a:off x="4039082" y="3178548"/>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27" name="Rectangle 26"/>
          <p:cNvSpPr/>
          <p:nvPr/>
        </p:nvSpPr>
        <p:spPr>
          <a:xfrm>
            <a:off x="3067532" y="2930898"/>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28" name="Rectangle 27"/>
          <p:cNvSpPr/>
          <p:nvPr/>
        </p:nvSpPr>
        <p:spPr>
          <a:xfrm>
            <a:off x="2857982" y="2807073"/>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29" name="Rectangle 28"/>
          <p:cNvSpPr/>
          <p:nvPr/>
        </p:nvSpPr>
        <p:spPr>
          <a:xfrm>
            <a:off x="2724632" y="2559423"/>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30" name="Rectangle 29"/>
          <p:cNvSpPr/>
          <p:nvPr/>
        </p:nvSpPr>
        <p:spPr>
          <a:xfrm>
            <a:off x="2324582" y="4045323"/>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31" name="Rectangle 30"/>
          <p:cNvSpPr/>
          <p:nvPr/>
        </p:nvSpPr>
        <p:spPr>
          <a:xfrm>
            <a:off x="3667607" y="3921498"/>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32" name="Rectangle 31"/>
          <p:cNvSpPr/>
          <p:nvPr/>
        </p:nvSpPr>
        <p:spPr>
          <a:xfrm>
            <a:off x="2972282" y="3921498"/>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33" name="Rectangle 32"/>
          <p:cNvSpPr/>
          <p:nvPr/>
        </p:nvSpPr>
        <p:spPr>
          <a:xfrm>
            <a:off x="3219932" y="3559548"/>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34" name="Rectangle 33"/>
          <p:cNvSpPr/>
          <p:nvPr/>
        </p:nvSpPr>
        <p:spPr>
          <a:xfrm>
            <a:off x="2219807" y="4778748"/>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35" name="Rectangle 34"/>
          <p:cNvSpPr/>
          <p:nvPr/>
        </p:nvSpPr>
        <p:spPr>
          <a:xfrm>
            <a:off x="3810482" y="5016873"/>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36" name="Rectangle 35"/>
          <p:cNvSpPr/>
          <p:nvPr/>
        </p:nvSpPr>
        <p:spPr>
          <a:xfrm>
            <a:off x="2753207" y="6016998"/>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37" name="Rectangle 36"/>
          <p:cNvSpPr/>
          <p:nvPr/>
        </p:nvSpPr>
        <p:spPr>
          <a:xfrm>
            <a:off x="3458057" y="4407273"/>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38" name="Rectangle 37"/>
          <p:cNvSpPr/>
          <p:nvPr/>
        </p:nvSpPr>
        <p:spPr>
          <a:xfrm>
            <a:off x="3115157" y="5759823"/>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39" name="Rectangle 38"/>
          <p:cNvSpPr/>
          <p:nvPr/>
        </p:nvSpPr>
        <p:spPr>
          <a:xfrm>
            <a:off x="2410307" y="5635998"/>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40" name="Rectangle 39"/>
          <p:cNvSpPr/>
          <p:nvPr/>
        </p:nvSpPr>
        <p:spPr>
          <a:xfrm>
            <a:off x="4029557" y="5388348"/>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41" name="Rectangle 40"/>
          <p:cNvSpPr/>
          <p:nvPr/>
        </p:nvSpPr>
        <p:spPr>
          <a:xfrm>
            <a:off x="2677007" y="6369423"/>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42" name="Rectangle 41"/>
          <p:cNvSpPr/>
          <p:nvPr/>
        </p:nvSpPr>
        <p:spPr>
          <a:xfrm>
            <a:off x="4772507" y="31532"/>
            <a:ext cx="288000" cy="144000"/>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43" name="Rectangle 42"/>
          <p:cNvSpPr/>
          <p:nvPr/>
        </p:nvSpPr>
        <p:spPr>
          <a:xfrm>
            <a:off x="5410682" y="5133975"/>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44" name="Rectangle 43"/>
          <p:cNvSpPr/>
          <p:nvPr/>
        </p:nvSpPr>
        <p:spPr>
          <a:xfrm>
            <a:off x="5143982" y="3295650"/>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45" name="Rectangle 44"/>
          <p:cNvSpPr/>
          <p:nvPr/>
        </p:nvSpPr>
        <p:spPr>
          <a:xfrm>
            <a:off x="4667732" y="3181350"/>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46" name="Rectangle 45"/>
          <p:cNvSpPr/>
          <p:nvPr/>
        </p:nvSpPr>
        <p:spPr>
          <a:xfrm>
            <a:off x="8001482" y="180975"/>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47" name="Rectangle 46"/>
          <p:cNvSpPr/>
          <p:nvPr/>
        </p:nvSpPr>
        <p:spPr>
          <a:xfrm>
            <a:off x="5972657" y="6219825"/>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48" name="Rectangle 47"/>
          <p:cNvSpPr/>
          <p:nvPr/>
        </p:nvSpPr>
        <p:spPr>
          <a:xfrm>
            <a:off x="7125182" y="3248025"/>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49" name="Rectangle 48"/>
          <p:cNvSpPr/>
          <p:nvPr/>
        </p:nvSpPr>
        <p:spPr>
          <a:xfrm>
            <a:off x="8401532" y="885825"/>
            <a:ext cx="612000" cy="163773"/>
          </a:xfrm>
          <a:prstGeom prst="rect">
            <a:avLst/>
          </a:prstGeom>
          <a:noFill/>
          <a:ln w="38100" cap="flat" cmpd="sng" algn="ctr">
            <a:solidFill>
              <a:srgbClr val="C00000"/>
            </a:solidFill>
            <a:prstDash val="solid"/>
          </a:ln>
          <a:effectLst>
            <a:glow rad="63500">
              <a:srgbClr val="FFFF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50" name="Rectangle 49"/>
          <p:cNvSpPr/>
          <p:nvPr/>
        </p:nvSpPr>
        <p:spPr>
          <a:xfrm>
            <a:off x="8039582" y="1724025"/>
            <a:ext cx="360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51" name="Rectangle 50"/>
          <p:cNvSpPr/>
          <p:nvPr/>
        </p:nvSpPr>
        <p:spPr>
          <a:xfrm>
            <a:off x="7858607" y="2400300"/>
            <a:ext cx="360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52" name="Rectangle 51"/>
          <p:cNvSpPr/>
          <p:nvPr/>
        </p:nvSpPr>
        <p:spPr>
          <a:xfrm>
            <a:off x="6991832" y="2124075"/>
            <a:ext cx="360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53" name="Rectangle 52"/>
          <p:cNvSpPr/>
          <p:nvPr/>
        </p:nvSpPr>
        <p:spPr>
          <a:xfrm>
            <a:off x="8601557" y="3095625"/>
            <a:ext cx="360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54" name="Rectangle 53"/>
          <p:cNvSpPr/>
          <p:nvPr/>
        </p:nvSpPr>
        <p:spPr>
          <a:xfrm>
            <a:off x="6791807" y="2828925"/>
            <a:ext cx="360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55" name="Rectangle 54"/>
          <p:cNvSpPr/>
          <p:nvPr/>
        </p:nvSpPr>
        <p:spPr>
          <a:xfrm>
            <a:off x="7677632" y="3800475"/>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56" name="Rectangle 55"/>
          <p:cNvSpPr/>
          <p:nvPr/>
        </p:nvSpPr>
        <p:spPr>
          <a:xfrm>
            <a:off x="6772757" y="3524250"/>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57" name="Rectangle 56"/>
          <p:cNvSpPr/>
          <p:nvPr/>
        </p:nvSpPr>
        <p:spPr>
          <a:xfrm>
            <a:off x="2134082" y="3188073"/>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58" name="Rectangle 57"/>
          <p:cNvSpPr/>
          <p:nvPr/>
        </p:nvSpPr>
        <p:spPr>
          <a:xfrm>
            <a:off x="4039082" y="2940423"/>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59" name="Rectangle 58"/>
          <p:cNvSpPr/>
          <p:nvPr/>
        </p:nvSpPr>
        <p:spPr>
          <a:xfrm>
            <a:off x="4039082" y="3311898"/>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60" name="Rectangle 59"/>
          <p:cNvSpPr/>
          <p:nvPr/>
        </p:nvSpPr>
        <p:spPr>
          <a:xfrm>
            <a:off x="3134207" y="5512173"/>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61" name="Rectangle 60"/>
          <p:cNvSpPr/>
          <p:nvPr/>
        </p:nvSpPr>
        <p:spPr>
          <a:xfrm>
            <a:off x="3886682" y="6129300"/>
            <a:ext cx="432000" cy="163773"/>
          </a:xfrm>
          <a:prstGeom prst="rect">
            <a:avLst/>
          </a:prstGeom>
          <a:noFill/>
          <a:ln w="28575" cap="flat" cmpd="sng" algn="ctr">
            <a:solidFill>
              <a:srgbClr val="C00000"/>
            </a:solidFill>
            <a:prstDash val="solid"/>
          </a:ln>
          <a:effectLst>
            <a:glow rad="63500">
              <a:srgbClr val="FFFF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62" name="Rectangle 61"/>
          <p:cNvSpPr/>
          <p:nvPr/>
        </p:nvSpPr>
        <p:spPr>
          <a:xfrm>
            <a:off x="2153132" y="6236073"/>
            <a:ext cx="252000" cy="163773"/>
          </a:xfrm>
          <a:prstGeom prst="rect">
            <a:avLst/>
          </a:prstGeom>
          <a:noFill/>
          <a:ln w="38100" cap="flat" cmpd="sng" algn="ctr">
            <a:solidFill>
              <a:srgbClr val="C00000"/>
            </a:solidFill>
            <a:prstDash val="solid"/>
          </a:ln>
          <a:effectLst>
            <a:glow rad="63500">
              <a:srgbClr val="FFFF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63" name="Rectangle 62"/>
          <p:cNvSpPr/>
          <p:nvPr/>
        </p:nvSpPr>
        <p:spPr>
          <a:xfrm>
            <a:off x="4410557" y="123825"/>
            <a:ext cx="360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64" name="Rectangle 63"/>
          <p:cNvSpPr/>
          <p:nvPr/>
        </p:nvSpPr>
        <p:spPr>
          <a:xfrm>
            <a:off x="5625326" y="6117044"/>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65" name="Rectangle 64"/>
          <p:cNvSpPr/>
          <p:nvPr/>
        </p:nvSpPr>
        <p:spPr>
          <a:xfrm>
            <a:off x="5958480" y="6471462"/>
            <a:ext cx="288000" cy="163773"/>
          </a:xfrm>
          <a:prstGeom prst="rect">
            <a:avLst/>
          </a:prstGeom>
          <a:solidFill>
            <a:srgbClr val="C00000">
              <a:alpha val="30196"/>
            </a:srgbClr>
          </a:solidFill>
          <a:ln w="25400" cap="flat" cmpd="sng" algn="ctr">
            <a:solidFill>
              <a:srgbClr val="C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67" name="Rectangle 66"/>
          <p:cNvSpPr/>
          <p:nvPr/>
        </p:nvSpPr>
        <p:spPr>
          <a:xfrm>
            <a:off x="4463988" y="5877272"/>
            <a:ext cx="756000" cy="163773"/>
          </a:xfrm>
          <a:prstGeom prst="rect">
            <a:avLst/>
          </a:prstGeom>
          <a:noFill/>
          <a:ln w="38100" cap="flat" cmpd="sng" algn="ctr">
            <a:solidFill>
              <a:srgbClr val="C00000"/>
            </a:solidFill>
            <a:prstDash val="solid"/>
          </a:ln>
          <a:effectLst>
            <a:glow rad="63500">
              <a:srgbClr val="FFFF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72" name="Text Box 3"/>
          <p:cNvSpPr txBox="1">
            <a:spLocks noChangeArrowheads="1"/>
          </p:cNvSpPr>
          <p:nvPr/>
        </p:nvSpPr>
        <p:spPr bwMode="auto">
          <a:xfrm>
            <a:off x="0" y="5142239"/>
            <a:ext cx="2124000" cy="43088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200" b="0" i="0" u="none" strike="noStrike" kern="1200" cap="none" spc="0" normalizeH="0" baseline="0" noProof="0" dirty="0">
                <a:ln>
                  <a:noFill/>
                </a:ln>
                <a:solidFill>
                  <a:srgbClr val="A50021"/>
                </a:solidFill>
                <a:effectLst/>
                <a:uLnTx/>
                <a:uFillTx/>
                <a:latin typeface="Cooper Black" pitchFamily="18" charset="0"/>
                <a:ea typeface="+mn-ea"/>
                <a:cs typeface="Arial"/>
              </a:rPr>
              <a:t>Revelation 18</a:t>
            </a:r>
          </a:p>
        </p:txBody>
      </p:sp>
      <p:sp>
        <p:nvSpPr>
          <p:cNvPr id="73" name="Rectangle 72"/>
          <p:cNvSpPr/>
          <p:nvPr/>
        </p:nvSpPr>
        <p:spPr>
          <a:xfrm>
            <a:off x="2106630" y="5164702"/>
            <a:ext cx="2274302" cy="1360642"/>
          </a:xfrm>
          <a:prstGeom prst="rect">
            <a:avLst/>
          </a:prstGeom>
          <a:solidFill>
            <a:srgbClr val="FFC000">
              <a:alpha val="14902"/>
            </a:srgbClr>
          </a:solidFill>
          <a:ln w="3810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grpSp>
        <p:nvGrpSpPr>
          <p:cNvPr id="7" name="Group 83"/>
          <p:cNvGrpSpPr/>
          <p:nvPr/>
        </p:nvGrpSpPr>
        <p:grpSpPr>
          <a:xfrm>
            <a:off x="287427" y="5845023"/>
            <a:ext cx="1819203" cy="749056"/>
            <a:chOff x="287427" y="5845023"/>
            <a:chExt cx="1819203" cy="749056"/>
          </a:xfrm>
        </p:grpSpPr>
        <p:sp>
          <p:nvSpPr>
            <p:cNvPr id="75" name="Rectangle 16"/>
            <p:cNvSpPr>
              <a:spLocks noChangeArrowheads="1"/>
            </p:cNvSpPr>
            <p:nvPr/>
          </p:nvSpPr>
          <p:spPr bwMode="auto">
            <a:xfrm>
              <a:off x="287427" y="6132414"/>
              <a:ext cx="1486781" cy="46166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BC0000"/>
                  </a:solidFill>
                  <a:effectLst/>
                  <a:uLnTx/>
                  <a:uFillTx/>
                  <a:latin typeface="Arial" charset="0"/>
                  <a:ea typeface="+mn-ea"/>
                  <a:cs typeface="Arial"/>
                </a:rPr>
                <a:t>Rev.14:8</a:t>
              </a:r>
            </a:p>
          </p:txBody>
        </p:sp>
        <p:cxnSp>
          <p:nvCxnSpPr>
            <p:cNvPr id="79" name="Straight Connector 78"/>
            <p:cNvCxnSpPr>
              <a:stCxn id="75" idx="0"/>
              <a:endCxn id="73" idx="1"/>
            </p:cNvCxnSpPr>
            <p:nvPr/>
          </p:nvCxnSpPr>
          <p:spPr>
            <a:xfrm flipV="1">
              <a:off x="1030818" y="5845023"/>
              <a:ext cx="1075812" cy="287391"/>
            </a:xfrm>
            <a:prstGeom prst="line">
              <a:avLst/>
            </a:prstGeom>
            <a:ln w="38100">
              <a:solidFill>
                <a:srgbClr val="CC6600"/>
              </a:solidFill>
            </a:ln>
          </p:spPr>
          <p:style>
            <a:lnRef idx="1">
              <a:schemeClr val="accent1"/>
            </a:lnRef>
            <a:fillRef idx="0">
              <a:schemeClr val="accent1"/>
            </a:fillRef>
            <a:effectRef idx="0">
              <a:schemeClr val="accent1"/>
            </a:effectRef>
            <a:fontRef idx="minor">
              <a:schemeClr val="tx1"/>
            </a:fontRef>
          </p:style>
        </p:cxnSp>
      </p:grpSp>
      <p:sp>
        <p:nvSpPr>
          <p:cNvPr id="80" name="TextBox 79"/>
          <p:cNvSpPr txBox="1"/>
          <p:nvPr/>
        </p:nvSpPr>
        <p:spPr>
          <a:xfrm>
            <a:off x="126128" y="5423336"/>
            <a:ext cx="214410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1" u="none" strike="noStrike" kern="1200" cap="none" spc="0" normalizeH="0" baseline="0" noProof="0" dirty="0">
                <a:ln>
                  <a:noFill/>
                </a:ln>
                <a:solidFill>
                  <a:srgbClr val="C00000"/>
                </a:solidFill>
                <a:effectLst/>
                <a:uLnTx/>
                <a:uFillTx/>
                <a:latin typeface="Times New Roman"/>
                <a:ea typeface="+mn-ea"/>
                <a:cs typeface="Arial"/>
              </a:rPr>
              <a:t>Rome Destroyed</a:t>
            </a:r>
          </a:p>
        </p:txBody>
      </p:sp>
      <p:sp>
        <p:nvSpPr>
          <p:cNvPr id="81" name="TextBox 80"/>
          <p:cNvSpPr txBox="1"/>
          <p:nvPr/>
        </p:nvSpPr>
        <p:spPr>
          <a:xfrm>
            <a:off x="8784680" y="6535866"/>
            <a:ext cx="39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11</a:t>
            </a:r>
          </a:p>
        </p:txBody>
      </p:sp>
      <p:grpSp>
        <p:nvGrpSpPr>
          <p:cNvPr id="11" name="Group 11"/>
          <p:cNvGrpSpPr/>
          <p:nvPr/>
        </p:nvGrpSpPr>
        <p:grpSpPr>
          <a:xfrm>
            <a:off x="72504" y="8620"/>
            <a:ext cx="9036000" cy="2865911"/>
            <a:chOff x="220714" y="3850195"/>
            <a:chExt cx="8812924" cy="2865911"/>
          </a:xfrm>
        </p:grpSpPr>
        <p:sp>
          <p:nvSpPr>
            <p:cNvPr id="93" name="Rectangle 92"/>
            <p:cNvSpPr/>
            <p:nvPr/>
          </p:nvSpPr>
          <p:spPr>
            <a:xfrm>
              <a:off x="220714" y="3894082"/>
              <a:ext cx="8812924" cy="2822024"/>
            </a:xfrm>
            <a:prstGeom prst="rect">
              <a:avLst/>
            </a:prstGeom>
            <a:solidFill>
              <a:srgbClr val="000000">
                <a:lumMod val="85000"/>
                <a:lumOff val="15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94" name="Rectangle 93"/>
            <p:cNvSpPr/>
            <p:nvPr/>
          </p:nvSpPr>
          <p:spPr>
            <a:xfrm>
              <a:off x="3088896" y="3850195"/>
              <a:ext cx="3033202" cy="707886"/>
            </a:xfrm>
            <a:prstGeom prst="rect">
              <a:avLst/>
            </a:prstGeom>
            <a:noFill/>
          </p:spPr>
          <p:txBody>
            <a:bodyPr wrap="non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w="50800"/>
                  <a:solidFill>
                    <a:srgbClr val="FF0000"/>
                  </a:solidFill>
                  <a:effectLst/>
                  <a:uLnTx/>
                  <a:uFillTx/>
                  <a:latin typeface="Arial" pitchFamily="34" charset="0"/>
                  <a:ea typeface="+mn-ea"/>
                  <a:cs typeface="Arial"/>
                </a:rPr>
                <a:t>“One Hour”</a:t>
              </a:r>
            </a:p>
          </p:txBody>
        </p:sp>
      </p:grpSp>
      <p:sp>
        <p:nvSpPr>
          <p:cNvPr id="95" name="TextBox 94"/>
          <p:cNvSpPr txBox="1"/>
          <p:nvPr/>
        </p:nvSpPr>
        <p:spPr>
          <a:xfrm>
            <a:off x="378377" y="1100190"/>
            <a:ext cx="838725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FFFFFF"/>
                </a:solidFill>
                <a:effectLst/>
                <a:uLnTx/>
                <a:uFillTx/>
                <a:latin typeface="Arial" pitchFamily="34" charset="0"/>
                <a:ea typeface="+mn-ea"/>
                <a:cs typeface="Arial"/>
              </a:rPr>
              <a:t>1/12 of a day = 1 hour.     1/12 of a year = 1month or 30days.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00FF00"/>
                </a:solidFill>
                <a:effectLst/>
                <a:uLnTx/>
                <a:uFillTx/>
                <a:latin typeface="Arial" pitchFamily="34" charset="0"/>
                <a:ea typeface="+mn-ea"/>
                <a:cs typeface="Arial"/>
              </a:rPr>
              <a:t>30 days = 30 years</a:t>
            </a:r>
          </a:p>
        </p:txBody>
      </p:sp>
      <p:sp>
        <p:nvSpPr>
          <p:cNvPr id="100" name="TextBox 99"/>
          <p:cNvSpPr txBox="1"/>
          <p:nvPr/>
        </p:nvSpPr>
        <p:spPr>
          <a:xfrm>
            <a:off x="158373" y="621967"/>
            <a:ext cx="873410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0" i="0" u="sng" strike="noStrike" kern="1200" cap="none" spc="0" normalizeH="0" baseline="0" noProof="0" dirty="0">
                <a:ln>
                  <a:noFill/>
                </a:ln>
                <a:solidFill>
                  <a:srgbClr val="00FF00"/>
                </a:solidFill>
                <a:effectLst/>
                <a:uLnTx/>
                <a:uFillTx/>
                <a:latin typeface="Arial" pitchFamily="34" charset="0"/>
                <a:ea typeface="+mn-ea"/>
                <a:cs typeface="Arial"/>
              </a:rPr>
              <a:t>Day for a Year</a:t>
            </a:r>
            <a:r>
              <a:rPr kumimoji="0" lang="en-AU" sz="2400" b="0" i="0" u="none" strike="noStrike" kern="1200" cap="none" spc="0" normalizeH="0" baseline="0" noProof="0" dirty="0">
                <a:ln>
                  <a:noFill/>
                </a:ln>
                <a:solidFill>
                  <a:srgbClr val="00FF00"/>
                </a:solidFill>
                <a:effectLst/>
                <a:uLnTx/>
                <a:uFillTx/>
                <a:latin typeface="Arial" pitchFamily="34" charset="0"/>
                <a:ea typeface="+mn-ea"/>
                <a:cs typeface="Arial"/>
              </a:rPr>
              <a:t>.  </a:t>
            </a:r>
            <a:r>
              <a:rPr kumimoji="0" lang="en-AU" sz="2400" b="0" i="0" u="none" strike="noStrike" kern="1200" cap="none" spc="0" normalizeH="0" baseline="0" noProof="0" dirty="0">
                <a:ln>
                  <a:noFill/>
                </a:ln>
                <a:solidFill>
                  <a:srgbClr val="FFFF00"/>
                </a:solidFill>
                <a:effectLst/>
                <a:uLnTx/>
                <a:uFillTx/>
                <a:latin typeface="Arial" pitchFamily="34" charset="0"/>
                <a:ea typeface="+mn-ea"/>
                <a:cs typeface="Arial"/>
              </a:rPr>
              <a:t>Gen.47:9, Num.14:34, Ezek. 4:4-6, Luke13:32  </a:t>
            </a:r>
          </a:p>
        </p:txBody>
      </p:sp>
      <p:sp>
        <p:nvSpPr>
          <p:cNvPr id="101" name="TextBox 100"/>
          <p:cNvSpPr txBox="1"/>
          <p:nvPr/>
        </p:nvSpPr>
        <p:spPr>
          <a:xfrm>
            <a:off x="189179" y="2114440"/>
            <a:ext cx="873410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00FF00"/>
                </a:solidFill>
                <a:effectLst/>
                <a:uLnTx/>
                <a:uFillTx/>
                <a:latin typeface="Arial" pitchFamily="34" charset="0"/>
                <a:ea typeface="+mn-ea"/>
                <a:cs typeface="Arial"/>
              </a:rPr>
              <a:t>Term used 8 times</a:t>
            </a:r>
            <a:r>
              <a:rPr kumimoji="0" lang="en-AU" sz="2400" b="0" i="0" u="none" strike="noStrike" kern="1200" cap="none" spc="0" normalizeH="0" baseline="0" noProof="0" dirty="0">
                <a:ln>
                  <a:noFill/>
                </a:ln>
                <a:solidFill>
                  <a:srgbClr val="FFFF00"/>
                </a:solidFill>
                <a:effectLst/>
                <a:uLnTx/>
                <a:uFillTx/>
                <a:latin typeface="Arial" pitchFamily="34" charset="0"/>
                <a:ea typeface="+mn-ea"/>
                <a:cs typeface="Arial"/>
              </a:rPr>
              <a:t>. 8:1.11:13. 14:7. 17:12. 18:10,17,19.    9:15  </a:t>
            </a:r>
          </a:p>
        </p:txBody>
      </p:sp>
      <p:sp>
        <p:nvSpPr>
          <p:cNvPr id="102" name="Rounded Rectangle 101"/>
          <p:cNvSpPr/>
          <p:nvPr/>
        </p:nvSpPr>
        <p:spPr>
          <a:xfrm>
            <a:off x="2940815" y="2156470"/>
            <a:ext cx="4871545" cy="409902"/>
          </a:xfrm>
          <a:prstGeom prst="roundRect">
            <a:avLst/>
          </a:prstGeom>
          <a:solidFill>
            <a:srgbClr val="FF0000">
              <a:alpha val="10196"/>
            </a:srgbClr>
          </a:solidFill>
          <a:ln w="25400"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103" name="Bent-Up Arrow 102"/>
          <p:cNvSpPr/>
          <p:nvPr/>
        </p:nvSpPr>
        <p:spPr>
          <a:xfrm rot="16200000">
            <a:off x="5888431" y="1636202"/>
            <a:ext cx="591206" cy="528147"/>
          </a:xfrm>
          <a:prstGeom prst="bentUpArrow">
            <a:avLst/>
          </a:prstGeom>
          <a:solidFill>
            <a:srgbClr val="FF0000"/>
          </a:solidFill>
          <a:ln w="25400" cap="flat" cmpd="sng" algn="ctr">
            <a:solidFill>
              <a:srgbClr val="00FF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srgbClr val="FF0000"/>
              </a:solidFill>
              <a:effectLst/>
              <a:uLnTx/>
              <a:uFillTx/>
              <a:latin typeface="Times New Roman"/>
              <a:ea typeface="+mn-ea"/>
              <a:cs typeface="Arial"/>
            </a:endParaRPr>
          </a:p>
        </p:txBody>
      </p:sp>
      <p:sp>
        <p:nvSpPr>
          <p:cNvPr id="89" name="Rectangle 88">
            <a:extLst>
              <a:ext uri="{FF2B5EF4-FFF2-40B4-BE49-F238E27FC236}">
                <a16:creationId xmlns:a16="http://schemas.microsoft.com/office/drawing/2014/main" id="{05A9B3BB-48BC-0803-3B6A-F47BFA1F3100}"/>
              </a:ext>
            </a:extLst>
          </p:cNvPr>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69" name="Rectangle 68">
            <a:extLst>
              <a:ext uri="{FF2B5EF4-FFF2-40B4-BE49-F238E27FC236}">
                <a16:creationId xmlns:a16="http://schemas.microsoft.com/office/drawing/2014/main" id="{91B6D338-C222-55B5-0E3C-15E8CC688904}"/>
              </a:ext>
            </a:extLst>
          </p:cNvPr>
          <p:cNvSpPr/>
          <p:nvPr/>
        </p:nvSpPr>
        <p:spPr>
          <a:xfrm>
            <a:off x="4464072" y="3681028"/>
            <a:ext cx="756000" cy="163773"/>
          </a:xfrm>
          <a:prstGeom prst="rect">
            <a:avLst/>
          </a:prstGeom>
          <a:noFill/>
          <a:ln w="38100" cap="flat" cmpd="sng" algn="ctr">
            <a:solidFill>
              <a:srgbClr val="C00000"/>
            </a:solidFill>
            <a:prstDash val="solid"/>
          </a:ln>
          <a:effectLst>
            <a:glow rad="63500">
              <a:srgbClr val="FFFF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70" name="Rectangle 69">
            <a:extLst>
              <a:ext uri="{FF2B5EF4-FFF2-40B4-BE49-F238E27FC236}">
                <a16:creationId xmlns:a16="http://schemas.microsoft.com/office/drawing/2014/main" id="{27673123-4F07-EA5E-7AF1-AD646DD6C249}"/>
              </a:ext>
            </a:extLst>
          </p:cNvPr>
          <p:cNvSpPr/>
          <p:nvPr/>
        </p:nvSpPr>
        <p:spPr>
          <a:xfrm>
            <a:off x="4427984" y="5389463"/>
            <a:ext cx="756000" cy="163773"/>
          </a:xfrm>
          <a:prstGeom prst="rect">
            <a:avLst/>
          </a:prstGeom>
          <a:noFill/>
          <a:ln w="38100" cap="flat" cmpd="sng" algn="ctr">
            <a:solidFill>
              <a:srgbClr val="C00000"/>
            </a:solidFill>
            <a:prstDash val="solid"/>
          </a:ln>
          <a:effectLst>
            <a:glow rad="63500">
              <a:srgbClr val="FFFF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grpSp>
        <p:nvGrpSpPr>
          <p:cNvPr id="71" name="Group 70">
            <a:extLst>
              <a:ext uri="{FF2B5EF4-FFF2-40B4-BE49-F238E27FC236}">
                <a16:creationId xmlns:a16="http://schemas.microsoft.com/office/drawing/2014/main" id="{81FC654B-3E19-4C83-5BB3-5AA5FA927B0D}"/>
              </a:ext>
            </a:extLst>
          </p:cNvPr>
          <p:cNvGrpSpPr/>
          <p:nvPr/>
        </p:nvGrpSpPr>
        <p:grpSpPr>
          <a:xfrm>
            <a:off x="4048571" y="2770201"/>
            <a:ext cx="4987925" cy="3023390"/>
            <a:chOff x="9661460" y="2641309"/>
            <a:chExt cx="4987925" cy="3023390"/>
          </a:xfrm>
        </p:grpSpPr>
        <p:sp>
          <p:nvSpPr>
            <p:cNvPr id="113" name="Rectangle 50"/>
            <p:cNvSpPr>
              <a:spLocks noChangeArrowheads="1"/>
            </p:cNvSpPr>
            <p:nvPr/>
          </p:nvSpPr>
          <p:spPr bwMode="auto">
            <a:xfrm>
              <a:off x="9661460" y="2641309"/>
              <a:ext cx="4987925" cy="3023390"/>
            </a:xfrm>
            <a:prstGeom prst="rect">
              <a:avLst/>
            </a:prstGeom>
            <a:solidFill>
              <a:schemeClr val="bg1">
                <a:lumMod val="85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sysClr val="windowText" lastClr="000000"/>
                </a:solidFill>
                <a:effectLst/>
                <a:uLnTx/>
                <a:uFillTx/>
                <a:latin typeface="Arial" charset="0"/>
                <a:ea typeface="+mn-ea"/>
                <a:cs typeface="Arial"/>
              </a:endParaRPr>
            </a:p>
          </p:txBody>
        </p:sp>
        <p:sp>
          <p:nvSpPr>
            <p:cNvPr id="114" name="Text Box 51"/>
            <p:cNvSpPr txBox="1">
              <a:spLocks noChangeArrowheads="1"/>
            </p:cNvSpPr>
            <p:nvPr/>
          </p:nvSpPr>
          <p:spPr bwMode="auto">
            <a:xfrm>
              <a:off x="9810685" y="4590626"/>
              <a:ext cx="4838700" cy="1016266"/>
            </a:xfrm>
            <a:prstGeom prst="rect">
              <a:avLst/>
            </a:prstGeom>
            <a:noFill/>
            <a:ln w="9525">
              <a:noFill/>
              <a:miter lim="800000"/>
              <a:headEnd/>
              <a:tailEnd/>
            </a:ln>
            <a:effectLst/>
            <a:scene3d>
              <a:camera prst="orthographicFront">
                <a:rot lat="0" lon="0" rev="0"/>
              </a:camera>
              <a:lightRig rig="contrasting" dir="t">
                <a:rot lat="0" lon="0" rev="1500000"/>
              </a:lightRig>
            </a:scene3d>
            <a:sp3d prstMaterial="metal">
              <a:bevelT w="88900" h="88900"/>
            </a:sp3d>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000" b="0" i="0" u="none" strike="noStrike" kern="0" cap="none" spc="0" normalizeH="0" baseline="0" noProof="0" dirty="0">
                  <a:ln>
                    <a:noFill/>
                  </a:ln>
                  <a:solidFill>
                    <a:sysClr val="windowText" lastClr="000000"/>
                  </a:solidFill>
                  <a:effectLst/>
                  <a:uLnTx/>
                  <a:uFillTx/>
                  <a:latin typeface="Arial" charset="0"/>
                  <a:ea typeface="+mn-ea"/>
                  <a:cs typeface="Arial"/>
                </a:rPr>
                <a:t>“And it was about </a:t>
              </a:r>
              <a:r>
                <a:rPr kumimoji="0" lang="en-US" sz="2000" b="0" i="0" u="none" strike="noStrike" kern="0" cap="none" spc="0" normalizeH="0" baseline="0" noProof="0" dirty="0">
                  <a:ln>
                    <a:noFill/>
                  </a:ln>
                  <a:solidFill>
                    <a:srgbClr val="000000"/>
                  </a:solidFill>
                  <a:effectLst/>
                  <a:uLnTx/>
                  <a:uFillTx/>
                  <a:latin typeface="Arial" charset="0"/>
                  <a:ea typeface="+mn-ea"/>
                  <a:cs typeface="Arial"/>
                </a:rPr>
                <a:t>the</a:t>
              </a:r>
              <a:r>
                <a:rPr kumimoji="0" lang="en-US" sz="2000" b="0" i="0" u="none" strike="noStrike" kern="0" cap="none" spc="0" normalizeH="0" baseline="0" noProof="0" dirty="0">
                  <a:ln>
                    <a:noFill/>
                  </a:ln>
                  <a:solidFill>
                    <a:srgbClr val="FF0000"/>
                  </a:solidFill>
                  <a:effectLst/>
                  <a:uLnTx/>
                  <a:uFillTx/>
                  <a:latin typeface="Arial" charset="0"/>
                  <a:ea typeface="+mn-ea"/>
                  <a:cs typeface="Arial"/>
                </a:rPr>
                <a:t> </a:t>
              </a:r>
              <a:r>
                <a:rPr kumimoji="0" lang="en-US" sz="2000" b="1" i="0" u="none" strike="noStrike" kern="0" cap="none" spc="0" normalizeH="0" baseline="0" noProof="0" dirty="0">
                  <a:ln>
                    <a:noFill/>
                  </a:ln>
                  <a:solidFill>
                    <a:srgbClr val="FF0000"/>
                  </a:solidFill>
                  <a:effectLst/>
                  <a:uLnTx/>
                  <a:uFillTx/>
                  <a:latin typeface="Arial" charset="0"/>
                  <a:ea typeface="+mn-ea"/>
                  <a:cs typeface="Arial"/>
                </a:rPr>
                <a:t>sixth hour</a:t>
              </a:r>
              <a:r>
                <a:rPr kumimoji="0" lang="en-US" sz="2000" b="0" i="0" u="none" strike="noStrike" kern="0" cap="none" spc="0" normalizeH="0" baseline="0" noProof="0" dirty="0">
                  <a:ln>
                    <a:noFill/>
                  </a:ln>
                  <a:solidFill>
                    <a:sysClr val="windowText" lastClr="000000"/>
                  </a:solidFill>
                  <a:effectLst/>
                  <a:uLnTx/>
                  <a:uFillTx/>
                  <a:latin typeface="Arial" charset="0"/>
                  <a:ea typeface="+mn-ea"/>
                  <a:cs typeface="Arial"/>
                </a:rPr>
                <a:t>, and there was darkness over the earth until the </a:t>
              </a:r>
              <a:r>
                <a:rPr kumimoji="0" lang="en-US" sz="2000" b="1" i="0" u="none" strike="noStrike" kern="0" cap="none" spc="0" normalizeH="0" baseline="0" noProof="0" dirty="0">
                  <a:ln>
                    <a:noFill/>
                  </a:ln>
                  <a:solidFill>
                    <a:srgbClr val="FF0000"/>
                  </a:solidFill>
                  <a:effectLst/>
                  <a:uLnTx/>
                  <a:uFillTx/>
                  <a:latin typeface="Arial" charset="0"/>
                  <a:ea typeface="+mn-ea"/>
                  <a:cs typeface="Arial"/>
                </a:rPr>
                <a:t>ninth hour</a:t>
              </a:r>
              <a:r>
                <a:rPr kumimoji="0" lang="en-US" sz="2000" b="0" i="0" u="none" strike="noStrike" kern="0" cap="none" spc="0" normalizeH="0" baseline="0" noProof="0" dirty="0">
                  <a:ln>
                    <a:noFill/>
                  </a:ln>
                  <a:solidFill>
                    <a:srgbClr val="000000"/>
                  </a:solidFill>
                  <a:effectLst/>
                  <a:uLnTx/>
                  <a:uFillTx/>
                  <a:latin typeface="Arial" charset="0"/>
                  <a:ea typeface="+mn-ea"/>
                  <a:cs typeface="Arial"/>
                </a:rPr>
                <a:t>.”</a:t>
              </a:r>
            </a:p>
          </p:txBody>
        </p:sp>
        <p:sp>
          <p:nvSpPr>
            <p:cNvPr id="115" name="Text Box 52"/>
            <p:cNvSpPr txBox="1">
              <a:spLocks noChangeArrowheads="1"/>
            </p:cNvSpPr>
            <p:nvPr/>
          </p:nvSpPr>
          <p:spPr bwMode="auto">
            <a:xfrm>
              <a:off x="11309284" y="4191053"/>
              <a:ext cx="1692275" cy="462083"/>
            </a:xfrm>
            <a:prstGeom prst="rect">
              <a:avLst/>
            </a:prstGeom>
            <a:noFill/>
            <a:ln w="9525">
              <a:noFill/>
              <a:miter lim="800000"/>
              <a:headEnd/>
              <a:tailEnd/>
            </a:ln>
            <a:effectLst/>
            <a:scene3d>
              <a:camera prst="orthographicFront">
                <a:rot lat="0" lon="0" rev="0"/>
              </a:camera>
              <a:lightRig rig="contrasting" dir="t">
                <a:rot lat="0" lon="0" rev="1500000"/>
              </a:lightRig>
            </a:scene3d>
            <a:sp3d prstMaterial="metal">
              <a:bevelT w="88900" h="88900"/>
            </a:sp3d>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400" b="1" i="0" u="none" strike="noStrike" kern="0" cap="none" spc="0" normalizeH="0" baseline="0" noProof="0" dirty="0">
                  <a:ln>
                    <a:noFill/>
                  </a:ln>
                  <a:solidFill>
                    <a:srgbClr val="CC0000"/>
                  </a:solidFill>
                  <a:effectLst/>
                  <a:uLnTx/>
                  <a:uFillTx/>
                  <a:latin typeface="Times New Roman"/>
                  <a:ea typeface="+mn-ea"/>
                  <a:cs typeface="Arial"/>
                </a:rPr>
                <a:t>Luke 23:44</a:t>
              </a:r>
            </a:p>
          </p:txBody>
        </p:sp>
        <p:sp>
          <p:nvSpPr>
            <p:cNvPr id="116" name="Text Box 51"/>
            <p:cNvSpPr txBox="1">
              <a:spLocks noChangeArrowheads="1"/>
            </p:cNvSpPr>
            <p:nvPr/>
          </p:nvSpPr>
          <p:spPr bwMode="auto">
            <a:xfrm>
              <a:off x="9746947" y="3476874"/>
              <a:ext cx="4838700" cy="708210"/>
            </a:xfrm>
            <a:prstGeom prst="rect">
              <a:avLst/>
            </a:prstGeom>
            <a:noFill/>
            <a:ln w="9525">
              <a:noFill/>
              <a:miter lim="800000"/>
              <a:headEnd/>
              <a:tailEnd/>
            </a:ln>
            <a:effectLst/>
            <a:scene3d>
              <a:camera prst="orthographicFront">
                <a:rot lat="0" lon="0" rev="0"/>
              </a:camera>
              <a:lightRig rig="contrasting" dir="t">
                <a:rot lat="0" lon="0" rev="1500000"/>
              </a:lightRig>
            </a:scene3d>
            <a:sp3d prstMaterial="metal">
              <a:bevelT w="88900" h="88900"/>
            </a:sp3d>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000" b="0" i="0" u="none" strike="noStrike" kern="0" cap="none" spc="0" normalizeH="0" baseline="0" noProof="0" dirty="0">
                  <a:ln>
                    <a:noFill/>
                  </a:ln>
                  <a:solidFill>
                    <a:sysClr val="windowText" lastClr="000000"/>
                  </a:solidFill>
                  <a:effectLst/>
                  <a:uLnTx/>
                  <a:uFillTx/>
                  <a:latin typeface="Arial" charset="0"/>
                  <a:ea typeface="+mn-ea"/>
                  <a:cs typeface="Arial"/>
                </a:rPr>
                <a:t>“Jesus answered, are there not  </a:t>
              </a:r>
              <a:r>
                <a:rPr kumimoji="0" lang="en-US" sz="2000" b="1" i="0" u="none" strike="noStrike" kern="0" cap="none" spc="0" normalizeH="0" baseline="0" noProof="0" dirty="0">
                  <a:ln>
                    <a:noFill/>
                  </a:ln>
                  <a:solidFill>
                    <a:srgbClr val="FF0000"/>
                  </a:solidFill>
                  <a:effectLst/>
                  <a:uLnTx/>
                  <a:uFillTx/>
                  <a:latin typeface="Arial" charset="0"/>
                  <a:ea typeface="+mn-ea"/>
                  <a:cs typeface="Arial"/>
                </a:rPr>
                <a:t>twelve hours</a:t>
              </a:r>
              <a:r>
                <a:rPr kumimoji="0" lang="en-US" sz="2000" b="0" i="0" u="none" strike="noStrike" kern="0" cap="none" spc="0" normalizeH="0" baseline="0" noProof="0" dirty="0">
                  <a:ln>
                    <a:noFill/>
                  </a:ln>
                  <a:solidFill>
                    <a:srgbClr val="FF0000"/>
                  </a:solidFill>
                  <a:effectLst/>
                  <a:uLnTx/>
                  <a:uFillTx/>
                  <a:latin typeface="Arial" charset="0"/>
                  <a:ea typeface="+mn-ea"/>
                  <a:cs typeface="Arial"/>
                </a:rPr>
                <a:t> </a:t>
              </a:r>
              <a:r>
                <a:rPr kumimoji="0" lang="en-US" sz="2000" b="0" i="0" u="none" strike="noStrike" kern="0" cap="none" spc="0" normalizeH="0" baseline="0" noProof="0" dirty="0">
                  <a:ln>
                    <a:noFill/>
                  </a:ln>
                  <a:solidFill>
                    <a:sysClr val="windowText" lastClr="000000"/>
                  </a:solidFill>
                  <a:effectLst/>
                  <a:uLnTx/>
                  <a:uFillTx/>
                  <a:latin typeface="Arial" charset="0"/>
                  <a:ea typeface="+mn-ea"/>
                  <a:cs typeface="Arial"/>
                </a:rPr>
                <a:t>in the day?</a:t>
              </a:r>
              <a:r>
                <a:rPr kumimoji="0" lang="en-US" sz="2000" b="0" i="0" u="none" strike="noStrike" kern="0" cap="none" spc="0" normalizeH="0" baseline="0" noProof="0" dirty="0">
                  <a:ln>
                    <a:noFill/>
                  </a:ln>
                  <a:solidFill>
                    <a:srgbClr val="000000"/>
                  </a:solidFill>
                  <a:effectLst/>
                  <a:uLnTx/>
                  <a:uFillTx/>
                  <a:latin typeface="Arial" charset="0"/>
                  <a:ea typeface="+mn-ea"/>
                  <a:cs typeface="Arial"/>
                </a:rPr>
                <a:t>”</a:t>
              </a:r>
            </a:p>
          </p:txBody>
        </p:sp>
        <p:sp>
          <p:nvSpPr>
            <p:cNvPr id="117" name="Text Box 52"/>
            <p:cNvSpPr txBox="1">
              <a:spLocks noChangeArrowheads="1"/>
            </p:cNvSpPr>
            <p:nvPr/>
          </p:nvSpPr>
          <p:spPr bwMode="auto">
            <a:xfrm>
              <a:off x="11320160" y="3110933"/>
              <a:ext cx="1692275" cy="462083"/>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400" b="1" i="0" u="none" strike="noStrike" kern="0" cap="none" spc="0" normalizeH="0" baseline="0" noProof="0" dirty="0">
                  <a:ln>
                    <a:noFill/>
                  </a:ln>
                  <a:solidFill>
                    <a:srgbClr val="CC0000"/>
                  </a:solidFill>
                  <a:effectLst/>
                  <a:uLnTx/>
                  <a:uFillTx/>
                  <a:latin typeface="Times New Roman"/>
                  <a:ea typeface="+mn-ea"/>
                  <a:cs typeface="Arial"/>
                </a:rPr>
                <a:t>John 11:9</a:t>
              </a:r>
            </a:p>
          </p:txBody>
        </p:sp>
        <p:sp>
          <p:nvSpPr>
            <p:cNvPr id="118" name="TextBox 117"/>
            <p:cNvSpPr txBox="1"/>
            <p:nvPr/>
          </p:nvSpPr>
          <p:spPr>
            <a:xfrm>
              <a:off x="9905422" y="2676811"/>
              <a:ext cx="4500000" cy="468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sng" strike="noStrike" kern="1200" cap="none" spc="0" normalizeH="0" baseline="0" noProof="0" dirty="0">
                  <a:ln>
                    <a:noFill/>
                  </a:ln>
                  <a:solidFill>
                    <a:srgbClr val="000000"/>
                  </a:solidFill>
                  <a:effectLst/>
                  <a:uLnTx/>
                  <a:uFillTx/>
                  <a:latin typeface="Arial" pitchFamily="34" charset="0"/>
                  <a:ea typeface="+mn-ea"/>
                  <a:cs typeface="Arial"/>
                </a:rPr>
                <a:t>Twelve hours in a Jewish Day</a:t>
              </a:r>
            </a:p>
          </p:txBody>
        </p:sp>
      </p:grpSp>
    </p:spTree>
    <p:extLst>
      <p:ext uri="{BB962C8B-B14F-4D97-AF65-F5344CB8AC3E}">
        <p14:creationId xmlns:p14="http://schemas.microsoft.com/office/powerpoint/2010/main" val="316709924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2000" fill="hold"/>
                                        <p:tgtEl>
                                          <p:spTgt spid="16"/>
                                        </p:tgtEl>
                                        <p:attrNameLst>
                                          <p:attrName>ppt_w</p:attrName>
                                        </p:attrNameLst>
                                      </p:cBhvr>
                                      <p:tavLst>
                                        <p:tav tm="0">
                                          <p:val>
                                            <p:fltVal val="0"/>
                                          </p:val>
                                        </p:tav>
                                        <p:tav tm="100000">
                                          <p:val>
                                            <p:strVal val="#ppt_w"/>
                                          </p:val>
                                        </p:tav>
                                      </p:tavLst>
                                    </p:anim>
                                    <p:anim calcmode="lin" valueType="num">
                                      <p:cBhvr>
                                        <p:cTn id="8" dur="2000" fill="hold"/>
                                        <p:tgtEl>
                                          <p:spTgt spid="16"/>
                                        </p:tgtEl>
                                        <p:attrNameLst>
                                          <p:attrName>ppt_h</p:attrName>
                                        </p:attrNameLst>
                                      </p:cBhvr>
                                      <p:tavLst>
                                        <p:tav tm="0">
                                          <p:val>
                                            <p:fltVal val="0"/>
                                          </p:val>
                                        </p:tav>
                                        <p:tav tm="100000">
                                          <p:val>
                                            <p:strVal val="#ppt_h"/>
                                          </p:val>
                                        </p:tav>
                                      </p:tavLst>
                                    </p:anim>
                                    <p:animEffect transition="in" filter="fade">
                                      <p:cBhvr>
                                        <p:cTn id="9" dur="2000"/>
                                        <p:tgtEl>
                                          <p:spTgt spid="16"/>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2000" fill="hold"/>
                                        <p:tgtEl>
                                          <p:spTgt spid="17"/>
                                        </p:tgtEl>
                                        <p:attrNameLst>
                                          <p:attrName>ppt_w</p:attrName>
                                        </p:attrNameLst>
                                      </p:cBhvr>
                                      <p:tavLst>
                                        <p:tav tm="0">
                                          <p:val>
                                            <p:fltVal val="0"/>
                                          </p:val>
                                        </p:tav>
                                        <p:tav tm="100000">
                                          <p:val>
                                            <p:strVal val="#ppt_w"/>
                                          </p:val>
                                        </p:tav>
                                      </p:tavLst>
                                    </p:anim>
                                    <p:anim calcmode="lin" valueType="num">
                                      <p:cBhvr>
                                        <p:cTn id="13" dur="2000" fill="hold"/>
                                        <p:tgtEl>
                                          <p:spTgt spid="17"/>
                                        </p:tgtEl>
                                        <p:attrNameLst>
                                          <p:attrName>ppt_h</p:attrName>
                                        </p:attrNameLst>
                                      </p:cBhvr>
                                      <p:tavLst>
                                        <p:tav tm="0">
                                          <p:val>
                                            <p:fltVal val="0"/>
                                          </p:val>
                                        </p:tav>
                                        <p:tav tm="100000">
                                          <p:val>
                                            <p:strVal val="#ppt_h"/>
                                          </p:val>
                                        </p:tav>
                                      </p:tavLst>
                                    </p:anim>
                                    <p:animEffect transition="in" filter="fade">
                                      <p:cBhvr>
                                        <p:cTn id="14" dur="2000"/>
                                        <p:tgtEl>
                                          <p:spTgt spid="17"/>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2000" fill="hold"/>
                                        <p:tgtEl>
                                          <p:spTgt spid="18"/>
                                        </p:tgtEl>
                                        <p:attrNameLst>
                                          <p:attrName>ppt_w</p:attrName>
                                        </p:attrNameLst>
                                      </p:cBhvr>
                                      <p:tavLst>
                                        <p:tav tm="0">
                                          <p:val>
                                            <p:fltVal val="0"/>
                                          </p:val>
                                        </p:tav>
                                        <p:tav tm="100000">
                                          <p:val>
                                            <p:strVal val="#ppt_w"/>
                                          </p:val>
                                        </p:tav>
                                      </p:tavLst>
                                    </p:anim>
                                    <p:anim calcmode="lin" valueType="num">
                                      <p:cBhvr>
                                        <p:cTn id="18" dur="2000" fill="hold"/>
                                        <p:tgtEl>
                                          <p:spTgt spid="18"/>
                                        </p:tgtEl>
                                        <p:attrNameLst>
                                          <p:attrName>ppt_h</p:attrName>
                                        </p:attrNameLst>
                                      </p:cBhvr>
                                      <p:tavLst>
                                        <p:tav tm="0">
                                          <p:val>
                                            <p:fltVal val="0"/>
                                          </p:val>
                                        </p:tav>
                                        <p:tav tm="100000">
                                          <p:val>
                                            <p:strVal val="#ppt_h"/>
                                          </p:val>
                                        </p:tav>
                                      </p:tavLst>
                                    </p:anim>
                                    <p:animEffect transition="in" filter="fade">
                                      <p:cBhvr>
                                        <p:cTn id="19" dur="2000"/>
                                        <p:tgtEl>
                                          <p:spTgt spid="18"/>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2000" fill="hold"/>
                                        <p:tgtEl>
                                          <p:spTgt spid="19"/>
                                        </p:tgtEl>
                                        <p:attrNameLst>
                                          <p:attrName>ppt_w</p:attrName>
                                        </p:attrNameLst>
                                      </p:cBhvr>
                                      <p:tavLst>
                                        <p:tav tm="0">
                                          <p:val>
                                            <p:fltVal val="0"/>
                                          </p:val>
                                        </p:tav>
                                        <p:tav tm="100000">
                                          <p:val>
                                            <p:strVal val="#ppt_w"/>
                                          </p:val>
                                        </p:tav>
                                      </p:tavLst>
                                    </p:anim>
                                    <p:anim calcmode="lin" valueType="num">
                                      <p:cBhvr>
                                        <p:cTn id="23" dur="2000" fill="hold"/>
                                        <p:tgtEl>
                                          <p:spTgt spid="19"/>
                                        </p:tgtEl>
                                        <p:attrNameLst>
                                          <p:attrName>ppt_h</p:attrName>
                                        </p:attrNameLst>
                                      </p:cBhvr>
                                      <p:tavLst>
                                        <p:tav tm="0">
                                          <p:val>
                                            <p:fltVal val="0"/>
                                          </p:val>
                                        </p:tav>
                                        <p:tav tm="100000">
                                          <p:val>
                                            <p:strVal val="#ppt_h"/>
                                          </p:val>
                                        </p:tav>
                                      </p:tavLst>
                                    </p:anim>
                                    <p:animEffect transition="in" filter="fade">
                                      <p:cBhvr>
                                        <p:cTn id="24" dur="2000"/>
                                        <p:tgtEl>
                                          <p:spTgt spid="19"/>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2000" fill="hold"/>
                                        <p:tgtEl>
                                          <p:spTgt spid="20"/>
                                        </p:tgtEl>
                                        <p:attrNameLst>
                                          <p:attrName>ppt_w</p:attrName>
                                        </p:attrNameLst>
                                      </p:cBhvr>
                                      <p:tavLst>
                                        <p:tav tm="0">
                                          <p:val>
                                            <p:fltVal val="0"/>
                                          </p:val>
                                        </p:tav>
                                        <p:tav tm="100000">
                                          <p:val>
                                            <p:strVal val="#ppt_w"/>
                                          </p:val>
                                        </p:tav>
                                      </p:tavLst>
                                    </p:anim>
                                    <p:anim calcmode="lin" valueType="num">
                                      <p:cBhvr>
                                        <p:cTn id="28" dur="2000" fill="hold"/>
                                        <p:tgtEl>
                                          <p:spTgt spid="20"/>
                                        </p:tgtEl>
                                        <p:attrNameLst>
                                          <p:attrName>ppt_h</p:attrName>
                                        </p:attrNameLst>
                                      </p:cBhvr>
                                      <p:tavLst>
                                        <p:tav tm="0">
                                          <p:val>
                                            <p:fltVal val="0"/>
                                          </p:val>
                                        </p:tav>
                                        <p:tav tm="100000">
                                          <p:val>
                                            <p:strVal val="#ppt_h"/>
                                          </p:val>
                                        </p:tav>
                                      </p:tavLst>
                                    </p:anim>
                                    <p:animEffect transition="in" filter="fade">
                                      <p:cBhvr>
                                        <p:cTn id="29" dur="2000"/>
                                        <p:tgtEl>
                                          <p:spTgt spid="20"/>
                                        </p:tgtEl>
                                      </p:cBhvr>
                                    </p:animEffect>
                                  </p:childTnLst>
                                </p:cTn>
                              </p:par>
                              <p:par>
                                <p:cTn id="30" presetID="53" presetClass="entr" presetSubtype="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2000" fill="hold"/>
                                        <p:tgtEl>
                                          <p:spTgt spid="21"/>
                                        </p:tgtEl>
                                        <p:attrNameLst>
                                          <p:attrName>ppt_w</p:attrName>
                                        </p:attrNameLst>
                                      </p:cBhvr>
                                      <p:tavLst>
                                        <p:tav tm="0">
                                          <p:val>
                                            <p:fltVal val="0"/>
                                          </p:val>
                                        </p:tav>
                                        <p:tav tm="100000">
                                          <p:val>
                                            <p:strVal val="#ppt_w"/>
                                          </p:val>
                                        </p:tav>
                                      </p:tavLst>
                                    </p:anim>
                                    <p:anim calcmode="lin" valueType="num">
                                      <p:cBhvr>
                                        <p:cTn id="33" dur="2000" fill="hold"/>
                                        <p:tgtEl>
                                          <p:spTgt spid="21"/>
                                        </p:tgtEl>
                                        <p:attrNameLst>
                                          <p:attrName>ppt_h</p:attrName>
                                        </p:attrNameLst>
                                      </p:cBhvr>
                                      <p:tavLst>
                                        <p:tav tm="0">
                                          <p:val>
                                            <p:fltVal val="0"/>
                                          </p:val>
                                        </p:tav>
                                        <p:tav tm="100000">
                                          <p:val>
                                            <p:strVal val="#ppt_h"/>
                                          </p:val>
                                        </p:tav>
                                      </p:tavLst>
                                    </p:anim>
                                    <p:animEffect transition="in" filter="fade">
                                      <p:cBhvr>
                                        <p:cTn id="34" dur="2000"/>
                                        <p:tgtEl>
                                          <p:spTgt spid="21"/>
                                        </p:tgtEl>
                                      </p:cBhvr>
                                    </p:animEffect>
                                  </p:childTnLst>
                                </p:cTn>
                              </p:par>
                              <p:par>
                                <p:cTn id="35" presetID="53"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p:cTn id="37" dur="2000" fill="hold"/>
                                        <p:tgtEl>
                                          <p:spTgt spid="22"/>
                                        </p:tgtEl>
                                        <p:attrNameLst>
                                          <p:attrName>ppt_w</p:attrName>
                                        </p:attrNameLst>
                                      </p:cBhvr>
                                      <p:tavLst>
                                        <p:tav tm="0">
                                          <p:val>
                                            <p:fltVal val="0"/>
                                          </p:val>
                                        </p:tav>
                                        <p:tav tm="100000">
                                          <p:val>
                                            <p:strVal val="#ppt_w"/>
                                          </p:val>
                                        </p:tav>
                                      </p:tavLst>
                                    </p:anim>
                                    <p:anim calcmode="lin" valueType="num">
                                      <p:cBhvr>
                                        <p:cTn id="38" dur="2000" fill="hold"/>
                                        <p:tgtEl>
                                          <p:spTgt spid="22"/>
                                        </p:tgtEl>
                                        <p:attrNameLst>
                                          <p:attrName>ppt_h</p:attrName>
                                        </p:attrNameLst>
                                      </p:cBhvr>
                                      <p:tavLst>
                                        <p:tav tm="0">
                                          <p:val>
                                            <p:fltVal val="0"/>
                                          </p:val>
                                        </p:tav>
                                        <p:tav tm="100000">
                                          <p:val>
                                            <p:strVal val="#ppt_h"/>
                                          </p:val>
                                        </p:tav>
                                      </p:tavLst>
                                    </p:anim>
                                    <p:animEffect transition="in" filter="fade">
                                      <p:cBhvr>
                                        <p:cTn id="39" dur="2000"/>
                                        <p:tgtEl>
                                          <p:spTgt spid="22"/>
                                        </p:tgtEl>
                                      </p:cBhvr>
                                    </p:animEffect>
                                  </p:childTnLst>
                                </p:cTn>
                              </p:par>
                              <p:par>
                                <p:cTn id="40" presetID="53" presetClass="entr" presetSubtype="0"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 calcmode="lin" valueType="num">
                                      <p:cBhvr>
                                        <p:cTn id="42" dur="2000" fill="hold"/>
                                        <p:tgtEl>
                                          <p:spTgt spid="23"/>
                                        </p:tgtEl>
                                        <p:attrNameLst>
                                          <p:attrName>ppt_w</p:attrName>
                                        </p:attrNameLst>
                                      </p:cBhvr>
                                      <p:tavLst>
                                        <p:tav tm="0">
                                          <p:val>
                                            <p:fltVal val="0"/>
                                          </p:val>
                                        </p:tav>
                                        <p:tav tm="100000">
                                          <p:val>
                                            <p:strVal val="#ppt_w"/>
                                          </p:val>
                                        </p:tav>
                                      </p:tavLst>
                                    </p:anim>
                                    <p:anim calcmode="lin" valueType="num">
                                      <p:cBhvr>
                                        <p:cTn id="43" dur="2000" fill="hold"/>
                                        <p:tgtEl>
                                          <p:spTgt spid="23"/>
                                        </p:tgtEl>
                                        <p:attrNameLst>
                                          <p:attrName>ppt_h</p:attrName>
                                        </p:attrNameLst>
                                      </p:cBhvr>
                                      <p:tavLst>
                                        <p:tav tm="0">
                                          <p:val>
                                            <p:fltVal val="0"/>
                                          </p:val>
                                        </p:tav>
                                        <p:tav tm="100000">
                                          <p:val>
                                            <p:strVal val="#ppt_h"/>
                                          </p:val>
                                        </p:tav>
                                      </p:tavLst>
                                    </p:anim>
                                    <p:animEffect transition="in" filter="fade">
                                      <p:cBhvr>
                                        <p:cTn id="44" dur="2000"/>
                                        <p:tgtEl>
                                          <p:spTgt spid="23"/>
                                        </p:tgtEl>
                                      </p:cBhvr>
                                    </p:animEffect>
                                  </p:childTnLst>
                                </p:cTn>
                              </p:par>
                              <p:par>
                                <p:cTn id="45" presetID="53" presetClass="entr" presetSubtype="0"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2000" fill="hold"/>
                                        <p:tgtEl>
                                          <p:spTgt spid="24"/>
                                        </p:tgtEl>
                                        <p:attrNameLst>
                                          <p:attrName>ppt_w</p:attrName>
                                        </p:attrNameLst>
                                      </p:cBhvr>
                                      <p:tavLst>
                                        <p:tav tm="0">
                                          <p:val>
                                            <p:fltVal val="0"/>
                                          </p:val>
                                        </p:tav>
                                        <p:tav tm="100000">
                                          <p:val>
                                            <p:strVal val="#ppt_w"/>
                                          </p:val>
                                        </p:tav>
                                      </p:tavLst>
                                    </p:anim>
                                    <p:anim calcmode="lin" valueType="num">
                                      <p:cBhvr>
                                        <p:cTn id="48" dur="2000" fill="hold"/>
                                        <p:tgtEl>
                                          <p:spTgt spid="24"/>
                                        </p:tgtEl>
                                        <p:attrNameLst>
                                          <p:attrName>ppt_h</p:attrName>
                                        </p:attrNameLst>
                                      </p:cBhvr>
                                      <p:tavLst>
                                        <p:tav tm="0">
                                          <p:val>
                                            <p:fltVal val="0"/>
                                          </p:val>
                                        </p:tav>
                                        <p:tav tm="100000">
                                          <p:val>
                                            <p:strVal val="#ppt_h"/>
                                          </p:val>
                                        </p:tav>
                                      </p:tavLst>
                                    </p:anim>
                                    <p:animEffect transition="in" filter="fade">
                                      <p:cBhvr>
                                        <p:cTn id="49" dur="2000"/>
                                        <p:tgtEl>
                                          <p:spTgt spid="24"/>
                                        </p:tgtEl>
                                      </p:cBhvr>
                                    </p:animEffect>
                                  </p:childTnLst>
                                </p:cTn>
                              </p:par>
                              <p:par>
                                <p:cTn id="50" presetID="53" presetClass="entr" presetSubtype="0" fill="hold" grpId="0" nodeType="withEffect">
                                  <p:stCondLst>
                                    <p:cond delay="0"/>
                                  </p:stCondLst>
                                  <p:childTnLst>
                                    <p:set>
                                      <p:cBhvr>
                                        <p:cTn id="51" dur="1" fill="hold">
                                          <p:stCondLst>
                                            <p:cond delay="0"/>
                                          </p:stCondLst>
                                        </p:cTn>
                                        <p:tgtEl>
                                          <p:spTgt spid="25"/>
                                        </p:tgtEl>
                                        <p:attrNameLst>
                                          <p:attrName>style.visibility</p:attrName>
                                        </p:attrNameLst>
                                      </p:cBhvr>
                                      <p:to>
                                        <p:strVal val="visible"/>
                                      </p:to>
                                    </p:set>
                                    <p:anim calcmode="lin" valueType="num">
                                      <p:cBhvr>
                                        <p:cTn id="52" dur="2000" fill="hold"/>
                                        <p:tgtEl>
                                          <p:spTgt spid="25"/>
                                        </p:tgtEl>
                                        <p:attrNameLst>
                                          <p:attrName>ppt_w</p:attrName>
                                        </p:attrNameLst>
                                      </p:cBhvr>
                                      <p:tavLst>
                                        <p:tav tm="0">
                                          <p:val>
                                            <p:fltVal val="0"/>
                                          </p:val>
                                        </p:tav>
                                        <p:tav tm="100000">
                                          <p:val>
                                            <p:strVal val="#ppt_w"/>
                                          </p:val>
                                        </p:tav>
                                      </p:tavLst>
                                    </p:anim>
                                    <p:anim calcmode="lin" valueType="num">
                                      <p:cBhvr>
                                        <p:cTn id="53" dur="2000" fill="hold"/>
                                        <p:tgtEl>
                                          <p:spTgt spid="25"/>
                                        </p:tgtEl>
                                        <p:attrNameLst>
                                          <p:attrName>ppt_h</p:attrName>
                                        </p:attrNameLst>
                                      </p:cBhvr>
                                      <p:tavLst>
                                        <p:tav tm="0">
                                          <p:val>
                                            <p:fltVal val="0"/>
                                          </p:val>
                                        </p:tav>
                                        <p:tav tm="100000">
                                          <p:val>
                                            <p:strVal val="#ppt_h"/>
                                          </p:val>
                                        </p:tav>
                                      </p:tavLst>
                                    </p:anim>
                                    <p:animEffect transition="in" filter="fade">
                                      <p:cBhvr>
                                        <p:cTn id="54" dur="2000"/>
                                        <p:tgtEl>
                                          <p:spTgt spid="25"/>
                                        </p:tgtEl>
                                      </p:cBhvr>
                                    </p:animEffect>
                                  </p:childTnLst>
                                </p:cTn>
                              </p:par>
                              <p:par>
                                <p:cTn id="55" presetID="53" presetClass="entr" presetSubtype="0"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anim calcmode="lin" valueType="num">
                                      <p:cBhvr>
                                        <p:cTn id="57" dur="2000" fill="hold"/>
                                        <p:tgtEl>
                                          <p:spTgt spid="26"/>
                                        </p:tgtEl>
                                        <p:attrNameLst>
                                          <p:attrName>ppt_w</p:attrName>
                                        </p:attrNameLst>
                                      </p:cBhvr>
                                      <p:tavLst>
                                        <p:tav tm="0">
                                          <p:val>
                                            <p:fltVal val="0"/>
                                          </p:val>
                                        </p:tav>
                                        <p:tav tm="100000">
                                          <p:val>
                                            <p:strVal val="#ppt_w"/>
                                          </p:val>
                                        </p:tav>
                                      </p:tavLst>
                                    </p:anim>
                                    <p:anim calcmode="lin" valueType="num">
                                      <p:cBhvr>
                                        <p:cTn id="58" dur="2000" fill="hold"/>
                                        <p:tgtEl>
                                          <p:spTgt spid="26"/>
                                        </p:tgtEl>
                                        <p:attrNameLst>
                                          <p:attrName>ppt_h</p:attrName>
                                        </p:attrNameLst>
                                      </p:cBhvr>
                                      <p:tavLst>
                                        <p:tav tm="0">
                                          <p:val>
                                            <p:fltVal val="0"/>
                                          </p:val>
                                        </p:tav>
                                        <p:tav tm="100000">
                                          <p:val>
                                            <p:strVal val="#ppt_h"/>
                                          </p:val>
                                        </p:tav>
                                      </p:tavLst>
                                    </p:anim>
                                    <p:animEffect transition="in" filter="fade">
                                      <p:cBhvr>
                                        <p:cTn id="59" dur="2000"/>
                                        <p:tgtEl>
                                          <p:spTgt spid="26"/>
                                        </p:tgtEl>
                                      </p:cBhvr>
                                    </p:animEffect>
                                  </p:childTnLst>
                                </p:cTn>
                              </p:par>
                              <p:par>
                                <p:cTn id="60" presetID="53" presetClass="entr" presetSubtype="0" fill="hold" grpId="0" nodeType="withEffect">
                                  <p:stCondLst>
                                    <p:cond delay="0"/>
                                  </p:stCondLst>
                                  <p:childTnLst>
                                    <p:set>
                                      <p:cBhvr>
                                        <p:cTn id="61" dur="1" fill="hold">
                                          <p:stCondLst>
                                            <p:cond delay="0"/>
                                          </p:stCondLst>
                                        </p:cTn>
                                        <p:tgtEl>
                                          <p:spTgt spid="27"/>
                                        </p:tgtEl>
                                        <p:attrNameLst>
                                          <p:attrName>style.visibility</p:attrName>
                                        </p:attrNameLst>
                                      </p:cBhvr>
                                      <p:to>
                                        <p:strVal val="visible"/>
                                      </p:to>
                                    </p:set>
                                    <p:anim calcmode="lin" valueType="num">
                                      <p:cBhvr>
                                        <p:cTn id="62" dur="2000" fill="hold"/>
                                        <p:tgtEl>
                                          <p:spTgt spid="27"/>
                                        </p:tgtEl>
                                        <p:attrNameLst>
                                          <p:attrName>ppt_w</p:attrName>
                                        </p:attrNameLst>
                                      </p:cBhvr>
                                      <p:tavLst>
                                        <p:tav tm="0">
                                          <p:val>
                                            <p:fltVal val="0"/>
                                          </p:val>
                                        </p:tav>
                                        <p:tav tm="100000">
                                          <p:val>
                                            <p:strVal val="#ppt_w"/>
                                          </p:val>
                                        </p:tav>
                                      </p:tavLst>
                                    </p:anim>
                                    <p:anim calcmode="lin" valueType="num">
                                      <p:cBhvr>
                                        <p:cTn id="63" dur="2000" fill="hold"/>
                                        <p:tgtEl>
                                          <p:spTgt spid="27"/>
                                        </p:tgtEl>
                                        <p:attrNameLst>
                                          <p:attrName>ppt_h</p:attrName>
                                        </p:attrNameLst>
                                      </p:cBhvr>
                                      <p:tavLst>
                                        <p:tav tm="0">
                                          <p:val>
                                            <p:fltVal val="0"/>
                                          </p:val>
                                        </p:tav>
                                        <p:tav tm="100000">
                                          <p:val>
                                            <p:strVal val="#ppt_h"/>
                                          </p:val>
                                        </p:tav>
                                      </p:tavLst>
                                    </p:anim>
                                    <p:animEffect transition="in" filter="fade">
                                      <p:cBhvr>
                                        <p:cTn id="64" dur="2000"/>
                                        <p:tgtEl>
                                          <p:spTgt spid="27"/>
                                        </p:tgtEl>
                                      </p:cBhvr>
                                    </p:animEffect>
                                  </p:childTnLst>
                                </p:cTn>
                              </p:par>
                              <p:par>
                                <p:cTn id="65" presetID="53"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 calcmode="lin" valueType="num">
                                      <p:cBhvr>
                                        <p:cTn id="67" dur="2000" fill="hold"/>
                                        <p:tgtEl>
                                          <p:spTgt spid="28"/>
                                        </p:tgtEl>
                                        <p:attrNameLst>
                                          <p:attrName>ppt_w</p:attrName>
                                        </p:attrNameLst>
                                      </p:cBhvr>
                                      <p:tavLst>
                                        <p:tav tm="0">
                                          <p:val>
                                            <p:fltVal val="0"/>
                                          </p:val>
                                        </p:tav>
                                        <p:tav tm="100000">
                                          <p:val>
                                            <p:strVal val="#ppt_w"/>
                                          </p:val>
                                        </p:tav>
                                      </p:tavLst>
                                    </p:anim>
                                    <p:anim calcmode="lin" valueType="num">
                                      <p:cBhvr>
                                        <p:cTn id="68" dur="2000" fill="hold"/>
                                        <p:tgtEl>
                                          <p:spTgt spid="28"/>
                                        </p:tgtEl>
                                        <p:attrNameLst>
                                          <p:attrName>ppt_h</p:attrName>
                                        </p:attrNameLst>
                                      </p:cBhvr>
                                      <p:tavLst>
                                        <p:tav tm="0">
                                          <p:val>
                                            <p:fltVal val="0"/>
                                          </p:val>
                                        </p:tav>
                                        <p:tav tm="100000">
                                          <p:val>
                                            <p:strVal val="#ppt_h"/>
                                          </p:val>
                                        </p:tav>
                                      </p:tavLst>
                                    </p:anim>
                                    <p:animEffect transition="in" filter="fade">
                                      <p:cBhvr>
                                        <p:cTn id="69" dur="2000"/>
                                        <p:tgtEl>
                                          <p:spTgt spid="28"/>
                                        </p:tgtEl>
                                      </p:cBhvr>
                                    </p:animEffect>
                                  </p:childTnLst>
                                </p:cTn>
                              </p:par>
                              <p:par>
                                <p:cTn id="70" presetID="53" presetClass="entr" presetSubtype="0" fill="hold" grpId="0" nodeType="withEffect">
                                  <p:stCondLst>
                                    <p:cond delay="0"/>
                                  </p:stCondLst>
                                  <p:childTnLst>
                                    <p:set>
                                      <p:cBhvr>
                                        <p:cTn id="71" dur="1" fill="hold">
                                          <p:stCondLst>
                                            <p:cond delay="0"/>
                                          </p:stCondLst>
                                        </p:cTn>
                                        <p:tgtEl>
                                          <p:spTgt spid="29"/>
                                        </p:tgtEl>
                                        <p:attrNameLst>
                                          <p:attrName>style.visibility</p:attrName>
                                        </p:attrNameLst>
                                      </p:cBhvr>
                                      <p:to>
                                        <p:strVal val="visible"/>
                                      </p:to>
                                    </p:set>
                                    <p:anim calcmode="lin" valueType="num">
                                      <p:cBhvr>
                                        <p:cTn id="72" dur="2000" fill="hold"/>
                                        <p:tgtEl>
                                          <p:spTgt spid="29"/>
                                        </p:tgtEl>
                                        <p:attrNameLst>
                                          <p:attrName>ppt_w</p:attrName>
                                        </p:attrNameLst>
                                      </p:cBhvr>
                                      <p:tavLst>
                                        <p:tav tm="0">
                                          <p:val>
                                            <p:fltVal val="0"/>
                                          </p:val>
                                        </p:tav>
                                        <p:tav tm="100000">
                                          <p:val>
                                            <p:strVal val="#ppt_w"/>
                                          </p:val>
                                        </p:tav>
                                      </p:tavLst>
                                    </p:anim>
                                    <p:anim calcmode="lin" valueType="num">
                                      <p:cBhvr>
                                        <p:cTn id="73" dur="2000" fill="hold"/>
                                        <p:tgtEl>
                                          <p:spTgt spid="29"/>
                                        </p:tgtEl>
                                        <p:attrNameLst>
                                          <p:attrName>ppt_h</p:attrName>
                                        </p:attrNameLst>
                                      </p:cBhvr>
                                      <p:tavLst>
                                        <p:tav tm="0">
                                          <p:val>
                                            <p:fltVal val="0"/>
                                          </p:val>
                                        </p:tav>
                                        <p:tav tm="100000">
                                          <p:val>
                                            <p:strVal val="#ppt_h"/>
                                          </p:val>
                                        </p:tav>
                                      </p:tavLst>
                                    </p:anim>
                                    <p:animEffect transition="in" filter="fade">
                                      <p:cBhvr>
                                        <p:cTn id="74" dur="2000"/>
                                        <p:tgtEl>
                                          <p:spTgt spid="29"/>
                                        </p:tgtEl>
                                      </p:cBhvr>
                                    </p:animEffect>
                                  </p:childTnLst>
                                </p:cTn>
                              </p:par>
                              <p:par>
                                <p:cTn id="75" presetID="53" presetClass="entr" presetSubtype="0" fill="hold" grpId="0" nodeType="withEffect">
                                  <p:stCondLst>
                                    <p:cond delay="0"/>
                                  </p:stCondLst>
                                  <p:childTnLst>
                                    <p:set>
                                      <p:cBhvr>
                                        <p:cTn id="76" dur="1" fill="hold">
                                          <p:stCondLst>
                                            <p:cond delay="0"/>
                                          </p:stCondLst>
                                        </p:cTn>
                                        <p:tgtEl>
                                          <p:spTgt spid="30"/>
                                        </p:tgtEl>
                                        <p:attrNameLst>
                                          <p:attrName>style.visibility</p:attrName>
                                        </p:attrNameLst>
                                      </p:cBhvr>
                                      <p:to>
                                        <p:strVal val="visible"/>
                                      </p:to>
                                    </p:set>
                                    <p:anim calcmode="lin" valueType="num">
                                      <p:cBhvr>
                                        <p:cTn id="77" dur="2000" fill="hold"/>
                                        <p:tgtEl>
                                          <p:spTgt spid="30"/>
                                        </p:tgtEl>
                                        <p:attrNameLst>
                                          <p:attrName>ppt_w</p:attrName>
                                        </p:attrNameLst>
                                      </p:cBhvr>
                                      <p:tavLst>
                                        <p:tav tm="0">
                                          <p:val>
                                            <p:fltVal val="0"/>
                                          </p:val>
                                        </p:tav>
                                        <p:tav tm="100000">
                                          <p:val>
                                            <p:strVal val="#ppt_w"/>
                                          </p:val>
                                        </p:tav>
                                      </p:tavLst>
                                    </p:anim>
                                    <p:anim calcmode="lin" valueType="num">
                                      <p:cBhvr>
                                        <p:cTn id="78" dur="2000" fill="hold"/>
                                        <p:tgtEl>
                                          <p:spTgt spid="30"/>
                                        </p:tgtEl>
                                        <p:attrNameLst>
                                          <p:attrName>ppt_h</p:attrName>
                                        </p:attrNameLst>
                                      </p:cBhvr>
                                      <p:tavLst>
                                        <p:tav tm="0">
                                          <p:val>
                                            <p:fltVal val="0"/>
                                          </p:val>
                                        </p:tav>
                                        <p:tav tm="100000">
                                          <p:val>
                                            <p:strVal val="#ppt_h"/>
                                          </p:val>
                                        </p:tav>
                                      </p:tavLst>
                                    </p:anim>
                                    <p:animEffect transition="in" filter="fade">
                                      <p:cBhvr>
                                        <p:cTn id="79" dur="2000"/>
                                        <p:tgtEl>
                                          <p:spTgt spid="30"/>
                                        </p:tgtEl>
                                      </p:cBhvr>
                                    </p:animEffect>
                                  </p:childTnLst>
                                </p:cTn>
                              </p:par>
                              <p:par>
                                <p:cTn id="80" presetID="53" presetClass="entr" presetSubtype="0" fill="hold" grpId="0" nodeType="withEffect">
                                  <p:stCondLst>
                                    <p:cond delay="0"/>
                                  </p:stCondLst>
                                  <p:childTnLst>
                                    <p:set>
                                      <p:cBhvr>
                                        <p:cTn id="81" dur="1" fill="hold">
                                          <p:stCondLst>
                                            <p:cond delay="0"/>
                                          </p:stCondLst>
                                        </p:cTn>
                                        <p:tgtEl>
                                          <p:spTgt spid="31"/>
                                        </p:tgtEl>
                                        <p:attrNameLst>
                                          <p:attrName>style.visibility</p:attrName>
                                        </p:attrNameLst>
                                      </p:cBhvr>
                                      <p:to>
                                        <p:strVal val="visible"/>
                                      </p:to>
                                    </p:set>
                                    <p:anim calcmode="lin" valueType="num">
                                      <p:cBhvr>
                                        <p:cTn id="82" dur="2000" fill="hold"/>
                                        <p:tgtEl>
                                          <p:spTgt spid="31"/>
                                        </p:tgtEl>
                                        <p:attrNameLst>
                                          <p:attrName>ppt_w</p:attrName>
                                        </p:attrNameLst>
                                      </p:cBhvr>
                                      <p:tavLst>
                                        <p:tav tm="0">
                                          <p:val>
                                            <p:fltVal val="0"/>
                                          </p:val>
                                        </p:tav>
                                        <p:tav tm="100000">
                                          <p:val>
                                            <p:strVal val="#ppt_w"/>
                                          </p:val>
                                        </p:tav>
                                      </p:tavLst>
                                    </p:anim>
                                    <p:anim calcmode="lin" valueType="num">
                                      <p:cBhvr>
                                        <p:cTn id="83" dur="2000" fill="hold"/>
                                        <p:tgtEl>
                                          <p:spTgt spid="31"/>
                                        </p:tgtEl>
                                        <p:attrNameLst>
                                          <p:attrName>ppt_h</p:attrName>
                                        </p:attrNameLst>
                                      </p:cBhvr>
                                      <p:tavLst>
                                        <p:tav tm="0">
                                          <p:val>
                                            <p:fltVal val="0"/>
                                          </p:val>
                                        </p:tav>
                                        <p:tav tm="100000">
                                          <p:val>
                                            <p:strVal val="#ppt_h"/>
                                          </p:val>
                                        </p:tav>
                                      </p:tavLst>
                                    </p:anim>
                                    <p:animEffect transition="in" filter="fade">
                                      <p:cBhvr>
                                        <p:cTn id="84" dur="2000"/>
                                        <p:tgtEl>
                                          <p:spTgt spid="31"/>
                                        </p:tgtEl>
                                      </p:cBhvr>
                                    </p:animEffect>
                                  </p:childTnLst>
                                </p:cTn>
                              </p:par>
                              <p:par>
                                <p:cTn id="85" presetID="53" presetClass="entr" presetSubtype="0" fill="hold" grpId="0" nodeType="withEffect">
                                  <p:stCondLst>
                                    <p:cond delay="0"/>
                                  </p:stCondLst>
                                  <p:childTnLst>
                                    <p:set>
                                      <p:cBhvr>
                                        <p:cTn id="86" dur="1" fill="hold">
                                          <p:stCondLst>
                                            <p:cond delay="0"/>
                                          </p:stCondLst>
                                        </p:cTn>
                                        <p:tgtEl>
                                          <p:spTgt spid="32"/>
                                        </p:tgtEl>
                                        <p:attrNameLst>
                                          <p:attrName>style.visibility</p:attrName>
                                        </p:attrNameLst>
                                      </p:cBhvr>
                                      <p:to>
                                        <p:strVal val="visible"/>
                                      </p:to>
                                    </p:set>
                                    <p:anim calcmode="lin" valueType="num">
                                      <p:cBhvr>
                                        <p:cTn id="87" dur="2000" fill="hold"/>
                                        <p:tgtEl>
                                          <p:spTgt spid="32"/>
                                        </p:tgtEl>
                                        <p:attrNameLst>
                                          <p:attrName>ppt_w</p:attrName>
                                        </p:attrNameLst>
                                      </p:cBhvr>
                                      <p:tavLst>
                                        <p:tav tm="0">
                                          <p:val>
                                            <p:fltVal val="0"/>
                                          </p:val>
                                        </p:tav>
                                        <p:tav tm="100000">
                                          <p:val>
                                            <p:strVal val="#ppt_w"/>
                                          </p:val>
                                        </p:tav>
                                      </p:tavLst>
                                    </p:anim>
                                    <p:anim calcmode="lin" valueType="num">
                                      <p:cBhvr>
                                        <p:cTn id="88" dur="2000" fill="hold"/>
                                        <p:tgtEl>
                                          <p:spTgt spid="32"/>
                                        </p:tgtEl>
                                        <p:attrNameLst>
                                          <p:attrName>ppt_h</p:attrName>
                                        </p:attrNameLst>
                                      </p:cBhvr>
                                      <p:tavLst>
                                        <p:tav tm="0">
                                          <p:val>
                                            <p:fltVal val="0"/>
                                          </p:val>
                                        </p:tav>
                                        <p:tav tm="100000">
                                          <p:val>
                                            <p:strVal val="#ppt_h"/>
                                          </p:val>
                                        </p:tav>
                                      </p:tavLst>
                                    </p:anim>
                                    <p:animEffect transition="in" filter="fade">
                                      <p:cBhvr>
                                        <p:cTn id="89" dur="2000"/>
                                        <p:tgtEl>
                                          <p:spTgt spid="32"/>
                                        </p:tgtEl>
                                      </p:cBhvr>
                                    </p:animEffect>
                                  </p:childTnLst>
                                </p:cTn>
                              </p:par>
                              <p:par>
                                <p:cTn id="90" presetID="53" presetClass="entr" presetSubtype="0" fill="hold" grpId="0" nodeType="withEffect">
                                  <p:stCondLst>
                                    <p:cond delay="0"/>
                                  </p:stCondLst>
                                  <p:childTnLst>
                                    <p:set>
                                      <p:cBhvr>
                                        <p:cTn id="91" dur="1" fill="hold">
                                          <p:stCondLst>
                                            <p:cond delay="0"/>
                                          </p:stCondLst>
                                        </p:cTn>
                                        <p:tgtEl>
                                          <p:spTgt spid="33"/>
                                        </p:tgtEl>
                                        <p:attrNameLst>
                                          <p:attrName>style.visibility</p:attrName>
                                        </p:attrNameLst>
                                      </p:cBhvr>
                                      <p:to>
                                        <p:strVal val="visible"/>
                                      </p:to>
                                    </p:set>
                                    <p:anim calcmode="lin" valueType="num">
                                      <p:cBhvr>
                                        <p:cTn id="92" dur="2000" fill="hold"/>
                                        <p:tgtEl>
                                          <p:spTgt spid="33"/>
                                        </p:tgtEl>
                                        <p:attrNameLst>
                                          <p:attrName>ppt_w</p:attrName>
                                        </p:attrNameLst>
                                      </p:cBhvr>
                                      <p:tavLst>
                                        <p:tav tm="0">
                                          <p:val>
                                            <p:fltVal val="0"/>
                                          </p:val>
                                        </p:tav>
                                        <p:tav tm="100000">
                                          <p:val>
                                            <p:strVal val="#ppt_w"/>
                                          </p:val>
                                        </p:tav>
                                      </p:tavLst>
                                    </p:anim>
                                    <p:anim calcmode="lin" valueType="num">
                                      <p:cBhvr>
                                        <p:cTn id="93" dur="2000" fill="hold"/>
                                        <p:tgtEl>
                                          <p:spTgt spid="33"/>
                                        </p:tgtEl>
                                        <p:attrNameLst>
                                          <p:attrName>ppt_h</p:attrName>
                                        </p:attrNameLst>
                                      </p:cBhvr>
                                      <p:tavLst>
                                        <p:tav tm="0">
                                          <p:val>
                                            <p:fltVal val="0"/>
                                          </p:val>
                                        </p:tav>
                                        <p:tav tm="100000">
                                          <p:val>
                                            <p:strVal val="#ppt_h"/>
                                          </p:val>
                                        </p:tav>
                                      </p:tavLst>
                                    </p:anim>
                                    <p:animEffect transition="in" filter="fade">
                                      <p:cBhvr>
                                        <p:cTn id="94" dur="2000"/>
                                        <p:tgtEl>
                                          <p:spTgt spid="33"/>
                                        </p:tgtEl>
                                      </p:cBhvr>
                                    </p:animEffect>
                                  </p:childTnLst>
                                </p:cTn>
                              </p:par>
                              <p:par>
                                <p:cTn id="95" presetID="53" presetClass="entr" presetSubtype="0" fill="hold" grpId="0" nodeType="withEffect">
                                  <p:stCondLst>
                                    <p:cond delay="0"/>
                                  </p:stCondLst>
                                  <p:childTnLst>
                                    <p:set>
                                      <p:cBhvr>
                                        <p:cTn id="96" dur="1" fill="hold">
                                          <p:stCondLst>
                                            <p:cond delay="0"/>
                                          </p:stCondLst>
                                        </p:cTn>
                                        <p:tgtEl>
                                          <p:spTgt spid="34"/>
                                        </p:tgtEl>
                                        <p:attrNameLst>
                                          <p:attrName>style.visibility</p:attrName>
                                        </p:attrNameLst>
                                      </p:cBhvr>
                                      <p:to>
                                        <p:strVal val="visible"/>
                                      </p:to>
                                    </p:set>
                                    <p:anim calcmode="lin" valueType="num">
                                      <p:cBhvr>
                                        <p:cTn id="97" dur="2000" fill="hold"/>
                                        <p:tgtEl>
                                          <p:spTgt spid="34"/>
                                        </p:tgtEl>
                                        <p:attrNameLst>
                                          <p:attrName>ppt_w</p:attrName>
                                        </p:attrNameLst>
                                      </p:cBhvr>
                                      <p:tavLst>
                                        <p:tav tm="0">
                                          <p:val>
                                            <p:fltVal val="0"/>
                                          </p:val>
                                        </p:tav>
                                        <p:tav tm="100000">
                                          <p:val>
                                            <p:strVal val="#ppt_w"/>
                                          </p:val>
                                        </p:tav>
                                      </p:tavLst>
                                    </p:anim>
                                    <p:anim calcmode="lin" valueType="num">
                                      <p:cBhvr>
                                        <p:cTn id="98" dur="2000" fill="hold"/>
                                        <p:tgtEl>
                                          <p:spTgt spid="34"/>
                                        </p:tgtEl>
                                        <p:attrNameLst>
                                          <p:attrName>ppt_h</p:attrName>
                                        </p:attrNameLst>
                                      </p:cBhvr>
                                      <p:tavLst>
                                        <p:tav tm="0">
                                          <p:val>
                                            <p:fltVal val="0"/>
                                          </p:val>
                                        </p:tav>
                                        <p:tav tm="100000">
                                          <p:val>
                                            <p:strVal val="#ppt_h"/>
                                          </p:val>
                                        </p:tav>
                                      </p:tavLst>
                                    </p:anim>
                                    <p:animEffect transition="in" filter="fade">
                                      <p:cBhvr>
                                        <p:cTn id="99" dur="2000"/>
                                        <p:tgtEl>
                                          <p:spTgt spid="34"/>
                                        </p:tgtEl>
                                      </p:cBhvr>
                                    </p:animEffect>
                                  </p:childTnLst>
                                </p:cTn>
                              </p:par>
                              <p:par>
                                <p:cTn id="100" presetID="53" presetClass="entr" presetSubtype="0" fill="hold" grpId="0" nodeType="withEffect">
                                  <p:stCondLst>
                                    <p:cond delay="0"/>
                                  </p:stCondLst>
                                  <p:childTnLst>
                                    <p:set>
                                      <p:cBhvr>
                                        <p:cTn id="101" dur="1" fill="hold">
                                          <p:stCondLst>
                                            <p:cond delay="0"/>
                                          </p:stCondLst>
                                        </p:cTn>
                                        <p:tgtEl>
                                          <p:spTgt spid="35"/>
                                        </p:tgtEl>
                                        <p:attrNameLst>
                                          <p:attrName>style.visibility</p:attrName>
                                        </p:attrNameLst>
                                      </p:cBhvr>
                                      <p:to>
                                        <p:strVal val="visible"/>
                                      </p:to>
                                    </p:set>
                                    <p:anim calcmode="lin" valueType="num">
                                      <p:cBhvr>
                                        <p:cTn id="102" dur="2000" fill="hold"/>
                                        <p:tgtEl>
                                          <p:spTgt spid="35"/>
                                        </p:tgtEl>
                                        <p:attrNameLst>
                                          <p:attrName>ppt_w</p:attrName>
                                        </p:attrNameLst>
                                      </p:cBhvr>
                                      <p:tavLst>
                                        <p:tav tm="0">
                                          <p:val>
                                            <p:fltVal val="0"/>
                                          </p:val>
                                        </p:tav>
                                        <p:tav tm="100000">
                                          <p:val>
                                            <p:strVal val="#ppt_w"/>
                                          </p:val>
                                        </p:tav>
                                      </p:tavLst>
                                    </p:anim>
                                    <p:anim calcmode="lin" valueType="num">
                                      <p:cBhvr>
                                        <p:cTn id="103" dur="2000" fill="hold"/>
                                        <p:tgtEl>
                                          <p:spTgt spid="35"/>
                                        </p:tgtEl>
                                        <p:attrNameLst>
                                          <p:attrName>ppt_h</p:attrName>
                                        </p:attrNameLst>
                                      </p:cBhvr>
                                      <p:tavLst>
                                        <p:tav tm="0">
                                          <p:val>
                                            <p:fltVal val="0"/>
                                          </p:val>
                                        </p:tav>
                                        <p:tav tm="100000">
                                          <p:val>
                                            <p:strVal val="#ppt_h"/>
                                          </p:val>
                                        </p:tav>
                                      </p:tavLst>
                                    </p:anim>
                                    <p:animEffect transition="in" filter="fade">
                                      <p:cBhvr>
                                        <p:cTn id="104" dur="2000"/>
                                        <p:tgtEl>
                                          <p:spTgt spid="35"/>
                                        </p:tgtEl>
                                      </p:cBhvr>
                                    </p:animEffect>
                                  </p:childTnLst>
                                </p:cTn>
                              </p:par>
                              <p:par>
                                <p:cTn id="105" presetID="53" presetClass="entr" presetSubtype="0" fill="hold" grpId="0" nodeType="withEffect">
                                  <p:stCondLst>
                                    <p:cond delay="0"/>
                                  </p:stCondLst>
                                  <p:childTnLst>
                                    <p:set>
                                      <p:cBhvr>
                                        <p:cTn id="106" dur="1" fill="hold">
                                          <p:stCondLst>
                                            <p:cond delay="0"/>
                                          </p:stCondLst>
                                        </p:cTn>
                                        <p:tgtEl>
                                          <p:spTgt spid="36"/>
                                        </p:tgtEl>
                                        <p:attrNameLst>
                                          <p:attrName>style.visibility</p:attrName>
                                        </p:attrNameLst>
                                      </p:cBhvr>
                                      <p:to>
                                        <p:strVal val="visible"/>
                                      </p:to>
                                    </p:set>
                                    <p:anim calcmode="lin" valueType="num">
                                      <p:cBhvr>
                                        <p:cTn id="107" dur="2000" fill="hold"/>
                                        <p:tgtEl>
                                          <p:spTgt spid="36"/>
                                        </p:tgtEl>
                                        <p:attrNameLst>
                                          <p:attrName>ppt_w</p:attrName>
                                        </p:attrNameLst>
                                      </p:cBhvr>
                                      <p:tavLst>
                                        <p:tav tm="0">
                                          <p:val>
                                            <p:fltVal val="0"/>
                                          </p:val>
                                        </p:tav>
                                        <p:tav tm="100000">
                                          <p:val>
                                            <p:strVal val="#ppt_w"/>
                                          </p:val>
                                        </p:tav>
                                      </p:tavLst>
                                    </p:anim>
                                    <p:anim calcmode="lin" valueType="num">
                                      <p:cBhvr>
                                        <p:cTn id="108" dur="2000" fill="hold"/>
                                        <p:tgtEl>
                                          <p:spTgt spid="36"/>
                                        </p:tgtEl>
                                        <p:attrNameLst>
                                          <p:attrName>ppt_h</p:attrName>
                                        </p:attrNameLst>
                                      </p:cBhvr>
                                      <p:tavLst>
                                        <p:tav tm="0">
                                          <p:val>
                                            <p:fltVal val="0"/>
                                          </p:val>
                                        </p:tav>
                                        <p:tav tm="100000">
                                          <p:val>
                                            <p:strVal val="#ppt_h"/>
                                          </p:val>
                                        </p:tav>
                                      </p:tavLst>
                                    </p:anim>
                                    <p:animEffect transition="in" filter="fade">
                                      <p:cBhvr>
                                        <p:cTn id="109" dur="2000"/>
                                        <p:tgtEl>
                                          <p:spTgt spid="36"/>
                                        </p:tgtEl>
                                      </p:cBhvr>
                                    </p:animEffect>
                                  </p:childTnLst>
                                </p:cTn>
                              </p:par>
                              <p:par>
                                <p:cTn id="110" presetID="53" presetClass="entr" presetSubtype="0" fill="hold" grpId="0" nodeType="with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2000" fill="hold"/>
                                        <p:tgtEl>
                                          <p:spTgt spid="37"/>
                                        </p:tgtEl>
                                        <p:attrNameLst>
                                          <p:attrName>ppt_w</p:attrName>
                                        </p:attrNameLst>
                                      </p:cBhvr>
                                      <p:tavLst>
                                        <p:tav tm="0">
                                          <p:val>
                                            <p:fltVal val="0"/>
                                          </p:val>
                                        </p:tav>
                                        <p:tav tm="100000">
                                          <p:val>
                                            <p:strVal val="#ppt_w"/>
                                          </p:val>
                                        </p:tav>
                                      </p:tavLst>
                                    </p:anim>
                                    <p:anim calcmode="lin" valueType="num">
                                      <p:cBhvr>
                                        <p:cTn id="113" dur="2000" fill="hold"/>
                                        <p:tgtEl>
                                          <p:spTgt spid="37"/>
                                        </p:tgtEl>
                                        <p:attrNameLst>
                                          <p:attrName>ppt_h</p:attrName>
                                        </p:attrNameLst>
                                      </p:cBhvr>
                                      <p:tavLst>
                                        <p:tav tm="0">
                                          <p:val>
                                            <p:fltVal val="0"/>
                                          </p:val>
                                        </p:tav>
                                        <p:tav tm="100000">
                                          <p:val>
                                            <p:strVal val="#ppt_h"/>
                                          </p:val>
                                        </p:tav>
                                      </p:tavLst>
                                    </p:anim>
                                    <p:animEffect transition="in" filter="fade">
                                      <p:cBhvr>
                                        <p:cTn id="114" dur="2000"/>
                                        <p:tgtEl>
                                          <p:spTgt spid="37"/>
                                        </p:tgtEl>
                                      </p:cBhvr>
                                    </p:animEffect>
                                  </p:childTnLst>
                                </p:cTn>
                              </p:par>
                              <p:par>
                                <p:cTn id="115" presetID="53" presetClass="entr" presetSubtype="0" fill="hold" grpId="0" nodeType="withEffect">
                                  <p:stCondLst>
                                    <p:cond delay="0"/>
                                  </p:stCondLst>
                                  <p:childTnLst>
                                    <p:set>
                                      <p:cBhvr>
                                        <p:cTn id="116" dur="1" fill="hold">
                                          <p:stCondLst>
                                            <p:cond delay="0"/>
                                          </p:stCondLst>
                                        </p:cTn>
                                        <p:tgtEl>
                                          <p:spTgt spid="38"/>
                                        </p:tgtEl>
                                        <p:attrNameLst>
                                          <p:attrName>style.visibility</p:attrName>
                                        </p:attrNameLst>
                                      </p:cBhvr>
                                      <p:to>
                                        <p:strVal val="visible"/>
                                      </p:to>
                                    </p:set>
                                    <p:anim calcmode="lin" valueType="num">
                                      <p:cBhvr>
                                        <p:cTn id="117" dur="2000" fill="hold"/>
                                        <p:tgtEl>
                                          <p:spTgt spid="38"/>
                                        </p:tgtEl>
                                        <p:attrNameLst>
                                          <p:attrName>ppt_w</p:attrName>
                                        </p:attrNameLst>
                                      </p:cBhvr>
                                      <p:tavLst>
                                        <p:tav tm="0">
                                          <p:val>
                                            <p:fltVal val="0"/>
                                          </p:val>
                                        </p:tav>
                                        <p:tav tm="100000">
                                          <p:val>
                                            <p:strVal val="#ppt_w"/>
                                          </p:val>
                                        </p:tav>
                                      </p:tavLst>
                                    </p:anim>
                                    <p:anim calcmode="lin" valueType="num">
                                      <p:cBhvr>
                                        <p:cTn id="118" dur="2000" fill="hold"/>
                                        <p:tgtEl>
                                          <p:spTgt spid="38"/>
                                        </p:tgtEl>
                                        <p:attrNameLst>
                                          <p:attrName>ppt_h</p:attrName>
                                        </p:attrNameLst>
                                      </p:cBhvr>
                                      <p:tavLst>
                                        <p:tav tm="0">
                                          <p:val>
                                            <p:fltVal val="0"/>
                                          </p:val>
                                        </p:tav>
                                        <p:tav tm="100000">
                                          <p:val>
                                            <p:strVal val="#ppt_h"/>
                                          </p:val>
                                        </p:tav>
                                      </p:tavLst>
                                    </p:anim>
                                    <p:animEffect transition="in" filter="fade">
                                      <p:cBhvr>
                                        <p:cTn id="119" dur="2000"/>
                                        <p:tgtEl>
                                          <p:spTgt spid="38"/>
                                        </p:tgtEl>
                                      </p:cBhvr>
                                    </p:animEffect>
                                  </p:childTnLst>
                                </p:cTn>
                              </p:par>
                              <p:par>
                                <p:cTn id="120" presetID="53" presetClass="entr" presetSubtype="0" fill="hold" grpId="0" nodeType="withEffect">
                                  <p:stCondLst>
                                    <p:cond delay="0"/>
                                  </p:stCondLst>
                                  <p:childTnLst>
                                    <p:set>
                                      <p:cBhvr>
                                        <p:cTn id="121" dur="1" fill="hold">
                                          <p:stCondLst>
                                            <p:cond delay="0"/>
                                          </p:stCondLst>
                                        </p:cTn>
                                        <p:tgtEl>
                                          <p:spTgt spid="39"/>
                                        </p:tgtEl>
                                        <p:attrNameLst>
                                          <p:attrName>style.visibility</p:attrName>
                                        </p:attrNameLst>
                                      </p:cBhvr>
                                      <p:to>
                                        <p:strVal val="visible"/>
                                      </p:to>
                                    </p:set>
                                    <p:anim calcmode="lin" valueType="num">
                                      <p:cBhvr>
                                        <p:cTn id="122" dur="2000" fill="hold"/>
                                        <p:tgtEl>
                                          <p:spTgt spid="39"/>
                                        </p:tgtEl>
                                        <p:attrNameLst>
                                          <p:attrName>ppt_w</p:attrName>
                                        </p:attrNameLst>
                                      </p:cBhvr>
                                      <p:tavLst>
                                        <p:tav tm="0">
                                          <p:val>
                                            <p:fltVal val="0"/>
                                          </p:val>
                                        </p:tav>
                                        <p:tav tm="100000">
                                          <p:val>
                                            <p:strVal val="#ppt_w"/>
                                          </p:val>
                                        </p:tav>
                                      </p:tavLst>
                                    </p:anim>
                                    <p:anim calcmode="lin" valueType="num">
                                      <p:cBhvr>
                                        <p:cTn id="123" dur="2000" fill="hold"/>
                                        <p:tgtEl>
                                          <p:spTgt spid="39"/>
                                        </p:tgtEl>
                                        <p:attrNameLst>
                                          <p:attrName>ppt_h</p:attrName>
                                        </p:attrNameLst>
                                      </p:cBhvr>
                                      <p:tavLst>
                                        <p:tav tm="0">
                                          <p:val>
                                            <p:fltVal val="0"/>
                                          </p:val>
                                        </p:tav>
                                        <p:tav tm="100000">
                                          <p:val>
                                            <p:strVal val="#ppt_h"/>
                                          </p:val>
                                        </p:tav>
                                      </p:tavLst>
                                    </p:anim>
                                    <p:animEffect transition="in" filter="fade">
                                      <p:cBhvr>
                                        <p:cTn id="124" dur="2000"/>
                                        <p:tgtEl>
                                          <p:spTgt spid="39"/>
                                        </p:tgtEl>
                                      </p:cBhvr>
                                    </p:animEffect>
                                  </p:childTnLst>
                                </p:cTn>
                              </p:par>
                              <p:par>
                                <p:cTn id="125" presetID="53" presetClass="entr" presetSubtype="0" fill="hold" grpId="0" nodeType="withEffect">
                                  <p:stCondLst>
                                    <p:cond delay="0"/>
                                  </p:stCondLst>
                                  <p:childTnLst>
                                    <p:set>
                                      <p:cBhvr>
                                        <p:cTn id="126" dur="1" fill="hold">
                                          <p:stCondLst>
                                            <p:cond delay="0"/>
                                          </p:stCondLst>
                                        </p:cTn>
                                        <p:tgtEl>
                                          <p:spTgt spid="40"/>
                                        </p:tgtEl>
                                        <p:attrNameLst>
                                          <p:attrName>style.visibility</p:attrName>
                                        </p:attrNameLst>
                                      </p:cBhvr>
                                      <p:to>
                                        <p:strVal val="visible"/>
                                      </p:to>
                                    </p:set>
                                    <p:anim calcmode="lin" valueType="num">
                                      <p:cBhvr>
                                        <p:cTn id="127" dur="2000" fill="hold"/>
                                        <p:tgtEl>
                                          <p:spTgt spid="40"/>
                                        </p:tgtEl>
                                        <p:attrNameLst>
                                          <p:attrName>ppt_w</p:attrName>
                                        </p:attrNameLst>
                                      </p:cBhvr>
                                      <p:tavLst>
                                        <p:tav tm="0">
                                          <p:val>
                                            <p:fltVal val="0"/>
                                          </p:val>
                                        </p:tav>
                                        <p:tav tm="100000">
                                          <p:val>
                                            <p:strVal val="#ppt_w"/>
                                          </p:val>
                                        </p:tav>
                                      </p:tavLst>
                                    </p:anim>
                                    <p:anim calcmode="lin" valueType="num">
                                      <p:cBhvr>
                                        <p:cTn id="128" dur="2000" fill="hold"/>
                                        <p:tgtEl>
                                          <p:spTgt spid="40"/>
                                        </p:tgtEl>
                                        <p:attrNameLst>
                                          <p:attrName>ppt_h</p:attrName>
                                        </p:attrNameLst>
                                      </p:cBhvr>
                                      <p:tavLst>
                                        <p:tav tm="0">
                                          <p:val>
                                            <p:fltVal val="0"/>
                                          </p:val>
                                        </p:tav>
                                        <p:tav tm="100000">
                                          <p:val>
                                            <p:strVal val="#ppt_h"/>
                                          </p:val>
                                        </p:tav>
                                      </p:tavLst>
                                    </p:anim>
                                    <p:animEffect transition="in" filter="fade">
                                      <p:cBhvr>
                                        <p:cTn id="129" dur="2000"/>
                                        <p:tgtEl>
                                          <p:spTgt spid="40"/>
                                        </p:tgtEl>
                                      </p:cBhvr>
                                    </p:animEffect>
                                  </p:childTnLst>
                                </p:cTn>
                              </p:par>
                              <p:par>
                                <p:cTn id="130" presetID="53" presetClass="entr" presetSubtype="0" fill="hold" grpId="0" nodeType="withEffect">
                                  <p:stCondLst>
                                    <p:cond delay="0"/>
                                  </p:stCondLst>
                                  <p:childTnLst>
                                    <p:set>
                                      <p:cBhvr>
                                        <p:cTn id="131" dur="1" fill="hold">
                                          <p:stCondLst>
                                            <p:cond delay="0"/>
                                          </p:stCondLst>
                                        </p:cTn>
                                        <p:tgtEl>
                                          <p:spTgt spid="41"/>
                                        </p:tgtEl>
                                        <p:attrNameLst>
                                          <p:attrName>style.visibility</p:attrName>
                                        </p:attrNameLst>
                                      </p:cBhvr>
                                      <p:to>
                                        <p:strVal val="visible"/>
                                      </p:to>
                                    </p:set>
                                    <p:anim calcmode="lin" valueType="num">
                                      <p:cBhvr>
                                        <p:cTn id="132" dur="2000" fill="hold"/>
                                        <p:tgtEl>
                                          <p:spTgt spid="41"/>
                                        </p:tgtEl>
                                        <p:attrNameLst>
                                          <p:attrName>ppt_w</p:attrName>
                                        </p:attrNameLst>
                                      </p:cBhvr>
                                      <p:tavLst>
                                        <p:tav tm="0">
                                          <p:val>
                                            <p:fltVal val="0"/>
                                          </p:val>
                                        </p:tav>
                                        <p:tav tm="100000">
                                          <p:val>
                                            <p:strVal val="#ppt_w"/>
                                          </p:val>
                                        </p:tav>
                                      </p:tavLst>
                                    </p:anim>
                                    <p:anim calcmode="lin" valueType="num">
                                      <p:cBhvr>
                                        <p:cTn id="133" dur="2000" fill="hold"/>
                                        <p:tgtEl>
                                          <p:spTgt spid="41"/>
                                        </p:tgtEl>
                                        <p:attrNameLst>
                                          <p:attrName>ppt_h</p:attrName>
                                        </p:attrNameLst>
                                      </p:cBhvr>
                                      <p:tavLst>
                                        <p:tav tm="0">
                                          <p:val>
                                            <p:fltVal val="0"/>
                                          </p:val>
                                        </p:tav>
                                        <p:tav tm="100000">
                                          <p:val>
                                            <p:strVal val="#ppt_h"/>
                                          </p:val>
                                        </p:tav>
                                      </p:tavLst>
                                    </p:anim>
                                    <p:animEffect transition="in" filter="fade">
                                      <p:cBhvr>
                                        <p:cTn id="134" dur="2000"/>
                                        <p:tgtEl>
                                          <p:spTgt spid="41"/>
                                        </p:tgtEl>
                                      </p:cBhvr>
                                    </p:animEffect>
                                  </p:childTnLst>
                                </p:cTn>
                              </p:par>
                              <p:par>
                                <p:cTn id="135" presetID="53" presetClass="entr" presetSubtype="0" fill="hold" grpId="0" nodeType="withEffect">
                                  <p:stCondLst>
                                    <p:cond delay="0"/>
                                  </p:stCondLst>
                                  <p:childTnLst>
                                    <p:set>
                                      <p:cBhvr>
                                        <p:cTn id="136" dur="1" fill="hold">
                                          <p:stCondLst>
                                            <p:cond delay="0"/>
                                          </p:stCondLst>
                                        </p:cTn>
                                        <p:tgtEl>
                                          <p:spTgt spid="42"/>
                                        </p:tgtEl>
                                        <p:attrNameLst>
                                          <p:attrName>style.visibility</p:attrName>
                                        </p:attrNameLst>
                                      </p:cBhvr>
                                      <p:to>
                                        <p:strVal val="visible"/>
                                      </p:to>
                                    </p:set>
                                    <p:anim calcmode="lin" valueType="num">
                                      <p:cBhvr>
                                        <p:cTn id="137" dur="2000" fill="hold"/>
                                        <p:tgtEl>
                                          <p:spTgt spid="42"/>
                                        </p:tgtEl>
                                        <p:attrNameLst>
                                          <p:attrName>ppt_w</p:attrName>
                                        </p:attrNameLst>
                                      </p:cBhvr>
                                      <p:tavLst>
                                        <p:tav tm="0">
                                          <p:val>
                                            <p:fltVal val="0"/>
                                          </p:val>
                                        </p:tav>
                                        <p:tav tm="100000">
                                          <p:val>
                                            <p:strVal val="#ppt_w"/>
                                          </p:val>
                                        </p:tav>
                                      </p:tavLst>
                                    </p:anim>
                                    <p:anim calcmode="lin" valueType="num">
                                      <p:cBhvr>
                                        <p:cTn id="138" dur="2000" fill="hold"/>
                                        <p:tgtEl>
                                          <p:spTgt spid="42"/>
                                        </p:tgtEl>
                                        <p:attrNameLst>
                                          <p:attrName>ppt_h</p:attrName>
                                        </p:attrNameLst>
                                      </p:cBhvr>
                                      <p:tavLst>
                                        <p:tav tm="0">
                                          <p:val>
                                            <p:fltVal val="0"/>
                                          </p:val>
                                        </p:tav>
                                        <p:tav tm="100000">
                                          <p:val>
                                            <p:strVal val="#ppt_h"/>
                                          </p:val>
                                        </p:tav>
                                      </p:tavLst>
                                    </p:anim>
                                    <p:animEffect transition="in" filter="fade">
                                      <p:cBhvr>
                                        <p:cTn id="139" dur="2000"/>
                                        <p:tgtEl>
                                          <p:spTgt spid="42"/>
                                        </p:tgtEl>
                                      </p:cBhvr>
                                    </p:animEffect>
                                  </p:childTnLst>
                                </p:cTn>
                              </p:par>
                              <p:par>
                                <p:cTn id="140" presetID="53" presetClass="entr" presetSubtype="0" fill="hold" grpId="0" nodeType="withEffect">
                                  <p:stCondLst>
                                    <p:cond delay="0"/>
                                  </p:stCondLst>
                                  <p:childTnLst>
                                    <p:set>
                                      <p:cBhvr>
                                        <p:cTn id="141" dur="1" fill="hold">
                                          <p:stCondLst>
                                            <p:cond delay="0"/>
                                          </p:stCondLst>
                                        </p:cTn>
                                        <p:tgtEl>
                                          <p:spTgt spid="43"/>
                                        </p:tgtEl>
                                        <p:attrNameLst>
                                          <p:attrName>style.visibility</p:attrName>
                                        </p:attrNameLst>
                                      </p:cBhvr>
                                      <p:to>
                                        <p:strVal val="visible"/>
                                      </p:to>
                                    </p:set>
                                    <p:anim calcmode="lin" valueType="num">
                                      <p:cBhvr>
                                        <p:cTn id="142" dur="2000" fill="hold"/>
                                        <p:tgtEl>
                                          <p:spTgt spid="43"/>
                                        </p:tgtEl>
                                        <p:attrNameLst>
                                          <p:attrName>ppt_w</p:attrName>
                                        </p:attrNameLst>
                                      </p:cBhvr>
                                      <p:tavLst>
                                        <p:tav tm="0">
                                          <p:val>
                                            <p:fltVal val="0"/>
                                          </p:val>
                                        </p:tav>
                                        <p:tav tm="100000">
                                          <p:val>
                                            <p:strVal val="#ppt_w"/>
                                          </p:val>
                                        </p:tav>
                                      </p:tavLst>
                                    </p:anim>
                                    <p:anim calcmode="lin" valueType="num">
                                      <p:cBhvr>
                                        <p:cTn id="143" dur="2000" fill="hold"/>
                                        <p:tgtEl>
                                          <p:spTgt spid="43"/>
                                        </p:tgtEl>
                                        <p:attrNameLst>
                                          <p:attrName>ppt_h</p:attrName>
                                        </p:attrNameLst>
                                      </p:cBhvr>
                                      <p:tavLst>
                                        <p:tav tm="0">
                                          <p:val>
                                            <p:fltVal val="0"/>
                                          </p:val>
                                        </p:tav>
                                        <p:tav tm="100000">
                                          <p:val>
                                            <p:strVal val="#ppt_h"/>
                                          </p:val>
                                        </p:tav>
                                      </p:tavLst>
                                    </p:anim>
                                    <p:animEffect transition="in" filter="fade">
                                      <p:cBhvr>
                                        <p:cTn id="144" dur="2000"/>
                                        <p:tgtEl>
                                          <p:spTgt spid="43"/>
                                        </p:tgtEl>
                                      </p:cBhvr>
                                    </p:animEffect>
                                  </p:childTnLst>
                                </p:cTn>
                              </p:par>
                              <p:par>
                                <p:cTn id="145" presetID="53" presetClass="entr" presetSubtype="0" fill="hold" grpId="0" nodeType="withEffect">
                                  <p:stCondLst>
                                    <p:cond delay="0"/>
                                  </p:stCondLst>
                                  <p:childTnLst>
                                    <p:set>
                                      <p:cBhvr>
                                        <p:cTn id="146" dur="1" fill="hold">
                                          <p:stCondLst>
                                            <p:cond delay="0"/>
                                          </p:stCondLst>
                                        </p:cTn>
                                        <p:tgtEl>
                                          <p:spTgt spid="44"/>
                                        </p:tgtEl>
                                        <p:attrNameLst>
                                          <p:attrName>style.visibility</p:attrName>
                                        </p:attrNameLst>
                                      </p:cBhvr>
                                      <p:to>
                                        <p:strVal val="visible"/>
                                      </p:to>
                                    </p:set>
                                    <p:anim calcmode="lin" valueType="num">
                                      <p:cBhvr>
                                        <p:cTn id="147" dur="2000" fill="hold"/>
                                        <p:tgtEl>
                                          <p:spTgt spid="44"/>
                                        </p:tgtEl>
                                        <p:attrNameLst>
                                          <p:attrName>ppt_w</p:attrName>
                                        </p:attrNameLst>
                                      </p:cBhvr>
                                      <p:tavLst>
                                        <p:tav tm="0">
                                          <p:val>
                                            <p:fltVal val="0"/>
                                          </p:val>
                                        </p:tav>
                                        <p:tav tm="100000">
                                          <p:val>
                                            <p:strVal val="#ppt_w"/>
                                          </p:val>
                                        </p:tav>
                                      </p:tavLst>
                                    </p:anim>
                                    <p:anim calcmode="lin" valueType="num">
                                      <p:cBhvr>
                                        <p:cTn id="148" dur="2000" fill="hold"/>
                                        <p:tgtEl>
                                          <p:spTgt spid="44"/>
                                        </p:tgtEl>
                                        <p:attrNameLst>
                                          <p:attrName>ppt_h</p:attrName>
                                        </p:attrNameLst>
                                      </p:cBhvr>
                                      <p:tavLst>
                                        <p:tav tm="0">
                                          <p:val>
                                            <p:fltVal val="0"/>
                                          </p:val>
                                        </p:tav>
                                        <p:tav tm="100000">
                                          <p:val>
                                            <p:strVal val="#ppt_h"/>
                                          </p:val>
                                        </p:tav>
                                      </p:tavLst>
                                    </p:anim>
                                    <p:animEffect transition="in" filter="fade">
                                      <p:cBhvr>
                                        <p:cTn id="149" dur="2000"/>
                                        <p:tgtEl>
                                          <p:spTgt spid="44"/>
                                        </p:tgtEl>
                                      </p:cBhvr>
                                    </p:animEffect>
                                  </p:childTnLst>
                                </p:cTn>
                              </p:par>
                              <p:par>
                                <p:cTn id="150" presetID="53" presetClass="entr" presetSubtype="0" fill="hold" grpId="0" nodeType="withEffect">
                                  <p:stCondLst>
                                    <p:cond delay="0"/>
                                  </p:stCondLst>
                                  <p:childTnLst>
                                    <p:set>
                                      <p:cBhvr>
                                        <p:cTn id="151" dur="1" fill="hold">
                                          <p:stCondLst>
                                            <p:cond delay="0"/>
                                          </p:stCondLst>
                                        </p:cTn>
                                        <p:tgtEl>
                                          <p:spTgt spid="45"/>
                                        </p:tgtEl>
                                        <p:attrNameLst>
                                          <p:attrName>style.visibility</p:attrName>
                                        </p:attrNameLst>
                                      </p:cBhvr>
                                      <p:to>
                                        <p:strVal val="visible"/>
                                      </p:to>
                                    </p:set>
                                    <p:anim calcmode="lin" valueType="num">
                                      <p:cBhvr>
                                        <p:cTn id="152" dur="2000" fill="hold"/>
                                        <p:tgtEl>
                                          <p:spTgt spid="45"/>
                                        </p:tgtEl>
                                        <p:attrNameLst>
                                          <p:attrName>ppt_w</p:attrName>
                                        </p:attrNameLst>
                                      </p:cBhvr>
                                      <p:tavLst>
                                        <p:tav tm="0">
                                          <p:val>
                                            <p:fltVal val="0"/>
                                          </p:val>
                                        </p:tav>
                                        <p:tav tm="100000">
                                          <p:val>
                                            <p:strVal val="#ppt_w"/>
                                          </p:val>
                                        </p:tav>
                                      </p:tavLst>
                                    </p:anim>
                                    <p:anim calcmode="lin" valueType="num">
                                      <p:cBhvr>
                                        <p:cTn id="153" dur="2000" fill="hold"/>
                                        <p:tgtEl>
                                          <p:spTgt spid="45"/>
                                        </p:tgtEl>
                                        <p:attrNameLst>
                                          <p:attrName>ppt_h</p:attrName>
                                        </p:attrNameLst>
                                      </p:cBhvr>
                                      <p:tavLst>
                                        <p:tav tm="0">
                                          <p:val>
                                            <p:fltVal val="0"/>
                                          </p:val>
                                        </p:tav>
                                        <p:tav tm="100000">
                                          <p:val>
                                            <p:strVal val="#ppt_h"/>
                                          </p:val>
                                        </p:tav>
                                      </p:tavLst>
                                    </p:anim>
                                    <p:animEffect transition="in" filter="fade">
                                      <p:cBhvr>
                                        <p:cTn id="154" dur="2000"/>
                                        <p:tgtEl>
                                          <p:spTgt spid="45"/>
                                        </p:tgtEl>
                                      </p:cBhvr>
                                    </p:animEffect>
                                  </p:childTnLst>
                                </p:cTn>
                              </p:par>
                              <p:par>
                                <p:cTn id="155" presetID="53" presetClass="entr" presetSubtype="0" fill="hold" grpId="0" nodeType="withEffect">
                                  <p:stCondLst>
                                    <p:cond delay="0"/>
                                  </p:stCondLst>
                                  <p:childTnLst>
                                    <p:set>
                                      <p:cBhvr>
                                        <p:cTn id="156" dur="1" fill="hold">
                                          <p:stCondLst>
                                            <p:cond delay="0"/>
                                          </p:stCondLst>
                                        </p:cTn>
                                        <p:tgtEl>
                                          <p:spTgt spid="46"/>
                                        </p:tgtEl>
                                        <p:attrNameLst>
                                          <p:attrName>style.visibility</p:attrName>
                                        </p:attrNameLst>
                                      </p:cBhvr>
                                      <p:to>
                                        <p:strVal val="visible"/>
                                      </p:to>
                                    </p:set>
                                    <p:anim calcmode="lin" valueType="num">
                                      <p:cBhvr>
                                        <p:cTn id="157" dur="2000" fill="hold"/>
                                        <p:tgtEl>
                                          <p:spTgt spid="46"/>
                                        </p:tgtEl>
                                        <p:attrNameLst>
                                          <p:attrName>ppt_w</p:attrName>
                                        </p:attrNameLst>
                                      </p:cBhvr>
                                      <p:tavLst>
                                        <p:tav tm="0">
                                          <p:val>
                                            <p:fltVal val="0"/>
                                          </p:val>
                                        </p:tav>
                                        <p:tav tm="100000">
                                          <p:val>
                                            <p:strVal val="#ppt_w"/>
                                          </p:val>
                                        </p:tav>
                                      </p:tavLst>
                                    </p:anim>
                                    <p:anim calcmode="lin" valueType="num">
                                      <p:cBhvr>
                                        <p:cTn id="158" dur="2000" fill="hold"/>
                                        <p:tgtEl>
                                          <p:spTgt spid="46"/>
                                        </p:tgtEl>
                                        <p:attrNameLst>
                                          <p:attrName>ppt_h</p:attrName>
                                        </p:attrNameLst>
                                      </p:cBhvr>
                                      <p:tavLst>
                                        <p:tav tm="0">
                                          <p:val>
                                            <p:fltVal val="0"/>
                                          </p:val>
                                        </p:tav>
                                        <p:tav tm="100000">
                                          <p:val>
                                            <p:strVal val="#ppt_h"/>
                                          </p:val>
                                        </p:tav>
                                      </p:tavLst>
                                    </p:anim>
                                    <p:animEffect transition="in" filter="fade">
                                      <p:cBhvr>
                                        <p:cTn id="159" dur="2000"/>
                                        <p:tgtEl>
                                          <p:spTgt spid="46"/>
                                        </p:tgtEl>
                                      </p:cBhvr>
                                    </p:animEffect>
                                  </p:childTnLst>
                                </p:cTn>
                              </p:par>
                              <p:par>
                                <p:cTn id="160" presetID="53" presetClass="entr" presetSubtype="0" fill="hold" grpId="0" nodeType="withEffect">
                                  <p:stCondLst>
                                    <p:cond delay="0"/>
                                  </p:stCondLst>
                                  <p:childTnLst>
                                    <p:set>
                                      <p:cBhvr>
                                        <p:cTn id="161" dur="1" fill="hold">
                                          <p:stCondLst>
                                            <p:cond delay="0"/>
                                          </p:stCondLst>
                                        </p:cTn>
                                        <p:tgtEl>
                                          <p:spTgt spid="47"/>
                                        </p:tgtEl>
                                        <p:attrNameLst>
                                          <p:attrName>style.visibility</p:attrName>
                                        </p:attrNameLst>
                                      </p:cBhvr>
                                      <p:to>
                                        <p:strVal val="visible"/>
                                      </p:to>
                                    </p:set>
                                    <p:anim calcmode="lin" valueType="num">
                                      <p:cBhvr>
                                        <p:cTn id="162" dur="2000" fill="hold"/>
                                        <p:tgtEl>
                                          <p:spTgt spid="47"/>
                                        </p:tgtEl>
                                        <p:attrNameLst>
                                          <p:attrName>ppt_w</p:attrName>
                                        </p:attrNameLst>
                                      </p:cBhvr>
                                      <p:tavLst>
                                        <p:tav tm="0">
                                          <p:val>
                                            <p:fltVal val="0"/>
                                          </p:val>
                                        </p:tav>
                                        <p:tav tm="100000">
                                          <p:val>
                                            <p:strVal val="#ppt_w"/>
                                          </p:val>
                                        </p:tav>
                                      </p:tavLst>
                                    </p:anim>
                                    <p:anim calcmode="lin" valueType="num">
                                      <p:cBhvr>
                                        <p:cTn id="163" dur="2000" fill="hold"/>
                                        <p:tgtEl>
                                          <p:spTgt spid="47"/>
                                        </p:tgtEl>
                                        <p:attrNameLst>
                                          <p:attrName>ppt_h</p:attrName>
                                        </p:attrNameLst>
                                      </p:cBhvr>
                                      <p:tavLst>
                                        <p:tav tm="0">
                                          <p:val>
                                            <p:fltVal val="0"/>
                                          </p:val>
                                        </p:tav>
                                        <p:tav tm="100000">
                                          <p:val>
                                            <p:strVal val="#ppt_h"/>
                                          </p:val>
                                        </p:tav>
                                      </p:tavLst>
                                    </p:anim>
                                    <p:animEffect transition="in" filter="fade">
                                      <p:cBhvr>
                                        <p:cTn id="164" dur="2000"/>
                                        <p:tgtEl>
                                          <p:spTgt spid="47"/>
                                        </p:tgtEl>
                                      </p:cBhvr>
                                    </p:animEffect>
                                  </p:childTnLst>
                                </p:cTn>
                              </p:par>
                              <p:par>
                                <p:cTn id="165" presetID="53" presetClass="entr" presetSubtype="0" fill="hold" grpId="0" nodeType="withEffect">
                                  <p:stCondLst>
                                    <p:cond delay="0"/>
                                  </p:stCondLst>
                                  <p:childTnLst>
                                    <p:set>
                                      <p:cBhvr>
                                        <p:cTn id="166" dur="1" fill="hold">
                                          <p:stCondLst>
                                            <p:cond delay="0"/>
                                          </p:stCondLst>
                                        </p:cTn>
                                        <p:tgtEl>
                                          <p:spTgt spid="48"/>
                                        </p:tgtEl>
                                        <p:attrNameLst>
                                          <p:attrName>style.visibility</p:attrName>
                                        </p:attrNameLst>
                                      </p:cBhvr>
                                      <p:to>
                                        <p:strVal val="visible"/>
                                      </p:to>
                                    </p:set>
                                    <p:anim calcmode="lin" valueType="num">
                                      <p:cBhvr>
                                        <p:cTn id="167" dur="2000" fill="hold"/>
                                        <p:tgtEl>
                                          <p:spTgt spid="48"/>
                                        </p:tgtEl>
                                        <p:attrNameLst>
                                          <p:attrName>ppt_w</p:attrName>
                                        </p:attrNameLst>
                                      </p:cBhvr>
                                      <p:tavLst>
                                        <p:tav tm="0">
                                          <p:val>
                                            <p:fltVal val="0"/>
                                          </p:val>
                                        </p:tav>
                                        <p:tav tm="100000">
                                          <p:val>
                                            <p:strVal val="#ppt_w"/>
                                          </p:val>
                                        </p:tav>
                                      </p:tavLst>
                                    </p:anim>
                                    <p:anim calcmode="lin" valueType="num">
                                      <p:cBhvr>
                                        <p:cTn id="168" dur="2000" fill="hold"/>
                                        <p:tgtEl>
                                          <p:spTgt spid="48"/>
                                        </p:tgtEl>
                                        <p:attrNameLst>
                                          <p:attrName>ppt_h</p:attrName>
                                        </p:attrNameLst>
                                      </p:cBhvr>
                                      <p:tavLst>
                                        <p:tav tm="0">
                                          <p:val>
                                            <p:fltVal val="0"/>
                                          </p:val>
                                        </p:tav>
                                        <p:tav tm="100000">
                                          <p:val>
                                            <p:strVal val="#ppt_h"/>
                                          </p:val>
                                        </p:tav>
                                      </p:tavLst>
                                    </p:anim>
                                    <p:animEffect transition="in" filter="fade">
                                      <p:cBhvr>
                                        <p:cTn id="169" dur="2000"/>
                                        <p:tgtEl>
                                          <p:spTgt spid="48"/>
                                        </p:tgtEl>
                                      </p:cBhvr>
                                    </p:animEffect>
                                  </p:childTnLst>
                                </p:cTn>
                              </p:par>
                              <p:par>
                                <p:cTn id="170" presetID="53" presetClass="entr" presetSubtype="0" fill="hold" grpId="0" nodeType="withEffect">
                                  <p:stCondLst>
                                    <p:cond delay="0"/>
                                  </p:stCondLst>
                                  <p:childTnLst>
                                    <p:set>
                                      <p:cBhvr>
                                        <p:cTn id="171" dur="1" fill="hold">
                                          <p:stCondLst>
                                            <p:cond delay="0"/>
                                          </p:stCondLst>
                                        </p:cTn>
                                        <p:tgtEl>
                                          <p:spTgt spid="49"/>
                                        </p:tgtEl>
                                        <p:attrNameLst>
                                          <p:attrName>style.visibility</p:attrName>
                                        </p:attrNameLst>
                                      </p:cBhvr>
                                      <p:to>
                                        <p:strVal val="visible"/>
                                      </p:to>
                                    </p:set>
                                    <p:anim calcmode="lin" valueType="num">
                                      <p:cBhvr>
                                        <p:cTn id="172" dur="2000" fill="hold"/>
                                        <p:tgtEl>
                                          <p:spTgt spid="49"/>
                                        </p:tgtEl>
                                        <p:attrNameLst>
                                          <p:attrName>ppt_w</p:attrName>
                                        </p:attrNameLst>
                                      </p:cBhvr>
                                      <p:tavLst>
                                        <p:tav tm="0">
                                          <p:val>
                                            <p:fltVal val="0"/>
                                          </p:val>
                                        </p:tav>
                                        <p:tav tm="100000">
                                          <p:val>
                                            <p:strVal val="#ppt_w"/>
                                          </p:val>
                                        </p:tav>
                                      </p:tavLst>
                                    </p:anim>
                                    <p:anim calcmode="lin" valueType="num">
                                      <p:cBhvr>
                                        <p:cTn id="173" dur="2000" fill="hold"/>
                                        <p:tgtEl>
                                          <p:spTgt spid="49"/>
                                        </p:tgtEl>
                                        <p:attrNameLst>
                                          <p:attrName>ppt_h</p:attrName>
                                        </p:attrNameLst>
                                      </p:cBhvr>
                                      <p:tavLst>
                                        <p:tav tm="0">
                                          <p:val>
                                            <p:fltVal val="0"/>
                                          </p:val>
                                        </p:tav>
                                        <p:tav tm="100000">
                                          <p:val>
                                            <p:strVal val="#ppt_h"/>
                                          </p:val>
                                        </p:tav>
                                      </p:tavLst>
                                    </p:anim>
                                    <p:animEffect transition="in" filter="fade">
                                      <p:cBhvr>
                                        <p:cTn id="174" dur="2000"/>
                                        <p:tgtEl>
                                          <p:spTgt spid="49"/>
                                        </p:tgtEl>
                                      </p:cBhvr>
                                    </p:animEffect>
                                  </p:childTnLst>
                                </p:cTn>
                              </p:par>
                              <p:par>
                                <p:cTn id="175" presetID="53" presetClass="entr" presetSubtype="0" fill="hold" grpId="0" nodeType="withEffect">
                                  <p:stCondLst>
                                    <p:cond delay="0"/>
                                  </p:stCondLst>
                                  <p:childTnLst>
                                    <p:set>
                                      <p:cBhvr>
                                        <p:cTn id="176" dur="1" fill="hold">
                                          <p:stCondLst>
                                            <p:cond delay="0"/>
                                          </p:stCondLst>
                                        </p:cTn>
                                        <p:tgtEl>
                                          <p:spTgt spid="50"/>
                                        </p:tgtEl>
                                        <p:attrNameLst>
                                          <p:attrName>style.visibility</p:attrName>
                                        </p:attrNameLst>
                                      </p:cBhvr>
                                      <p:to>
                                        <p:strVal val="visible"/>
                                      </p:to>
                                    </p:set>
                                    <p:anim calcmode="lin" valueType="num">
                                      <p:cBhvr>
                                        <p:cTn id="177" dur="2000" fill="hold"/>
                                        <p:tgtEl>
                                          <p:spTgt spid="50"/>
                                        </p:tgtEl>
                                        <p:attrNameLst>
                                          <p:attrName>ppt_w</p:attrName>
                                        </p:attrNameLst>
                                      </p:cBhvr>
                                      <p:tavLst>
                                        <p:tav tm="0">
                                          <p:val>
                                            <p:fltVal val="0"/>
                                          </p:val>
                                        </p:tav>
                                        <p:tav tm="100000">
                                          <p:val>
                                            <p:strVal val="#ppt_w"/>
                                          </p:val>
                                        </p:tav>
                                      </p:tavLst>
                                    </p:anim>
                                    <p:anim calcmode="lin" valueType="num">
                                      <p:cBhvr>
                                        <p:cTn id="178" dur="2000" fill="hold"/>
                                        <p:tgtEl>
                                          <p:spTgt spid="50"/>
                                        </p:tgtEl>
                                        <p:attrNameLst>
                                          <p:attrName>ppt_h</p:attrName>
                                        </p:attrNameLst>
                                      </p:cBhvr>
                                      <p:tavLst>
                                        <p:tav tm="0">
                                          <p:val>
                                            <p:fltVal val="0"/>
                                          </p:val>
                                        </p:tav>
                                        <p:tav tm="100000">
                                          <p:val>
                                            <p:strVal val="#ppt_h"/>
                                          </p:val>
                                        </p:tav>
                                      </p:tavLst>
                                    </p:anim>
                                    <p:animEffect transition="in" filter="fade">
                                      <p:cBhvr>
                                        <p:cTn id="179" dur="2000"/>
                                        <p:tgtEl>
                                          <p:spTgt spid="50"/>
                                        </p:tgtEl>
                                      </p:cBhvr>
                                    </p:animEffect>
                                  </p:childTnLst>
                                </p:cTn>
                              </p:par>
                              <p:par>
                                <p:cTn id="180" presetID="53" presetClass="entr" presetSubtype="0" fill="hold" grpId="0" nodeType="withEffect">
                                  <p:stCondLst>
                                    <p:cond delay="0"/>
                                  </p:stCondLst>
                                  <p:childTnLst>
                                    <p:set>
                                      <p:cBhvr>
                                        <p:cTn id="181" dur="1" fill="hold">
                                          <p:stCondLst>
                                            <p:cond delay="0"/>
                                          </p:stCondLst>
                                        </p:cTn>
                                        <p:tgtEl>
                                          <p:spTgt spid="51"/>
                                        </p:tgtEl>
                                        <p:attrNameLst>
                                          <p:attrName>style.visibility</p:attrName>
                                        </p:attrNameLst>
                                      </p:cBhvr>
                                      <p:to>
                                        <p:strVal val="visible"/>
                                      </p:to>
                                    </p:set>
                                    <p:anim calcmode="lin" valueType="num">
                                      <p:cBhvr>
                                        <p:cTn id="182" dur="2000" fill="hold"/>
                                        <p:tgtEl>
                                          <p:spTgt spid="51"/>
                                        </p:tgtEl>
                                        <p:attrNameLst>
                                          <p:attrName>ppt_w</p:attrName>
                                        </p:attrNameLst>
                                      </p:cBhvr>
                                      <p:tavLst>
                                        <p:tav tm="0">
                                          <p:val>
                                            <p:fltVal val="0"/>
                                          </p:val>
                                        </p:tav>
                                        <p:tav tm="100000">
                                          <p:val>
                                            <p:strVal val="#ppt_w"/>
                                          </p:val>
                                        </p:tav>
                                      </p:tavLst>
                                    </p:anim>
                                    <p:anim calcmode="lin" valueType="num">
                                      <p:cBhvr>
                                        <p:cTn id="183" dur="2000" fill="hold"/>
                                        <p:tgtEl>
                                          <p:spTgt spid="51"/>
                                        </p:tgtEl>
                                        <p:attrNameLst>
                                          <p:attrName>ppt_h</p:attrName>
                                        </p:attrNameLst>
                                      </p:cBhvr>
                                      <p:tavLst>
                                        <p:tav tm="0">
                                          <p:val>
                                            <p:fltVal val="0"/>
                                          </p:val>
                                        </p:tav>
                                        <p:tav tm="100000">
                                          <p:val>
                                            <p:strVal val="#ppt_h"/>
                                          </p:val>
                                        </p:tav>
                                      </p:tavLst>
                                    </p:anim>
                                    <p:animEffect transition="in" filter="fade">
                                      <p:cBhvr>
                                        <p:cTn id="184" dur="2000"/>
                                        <p:tgtEl>
                                          <p:spTgt spid="51"/>
                                        </p:tgtEl>
                                      </p:cBhvr>
                                    </p:animEffect>
                                  </p:childTnLst>
                                </p:cTn>
                              </p:par>
                              <p:par>
                                <p:cTn id="185" presetID="53" presetClass="entr" presetSubtype="0" fill="hold" grpId="0" nodeType="withEffect">
                                  <p:stCondLst>
                                    <p:cond delay="0"/>
                                  </p:stCondLst>
                                  <p:childTnLst>
                                    <p:set>
                                      <p:cBhvr>
                                        <p:cTn id="186" dur="1" fill="hold">
                                          <p:stCondLst>
                                            <p:cond delay="0"/>
                                          </p:stCondLst>
                                        </p:cTn>
                                        <p:tgtEl>
                                          <p:spTgt spid="52"/>
                                        </p:tgtEl>
                                        <p:attrNameLst>
                                          <p:attrName>style.visibility</p:attrName>
                                        </p:attrNameLst>
                                      </p:cBhvr>
                                      <p:to>
                                        <p:strVal val="visible"/>
                                      </p:to>
                                    </p:set>
                                    <p:anim calcmode="lin" valueType="num">
                                      <p:cBhvr>
                                        <p:cTn id="187" dur="2000" fill="hold"/>
                                        <p:tgtEl>
                                          <p:spTgt spid="52"/>
                                        </p:tgtEl>
                                        <p:attrNameLst>
                                          <p:attrName>ppt_w</p:attrName>
                                        </p:attrNameLst>
                                      </p:cBhvr>
                                      <p:tavLst>
                                        <p:tav tm="0">
                                          <p:val>
                                            <p:fltVal val="0"/>
                                          </p:val>
                                        </p:tav>
                                        <p:tav tm="100000">
                                          <p:val>
                                            <p:strVal val="#ppt_w"/>
                                          </p:val>
                                        </p:tav>
                                      </p:tavLst>
                                    </p:anim>
                                    <p:anim calcmode="lin" valueType="num">
                                      <p:cBhvr>
                                        <p:cTn id="188" dur="2000" fill="hold"/>
                                        <p:tgtEl>
                                          <p:spTgt spid="52"/>
                                        </p:tgtEl>
                                        <p:attrNameLst>
                                          <p:attrName>ppt_h</p:attrName>
                                        </p:attrNameLst>
                                      </p:cBhvr>
                                      <p:tavLst>
                                        <p:tav tm="0">
                                          <p:val>
                                            <p:fltVal val="0"/>
                                          </p:val>
                                        </p:tav>
                                        <p:tav tm="100000">
                                          <p:val>
                                            <p:strVal val="#ppt_h"/>
                                          </p:val>
                                        </p:tav>
                                      </p:tavLst>
                                    </p:anim>
                                    <p:animEffect transition="in" filter="fade">
                                      <p:cBhvr>
                                        <p:cTn id="189" dur="2000"/>
                                        <p:tgtEl>
                                          <p:spTgt spid="52"/>
                                        </p:tgtEl>
                                      </p:cBhvr>
                                    </p:animEffect>
                                  </p:childTnLst>
                                </p:cTn>
                              </p:par>
                              <p:par>
                                <p:cTn id="190" presetID="53" presetClass="entr" presetSubtype="0" fill="hold" grpId="0" nodeType="withEffect">
                                  <p:stCondLst>
                                    <p:cond delay="0"/>
                                  </p:stCondLst>
                                  <p:childTnLst>
                                    <p:set>
                                      <p:cBhvr>
                                        <p:cTn id="191" dur="1" fill="hold">
                                          <p:stCondLst>
                                            <p:cond delay="0"/>
                                          </p:stCondLst>
                                        </p:cTn>
                                        <p:tgtEl>
                                          <p:spTgt spid="53"/>
                                        </p:tgtEl>
                                        <p:attrNameLst>
                                          <p:attrName>style.visibility</p:attrName>
                                        </p:attrNameLst>
                                      </p:cBhvr>
                                      <p:to>
                                        <p:strVal val="visible"/>
                                      </p:to>
                                    </p:set>
                                    <p:anim calcmode="lin" valueType="num">
                                      <p:cBhvr>
                                        <p:cTn id="192" dur="2000" fill="hold"/>
                                        <p:tgtEl>
                                          <p:spTgt spid="53"/>
                                        </p:tgtEl>
                                        <p:attrNameLst>
                                          <p:attrName>ppt_w</p:attrName>
                                        </p:attrNameLst>
                                      </p:cBhvr>
                                      <p:tavLst>
                                        <p:tav tm="0">
                                          <p:val>
                                            <p:fltVal val="0"/>
                                          </p:val>
                                        </p:tav>
                                        <p:tav tm="100000">
                                          <p:val>
                                            <p:strVal val="#ppt_w"/>
                                          </p:val>
                                        </p:tav>
                                      </p:tavLst>
                                    </p:anim>
                                    <p:anim calcmode="lin" valueType="num">
                                      <p:cBhvr>
                                        <p:cTn id="193" dur="2000" fill="hold"/>
                                        <p:tgtEl>
                                          <p:spTgt spid="53"/>
                                        </p:tgtEl>
                                        <p:attrNameLst>
                                          <p:attrName>ppt_h</p:attrName>
                                        </p:attrNameLst>
                                      </p:cBhvr>
                                      <p:tavLst>
                                        <p:tav tm="0">
                                          <p:val>
                                            <p:fltVal val="0"/>
                                          </p:val>
                                        </p:tav>
                                        <p:tav tm="100000">
                                          <p:val>
                                            <p:strVal val="#ppt_h"/>
                                          </p:val>
                                        </p:tav>
                                      </p:tavLst>
                                    </p:anim>
                                    <p:animEffect transition="in" filter="fade">
                                      <p:cBhvr>
                                        <p:cTn id="194" dur="2000"/>
                                        <p:tgtEl>
                                          <p:spTgt spid="53"/>
                                        </p:tgtEl>
                                      </p:cBhvr>
                                    </p:animEffect>
                                  </p:childTnLst>
                                </p:cTn>
                              </p:par>
                              <p:par>
                                <p:cTn id="195" presetID="53" presetClass="entr" presetSubtype="0" fill="hold" grpId="0" nodeType="withEffect">
                                  <p:stCondLst>
                                    <p:cond delay="0"/>
                                  </p:stCondLst>
                                  <p:childTnLst>
                                    <p:set>
                                      <p:cBhvr>
                                        <p:cTn id="196" dur="1" fill="hold">
                                          <p:stCondLst>
                                            <p:cond delay="0"/>
                                          </p:stCondLst>
                                        </p:cTn>
                                        <p:tgtEl>
                                          <p:spTgt spid="54"/>
                                        </p:tgtEl>
                                        <p:attrNameLst>
                                          <p:attrName>style.visibility</p:attrName>
                                        </p:attrNameLst>
                                      </p:cBhvr>
                                      <p:to>
                                        <p:strVal val="visible"/>
                                      </p:to>
                                    </p:set>
                                    <p:anim calcmode="lin" valueType="num">
                                      <p:cBhvr>
                                        <p:cTn id="197" dur="2000" fill="hold"/>
                                        <p:tgtEl>
                                          <p:spTgt spid="54"/>
                                        </p:tgtEl>
                                        <p:attrNameLst>
                                          <p:attrName>ppt_w</p:attrName>
                                        </p:attrNameLst>
                                      </p:cBhvr>
                                      <p:tavLst>
                                        <p:tav tm="0">
                                          <p:val>
                                            <p:fltVal val="0"/>
                                          </p:val>
                                        </p:tav>
                                        <p:tav tm="100000">
                                          <p:val>
                                            <p:strVal val="#ppt_w"/>
                                          </p:val>
                                        </p:tav>
                                      </p:tavLst>
                                    </p:anim>
                                    <p:anim calcmode="lin" valueType="num">
                                      <p:cBhvr>
                                        <p:cTn id="198" dur="2000" fill="hold"/>
                                        <p:tgtEl>
                                          <p:spTgt spid="54"/>
                                        </p:tgtEl>
                                        <p:attrNameLst>
                                          <p:attrName>ppt_h</p:attrName>
                                        </p:attrNameLst>
                                      </p:cBhvr>
                                      <p:tavLst>
                                        <p:tav tm="0">
                                          <p:val>
                                            <p:fltVal val="0"/>
                                          </p:val>
                                        </p:tav>
                                        <p:tav tm="100000">
                                          <p:val>
                                            <p:strVal val="#ppt_h"/>
                                          </p:val>
                                        </p:tav>
                                      </p:tavLst>
                                    </p:anim>
                                    <p:animEffect transition="in" filter="fade">
                                      <p:cBhvr>
                                        <p:cTn id="199" dur="2000"/>
                                        <p:tgtEl>
                                          <p:spTgt spid="54"/>
                                        </p:tgtEl>
                                      </p:cBhvr>
                                    </p:animEffect>
                                  </p:childTnLst>
                                </p:cTn>
                              </p:par>
                              <p:par>
                                <p:cTn id="200" presetID="53" presetClass="entr" presetSubtype="0" fill="hold" grpId="0" nodeType="withEffect">
                                  <p:stCondLst>
                                    <p:cond delay="0"/>
                                  </p:stCondLst>
                                  <p:childTnLst>
                                    <p:set>
                                      <p:cBhvr>
                                        <p:cTn id="201" dur="1" fill="hold">
                                          <p:stCondLst>
                                            <p:cond delay="0"/>
                                          </p:stCondLst>
                                        </p:cTn>
                                        <p:tgtEl>
                                          <p:spTgt spid="55"/>
                                        </p:tgtEl>
                                        <p:attrNameLst>
                                          <p:attrName>style.visibility</p:attrName>
                                        </p:attrNameLst>
                                      </p:cBhvr>
                                      <p:to>
                                        <p:strVal val="visible"/>
                                      </p:to>
                                    </p:set>
                                    <p:anim calcmode="lin" valueType="num">
                                      <p:cBhvr>
                                        <p:cTn id="202" dur="2000" fill="hold"/>
                                        <p:tgtEl>
                                          <p:spTgt spid="55"/>
                                        </p:tgtEl>
                                        <p:attrNameLst>
                                          <p:attrName>ppt_w</p:attrName>
                                        </p:attrNameLst>
                                      </p:cBhvr>
                                      <p:tavLst>
                                        <p:tav tm="0">
                                          <p:val>
                                            <p:fltVal val="0"/>
                                          </p:val>
                                        </p:tav>
                                        <p:tav tm="100000">
                                          <p:val>
                                            <p:strVal val="#ppt_w"/>
                                          </p:val>
                                        </p:tav>
                                      </p:tavLst>
                                    </p:anim>
                                    <p:anim calcmode="lin" valueType="num">
                                      <p:cBhvr>
                                        <p:cTn id="203" dur="2000" fill="hold"/>
                                        <p:tgtEl>
                                          <p:spTgt spid="55"/>
                                        </p:tgtEl>
                                        <p:attrNameLst>
                                          <p:attrName>ppt_h</p:attrName>
                                        </p:attrNameLst>
                                      </p:cBhvr>
                                      <p:tavLst>
                                        <p:tav tm="0">
                                          <p:val>
                                            <p:fltVal val="0"/>
                                          </p:val>
                                        </p:tav>
                                        <p:tav tm="100000">
                                          <p:val>
                                            <p:strVal val="#ppt_h"/>
                                          </p:val>
                                        </p:tav>
                                      </p:tavLst>
                                    </p:anim>
                                    <p:animEffect transition="in" filter="fade">
                                      <p:cBhvr>
                                        <p:cTn id="204" dur="2000"/>
                                        <p:tgtEl>
                                          <p:spTgt spid="55"/>
                                        </p:tgtEl>
                                      </p:cBhvr>
                                    </p:animEffect>
                                  </p:childTnLst>
                                </p:cTn>
                              </p:par>
                              <p:par>
                                <p:cTn id="205" presetID="53" presetClass="entr" presetSubtype="0" fill="hold" grpId="0" nodeType="withEffect">
                                  <p:stCondLst>
                                    <p:cond delay="0"/>
                                  </p:stCondLst>
                                  <p:childTnLst>
                                    <p:set>
                                      <p:cBhvr>
                                        <p:cTn id="206" dur="1" fill="hold">
                                          <p:stCondLst>
                                            <p:cond delay="0"/>
                                          </p:stCondLst>
                                        </p:cTn>
                                        <p:tgtEl>
                                          <p:spTgt spid="56"/>
                                        </p:tgtEl>
                                        <p:attrNameLst>
                                          <p:attrName>style.visibility</p:attrName>
                                        </p:attrNameLst>
                                      </p:cBhvr>
                                      <p:to>
                                        <p:strVal val="visible"/>
                                      </p:to>
                                    </p:set>
                                    <p:anim calcmode="lin" valueType="num">
                                      <p:cBhvr>
                                        <p:cTn id="207" dur="2000" fill="hold"/>
                                        <p:tgtEl>
                                          <p:spTgt spid="56"/>
                                        </p:tgtEl>
                                        <p:attrNameLst>
                                          <p:attrName>ppt_w</p:attrName>
                                        </p:attrNameLst>
                                      </p:cBhvr>
                                      <p:tavLst>
                                        <p:tav tm="0">
                                          <p:val>
                                            <p:fltVal val="0"/>
                                          </p:val>
                                        </p:tav>
                                        <p:tav tm="100000">
                                          <p:val>
                                            <p:strVal val="#ppt_w"/>
                                          </p:val>
                                        </p:tav>
                                      </p:tavLst>
                                    </p:anim>
                                    <p:anim calcmode="lin" valueType="num">
                                      <p:cBhvr>
                                        <p:cTn id="208" dur="2000" fill="hold"/>
                                        <p:tgtEl>
                                          <p:spTgt spid="56"/>
                                        </p:tgtEl>
                                        <p:attrNameLst>
                                          <p:attrName>ppt_h</p:attrName>
                                        </p:attrNameLst>
                                      </p:cBhvr>
                                      <p:tavLst>
                                        <p:tav tm="0">
                                          <p:val>
                                            <p:fltVal val="0"/>
                                          </p:val>
                                        </p:tav>
                                        <p:tav tm="100000">
                                          <p:val>
                                            <p:strVal val="#ppt_h"/>
                                          </p:val>
                                        </p:tav>
                                      </p:tavLst>
                                    </p:anim>
                                    <p:animEffect transition="in" filter="fade">
                                      <p:cBhvr>
                                        <p:cTn id="209" dur="2000"/>
                                        <p:tgtEl>
                                          <p:spTgt spid="56"/>
                                        </p:tgtEl>
                                      </p:cBhvr>
                                    </p:animEffect>
                                  </p:childTnLst>
                                </p:cTn>
                              </p:par>
                              <p:par>
                                <p:cTn id="210" presetID="53" presetClass="entr" presetSubtype="0" fill="hold" grpId="0" nodeType="withEffect">
                                  <p:stCondLst>
                                    <p:cond delay="0"/>
                                  </p:stCondLst>
                                  <p:childTnLst>
                                    <p:set>
                                      <p:cBhvr>
                                        <p:cTn id="211" dur="1" fill="hold">
                                          <p:stCondLst>
                                            <p:cond delay="0"/>
                                          </p:stCondLst>
                                        </p:cTn>
                                        <p:tgtEl>
                                          <p:spTgt spid="57"/>
                                        </p:tgtEl>
                                        <p:attrNameLst>
                                          <p:attrName>style.visibility</p:attrName>
                                        </p:attrNameLst>
                                      </p:cBhvr>
                                      <p:to>
                                        <p:strVal val="visible"/>
                                      </p:to>
                                    </p:set>
                                    <p:anim calcmode="lin" valueType="num">
                                      <p:cBhvr>
                                        <p:cTn id="212" dur="2000" fill="hold"/>
                                        <p:tgtEl>
                                          <p:spTgt spid="57"/>
                                        </p:tgtEl>
                                        <p:attrNameLst>
                                          <p:attrName>ppt_w</p:attrName>
                                        </p:attrNameLst>
                                      </p:cBhvr>
                                      <p:tavLst>
                                        <p:tav tm="0">
                                          <p:val>
                                            <p:fltVal val="0"/>
                                          </p:val>
                                        </p:tav>
                                        <p:tav tm="100000">
                                          <p:val>
                                            <p:strVal val="#ppt_w"/>
                                          </p:val>
                                        </p:tav>
                                      </p:tavLst>
                                    </p:anim>
                                    <p:anim calcmode="lin" valueType="num">
                                      <p:cBhvr>
                                        <p:cTn id="213" dur="2000" fill="hold"/>
                                        <p:tgtEl>
                                          <p:spTgt spid="57"/>
                                        </p:tgtEl>
                                        <p:attrNameLst>
                                          <p:attrName>ppt_h</p:attrName>
                                        </p:attrNameLst>
                                      </p:cBhvr>
                                      <p:tavLst>
                                        <p:tav tm="0">
                                          <p:val>
                                            <p:fltVal val="0"/>
                                          </p:val>
                                        </p:tav>
                                        <p:tav tm="100000">
                                          <p:val>
                                            <p:strVal val="#ppt_h"/>
                                          </p:val>
                                        </p:tav>
                                      </p:tavLst>
                                    </p:anim>
                                    <p:animEffect transition="in" filter="fade">
                                      <p:cBhvr>
                                        <p:cTn id="214" dur="2000"/>
                                        <p:tgtEl>
                                          <p:spTgt spid="57"/>
                                        </p:tgtEl>
                                      </p:cBhvr>
                                    </p:animEffect>
                                  </p:childTnLst>
                                </p:cTn>
                              </p:par>
                              <p:par>
                                <p:cTn id="215" presetID="53" presetClass="entr" presetSubtype="0" fill="hold" grpId="0" nodeType="withEffect">
                                  <p:stCondLst>
                                    <p:cond delay="0"/>
                                  </p:stCondLst>
                                  <p:childTnLst>
                                    <p:set>
                                      <p:cBhvr>
                                        <p:cTn id="216" dur="1" fill="hold">
                                          <p:stCondLst>
                                            <p:cond delay="0"/>
                                          </p:stCondLst>
                                        </p:cTn>
                                        <p:tgtEl>
                                          <p:spTgt spid="58"/>
                                        </p:tgtEl>
                                        <p:attrNameLst>
                                          <p:attrName>style.visibility</p:attrName>
                                        </p:attrNameLst>
                                      </p:cBhvr>
                                      <p:to>
                                        <p:strVal val="visible"/>
                                      </p:to>
                                    </p:set>
                                    <p:anim calcmode="lin" valueType="num">
                                      <p:cBhvr>
                                        <p:cTn id="217" dur="2000" fill="hold"/>
                                        <p:tgtEl>
                                          <p:spTgt spid="58"/>
                                        </p:tgtEl>
                                        <p:attrNameLst>
                                          <p:attrName>ppt_w</p:attrName>
                                        </p:attrNameLst>
                                      </p:cBhvr>
                                      <p:tavLst>
                                        <p:tav tm="0">
                                          <p:val>
                                            <p:fltVal val="0"/>
                                          </p:val>
                                        </p:tav>
                                        <p:tav tm="100000">
                                          <p:val>
                                            <p:strVal val="#ppt_w"/>
                                          </p:val>
                                        </p:tav>
                                      </p:tavLst>
                                    </p:anim>
                                    <p:anim calcmode="lin" valueType="num">
                                      <p:cBhvr>
                                        <p:cTn id="218" dur="2000" fill="hold"/>
                                        <p:tgtEl>
                                          <p:spTgt spid="58"/>
                                        </p:tgtEl>
                                        <p:attrNameLst>
                                          <p:attrName>ppt_h</p:attrName>
                                        </p:attrNameLst>
                                      </p:cBhvr>
                                      <p:tavLst>
                                        <p:tav tm="0">
                                          <p:val>
                                            <p:fltVal val="0"/>
                                          </p:val>
                                        </p:tav>
                                        <p:tav tm="100000">
                                          <p:val>
                                            <p:strVal val="#ppt_h"/>
                                          </p:val>
                                        </p:tav>
                                      </p:tavLst>
                                    </p:anim>
                                    <p:animEffect transition="in" filter="fade">
                                      <p:cBhvr>
                                        <p:cTn id="219" dur="2000"/>
                                        <p:tgtEl>
                                          <p:spTgt spid="58"/>
                                        </p:tgtEl>
                                      </p:cBhvr>
                                    </p:animEffect>
                                  </p:childTnLst>
                                </p:cTn>
                              </p:par>
                              <p:par>
                                <p:cTn id="220" presetID="53" presetClass="entr" presetSubtype="0" fill="hold" grpId="0" nodeType="withEffect">
                                  <p:stCondLst>
                                    <p:cond delay="0"/>
                                  </p:stCondLst>
                                  <p:childTnLst>
                                    <p:set>
                                      <p:cBhvr>
                                        <p:cTn id="221" dur="1" fill="hold">
                                          <p:stCondLst>
                                            <p:cond delay="0"/>
                                          </p:stCondLst>
                                        </p:cTn>
                                        <p:tgtEl>
                                          <p:spTgt spid="59"/>
                                        </p:tgtEl>
                                        <p:attrNameLst>
                                          <p:attrName>style.visibility</p:attrName>
                                        </p:attrNameLst>
                                      </p:cBhvr>
                                      <p:to>
                                        <p:strVal val="visible"/>
                                      </p:to>
                                    </p:set>
                                    <p:anim calcmode="lin" valueType="num">
                                      <p:cBhvr>
                                        <p:cTn id="222" dur="2000" fill="hold"/>
                                        <p:tgtEl>
                                          <p:spTgt spid="59"/>
                                        </p:tgtEl>
                                        <p:attrNameLst>
                                          <p:attrName>ppt_w</p:attrName>
                                        </p:attrNameLst>
                                      </p:cBhvr>
                                      <p:tavLst>
                                        <p:tav tm="0">
                                          <p:val>
                                            <p:fltVal val="0"/>
                                          </p:val>
                                        </p:tav>
                                        <p:tav tm="100000">
                                          <p:val>
                                            <p:strVal val="#ppt_w"/>
                                          </p:val>
                                        </p:tav>
                                      </p:tavLst>
                                    </p:anim>
                                    <p:anim calcmode="lin" valueType="num">
                                      <p:cBhvr>
                                        <p:cTn id="223" dur="2000" fill="hold"/>
                                        <p:tgtEl>
                                          <p:spTgt spid="59"/>
                                        </p:tgtEl>
                                        <p:attrNameLst>
                                          <p:attrName>ppt_h</p:attrName>
                                        </p:attrNameLst>
                                      </p:cBhvr>
                                      <p:tavLst>
                                        <p:tav tm="0">
                                          <p:val>
                                            <p:fltVal val="0"/>
                                          </p:val>
                                        </p:tav>
                                        <p:tav tm="100000">
                                          <p:val>
                                            <p:strVal val="#ppt_h"/>
                                          </p:val>
                                        </p:tav>
                                      </p:tavLst>
                                    </p:anim>
                                    <p:animEffect transition="in" filter="fade">
                                      <p:cBhvr>
                                        <p:cTn id="224" dur="2000"/>
                                        <p:tgtEl>
                                          <p:spTgt spid="59"/>
                                        </p:tgtEl>
                                      </p:cBhvr>
                                    </p:animEffect>
                                  </p:childTnLst>
                                </p:cTn>
                              </p:par>
                              <p:par>
                                <p:cTn id="225" presetID="53" presetClass="entr" presetSubtype="0" fill="hold" grpId="0" nodeType="withEffect">
                                  <p:stCondLst>
                                    <p:cond delay="0"/>
                                  </p:stCondLst>
                                  <p:childTnLst>
                                    <p:set>
                                      <p:cBhvr>
                                        <p:cTn id="226" dur="1" fill="hold">
                                          <p:stCondLst>
                                            <p:cond delay="0"/>
                                          </p:stCondLst>
                                        </p:cTn>
                                        <p:tgtEl>
                                          <p:spTgt spid="60"/>
                                        </p:tgtEl>
                                        <p:attrNameLst>
                                          <p:attrName>style.visibility</p:attrName>
                                        </p:attrNameLst>
                                      </p:cBhvr>
                                      <p:to>
                                        <p:strVal val="visible"/>
                                      </p:to>
                                    </p:set>
                                    <p:anim calcmode="lin" valueType="num">
                                      <p:cBhvr>
                                        <p:cTn id="227" dur="2000" fill="hold"/>
                                        <p:tgtEl>
                                          <p:spTgt spid="60"/>
                                        </p:tgtEl>
                                        <p:attrNameLst>
                                          <p:attrName>ppt_w</p:attrName>
                                        </p:attrNameLst>
                                      </p:cBhvr>
                                      <p:tavLst>
                                        <p:tav tm="0">
                                          <p:val>
                                            <p:fltVal val="0"/>
                                          </p:val>
                                        </p:tav>
                                        <p:tav tm="100000">
                                          <p:val>
                                            <p:strVal val="#ppt_w"/>
                                          </p:val>
                                        </p:tav>
                                      </p:tavLst>
                                    </p:anim>
                                    <p:anim calcmode="lin" valueType="num">
                                      <p:cBhvr>
                                        <p:cTn id="228" dur="2000" fill="hold"/>
                                        <p:tgtEl>
                                          <p:spTgt spid="60"/>
                                        </p:tgtEl>
                                        <p:attrNameLst>
                                          <p:attrName>ppt_h</p:attrName>
                                        </p:attrNameLst>
                                      </p:cBhvr>
                                      <p:tavLst>
                                        <p:tav tm="0">
                                          <p:val>
                                            <p:fltVal val="0"/>
                                          </p:val>
                                        </p:tav>
                                        <p:tav tm="100000">
                                          <p:val>
                                            <p:strVal val="#ppt_h"/>
                                          </p:val>
                                        </p:tav>
                                      </p:tavLst>
                                    </p:anim>
                                    <p:animEffect transition="in" filter="fade">
                                      <p:cBhvr>
                                        <p:cTn id="229" dur="2000"/>
                                        <p:tgtEl>
                                          <p:spTgt spid="60"/>
                                        </p:tgtEl>
                                      </p:cBhvr>
                                    </p:animEffect>
                                  </p:childTnLst>
                                </p:cTn>
                              </p:par>
                              <p:par>
                                <p:cTn id="230" presetID="53" presetClass="entr" presetSubtype="0" fill="hold" grpId="0" nodeType="withEffect">
                                  <p:stCondLst>
                                    <p:cond delay="0"/>
                                  </p:stCondLst>
                                  <p:childTnLst>
                                    <p:set>
                                      <p:cBhvr>
                                        <p:cTn id="231" dur="1" fill="hold">
                                          <p:stCondLst>
                                            <p:cond delay="0"/>
                                          </p:stCondLst>
                                        </p:cTn>
                                        <p:tgtEl>
                                          <p:spTgt spid="61"/>
                                        </p:tgtEl>
                                        <p:attrNameLst>
                                          <p:attrName>style.visibility</p:attrName>
                                        </p:attrNameLst>
                                      </p:cBhvr>
                                      <p:to>
                                        <p:strVal val="visible"/>
                                      </p:to>
                                    </p:set>
                                    <p:anim calcmode="lin" valueType="num">
                                      <p:cBhvr>
                                        <p:cTn id="232" dur="2000" fill="hold"/>
                                        <p:tgtEl>
                                          <p:spTgt spid="61"/>
                                        </p:tgtEl>
                                        <p:attrNameLst>
                                          <p:attrName>ppt_w</p:attrName>
                                        </p:attrNameLst>
                                      </p:cBhvr>
                                      <p:tavLst>
                                        <p:tav tm="0">
                                          <p:val>
                                            <p:fltVal val="0"/>
                                          </p:val>
                                        </p:tav>
                                        <p:tav tm="100000">
                                          <p:val>
                                            <p:strVal val="#ppt_w"/>
                                          </p:val>
                                        </p:tav>
                                      </p:tavLst>
                                    </p:anim>
                                    <p:anim calcmode="lin" valueType="num">
                                      <p:cBhvr>
                                        <p:cTn id="233" dur="2000" fill="hold"/>
                                        <p:tgtEl>
                                          <p:spTgt spid="61"/>
                                        </p:tgtEl>
                                        <p:attrNameLst>
                                          <p:attrName>ppt_h</p:attrName>
                                        </p:attrNameLst>
                                      </p:cBhvr>
                                      <p:tavLst>
                                        <p:tav tm="0">
                                          <p:val>
                                            <p:fltVal val="0"/>
                                          </p:val>
                                        </p:tav>
                                        <p:tav tm="100000">
                                          <p:val>
                                            <p:strVal val="#ppt_h"/>
                                          </p:val>
                                        </p:tav>
                                      </p:tavLst>
                                    </p:anim>
                                    <p:animEffect transition="in" filter="fade">
                                      <p:cBhvr>
                                        <p:cTn id="234" dur="2000"/>
                                        <p:tgtEl>
                                          <p:spTgt spid="61"/>
                                        </p:tgtEl>
                                      </p:cBhvr>
                                    </p:animEffect>
                                  </p:childTnLst>
                                </p:cTn>
                              </p:par>
                              <p:par>
                                <p:cTn id="235" presetID="53" presetClass="entr" presetSubtype="0" fill="hold" grpId="0" nodeType="withEffect">
                                  <p:stCondLst>
                                    <p:cond delay="0"/>
                                  </p:stCondLst>
                                  <p:childTnLst>
                                    <p:set>
                                      <p:cBhvr>
                                        <p:cTn id="236" dur="1" fill="hold">
                                          <p:stCondLst>
                                            <p:cond delay="0"/>
                                          </p:stCondLst>
                                        </p:cTn>
                                        <p:tgtEl>
                                          <p:spTgt spid="62"/>
                                        </p:tgtEl>
                                        <p:attrNameLst>
                                          <p:attrName>style.visibility</p:attrName>
                                        </p:attrNameLst>
                                      </p:cBhvr>
                                      <p:to>
                                        <p:strVal val="visible"/>
                                      </p:to>
                                    </p:set>
                                    <p:anim calcmode="lin" valueType="num">
                                      <p:cBhvr>
                                        <p:cTn id="237" dur="2000" fill="hold"/>
                                        <p:tgtEl>
                                          <p:spTgt spid="62"/>
                                        </p:tgtEl>
                                        <p:attrNameLst>
                                          <p:attrName>ppt_w</p:attrName>
                                        </p:attrNameLst>
                                      </p:cBhvr>
                                      <p:tavLst>
                                        <p:tav tm="0">
                                          <p:val>
                                            <p:fltVal val="0"/>
                                          </p:val>
                                        </p:tav>
                                        <p:tav tm="100000">
                                          <p:val>
                                            <p:strVal val="#ppt_w"/>
                                          </p:val>
                                        </p:tav>
                                      </p:tavLst>
                                    </p:anim>
                                    <p:anim calcmode="lin" valueType="num">
                                      <p:cBhvr>
                                        <p:cTn id="238" dur="2000" fill="hold"/>
                                        <p:tgtEl>
                                          <p:spTgt spid="62"/>
                                        </p:tgtEl>
                                        <p:attrNameLst>
                                          <p:attrName>ppt_h</p:attrName>
                                        </p:attrNameLst>
                                      </p:cBhvr>
                                      <p:tavLst>
                                        <p:tav tm="0">
                                          <p:val>
                                            <p:fltVal val="0"/>
                                          </p:val>
                                        </p:tav>
                                        <p:tav tm="100000">
                                          <p:val>
                                            <p:strVal val="#ppt_h"/>
                                          </p:val>
                                        </p:tav>
                                      </p:tavLst>
                                    </p:anim>
                                    <p:animEffect transition="in" filter="fade">
                                      <p:cBhvr>
                                        <p:cTn id="239" dur="2000"/>
                                        <p:tgtEl>
                                          <p:spTgt spid="62"/>
                                        </p:tgtEl>
                                      </p:cBhvr>
                                    </p:animEffect>
                                  </p:childTnLst>
                                </p:cTn>
                              </p:par>
                              <p:par>
                                <p:cTn id="240" presetID="53" presetClass="entr" presetSubtype="0" fill="hold" grpId="0" nodeType="withEffect">
                                  <p:stCondLst>
                                    <p:cond delay="0"/>
                                  </p:stCondLst>
                                  <p:childTnLst>
                                    <p:set>
                                      <p:cBhvr>
                                        <p:cTn id="241" dur="1" fill="hold">
                                          <p:stCondLst>
                                            <p:cond delay="0"/>
                                          </p:stCondLst>
                                        </p:cTn>
                                        <p:tgtEl>
                                          <p:spTgt spid="63"/>
                                        </p:tgtEl>
                                        <p:attrNameLst>
                                          <p:attrName>style.visibility</p:attrName>
                                        </p:attrNameLst>
                                      </p:cBhvr>
                                      <p:to>
                                        <p:strVal val="visible"/>
                                      </p:to>
                                    </p:set>
                                    <p:anim calcmode="lin" valueType="num">
                                      <p:cBhvr>
                                        <p:cTn id="242" dur="2000" fill="hold"/>
                                        <p:tgtEl>
                                          <p:spTgt spid="63"/>
                                        </p:tgtEl>
                                        <p:attrNameLst>
                                          <p:attrName>ppt_w</p:attrName>
                                        </p:attrNameLst>
                                      </p:cBhvr>
                                      <p:tavLst>
                                        <p:tav tm="0">
                                          <p:val>
                                            <p:fltVal val="0"/>
                                          </p:val>
                                        </p:tav>
                                        <p:tav tm="100000">
                                          <p:val>
                                            <p:strVal val="#ppt_w"/>
                                          </p:val>
                                        </p:tav>
                                      </p:tavLst>
                                    </p:anim>
                                    <p:anim calcmode="lin" valueType="num">
                                      <p:cBhvr>
                                        <p:cTn id="243" dur="2000" fill="hold"/>
                                        <p:tgtEl>
                                          <p:spTgt spid="63"/>
                                        </p:tgtEl>
                                        <p:attrNameLst>
                                          <p:attrName>ppt_h</p:attrName>
                                        </p:attrNameLst>
                                      </p:cBhvr>
                                      <p:tavLst>
                                        <p:tav tm="0">
                                          <p:val>
                                            <p:fltVal val="0"/>
                                          </p:val>
                                        </p:tav>
                                        <p:tav tm="100000">
                                          <p:val>
                                            <p:strVal val="#ppt_h"/>
                                          </p:val>
                                        </p:tav>
                                      </p:tavLst>
                                    </p:anim>
                                    <p:animEffect transition="in" filter="fade">
                                      <p:cBhvr>
                                        <p:cTn id="244" dur="2000"/>
                                        <p:tgtEl>
                                          <p:spTgt spid="63"/>
                                        </p:tgtEl>
                                      </p:cBhvr>
                                    </p:animEffect>
                                  </p:childTnLst>
                                </p:cTn>
                              </p:par>
                              <p:par>
                                <p:cTn id="245" presetID="53" presetClass="entr" presetSubtype="0" fill="hold" grpId="0" nodeType="withEffect">
                                  <p:stCondLst>
                                    <p:cond delay="0"/>
                                  </p:stCondLst>
                                  <p:childTnLst>
                                    <p:set>
                                      <p:cBhvr>
                                        <p:cTn id="246" dur="1" fill="hold">
                                          <p:stCondLst>
                                            <p:cond delay="0"/>
                                          </p:stCondLst>
                                        </p:cTn>
                                        <p:tgtEl>
                                          <p:spTgt spid="65"/>
                                        </p:tgtEl>
                                        <p:attrNameLst>
                                          <p:attrName>style.visibility</p:attrName>
                                        </p:attrNameLst>
                                      </p:cBhvr>
                                      <p:to>
                                        <p:strVal val="visible"/>
                                      </p:to>
                                    </p:set>
                                    <p:anim calcmode="lin" valueType="num">
                                      <p:cBhvr>
                                        <p:cTn id="247" dur="2000" fill="hold"/>
                                        <p:tgtEl>
                                          <p:spTgt spid="65"/>
                                        </p:tgtEl>
                                        <p:attrNameLst>
                                          <p:attrName>ppt_w</p:attrName>
                                        </p:attrNameLst>
                                      </p:cBhvr>
                                      <p:tavLst>
                                        <p:tav tm="0">
                                          <p:val>
                                            <p:fltVal val="0"/>
                                          </p:val>
                                        </p:tav>
                                        <p:tav tm="100000">
                                          <p:val>
                                            <p:strVal val="#ppt_w"/>
                                          </p:val>
                                        </p:tav>
                                      </p:tavLst>
                                    </p:anim>
                                    <p:anim calcmode="lin" valueType="num">
                                      <p:cBhvr>
                                        <p:cTn id="248" dur="2000" fill="hold"/>
                                        <p:tgtEl>
                                          <p:spTgt spid="65"/>
                                        </p:tgtEl>
                                        <p:attrNameLst>
                                          <p:attrName>ppt_h</p:attrName>
                                        </p:attrNameLst>
                                      </p:cBhvr>
                                      <p:tavLst>
                                        <p:tav tm="0">
                                          <p:val>
                                            <p:fltVal val="0"/>
                                          </p:val>
                                        </p:tav>
                                        <p:tav tm="100000">
                                          <p:val>
                                            <p:strVal val="#ppt_h"/>
                                          </p:val>
                                        </p:tav>
                                      </p:tavLst>
                                    </p:anim>
                                    <p:animEffect transition="in" filter="fade">
                                      <p:cBhvr>
                                        <p:cTn id="249" dur="2000"/>
                                        <p:tgtEl>
                                          <p:spTgt spid="65"/>
                                        </p:tgtEl>
                                      </p:cBhvr>
                                    </p:animEffect>
                                  </p:childTnLst>
                                </p:cTn>
                              </p:par>
                              <p:par>
                                <p:cTn id="250" presetID="53" presetClass="entr" presetSubtype="0" fill="hold" grpId="0" nodeType="withEffect">
                                  <p:stCondLst>
                                    <p:cond delay="0"/>
                                  </p:stCondLst>
                                  <p:childTnLst>
                                    <p:set>
                                      <p:cBhvr>
                                        <p:cTn id="251" dur="1" fill="hold">
                                          <p:stCondLst>
                                            <p:cond delay="0"/>
                                          </p:stCondLst>
                                        </p:cTn>
                                        <p:tgtEl>
                                          <p:spTgt spid="67"/>
                                        </p:tgtEl>
                                        <p:attrNameLst>
                                          <p:attrName>style.visibility</p:attrName>
                                        </p:attrNameLst>
                                      </p:cBhvr>
                                      <p:to>
                                        <p:strVal val="visible"/>
                                      </p:to>
                                    </p:set>
                                    <p:anim calcmode="lin" valueType="num">
                                      <p:cBhvr>
                                        <p:cTn id="252" dur="2000" fill="hold"/>
                                        <p:tgtEl>
                                          <p:spTgt spid="67"/>
                                        </p:tgtEl>
                                        <p:attrNameLst>
                                          <p:attrName>ppt_w</p:attrName>
                                        </p:attrNameLst>
                                      </p:cBhvr>
                                      <p:tavLst>
                                        <p:tav tm="0">
                                          <p:val>
                                            <p:fltVal val="0"/>
                                          </p:val>
                                        </p:tav>
                                        <p:tav tm="100000">
                                          <p:val>
                                            <p:strVal val="#ppt_w"/>
                                          </p:val>
                                        </p:tav>
                                      </p:tavLst>
                                    </p:anim>
                                    <p:anim calcmode="lin" valueType="num">
                                      <p:cBhvr>
                                        <p:cTn id="253" dur="2000" fill="hold"/>
                                        <p:tgtEl>
                                          <p:spTgt spid="67"/>
                                        </p:tgtEl>
                                        <p:attrNameLst>
                                          <p:attrName>ppt_h</p:attrName>
                                        </p:attrNameLst>
                                      </p:cBhvr>
                                      <p:tavLst>
                                        <p:tav tm="0">
                                          <p:val>
                                            <p:fltVal val="0"/>
                                          </p:val>
                                        </p:tav>
                                        <p:tav tm="100000">
                                          <p:val>
                                            <p:strVal val="#ppt_h"/>
                                          </p:val>
                                        </p:tav>
                                      </p:tavLst>
                                    </p:anim>
                                    <p:animEffect transition="in" filter="fade">
                                      <p:cBhvr>
                                        <p:cTn id="254" dur="2000"/>
                                        <p:tgtEl>
                                          <p:spTgt spid="67"/>
                                        </p:tgtEl>
                                      </p:cBhvr>
                                    </p:animEffect>
                                  </p:childTnLst>
                                </p:cTn>
                              </p:par>
                              <p:par>
                                <p:cTn id="255" presetID="53" presetClass="entr" presetSubtype="0" fill="hold" grpId="0" nodeType="withEffect">
                                  <p:stCondLst>
                                    <p:cond delay="0"/>
                                  </p:stCondLst>
                                  <p:childTnLst>
                                    <p:set>
                                      <p:cBhvr>
                                        <p:cTn id="256" dur="1" fill="hold">
                                          <p:stCondLst>
                                            <p:cond delay="0"/>
                                          </p:stCondLst>
                                        </p:cTn>
                                        <p:tgtEl>
                                          <p:spTgt spid="69"/>
                                        </p:tgtEl>
                                        <p:attrNameLst>
                                          <p:attrName>style.visibility</p:attrName>
                                        </p:attrNameLst>
                                      </p:cBhvr>
                                      <p:to>
                                        <p:strVal val="visible"/>
                                      </p:to>
                                    </p:set>
                                    <p:anim calcmode="lin" valueType="num">
                                      <p:cBhvr>
                                        <p:cTn id="257" dur="2000" fill="hold"/>
                                        <p:tgtEl>
                                          <p:spTgt spid="69"/>
                                        </p:tgtEl>
                                        <p:attrNameLst>
                                          <p:attrName>ppt_w</p:attrName>
                                        </p:attrNameLst>
                                      </p:cBhvr>
                                      <p:tavLst>
                                        <p:tav tm="0">
                                          <p:val>
                                            <p:fltVal val="0"/>
                                          </p:val>
                                        </p:tav>
                                        <p:tav tm="100000">
                                          <p:val>
                                            <p:strVal val="#ppt_w"/>
                                          </p:val>
                                        </p:tav>
                                      </p:tavLst>
                                    </p:anim>
                                    <p:anim calcmode="lin" valueType="num">
                                      <p:cBhvr>
                                        <p:cTn id="258" dur="2000" fill="hold"/>
                                        <p:tgtEl>
                                          <p:spTgt spid="69"/>
                                        </p:tgtEl>
                                        <p:attrNameLst>
                                          <p:attrName>ppt_h</p:attrName>
                                        </p:attrNameLst>
                                      </p:cBhvr>
                                      <p:tavLst>
                                        <p:tav tm="0">
                                          <p:val>
                                            <p:fltVal val="0"/>
                                          </p:val>
                                        </p:tav>
                                        <p:tav tm="100000">
                                          <p:val>
                                            <p:strVal val="#ppt_h"/>
                                          </p:val>
                                        </p:tav>
                                      </p:tavLst>
                                    </p:anim>
                                    <p:animEffect transition="in" filter="fade">
                                      <p:cBhvr>
                                        <p:cTn id="259" dur="2000"/>
                                        <p:tgtEl>
                                          <p:spTgt spid="69"/>
                                        </p:tgtEl>
                                      </p:cBhvr>
                                    </p:animEffect>
                                  </p:childTnLst>
                                </p:cTn>
                              </p:par>
                              <p:par>
                                <p:cTn id="260" presetID="53" presetClass="entr" presetSubtype="0" fill="hold" grpId="0" nodeType="withEffect">
                                  <p:stCondLst>
                                    <p:cond delay="0"/>
                                  </p:stCondLst>
                                  <p:childTnLst>
                                    <p:set>
                                      <p:cBhvr>
                                        <p:cTn id="261" dur="1" fill="hold">
                                          <p:stCondLst>
                                            <p:cond delay="0"/>
                                          </p:stCondLst>
                                        </p:cTn>
                                        <p:tgtEl>
                                          <p:spTgt spid="70"/>
                                        </p:tgtEl>
                                        <p:attrNameLst>
                                          <p:attrName>style.visibility</p:attrName>
                                        </p:attrNameLst>
                                      </p:cBhvr>
                                      <p:to>
                                        <p:strVal val="visible"/>
                                      </p:to>
                                    </p:set>
                                    <p:anim calcmode="lin" valueType="num">
                                      <p:cBhvr>
                                        <p:cTn id="262" dur="2000" fill="hold"/>
                                        <p:tgtEl>
                                          <p:spTgt spid="70"/>
                                        </p:tgtEl>
                                        <p:attrNameLst>
                                          <p:attrName>ppt_w</p:attrName>
                                        </p:attrNameLst>
                                      </p:cBhvr>
                                      <p:tavLst>
                                        <p:tav tm="0">
                                          <p:val>
                                            <p:fltVal val="0"/>
                                          </p:val>
                                        </p:tav>
                                        <p:tav tm="100000">
                                          <p:val>
                                            <p:strVal val="#ppt_w"/>
                                          </p:val>
                                        </p:tav>
                                      </p:tavLst>
                                    </p:anim>
                                    <p:anim calcmode="lin" valueType="num">
                                      <p:cBhvr>
                                        <p:cTn id="263" dur="2000" fill="hold"/>
                                        <p:tgtEl>
                                          <p:spTgt spid="70"/>
                                        </p:tgtEl>
                                        <p:attrNameLst>
                                          <p:attrName>ppt_h</p:attrName>
                                        </p:attrNameLst>
                                      </p:cBhvr>
                                      <p:tavLst>
                                        <p:tav tm="0">
                                          <p:val>
                                            <p:fltVal val="0"/>
                                          </p:val>
                                        </p:tav>
                                        <p:tav tm="100000">
                                          <p:val>
                                            <p:strVal val="#ppt_h"/>
                                          </p:val>
                                        </p:tav>
                                      </p:tavLst>
                                    </p:anim>
                                    <p:animEffect transition="in" filter="fade">
                                      <p:cBhvr>
                                        <p:cTn id="264" dur="2000"/>
                                        <p:tgtEl>
                                          <p:spTgt spid="70"/>
                                        </p:tgtEl>
                                      </p:cBhvr>
                                    </p:animEffect>
                                  </p:childTnLst>
                                </p:cTn>
                              </p:par>
                              <p:par>
                                <p:cTn id="265" presetID="53" presetClass="entr" presetSubtype="0" fill="hold" grpId="0" nodeType="withEffect">
                                  <p:stCondLst>
                                    <p:cond delay="0"/>
                                  </p:stCondLst>
                                  <p:childTnLst>
                                    <p:set>
                                      <p:cBhvr>
                                        <p:cTn id="266" dur="1" fill="hold">
                                          <p:stCondLst>
                                            <p:cond delay="0"/>
                                          </p:stCondLst>
                                        </p:cTn>
                                        <p:tgtEl>
                                          <p:spTgt spid="64"/>
                                        </p:tgtEl>
                                        <p:attrNameLst>
                                          <p:attrName>style.visibility</p:attrName>
                                        </p:attrNameLst>
                                      </p:cBhvr>
                                      <p:to>
                                        <p:strVal val="visible"/>
                                      </p:to>
                                    </p:set>
                                    <p:anim calcmode="lin" valueType="num">
                                      <p:cBhvr>
                                        <p:cTn id="267" dur="2000" fill="hold"/>
                                        <p:tgtEl>
                                          <p:spTgt spid="64"/>
                                        </p:tgtEl>
                                        <p:attrNameLst>
                                          <p:attrName>ppt_w</p:attrName>
                                        </p:attrNameLst>
                                      </p:cBhvr>
                                      <p:tavLst>
                                        <p:tav tm="0">
                                          <p:val>
                                            <p:fltVal val="0"/>
                                          </p:val>
                                        </p:tav>
                                        <p:tav tm="100000">
                                          <p:val>
                                            <p:strVal val="#ppt_w"/>
                                          </p:val>
                                        </p:tav>
                                      </p:tavLst>
                                    </p:anim>
                                    <p:anim calcmode="lin" valueType="num">
                                      <p:cBhvr>
                                        <p:cTn id="268" dur="2000" fill="hold"/>
                                        <p:tgtEl>
                                          <p:spTgt spid="64"/>
                                        </p:tgtEl>
                                        <p:attrNameLst>
                                          <p:attrName>ppt_h</p:attrName>
                                        </p:attrNameLst>
                                      </p:cBhvr>
                                      <p:tavLst>
                                        <p:tav tm="0">
                                          <p:val>
                                            <p:fltVal val="0"/>
                                          </p:val>
                                        </p:tav>
                                        <p:tav tm="100000">
                                          <p:val>
                                            <p:strVal val="#ppt_h"/>
                                          </p:val>
                                        </p:tav>
                                      </p:tavLst>
                                    </p:anim>
                                    <p:animEffect transition="in" filter="fade">
                                      <p:cBhvr>
                                        <p:cTn id="269" dur="2000"/>
                                        <p:tgtEl>
                                          <p:spTgt spid="64"/>
                                        </p:tgtEl>
                                      </p:cBhvr>
                                    </p:animEffect>
                                  </p:childTnLst>
                                </p:cTn>
                              </p:par>
                            </p:childTnLst>
                          </p:cTn>
                        </p:par>
                      </p:childTnLst>
                    </p:cTn>
                  </p:par>
                  <p:par>
                    <p:cTn id="270" fill="hold">
                      <p:stCondLst>
                        <p:cond delay="indefinite"/>
                      </p:stCondLst>
                      <p:childTnLst>
                        <p:par>
                          <p:cTn id="271" fill="hold">
                            <p:stCondLst>
                              <p:cond delay="0"/>
                            </p:stCondLst>
                            <p:childTnLst>
                              <p:par>
                                <p:cTn id="272" presetID="53" presetClass="entr" presetSubtype="0" fill="hold" grpId="0" nodeType="clickEffect">
                                  <p:stCondLst>
                                    <p:cond delay="0"/>
                                  </p:stCondLst>
                                  <p:childTnLst>
                                    <p:set>
                                      <p:cBhvr>
                                        <p:cTn id="273" dur="1" fill="hold">
                                          <p:stCondLst>
                                            <p:cond delay="0"/>
                                          </p:stCondLst>
                                        </p:cTn>
                                        <p:tgtEl>
                                          <p:spTgt spid="73"/>
                                        </p:tgtEl>
                                        <p:attrNameLst>
                                          <p:attrName>style.visibility</p:attrName>
                                        </p:attrNameLst>
                                      </p:cBhvr>
                                      <p:to>
                                        <p:strVal val="visible"/>
                                      </p:to>
                                    </p:set>
                                    <p:anim calcmode="lin" valueType="num">
                                      <p:cBhvr>
                                        <p:cTn id="274" dur="2000" fill="hold"/>
                                        <p:tgtEl>
                                          <p:spTgt spid="73"/>
                                        </p:tgtEl>
                                        <p:attrNameLst>
                                          <p:attrName>ppt_w</p:attrName>
                                        </p:attrNameLst>
                                      </p:cBhvr>
                                      <p:tavLst>
                                        <p:tav tm="0">
                                          <p:val>
                                            <p:fltVal val="0"/>
                                          </p:val>
                                        </p:tav>
                                        <p:tav tm="100000">
                                          <p:val>
                                            <p:strVal val="#ppt_w"/>
                                          </p:val>
                                        </p:tav>
                                      </p:tavLst>
                                    </p:anim>
                                    <p:anim calcmode="lin" valueType="num">
                                      <p:cBhvr>
                                        <p:cTn id="275" dur="2000" fill="hold"/>
                                        <p:tgtEl>
                                          <p:spTgt spid="73"/>
                                        </p:tgtEl>
                                        <p:attrNameLst>
                                          <p:attrName>ppt_h</p:attrName>
                                        </p:attrNameLst>
                                      </p:cBhvr>
                                      <p:tavLst>
                                        <p:tav tm="0">
                                          <p:val>
                                            <p:fltVal val="0"/>
                                          </p:val>
                                        </p:tav>
                                        <p:tav tm="100000">
                                          <p:val>
                                            <p:strVal val="#ppt_h"/>
                                          </p:val>
                                        </p:tav>
                                      </p:tavLst>
                                    </p:anim>
                                    <p:animEffect transition="in" filter="fade">
                                      <p:cBhvr>
                                        <p:cTn id="276" dur="2000"/>
                                        <p:tgtEl>
                                          <p:spTgt spid="73"/>
                                        </p:tgtEl>
                                      </p:cBhvr>
                                    </p:animEffect>
                                  </p:childTnLst>
                                </p:cTn>
                              </p:par>
                            </p:childTnLst>
                          </p:cTn>
                        </p:par>
                        <p:par>
                          <p:cTn id="277" fill="hold">
                            <p:stCondLst>
                              <p:cond delay="2000"/>
                            </p:stCondLst>
                            <p:childTnLst>
                              <p:par>
                                <p:cTn id="278" presetID="55" presetClass="entr" presetSubtype="0" fill="hold" nodeType="afterEffect">
                                  <p:stCondLst>
                                    <p:cond delay="0"/>
                                  </p:stCondLst>
                                  <p:childTnLst>
                                    <p:set>
                                      <p:cBhvr>
                                        <p:cTn id="279" dur="1" fill="hold">
                                          <p:stCondLst>
                                            <p:cond delay="0"/>
                                          </p:stCondLst>
                                        </p:cTn>
                                        <p:tgtEl>
                                          <p:spTgt spid="7"/>
                                        </p:tgtEl>
                                        <p:attrNameLst>
                                          <p:attrName>style.visibility</p:attrName>
                                        </p:attrNameLst>
                                      </p:cBhvr>
                                      <p:to>
                                        <p:strVal val="visible"/>
                                      </p:to>
                                    </p:set>
                                    <p:anim calcmode="lin" valueType="num">
                                      <p:cBhvr>
                                        <p:cTn id="280" dur="1000" fill="hold"/>
                                        <p:tgtEl>
                                          <p:spTgt spid="7"/>
                                        </p:tgtEl>
                                        <p:attrNameLst>
                                          <p:attrName>ppt_w</p:attrName>
                                        </p:attrNameLst>
                                      </p:cBhvr>
                                      <p:tavLst>
                                        <p:tav tm="0">
                                          <p:val>
                                            <p:strVal val="#ppt_w*0.70"/>
                                          </p:val>
                                        </p:tav>
                                        <p:tav tm="100000">
                                          <p:val>
                                            <p:strVal val="#ppt_w"/>
                                          </p:val>
                                        </p:tav>
                                      </p:tavLst>
                                    </p:anim>
                                    <p:anim calcmode="lin" valueType="num">
                                      <p:cBhvr>
                                        <p:cTn id="281" dur="1000" fill="hold"/>
                                        <p:tgtEl>
                                          <p:spTgt spid="7"/>
                                        </p:tgtEl>
                                        <p:attrNameLst>
                                          <p:attrName>ppt_h</p:attrName>
                                        </p:attrNameLst>
                                      </p:cBhvr>
                                      <p:tavLst>
                                        <p:tav tm="0">
                                          <p:val>
                                            <p:strVal val="#ppt_h"/>
                                          </p:val>
                                        </p:tav>
                                        <p:tav tm="100000">
                                          <p:val>
                                            <p:strVal val="#ppt_h"/>
                                          </p:val>
                                        </p:tav>
                                      </p:tavLst>
                                    </p:anim>
                                    <p:animEffect transition="in" filter="fade">
                                      <p:cBhvr>
                                        <p:cTn id="282" dur="1000"/>
                                        <p:tgtEl>
                                          <p:spTgt spid="7"/>
                                        </p:tgtEl>
                                      </p:cBhvr>
                                    </p:animEffect>
                                  </p:childTnLst>
                                </p:cTn>
                              </p:par>
                            </p:childTnLst>
                          </p:cTn>
                        </p:par>
                      </p:childTnLst>
                    </p:cTn>
                  </p:par>
                  <p:par>
                    <p:cTn id="283" fill="hold">
                      <p:stCondLst>
                        <p:cond delay="indefinite"/>
                      </p:stCondLst>
                      <p:childTnLst>
                        <p:par>
                          <p:cTn id="284" fill="hold">
                            <p:stCondLst>
                              <p:cond delay="0"/>
                            </p:stCondLst>
                            <p:childTnLst>
                              <p:par>
                                <p:cTn id="285" presetID="53" presetClass="entr" presetSubtype="0" fill="hold" grpId="0" nodeType="clickEffect">
                                  <p:stCondLst>
                                    <p:cond delay="0"/>
                                  </p:stCondLst>
                                  <p:childTnLst>
                                    <p:set>
                                      <p:cBhvr>
                                        <p:cTn id="286" dur="1" fill="hold">
                                          <p:stCondLst>
                                            <p:cond delay="0"/>
                                          </p:stCondLst>
                                        </p:cTn>
                                        <p:tgtEl>
                                          <p:spTgt spid="12"/>
                                        </p:tgtEl>
                                        <p:attrNameLst>
                                          <p:attrName>style.visibility</p:attrName>
                                        </p:attrNameLst>
                                      </p:cBhvr>
                                      <p:to>
                                        <p:strVal val="visible"/>
                                      </p:to>
                                    </p:set>
                                    <p:anim calcmode="lin" valueType="num">
                                      <p:cBhvr>
                                        <p:cTn id="287" dur="1000" fill="hold"/>
                                        <p:tgtEl>
                                          <p:spTgt spid="12"/>
                                        </p:tgtEl>
                                        <p:attrNameLst>
                                          <p:attrName>ppt_w</p:attrName>
                                        </p:attrNameLst>
                                      </p:cBhvr>
                                      <p:tavLst>
                                        <p:tav tm="0">
                                          <p:val>
                                            <p:fltVal val="0"/>
                                          </p:val>
                                        </p:tav>
                                        <p:tav tm="100000">
                                          <p:val>
                                            <p:strVal val="#ppt_w"/>
                                          </p:val>
                                        </p:tav>
                                      </p:tavLst>
                                    </p:anim>
                                    <p:anim calcmode="lin" valueType="num">
                                      <p:cBhvr>
                                        <p:cTn id="288" dur="1000" fill="hold"/>
                                        <p:tgtEl>
                                          <p:spTgt spid="12"/>
                                        </p:tgtEl>
                                        <p:attrNameLst>
                                          <p:attrName>ppt_h</p:attrName>
                                        </p:attrNameLst>
                                      </p:cBhvr>
                                      <p:tavLst>
                                        <p:tav tm="0">
                                          <p:val>
                                            <p:fltVal val="0"/>
                                          </p:val>
                                        </p:tav>
                                        <p:tav tm="100000">
                                          <p:val>
                                            <p:strVal val="#ppt_h"/>
                                          </p:val>
                                        </p:tav>
                                      </p:tavLst>
                                    </p:anim>
                                    <p:animEffect transition="in" filter="fade">
                                      <p:cBhvr>
                                        <p:cTn id="289" dur="1000"/>
                                        <p:tgtEl>
                                          <p:spTgt spid="12"/>
                                        </p:tgtEl>
                                      </p:cBhvr>
                                    </p:animEffect>
                                  </p:childTnLst>
                                </p:cTn>
                              </p:par>
                              <p:par>
                                <p:cTn id="290" presetID="53" presetClass="entr" presetSubtype="0" fill="hold" grpId="0" nodeType="withEffect">
                                  <p:stCondLst>
                                    <p:cond delay="0"/>
                                  </p:stCondLst>
                                  <p:childTnLst>
                                    <p:set>
                                      <p:cBhvr>
                                        <p:cTn id="291" dur="1" fill="hold">
                                          <p:stCondLst>
                                            <p:cond delay="0"/>
                                          </p:stCondLst>
                                        </p:cTn>
                                        <p:tgtEl>
                                          <p:spTgt spid="13"/>
                                        </p:tgtEl>
                                        <p:attrNameLst>
                                          <p:attrName>style.visibility</p:attrName>
                                        </p:attrNameLst>
                                      </p:cBhvr>
                                      <p:to>
                                        <p:strVal val="visible"/>
                                      </p:to>
                                    </p:set>
                                    <p:anim calcmode="lin" valueType="num">
                                      <p:cBhvr>
                                        <p:cTn id="292" dur="1000" fill="hold"/>
                                        <p:tgtEl>
                                          <p:spTgt spid="13"/>
                                        </p:tgtEl>
                                        <p:attrNameLst>
                                          <p:attrName>ppt_w</p:attrName>
                                        </p:attrNameLst>
                                      </p:cBhvr>
                                      <p:tavLst>
                                        <p:tav tm="0">
                                          <p:val>
                                            <p:fltVal val="0"/>
                                          </p:val>
                                        </p:tav>
                                        <p:tav tm="100000">
                                          <p:val>
                                            <p:strVal val="#ppt_w"/>
                                          </p:val>
                                        </p:tav>
                                      </p:tavLst>
                                    </p:anim>
                                    <p:anim calcmode="lin" valueType="num">
                                      <p:cBhvr>
                                        <p:cTn id="293" dur="1000" fill="hold"/>
                                        <p:tgtEl>
                                          <p:spTgt spid="13"/>
                                        </p:tgtEl>
                                        <p:attrNameLst>
                                          <p:attrName>ppt_h</p:attrName>
                                        </p:attrNameLst>
                                      </p:cBhvr>
                                      <p:tavLst>
                                        <p:tav tm="0">
                                          <p:val>
                                            <p:fltVal val="0"/>
                                          </p:val>
                                        </p:tav>
                                        <p:tav tm="100000">
                                          <p:val>
                                            <p:strVal val="#ppt_h"/>
                                          </p:val>
                                        </p:tav>
                                      </p:tavLst>
                                    </p:anim>
                                    <p:animEffect transition="in" filter="fade">
                                      <p:cBhvr>
                                        <p:cTn id="294" dur="1000"/>
                                        <p:tgtEl>
                                          <p:spTgt spid="13"/>
                                        </p:tgtEl>
                                      </p:cBhvr>
                                    </p:animEffect>
                                  </p:childTnLst>
                                </p:cTn>
                              </p:par>
                              <p:par>
                                <p:cTn id="295" presetID="53" presetClass="entr" presetSubtype="0" fill="hold" grpId="0" nodeType="withEffect">
                                  <p:stCondLst>
                                    <p:cond delay="0"/>
                                  </p:stCondLst>
                                  <p:childTnLst>
                                    <p:set>
                                      <p:cBhvr>
                                        <p:cTn id="296" dur="1" fill="hold">
                                          <p:stCondLst>
                                            <p:cond delay="0"/>
                                          </p:stCondLst>
                                        </p:cTn>
                                        <p:tgtEl>
                                          <p:spTgt spid="14"/>
                                        </p:tgtEl>
                                        <p:attrNameLst>
                                          <p:attrName>style.visibility</p:attrName>
                                        </p:attrNameLst>
                                      </p:cBhvr>
                                      <p:to>
                                        <p:strVal val="visible"/>
                                      </p:to>
                                    </p:set>
                                    <p:anim calcmode="lin" valueType="num">
                                      <p:cBhvr>
                                        <p:cTn id="297" dur="1000" fill="hold"/>
                                        <p:tgtEl>
                                          <p:spTgt spid="14"/>
                                        </p:tgtEl>
                                        <p:attrNameLst>
                                          <p:attrName>ppt_w</p:attrName>
                                        </p:attrNameLst>
                                      </p:cBhvr>
                                      <p:tavLst>
                                        <p:tav tm="0">
                                          <p:val>
                                            <p:fltVal val="0"/>
                                          </p:val>
                                        </p:tav>
                                        <p:tav tm="100000">
                                          <p:val>
                                            <p:strVal val="#ppt_w"/>
                                          </p:val>
                                        </p:tav>
                                      </p:tavLst>
                                    </p:anim>
                                    <p:anim calcmode="lin" valueType="num">
                                      <p:cBhvr>
                                        <p:cTn id="298" dur="1000" fill="hold"/>
                                        <p:tgtEl>
                                          <p:spTgt spid="14"/>
                                        </p:tgtEl>
                                        <p:attrNameLst>
                                          <p:attrName>ppt_h</p:attrName>
                                        </p:attrNameLst>
                                      </p:cBhvr>
                                      <p:tavLst>
                                        <p:tav tm="0">
                                          <p:val>
                                            <p:fltVal val="0"/>
                                          </p:val>
                                        </p:tav>
                                        <p:tav tm="100000">
                                          <p:val>
                                            <p:strVal val="#ppt_h"/>
                                          </p:val>
                                        </p:tav>
                                      </p:tavLst>
                                    </p:anim>
                                    <p:animEffect transition="in" filter="fade">
                                      <p:cBhvr>
                                        <p:cTn id="299" dur="1000"/>
                                        <p:tgtEl>
                                          <p:spTgt spid="14"/>
                                        </p:tgtEl>
                                      </p:cBhvr>
                                    </p:animEffect>
                                  </p:childTnLst>
                                </p:cTn>
                              </p:par>
                              <p:par>
                                <p:cTn id="300" presetID="53" presetClass="entr" presetSubtype="0" fill="hold" grpId="0" nodeType="withEffect">
                                  <p:stCondLst>
                                    <p:cond delay="0"/>
                                  </p:stCondLst>
                                  <p:childTnLst>
                                    <p:set>
                                      <p:cBhvr>
                                        <p:cTn id="301" dur="1" fill="hold">
                                          <p:stCondLst>
                                            <p:cond delay="0"/>
                                          </p:stCondLst>
                                        </p:cTn>
                                        <p:tgtEl>
                                          <p:spTgt spid="15"/>
                                        </p:tgtEl>
                                        <p:attrNameLst>
                                          <p:attrName>style.visibility</p:attrName>
                                        </p:attrNameLst>
                                      </p:cBhvr>
                                      <p:to>
                                        <p:strVal val="visible"/>
                                      </p:to>
                                    </p:set>
                                    <p:anim calcmode="lin" valueType="num">
                                      <p:cBhvr>
                                        <p:cTn id="302" dur="1000" fill="hold"/>
                                        <p:tgtEl>
                                          <p:spTgt spid="15"/>
                                        </p:tgtEl>
                                        <p:attrNameLst>
                                          <p:attrName>ppt_w</p:attrName>
                                        </p:attrNameLst>
                                      </p:cBhvr>
                                      <p:tavLst>
                                        <p:tav tm="0">
                                          <p:val>
                                            <p:fltVal val="0"/>
                                          </p:val>
                                        </p:tav>
                                        <p:tav tm="100000">
                                          <p:val>
                                            <p:strVal val="#ppt_w"/>
                                          </p:val>
                                        </p:tav>
                                      </p:tavLst>
                                    </p:anim>
                                    <p:anim calcmode="lin" valueType="num">
                                      <p:cBhvr>
                                        <p:cTn id="303" dur="1000" fill="hold"/>
                                        <p:tgtEl>
                                          <p:spTgt spid="15"/>
                                        </p:tgtEl>
                                        <p:attrNameLst>
                                          <p:attrName>ppt_h</p:attrName>
                                        </p:attrNameLst>
                                      </p:cBhvr>
                                      <p:tavLst>
                                        <p:tav tm="0">
                                          <p:val>
                                            <p:fltVal val="0"/>
                                          </p:val>
                                        </p:tav>
                                        <p:tav tm="100000">
                                          <p:val>
                                            <p:strVal val="#ppt_h"/>
                                          </p:val>
                                        </p:tav>
                                      </p:tavLst>
                                    </p:anim>
                                    <p:animEffect transition="in" filter="fade">
                                      <p:cBhvr>
                                        <p:cTn id="304" dur="1000"/>
                                        <p:tgtEl>
                                          <p:spTgt spid="15"/>
                                        </p:tgtEl>
                                      </p:cBhvr>
                                    </p:animEffect>
                                  </p:childTnLst>
                                </p:cTn>
                              </p:par>
                            </p:childTnLst>
                          </p:cTn>
                        </p:par>
                      </p:childTnLst>
                    </p:cTn>
                  </p:par>
                  <p:par>
                    <p:cTn id="305" fill="hold">
                      <p:stCondLst>
                        <p:cond delay="indefinite"/>
                      </p:stCondLst>
                      <p:childTnLst>
                        <p:par>
                          <p:cTn id="306" fill="hold">
                            <p:stCondLst>
                              <p:cond delay="0"/>
                            </p:stCondLst>
                            <p:childTnLst>
                              <p:par>
                                <p:cTn id="307" presetID="55" presetClass="entr" presetSubtype="0" fill="hold" nodeType="clickEffect">
                                  <p:stCondLst>
                                    <p:cond delay="0"/>
                                  </p:stCondLst>
                                  <p:childTnLst>
                                    <p:set>
                                      <p:cBhvr>
                                        <p:cTn id="308" dur="1" fill="hold">
                                          <p:stCondLst>
                                            <p:cond delay="0"/>
                                          </p:stCondLst>
                                        </p:cTn>
                                        <p:tgtEl>
                                          <p:spTgt spid="11"/>
                                        </p:tgtEl>
                                        <p:attrNameLst>
                                          <p:attrName>style.visibility</p:attrName>
                                        </p:attrNameLst>
                                      </p:cBhvr>
                                      <p:to>
                                        <p:strVal val="visible"/>
                                      </p:to>
                                    </p:set>
                                    <p:anim calcmode="lin" valueType="num">
                                      <p:cBhvr>
                                        <p:cTn id="309" dur="1000" fill="hold"/>
                                        <p:tgtEl>
                                          <p:spTgt spid="11"/>
                                        </p:tgtEl>
                                        <p:attrNameLst>
                                          <p:attrName>ppt_w</p:attrName>
                                        </p:attrNameLst>
                                      </p:cBhvr>
                                      <p:tavLst>
                                        <p:tav tm="0">
                                          <p:val>
                                            <p:strVal val="#ppt_w*0.70"/>
                                          </p:val>
                                        </p:tav>
                                        <p:tav tm="100000">
                                          <p:val>
                                            <p:strVal val="#ppt_w"/>
                                          </p:val>
                                        </p:tav>
                                      </p:tavLst>
                                    </p:anim>
                                    <p:anim calcmode="lin" valueType="num">
                                      <p:cBhvr>
                                        <p:cTn id="310" dur="1000" fill="hold"/>
                                        <p:tgtEl>
                                          <p:spTgt spid="11"/>
                                        </p:tgtEl>
                                        <p:attrNameLst>
                                          <p:attrName>ppt_h</p:attrName>
                                        </p:attrNameLst>
                                      </p:cBhvr>
                                      <p:tavLst>
                                        <p:tav tm="0">
                                          <p:val>
                                            <p:strVal val="#ppt_h"/>
                                          </p:val>
                                        </p:tav>
                                        <p:tav tm="100000">
                                          <p:val>
                                            <p:strVal val="#ppt_h"/>
                                          </p:val>
                                        </p:tav>
                                      </p:tavLst>
                                    </p:anim>
                                    <p:animEffect transition="in" filter="fade">
                                      <p:cBhvr>
                                        <p:cTn id="311" dur="1000"/>
                                        <p:tgtEl>
                                          <p:spTgt spid="11"/>
                                        </p:tgtEl>
                                      </p:cBhvr>
                                    </p:animEffect>
                                  </p:childTnLst>
                                </p:cTn>
                              </p:par>
                            </p:childTnLst>
                          </p:cTn>
                        </p:par>
                      </p:childTnLst>
                    </p:cTn>
                  </p:par>
                  <p:par>
                    <p:cTn id="312" fill="hold">
                      <p:stCondLst>
                        <p:cond delay="indefinite"/>
                      </p:stCondLst>
                      <p:childTnLst>
                        <p:par>
                          <p:cTn id="313" fill="hold">
                            <p:stCondLst>
                              <p:cond delay="0"/>
                            </p:stCondLst>
                            <p:childTnLst>
                              <p:par>
                                <p:cTn id="314" presetID="55" presetClass="entr" presetSubtype="0" fill="hold" grpId="0" nodeType="clickEffect">
                                  <p:stCondLst>
                                    <p:cond delay="0"/>
                                  </p:stCondLst>
                                  <p:childTnLst>
                                    <p:set>
                                      <p:cBhvr>
                                        <p:cTn id="315" dur="1" fill="hold">
                                          <p:stCondLst>
                                            <p:cond delay="0"/>
                                          </p:stCondLst>
                                        </p:cTn>
                                        <p:tgtEl>
                                          <p:spTgt spid="100">
                                            <p:txEl>
                                              <p:pRg st="0" end="0"/>
                                            </p:txEl>
                                          </p:spTgt>
                                        </p:tgtEl>
                                        <p:attrNameLst>
                                          <p:attrName>style.visibility</p:attrName>
                                        </p:attrNameLst>
                                      </p:cBhvr>
                                      <p:to>
                                        <p:strVal val="visible"/>
                                      </p:to>
                                    </p:set>
                                    <p:anim calcmode="lin" valueType="num">
                                      <p:cBhvr>
                                        <p:cTn id="316" dur="1000" fill="hold"/>
                                        <p:tgtEl>
                                          <p:spTgt spid="100">
                                            <p:txEl>
                                              <p:pRg st="0" end="0"/>
                                            </p:txEl>
                                          </p:spTgt>
                                        </p:tgtEl>
                                        <p:attrNameLst>
                                          <p:attrName>ppt_w</p:attrName>
                                        </p:attrNameLst>
                                      </p:cBhvr>
                                      <p:tavLst>
                                        <p:tav tm="0">
                                          <p:val>
                                            <p:strVal val="#ppt_w*0.70"/>
                                          </p:val>
                                        </p:tav>
                                        <p:tav tm="100000">
                                          <p:val>
                                            <p:strVal val="#ppt_w"/>
                                          </p:val>
                                        </p:tav>
                                      </p:tavLst>
                                    </p:anim>
                                    <p:anim calcmode="lin" valueType="num">
                                      <p:cBhvr>
                                        <p:cTn id="317" dur="1000" fill="hold"/>
                                        <p:tgtEl>
                                          <p:spTgt spid="100">
                                            <p:txEl>
                                              <p:pRg st="0" end="0"/>
                                            </p:txEl>
                                          </p:spTgt>
                                        </p:tgtEl>
                                        <p:attrNameLst>
                                          <p:attrName>ppt_h</p:attrName>
                                        </p:attrNameLst>
                                      </p:cBhvr>
                                      <p:tavLst>
                                        <p:tav tm="0">
                                          <p:val>
                                            <p:strVal val="#ppt_h"/>
                                          </p:val>
                                        </p:tav>
                                        <p:tav tm="100000">
                                          <p:val>
                                            <p:strVal val="#ppt_h"/>
                                          </p:val>
                                        </p:tav>
                                      </p:tavLst>
                                    </p:anim>
                                    <p:animEffect transition="in" filter="fade">
                                      <p:cBhvr>
                                        <p:cTn id="318" dur="1000"/>
                                        <p:tgtEl>
                                          <p:spTgt spid="100">
                                            <p:txEl>
                                              <p:pRg st="0" end="0"/>
                                            </p:txEl>
                                          </p:spTgt>
                                        </p:tgtEl>
                                      </p:cBhvr>
                                    </p:animEffect>
                                  </p:childTnLst>
                                </p:cTn>
                              </p:par>
                            </p:childTnLst>
                          </p:cTn>
                        </p:par>
                      </p:childTnLst>
                    </p:cTn>
                  </p:par>
                  <p:par>
                    <p:cTn id="319" fill="hold">
                      <p:stCondLst>
                        <p:cond delay="indefinite"/>
                      </p:stCondLst>
                      <p:childTnLst>
                        <p:par>
                          <p:cTn id="320" fill="hold">
                            <p:stCondLst>
                              <p:cond delay="0"/>
                            </p:stCondLst>
                            <p:childTnLst>
                              <p:par>
                                <p:cTn id="321" presetID="55" presetClass="entr" presetSubtype="0" fill="hold" nodeType="clickEffect">
                                  <p:stCondLst>
                                    <p:cond delay="0"/>
                                  </p:stCondLst>
                                  <p:childTnLst>
                                    <p:set>
                                      <p:cBhvr>
                                        <p:cTn id="322" dur="1" fill="hold">
                                          <p:stCondLst>
                                            <p:cond delay="0"/>
                                          </p:stCondLst>
                                        </p:cTn>
                                        <p:tgtEl>
                                          <p:spTgt spid="71"/>
                                        </p:tgtEl>
                                        <p:attrNameLst>
                                          <p:attrName>style.visibility</p:attrName>
                                        </p:attrNameLst>
                                      </p:cBhvr>
                                      <p:to>
                                        <p:strVal val="visible"/>
                                      </p:to>
                                    </p:set>
                                    <p:anim calcmode="lin" valueType="num">
                                      <p:cBhvr>
                                        <p:cTn id="323" dur="1000" fill="hold"/>
                                        <p:tgtEl>
                                          <p:spTgt spid="71"/>
                                        </p:tgtEl>
                                        <p:attrNameLst>
                                          <p:attrName>ppt_w</p:attrName>
                                        </p:attrNameLst>
                                      </p:cBhvr>
                                      <p:tavLst>
                                        <p:tav tm="0">
                                          <p:val>
                                            <p:strVal val="#ppt_w*0.70"/>
                                          </p:val>
                                        </p:tav>
                                        <p:tav tm="100000">
                                          <p:val>
                                            <p:strVal val="#ppt_w"/>
                                          </p:val>
                                        </p:tav>
                                      </p:tavLst>
                                    </p:anim>
                                    <p:anim calcmode="lin" valueType="num">
                                      <p:cBhvr>
                                        <p:cTn id="324" dur="1000" fill="hold"/>
                                        <p:tgtEl>
                                          <p:spTgt spid="71"/>
                                        </p:tgtEl>
                                        <p:attrNameLst>
                                          <p:attrName>ppt_h</p:attrName>
                                        </p:attrNameLst>
                                      </p:cBhvr>
                                      <p:tavLst>
                                        <p:tav tm="0">
                                          <p:val>
                                            <p:strVal val="#ppt_h"/>
                                          </p:val>
                                        </p:tav>
                                        <p:tav tm="100000">
                                          <p:val>
                                            <p:strVal val="#ppt_h"/>
                                          </p:val>
                                        </p:tav>
                                      </p:tavLst>
                                    </p:anim>
                                    <p:animEffect transition="in" filter="fade">
                                      <p:cBhvr>
                                        <p:cTn id="325" dur="1000"/>
                                        <p:tgtEl>
                                          <p:spTgt spid="71"/>
                                        </p:tgtEl>
                                      </p:cBhvr>
                                    </p:animEffect>
                                  </p:childTnLst>
                                </p:cTn>
                              </p:par>
                            </p:childTnLst>
                          </p:cTn>
                        </p:par>
                      </p:childTnLst>
                    </p:cTn>
                  </p:par>
                  <p:par>
                    <p:cTn id="326" fill="hold">
                      <p:stCondLst>
                        <p:cond delay="indefinite"/>
                      </p:stCondLst>
                      <p:childTnLst>
                        <p:par>
                          <p:cTn id="327" fill="hold">
                            <p:stCondLst>
                              <p:cond delay="0"/>
                            </p:stCondLst>
                            <p:childTnLst>
                              <p:par>
                                <p:cTn id="328" presetID="55" presetClass="entr" presetSubtype="0" fill="hold" nodeType="clickEffect">
                                  <p:stCondLst>
                                    <p:cond delay="0"/>
                                  </p:stCondLst>
                                  <p:childTnLst>
                                    <p:set>
                                      <p:cBhvr>
                                        <p:cTn id="329" dur="1" fill="hold">
                                          <p:stCondLst>
                                            <p:cond delay="0"/>
                                          </p:stCondLst>
                                        </p:cTn>
                                        <p:tgtEl>
                                          <p:spTgt spid="95">
                                            <p:txEl>
                                              <p:pRg st="0" end="0"/>
                                            </p:txEl>
                                          </p:spTgt>
                                        </p:tgtEl>
                                        <p:attrNameLst>
                                          <p:attrName>style.visibility</p:attrName>
                                        </p:attrNameLst>
                                      </p:cBhvr>
                                      <p:to>
                                        <p:strVal val="visible"/>
                                      </p:to>
                                    </p:set>
                                    <p:anim calcmode="lin" valueType="num">
                                      <p:cBhvr>
                                        <p:cTn id="330" dur="1000" fill="hold"/>
                                        <p:tgtEl>
                                          <p:spTgt spid="95">
                                            <p:txEl>
                                              <p:pRg st="0" end="0"/>
                                            </p:txEl>
                                          </p:spTgt>
                                        </p:tgtEl>
                                        <p:attrNameLst>
                                          <p:attrName>ppt_w</p:attrName>
                                        </p:attrNameLst>
                                      </p:cBhvr>
                                      <p:tavLst>
                                        <p:tav tm="0">
                                          <p:val>
                                            <p:strVal val="#ppt_w*0.70"/>
                                          </p:val>
                                        </p:tav>
                                        <p:tav tm="100000">
                                          <p:val>
                                            <p:strVal val="#ppt_w"/>
                                          </p:val>
                                        </p:tav>
                                      </p:tavLst>
                                    </p:anim>
                                    <p:anim calcmode="lin" valueType="num">
                                      <p:cBhvr>
                                        <p:cTn id="331" dur="1000" fill="hold"/>
                                        <p:tgtEl>
                                          <p:spTgt spid="95">
                                            <p:txEl>
                                              <p:pRg st="0" end="0"/>
                                            </p:txEl>
                                          </p:spTgt>
                                        </p:tgtEl>
                                        <p:attrNameLst>
                                          <p:attrName>ppt_h</p:attrName>
                                        </p:attrNameLst>
                                      </p:cBhvr>
                                      <p:tavLst>
                                        <p:tav tm="0">
                                          <p:val>
                                            <p:strVal val="#ppt_h"/>
                                          </p:val>
                                        </p:tav>
                                        <p:tav tm="100000">
                                          <p:val>
                                            <p:strVal val="#ppt_h"/>
                                          </p:val>
                                        </p:tav>
                                      </p:tavLst>
                                    </p:anim>
                                    <p:animEffect transition="in" filter="fade">
                                      <p:cBhvr>
                                        <p:cTn id="332" dur="1000"/>
                                        <p:tgtEl>
                                          <p:spTgt spid="95">
                                            <p:txEl>
                                              <p:pRg st="0" end="0"/>
                                            </p:txEl>
                                          </p:spTgt>
                                        </p:tgtEl>
                                      </p:cBhvr>
                                    </p:animEffect>
                                  </p:childTnLst>
                                </p:cTn>
                              </p:par>
                            </p:childTnLst>
                          </p:cTn>
                        </p:par>
                      </p:childTnLst>
                    </p:cTn>
                  </p:par>
                  <p:par>
                    <p:cTn id="333" fill="hold">
                      <p:stCondLst>
                        <p:cond delay="indefinite"/>
                      </p:stCondLst>
                      <p:childTnLst>
                        <p:par>
                          <p:cTn id="334" fill="hold">
                            <p:stCondLst>
                              <p:cond delay="0"/>
                            </p:stCondLst>
                            <p:childTnLst>
                              <p:par>
                                <p:cTn id="335" presetID="55" presetClass="entr" presetSubtype="0" fill="hold" nodeType="clickEffect">
                                  <p:stCondLst>
                                    <p:cond delay="0"/>
                                  </p:stCondLst>
                                  <p:childTnLst>
                                    <p:set>
                                      <p:cBhvr>
                                        <p:cTn id="336" dur="1" fill="hold">
                                          <p:stCondLst>
                                            <p:cond delay="0"/>
                                          </p:stCondLst>
                                        </p:cTn>
                                        <p:tgtEl>
                                          <p:spTgt spid="95">
                                            <p:txEl>
                                              <p:pRg st="1" end="1"/>
                                            </p:txEl>
                                          </p:spTgt>
                                        </p:tgtEl>
                                        <p:attrNameLst>
                                          <p:attrName>style.visibility</p:attrName>
                                        </p:attrNameLst>
                                      </p:cBhvr>
                                      <p:to>
                                        <p:strVal val="visible"/>
                                      </p:to>
                                    </p:set>
                                    <p:anim calcmode="lin" valueType="num">
                                      <p:cBhvr>
                                        <p:cTn id="337" dur="1000" fill="hold"/>
                                        <p:tgtEl>
                                          <p:spTgt spid="95">
                                            <p:txEl>
                                              <p:pRg st="1" end="1"/>
                                            </p:txEl>
                                          </p:spTgt>
                                        </p:tgtEl>
                                        <p:attrNameLst>
                                          <p:attrName>ppt_w</p:attrName>
                                        </p:attrNameLst>
                                      </p:cBhvr>
                                      <p:tavLst>
                                        <p:tav tm="0">
                                          <p:val>
                                            <p:strVal val="#ppt_w*0.70"/>
                                          </p:val>
                                        </p:tav>
                                        <p:tav tm="100000">
                                          <p:val>
                                            <p:strVal val="#ppt_w"/>
                                          </p:val>
                                        </p:tav>
                                      </p:tavLst>
                                    </p:anim>
                                    <p:anim calcmode="lin" valueType="num">
                                      <p:cBhvr>
                                        <p:cTn id="338" dur="1000" fill="hold"/>
                                        <p:tgtEl>
                                          <p:spTgt spid="95">
                                            <p:txEl>
                                              <p:pRg st="1" end="1"/>
                                            </p:txEl>
                                          </p:spTgt>
                                        </p:tgtEl>
                                        <p:attrNameLst>
                                          <p:attrName>ppt_h</p:attrName>
                                        </p:attrNameLst>
                                      </p:cBhvr>
                                      <p:tavLst>
                                        <p:tav tm="0">
                                          <p:val>
                                            <p:strVal val="#ppt_h"/>
                                          </p:val>
                                        </p:tav>
                                        <p:tav tm="100000">
                                          <p:val>
                                            <p:strVal val="#ppt_h"/>
                                          </p:val>
                                        </p:tav>
                                      </p:tavLst>
                                    </p:anim>
                                    <p:animEffect transition="in" filter="fade">
                                      <p:cBhvr>
                                        <p:cTn id="339" dur="1000"/>
                                        <p:tgtEl>
                                          <p:spTgt spid="95">
                                            <p:txEl>
                                              <p:pRg st="1" end="1"/>
                                            </p:txEl>
                                          </p:spTgt>
                                        </p:tgtEl>
                                      </p:cBhvr>
                                    </p:animEffect>
                                  </p:childTnLst>
                                </p:cTn>
                              </p:par>
                            </p:childTnLst>
                          </p:cTn>
                        </p:par>
                      </p:childTnLst>
                    </p:cTn>
                  </p:par>
                  <p:par>
                    <p:cTn id="340" fill="hold">
                      <p:stCondLst>
                        <p:cond delay="indefinite"/>
                      </p:stCondLst>
                      <p:childTnLst>
                        <p:par>
                          <p:cTn id="341" fill="hold">
                            <p:stCondLst>
                              <p:cond delay="0"/>
                            </p:stCondLst>
                            <p:childTnLst>
                              <p:par>
                                <p:cTn id="342" presetID="55" presetClass="entr" presetSubtype="0" fill="hold" grpId="0" nodeType="clickEffect">
                                  <p:stCondLst>
                                    <p:cond delay="0"/>
                                  </p:stCondLst>
                                  <p:childTnLst>
                                    <p:set>
                                      <p:cBhvr>
                                        <p:cTn id="343" dur="1" fill="hold">
                                          <p:stCondLst>
                                            <p:cond delay="0"/>
                                          </p:stCondLst>
                                        </p:cTn>
                                        <p:tgtEl>
                                          <p:spTgt spid="101">
                                            <p:txEl>
                                              <p:pRg st="0" end="0"/>
                                            </p:txEl>
                                          </p:spTgt>
                                        </p:tgtEl>
                                        <p:attrNameLst>
                                          <p:attrName>style.visibility</p:attrName>
                                        </p:attrNameLst>
                                      </p:cBhvr>
                                      <p:to>
                                        <p:strVal val="visible"/>
                                      </p:to>
                                    </p:set>
                                    <p:anim calcmode="lin" valueType="num">
                                      <p:cBhvr>
                                        <p:cTn id="344" dur="1000" fill="hold"/>
                                        <p:tgtEl>
                                          <p:spTgt spid="101">
                                            <p:txEl>
                                              <p:pRg st="0" end="0"/>
                                            </p:txEl>
                                          </p:spTgt>
                                        </p:tgtEl>
                                        <p:attrNameLst>
                                          <p:attrName>ppt_w</p:attrName>
                                        </p:attrNameLst>
                                      </p:cBhvr>
                                      <p:tavLst>
                                        <p:tav tm="0">
                                          <p:val>
                                            <p:strVal val="#ppt_w*0.70"/>
                                          </p:val>
                                        </p:tav>
                                        <p:tav tm="100000">
                                          <p:val>
                                            <p:strVal val="#ppt_w"/>
                                          </p:val>
                                        </p:tav>
                                      </p:tavLst>
                                    </p:anim>
                                    <p:anim calcmode="lin" valueType="num">
                                      <p:cBhvr>
                                        <p:cTn id="345" dur="1000" fill="hold"/>
                                        <p:tgtEl>
                                          <p:spTgt spid="101">
                                            <p:txEl>
                                              <p:pRg st="0" end="0"/>
                                            </p:txEl>
                                          </p:spTgt>
                                        </p:tgtEl>
                                        <p:attrNameLst>
                                          <p:attrName>ppt_h</p:attrName>
                                        </p:attrNameLst>
                                      </p:cBhvr>
                                      <p:tavLst>
                                        <p:tav tm="0">
                                          <p:val>
                                            <p:strVal val="#ppt_h"/>
                                          </p:val>
                                        </p:tav>
                                        <p:tav tm="100000">
                                          <p:val>
                                            <p:strVal val="#ppt_h"/>
                                          </p:val>
                                        </p:tav>
                                      </p:tavLst>
                                    </p:anim>
                                    <p:animEffect transition="in" filter="fade">
                                      <p:cBhvr>
                                        <p:cTn id="346" dur="1000"/>
                                        <p:tgtEl>
                                          <p:spTgt spid="101">
                                            <p:txEl>
                                              <p:pRg st="0" end="0"/>
                                            </p:txEl>
                                          </p:spTgt>
                                        </p:tgtEl>
                                      </p:cBhvr>
                                    </p:animEffect>
                                  </p:childTnLst>
                                </p:cTn>
                              </p:par>
                            </p:childTnLst>
                          </p:cTn>
                        </p:par>
                      </p:childTnLst>
                    </p:cTn>
                  </p:par>
                  <p:par>
                    <p:cTn id="347" fill="hold">
                      <p:stCondLst>
                        <p:cond delay="indefinite"/>
                      </p:stCondLst>
                      <p:childTnLst>
                        <p:par>
                          <p:cTn id="348" fill="hold">
                            <p:stCondLst>
                              <p:cond delay="0"/>
                            </p:stCondLst>
                            <p:childTnLst>
                              <p:par>
                                <p:cTn id="349" presetID="55" presetClass="entr" presetSubtype="0" fill="hold" grpId="0" nodeType="clickEffect">
                                  <p:stCondLst>
                                    <p:cond delay="0"/>
                                  </p:stCondLst>
                                  <p:childTnLst>
                                    <p:set>
                                      <p:cBhvr>
                                        <p:cTn id="350" dur="1" fill="hold">
                                          <p:stCondLst>
                                            <p:cond delay="0"/>
                                          </p:stCondLst>
                                        </p:cTn>
                                        <p:tgtEl>
                                          <p:spTgt spid="102"/>
                                        </p:tgtEl>
                                        <p:attrNameLst>
                                          <p:attrName>style.visibility</p:attrName>
                                        </p:attrNameLst>
                                      </p:cBhvr>
                                      <p:to>
                                        <p:strVal val="visible"/>
                                      </p:to>
                                    </p:set>
                                    <p:anim calcmode="lin" valueType="num">
                                      <p:cBhvr>
                                        <p:cTn id="351" dur="1000" fill="hold"/>
                                        <p:tgtEl>
                                          <p:spTgt spid="102"/>
                                        </p:tgtEl>
                                        <p:attrNameLst>
                                          <p:attrName>ppt_w</p:attrName>
                                        </p:attrNameLst>
                                      </p:cBhvr>
                                      <p:tavLst>
                                        <p:tav tm="0">
                                          <p:val>
                                            <p:strVal val="#ppt_w*0.70"/>
                                          </p:val>
                                        </p:tav>
                                        <p:tav tm="100000">
                                          <p:val>
                                            <p:strVal val="#ppt_w"/>
                                          </p:val>
                                        </p:tav>
                                      </p:tavLst>
                                    </p:anim>
                                    <p:anim calcmode="lin" valueType="num">
                                      <p:cBhvr>
                                        <p:cTn id="352" dur="1000" fill="hold"/>
                                        <p:tgtEl>
                                          <p:spTgt spid="102"/>
                                        </p:tgtEl>
                                        <p:attrNameLst>
                                          <p:attrName>ppt_h</p:attrName>
                                        </p:attrNameLst>
                                      </p:cBhvr>
                                      <p:tavLst>
                                        <p:tav tm="0">
                                          <p:val>
                                            <p:strVal val="#ppt_h"/>
                                          </p:val>
                                        </p:tav>
                                        <p:tav tm="100000">
                                          <p:val>
                                            <p:strVal val="#ppt_h"/>
                                          </p:val>
                                        </p:tav>
                                      </p:tavLst>
                                    </p:anim>
                                    <p:animEffect transition="in" filter="fade">
                                      <p:cBhvr>
                                        <p:cTn id="353" dur="1000"/>
                                        <p:tgtEl>
                                          <p:spTgt spid="102"/>
                                        </p:tgtEl>
                                      </p:cBhvr>
                                    </p:animEffect>
                                  </p:childTnLst>
                                </p:cTn>
                              </p:par>
                              <p:par>
                                <p:cTn id="354" presetID="55" presetClass="entr" presetSubtype="0" fill="hold" grpId="0" nodeType="withEffect">
                                  <p:stCondLst>
                                    <p:cond delay="0"/>
                                  </p:stCondLst>
                                  <p:childTnLst>
                                    <p:set>
                                      <p:cBhvr>
                                        <p:cTn id="355" dur="1" fill="hold">
                                          <p:stCondLst>
                                            <p:cond delay="0"/>
                                          </p:stCondLst>
                                        </p:cTn>
                                        <p:tgtEl>
                                          <p:spTgt spid="103"/>
                                        </p:tgtEl>
                                        <p:attrNameLst>
                                          <p:attrName>style.visibility</p:attrName>
                                        </p:attrNameLst>
                                      </p:cBhvr>
                                      <p:to>
                                        <p:strVal val="visible"/>
                                      </p:to>
                                    </p:set>
                                    <p:anim calcmode="lin" valueType="num">
                                      <p:cBhvr>
                                        <p:cTn id="356" dur="1000" fill="hold"/>
                                        <p:tgtEl>
                                          <p:spTgt spid="103"/>
                                        </p:tgtEl>
                                        <p:attrNameLst>
                                          <p:attrName>ppt_w</p:attrName>
                                        </p:attrNameLst>
                                      </p:cBhvr>
                                      <p:tavLst>
                                        <p:tav tm="0">
                                          <p:val>
                                            <p:strVal val="#ppt_w*0.70"/>
                                          </p:val>
                                        </p:tav>
                                        <p:tav tm="100000">
                                          <p:val>
                                            <p:strVal val="#ppt_w"/>
                                          </p:val>
                                        </p:tav>
                                      </p:tavLst>
                                    </p:anim>
                                    <p:anim calcmode="lin" valueType="num">
                                      <p:cBhvr>
                                        <p:cTn id="357" dur="1000" fill="hold"/>
                                        <p:tgtEl>
                                          <p:spTgt spid="103"/>
                                        </p:tgtEl>
                                        <p:attrNameLst>
                                          <p:attrName>ppt_h</p:attrName>
                                        </p:attrNameLst>
                                      </p:cBhvr>
                                      <p:tavLst>
                                        <p:tav tm="0">
                                          <p:val>
                                            <p:strVal val="#ppt_h"/>
                                          </p:val>
                                        </p:tav>
                                        <p:tav tm="100000">
                                          <p:val>
                                            <p:strVal val="#ppt_h"/>
                                          </p:val>
                                        </p:tav>
                                      </p:tavLst>
                                    </p:anim>
                                    <p:animEffect transition="in" filter="fade">
                                      <p:cBhvr>
                                        <p:cTn id="358" dur="10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7" grpId="0" animBg="1"/>
      <p:bldP spid="73" grpId="0" animBg="1"/>
      <p:bldP spid="100" grpId="0" build="allAtOnce"/>
      <p:bldP spid="101" grpId="0" build="allAtOnce"/>
      <p:bldP spid="102" grpId="0" animBg="1"/>
      <p:bldP spid="103" grpId="0" animBg="1"/>
      <p:bldP spid="69" grpId="0" animBg="1"/>
      <p:bldP spid="7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fontAlgn="base">
              <a:spcBef>
                <a:spcPct val="0"/>
              </a:spcBef>
              <a:spcAft>
                <a:spcPct val="0"/>
              </a:spcAft>
              <a:defRPr/>
            </a:pPr>
            <a:endParaRPr lang="en-US">
              <a:solidFill>
                <a:srgbClr val="FFFFFF"/>
              </a:solidFill>
            </a:endParaRPr>
          </a:p>
        </p:txBody>
      </p:sp>
      <p:sp>
        <p:nvSpPr>
          <p:cNvPr id="74" name="Rectangle 34"/>
          <p:cNvSpPr>
            <a:spLocks noChangeArrowheads="1"/>
          </p:cNvSpPr>
          <p:nvPr/>
        </p:nvSpPr>
        <p:spPr bwMode="auto">
          <a:xfrm>
            <a:off x="1576549" y="283780"/>
            <a:ext cx="2392459" cy="3547240"/>
          </a:xfrm>
          <a:prstGeom prst="rect">
            <a:avLst/>
          </a:prstGeom>
          <a:solidFill>
            <a:schemeClr val="tx1">
              <a:alpha val="98824"/>
            </a:schemeClr>
          </a:solidFill>
          <a:ln w="9525">
            <a:noFill/>
            <a:miter lim="800000"/>
            <a:headEnd/>
            <a:tailEnd/>
          </a:ln>
        </p:spPr>
        <p:txBody>
          <a:bodyPr wrap="none" anchor="ctr"/>
          <a:lstStyle/>
          <a:p>
            <a:pPr fontAlgn="base">
              <a:spcBef>
                <a:spcPct val="0"/>
              </a:spcBef>
              <a:spcAft>
                <a:spcPct val="0"/>
              </a:spcAft>
              <a:defRPr/>
            </a:pPr>
            <a:endParaRPr lang="en-US" dirty="0">
              <a:solidFill>
                <a:srgbClr val="FFFFFF"/>
              </a:solidFill>
            </a:endParaRPr>
          </a:p>
        </p:txBody>
      </p:sp>
      <p:sp>
        <p:nvSpPr>
          <p:cNvPr id="130" name="Rectangle 129"/>
          <p:cNvSpPr/>
          <p:nvPr/>
        </p:nvSpPr>
        <p:spPr>
          <a:xfrm>
            <a:off x="1736324"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pic>
        <p:nvPicPr>
          <p:cNvPr id="53" name="Picture 52" descr="Rev 14 001.jpg"/>
          <p:cNvPicPr>
            <a:picLocks noChangeAspect="1"/>
          </p:cNvPicPr>
          <p:nvPr/>
        </p:nvPicPr>
        <p:blipFill>
          <a:blip r:embed="rId3" cstate="print"/>
          <a:stretch>
            <a:fillRect/>
          </a:stretch>
        </p:blipFill>
        <p:spPr>
          <a:xfrm>
            <a:off x="1529242" y="15767"/>
            <a:ext cx="5112000" cy="6759028"/>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sp>
        <p:nvSpPr>
          <p:cNvPr id="54" name="Rectangle 34"/>
          <p:cNvSpPr>
            <a:spLocks noChangeArrowheads="1"/>
          </p:cNvSpPr>
          <p:nvPr/>
        </p:nvSpPr>
        <p:spPr bwMode="auto">
          <a:xfrm>
            <a:off x="1292772" y="283788"/>
            <a:ext cx="2481346" cy="2916000"/>
          </a:xfrm>
          <a:prstGeom prst="rect">
            <a:avLst/>
          </a:prstGeom>
          <a:solidFill>
            <a:schemeClr val="tx1">
              <a:alpha val="98824"/>
            </a:schemeClr>
          </a:solidFill>
          <a:ln w="9525">
            <a:noFill/>
            <a:miter lim="800000"/>
            <a:headEnd/>
            <a:tailEnd/>
          </a:ln>
        </p:spPr>
        <p:txBody>
          <a:bodyPr wrap="none" anchor="ctr"/>
          <a:lstStyle/>
          <a:p>
            <a:pPr fontAlgn="base">
              <a:spcBef>
                <a:spcPct val="0"/>
              </a:spcBef>
              <a:spcAft>
                <a:spcPct val="0"/>
              </a:spcAft>
              <a:defRPr/>
            </a:pPr>
            <a:endParaRPr lang="en-US" dirty="0">
              <a:solidFill>
                <a:srgbClr val="FFFFFF"/>
              </a:solidFill>
            </a:endParaRPr>
          </a:p>
        </p:txBody>
      </p:sp>
      <p:pic>
        <p:nvPicPr>
          <p:cNvPr id="8" name="Picture 7" descr="Rev 14 (2) 001.jpg"/>
          <p:cNvPicPr>
            <a:picLocks noChangeAspect="1"/>
          </p:cNvPicPr>
          <p:nvPr/>
        </p:nvPicPr>
        <p:blipFill>
          <a:blip r:embed="rId4" cstate="print"/>
          <a:srcRect t="-1095" r="1307"/>
          <a:stretch>
            <a:fillRect/>
          </a:stretch>
        </p:blipFill>
        <p:spPr>
          <a:xfrm>
            <a:off x="6729876" y="15757"/>
            <a:ext cx="2288038" cy="5823073"/>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grpSp>
        <p:nvGrpSpPr>
          <p:cNvPr id="2" name="Group 66"/>
          <p:cNvGrpSpPr/>
          <p:nvPr/>
        </p:nvGrpSpPr>
        <p:grpSpPr>
          <a:xfrm>
            <a:off x="6776048" y="5531596"/>
            <a:ext cx="2197840" cy="269104"/>
            <a:chOff x="6776048" y="5531596"/>
            <a:chExt cx="2197840" cy="269104"/>
          </a:xfrm>
        </p:grpSpPr>
        <p:sp>
          <p:nvSpPr>
            <p:cNvPr id="11" name="Rectangle 37"/>
            <p:cNvSpPr>
              <a:spLocks noChangeArrowheads="1"/>
            </p:cNvSpPr>
            <p:nvPr/>
          </p:nvSpPr>
          <p:spPr bwMode="auto">
            <a:xfrm>
              <a:off x="8397888" y="5531596"/>
              <a:ext cx="576000" cy="144000"/>
            </a:xfrm>
            <a:prstGeom prst="rect">
              <a:avLst/>
            </a:prstGeom>
            <a:solidFill>
              <a:srgbClr val="CC6600">
                <a:alpha val="30196"/>
              </a:srgbClr>
            </a:solidFill>
            <a:ln w="19050">
              <a:solidFill>
                <a:srgbClr val="CC6600"/>
              </a:solidFill>
              <a:miter lim="800000"/>
              <a:headEnd/>
              <a:tailEnd/>
            </a:ln>
          </p:spPr>
          <p:txBody>
            <a:bodyPr wrap="none" anchor="ctr"/>
            <a:lstStyle/>
            <a:p>
              <a:pPr fontAlgn="base">
                <a:spcBef>
                  <a:spcPct val="0"/>
                </a:spcBef>
                <a:spcAft>
                  <a:spcPct val="0"/>
                </a:spcAft>
              </a:pPr>
              <a:endParaRPr lang="en-US">
                <a:solidFill>
                  <a:srgbClr val="FFFFFF"/>
                </a:solidFill>
              </a:endParaRPr>
            </a:p>
          </p:txBody>
        </p:sp>
        <p:sp>
          <p:nvSpPr>
            <p:cNvPr id="12" name="Rectangle 37"/>
            <p:cNvSpPr>
              <a:spLocks noChangeArrowheads="1"/>
            </p:cNvSpPr>
            <p:nvPr/>
          </p:nvSpPr>
          <p:spPr bwMode="auto">
            <a:xfrm>
              <a:off x="6776048" y="5656700"/>
              <a:ext cx="2196000" cy="144000"/>
            </a:xfrm>
            <a:prstGeom prst="rect">
              <a:avLst/>
            </a:prstGeom>
            <a:solidFill>
              <a:srgbClr val="CC6600">
                <a:alpha val="30196"/>
              </a:srgbClr>
            </a:solidFill>
            <a:ln w="19050">
              <a:solidFill>
                <a:srgbClr val="CC6600"/>
              </a:solidFill>
              <a:miter lim="800000"/>
              <a:headEnd/>
              <a:tailEnd/>
            </a:ln>
          </p:spPr>
          <p:txBody>
            <a:bodyPr wrap="none" anchor="ctr"/>
            <a:lstStyle/>
            <a:p>
              <a:pPr fontAlgn="base">
                <a:spcBef>
                  <a:spcPct val="0"/>
                </a:spcBef>
                <a:spcAft>
                  <a:spcPct val="0"/>
                </a:spcAft>
              </a:pPr>
              <a:endParaRPr lang="en-US">
                <a:solidFill>
                  <a:srgbClr val="FFFFFF"/>
                </a:solidFill>
              </a:endParaRPr>
            </a:p>
          </p:txBody>
        </p:sp>
      </p:grpSp>
      <p:sp>
        <p:nvSpPr>
          <p:cNvPr id="39" name="Rectangle 38"/>
          <p:cNvSpPr/>
          <p:nvPr/>
        </p:nvSpPr>
        <p:spPr>
          <a:xfrm>
            <a:off x="1514536" y="3616566"/>
            <a:ext cx="2304000" cy="3204000"/>
          </a:xfrm>
          <a:prstGeom prst="rect">
            <a:avLst/>
          </a:prstGeom>
          <a:solidFill>
            <a:srgbClr val="92D050">
              <a:alpha val="14902"/>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40" name="Rectangle 39"/>
          <p:cNvSpPr/>
          <p:nvPr/>
        </p:nvSpPr>
        <p:spPr>
          <a:xfrm>
            <a:off x="4424197" y="289034"/>
            <a:ext cx="2232000" cy="720000"/>
          </a:xfrm>
          <a:prstGeom prst="rect">
            <a:avLst/>
          </a:prstGeom>
          <a:solidFill>
            <a:srgbClr val="92D050">
              <a:alpha val="14902"/>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51" name="Rectangle 50"/>
          <p:cNvSpPr/>
          <p:nvPr/>
        </p:nvSpPr>
        <p:spPr>
          <a:xfrm>
            <a:off x="4419600" y="992550"/>
            <a:ext cx="2232000" cy="2340000"/>
          </a:xfrm>
          <a:prstGeom prst="rect">
            <a:avLst/>
          </a:prstGeom>
          <a:solidFill>
            <a:srgbClr val="C00000">
              <a:alpha val="14902"/>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3" name="Group 62"/>
          <p:cNvGrpSpPr/>
          <p:nvPr/>
        </p:nvGrpSpPr>
        <p:grpSpPr>
          <a:xfrm>
            <a:off x="4556334" y="1575178"/>
            <a:ext cx="1924334" cy="1078175"/>
            <a:chOff x="9573052" y="1727576"/>
            <a:chExt cx="1924334" cy="1078175"/>
          </a:xfrm>
        </p:grpSpPr>
        <p:sp>
          <p:nvSpPr>
            <p:cNvPr id="59" name="Oval 58"/>
            <p:cNvSpPr/>
            <p:nvPr/>
          </p:nvSpPr>
          <p:spPr>
            <a:xfrm>
              <a:off x="9573052" y="1727576"/>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1" name="TextBox 60"/>
            <p:cNvSpPr txBox="1"/>
            <p:nvPr/>
          </p:nvSpPr>
          <p:spPr>
            <a:xfrm>
              <a:off x="9925050" y="2019301"/>
              <a:ext cx="1409700" cy="523220"/>
            </a:xfrm>
            <a:prstGeom prst="rect">
              <a:avLst/>
            </a:prstGeom>
            <a:noFill/>
          </p:spPr>
          <p:txBody>
            <a:bodyPr wrap="square" rtlCol="0">
              <a:spAutoFit/>
            </a:bodyPr>
            <a:lstStyle/>
            <a:p>
              <a:r>
                <a:rPr lang="en-AU" sz="2800" b="1" i="1" dirty="0">
                  <a:solidFill>
                    <a:srgbClr val="DADADA">
                      <a:lumMod val="10000"/>
                    </a:srgbClr>
                  </a:solidFill>
                  <a:latin typeface="Arial" pitchFamily="34" charset="0"/>
                </a:rPr>
                <a:t>10 yrs</a:t>
              </a:r>
            </a:p>
          </p:txBody>
        </p:sp>
      </p:grpSp>
      <p:pic>
        <p:nvPicPr>
          <p:cNvPr id="56" name="Picture 21" descr="Rev5v7"/>
          <p:cNvPicPr>
            <a:picLocks noChangeAspect="1" noChangeArrowheads="1"/>
          </p:cNvPicPr>
          <p:nvPr/>
        </p:nvPicPr>
        <p:blipFill>
          <a:blip r:embed="rId5" cstate="print"/>
          <a:srcRect/>
          <a:stretch>
            <a:fillRect/>
          </a:stretch>
        </p:blipFill>
        <p:spPr>
          <a:xfrm>
            <a:off x="-180118" y="1"/>
            <a:ext cx="4673305" cy="3515697"/>
          </a:xfrm>
          <a:prstGeom prst="rect">
            <a:avLst/>
          </a:prstGeom>
          <a:ln>
            <a:noFill/>
          </a:ln>
          <a:effectLst>
            <a:softEdge rad="635000"/>
          </a:effectLst>
        </p:spPr>
      </p:pic>
      <p:pic>
        <p:nvPicPr>
          <p:cNvPr id="55" name="Picture 54"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2131083" y="-63742"/>
            <a:ext cx="2195255" cy="3475668"/>
          </a:xfrm>
          <a:prstGeom prst="rect">
            <a:avLst/>
          </a:prstGeom>
          <a:ln>
            <a:noFill/>
          </a:ln>
          <a:effectLst>
            <a:softEdge rad="635000"/>
          </a:effectLst>
        </p:spPr>
      </p:pic>
      <p:sp>
        <p:nvSpPr>
          <p:cNvPr id="57" name="Rectangle 56"/>
          <p:cNvSpPr/>
          <p:nvPr/>
        </p:nvSpPr>
        <p:spPr>
          <a:xfrm>
            <a:off x="2361063" y="1269241"/>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99" name="TextBox 98"/>
          <p:cNvSpPr txBox="1"/>
          <p:nvPr/>
        </p:nvSpPr>
        <p:spPr>
          <a:xfrm>
            <a:off x="8734096" y="6534725"/>
            <a:ext cx="396000" cy="307777"/>
          </a:xfrm>
          <a:prstGeom prst="rect">
            <a:avLst/>
          </a:prstGeom>
          <a:noFill/>
        </p:spPr>
        <p:txBody>
          <a:bodyPr wrap="square" rtlCol="0">
            <a:spAutoFit/>
          </a:bodyPr>
          <a:lstStyle/>
          <a:p>
            <a:pPr>
              <a:defRPr/>
            </a:pPr>
            <a:r>
              <a:rPr lang="en-AU" sz="1400" kern="0" dirty="0">
                <a:solidFill>
                  <a:srgbClr val="000000"/>
                </a:solidFill>
                <a:latin typeface="Arial" pitchFamily="34" charset="0"/>
              </a:rPr>
              <a:t>12</a:t>
            </a:r>
          </a:p>
        </p:txBody>
      </p:sp>
      <p:grpSp>
        <p:nvGrpSpPr>
          <p:cNvPr id="4" name="Group 63"/>
          <p:cNvGrpSpPr/>
          <p:nvPr/>
        </p:nvGrpSpPr>
        <p:grpSpPr>
          <a:xfrm>
            <a:off x="1660561" y="3899473"/>
            <a:ext cx="2089562" cy="255456"/>
            <a:chOff x="1660561" y="3899473"/>
            <a:chExt cx="2089562" cy="255456"/>
          </a:xfrm>
        </p:grpSpPr>
        <p:sp>
          <p:nvSpPr>
            <p:cNvPr id="129" name="Rectangle 42"/>
            <p:cNvSpPr>
              <a:spLocks noChangeArrowheads="1"/>
            </p:cNvSpPr>
            <p:nvPr/>
          </p:nvSpPr>
          <p:spPr bwMode="auto">
            <a:xfrm>
              <a:off x="2954849" y="3899473"/>
              <a:ext cx="795274" cy="108000"/>
            </a:xfrm>
            <a:prstGeom prst="rect">
              <a:avLst/>
            </a:prstGeom>
            <a:solidFill>
              <a:srgbClr val="009900">
                <a:alpha val="30196"/>
              </a:srgbClr>
            </a:solidFill>
            <a:ln w="19050">
              <a:solidFill>
                <a:srgbClr val="009900"/>
              </a:solidFill>
              <a:miter lim="800000"/>
              <a:headEnd/>
              <a:tailEnd/>
            </a:ln>
          </p:spPr>
          <p:txBody>
            <a:bodyPr wrap="none" anchor="ctr"/>
            <a:lstStyle/>
            <a:p>
              <a:pPr fontAlgn="base">
                <a:spcBef>
                  <a:spcPct val="0"/>
                </a:spcBef>
                <a:spcAft>
                  <a:spcPct val="0"/>
                </a:spcAft>
              </a:pPr>
              <a:endParaRPr lang="en-US">
                <a:solidFill>
                  <a:srgbClr val="FFFFFF"/>
                </a:solidFill>
              </a:endParaRPr>
            </a:p>
          </p:txBody>
        </p:sp>
        <p:sp>
          <p:nvSpPr>
            <p:cNvPr id="131" name="Rectangle 42"/>
            <p:cNvSpPr>
              <a:spLocks noChangeArrowheads="1"/>
            </p:cNvSpPr>
            <p:nvPr/>
          </p:nvSpPr>
          <p:spPr bwMode="auto">
            <a:xfrm>
              <a:off x="1660561" y="4010929"/>
              <a:ext cx="1692000" cy="144000"/>
            </a:xfrm>
            <a:prstGeom prst="rect">
              <a:avLst/>
            </a:prstGeom>
            <a:solidFill>
              <a:srgbClr val="009900">
                <a:alpha val="30196"/>
              </a:srgbClr>
            </a:solidFill>
            <a:ln w="19050">
              <a:solidFill>
                <a:srgbClr val="009900"/>
              </a:solidFill>
              <a:miter lim="800000"/>
              <a:headEnd/>
              <a:tailEnd/>
            </a:ln>
          </p:spPr>
          <p:txBody>
            <a:bodyPr wrap="none" anchor="ctr"/>
            <a:lstStyle/>
            <a:p>
              <a:pPr fontAlgn="base">
                <a:spcBef>
                  <a:spcPct val="0"/>
                </a:spcBef>
                <a:spcAft>
                  <a:spcPct val="0"/>
                </a:spcAft>
              </a:pPr>
              <a:endParaRPr lang="en-US">
                <a:solidFill>
                  <a:srgbClr val="FFFFFF"/>
                </a:solidFill>
              </a:endParaRPr>
            </a:p>
          </p:txBody>
        </p:sp>
      </p:grpSp>
      <p:sp>
        <p:nvSpPr>
          <p:cNvPr id="132" name="Oval 131"/>
          <p:cNvSpPr/>
          <p:nvPr/>
        </p:nvSpPr>
        <p:spPr>
          <a:xfrm>
            <a:off x="5337403" y="923139"/>
            <a:ext cx="1094927"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133" name="Oval 132"/>
          <p:cNvSpPr/>
          <p:nvPr/>
        </p:nvSpPr>
        <p:spPr>
          <a:xfrm>
            <a:off x="5976417" y="2573264"/>
            <a:ext cx="576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134" name="Oval 133"/>
          <p:cNvSpPr/>
          <p:nvPr/>
        </p:nvSpPr>
        <p:spPr>
          <a:xfrm>
            <a:off x="5121942" y="3277456"/>
            <a:ext cx="936000"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135" name="Oval 134"/>
          <p:cNvSpPr/>
          <p:nvPr/>
        </p:nvSpPr>
        <p:spPr>
          <a:xfrm>
            <a:off x="4404100" y="2695153"/>
            <a:ext cx="540000"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5" name="Group 63"/>
          <p:cNvGrpSpPr/>
          <p:nvPr/>
        </p:nvGrpSpPr>
        <p:grpSpPr>
          <a:xfrm>
            <a:off x="561086" y="3671245"/>
            <a:ext cx="826280" cy="623888"/>
            <a:chOff x="277307" y="5137436"/>
            <a:chExt cx="826280" cy="623888"/>
          </a:xfrm>
        </p:grpSpPr>
        <p:sp>
          <p:nvSpPr>
            <p:cNvPr id="14"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fontAlgn="base">
                <a:spcBef>
                  <a:spcPct val="50000"/>
                </a:spcBef>
                <a:spcAft>
                  <a:spcPct val="0"/>
                </a:spcAft>
                <a:defRPr/>
              </a:pPr>
              <a:r>
                <a:rPr lang="en-US" sz="2800" b="1" dirty="0">
                  <a:solidFill>
                    <a:srgbClr val="DADADA">
                      <a:lumMod val="10000"/>
                    </a:srgbClr>
                  </a:solidFill>
                  <a:latin typeface="Arial" pitchFamily="34" charset="0"/>
                </a:rPr>
                <a:t>12  </a:t>
              </a:r>
            </a:p>
          </p:txBody>
        </p:sp>
        <p:sp>
          <p:nvSpPr>
            <p:cNvPr id="15" name="AutoShape 54"/>
            <p:cNvSpPr>
              <a:spLocks/>
            </p:cNvSpPr>
            <p:nvPr/>
          </p:nvSpPr>
          <p:spPr bwMode="auto">
            <a:xfrm flipH="1">
              <a:off x="1011007" y="5137436"/>
              <a:ext cx="92580" cy="623888"/>
            </a:xfrm>
            <a:prstGeom prst="rightBrace">
              <a:avLst>
                <a:gd name="adj1" fmla="val 58482"/>
                <a:gd name="adj2" fmla="val 50000"/>
              </a:avLst>
            </a:prstGeom>
            <a:noFill/>
            <a:ln w="9525">
              <a:solidFill>
                <a:srgbClr val="000000"/>
              </a:solidFill>
              <a:round/>
              <a:headEnd/>
              <a:tailEnd/>
            </a:ln>
          </p:spPr>
          <p:txBody>
            <a:bodyPr wrap="none" anchor="ctr"/>
            <a:lstStyle/>
            <a:p>
              <a:pPr fontAlgn="base">
                <a:spcBef>
                  <a:spcPct val="0"/>
                </a:spcBef>
                <a:spcAft>
                  <a:spcPct val="0"/>
                </a:spcAft>
              </a:pPr>
              <a:endParaRPr lang="en-US">
                <a:solidFill>
                  <a:srgbClr val="FFFFFF"/>
                </a:solidFill>
              </a:endParaRPr>
            </a:p>
          </p:txBody>
        </p:sp>
        <p:sp>
          <p:nvSpPr>
            <p:cNvPr id="63" name="TextBox 62"/>
            <p:cNvSpPr txBox="1"/>
            <p:nvPr/>
          </p:nvSpPr>
          <p:spPr>
            <a:xfrm>
              <a:off x="709456" y="5139559"/>
              <a:ext cx="324000" cy="369332"/>
            </a:xfrm>
            <a:prstGeom prst="rect">
              <a:avLst/>
            </a:prstGeom>
            <a:noFill/>
          </p:spPr>
          <p:txBody>
            <a:bodyPr wrap="square" rtlCol="0">
              <a:spAutoFit/>
            </a:bodyPr>
            <a:lstStyle/>
            <a:p>
              <a:r>
                <a:rPr lang="en-AU" b="1" dirty="0">
                  <a:solidFill>
                    <a:srgbClr val="000000"/>
                  </a:solidFill>
                  <a:latin typeface="Arial" pitchFamily="34" charset="0"/>
                </a:rPr>
                <a:t>2</a:t>
              </a:r>
            </a:p>
          </p:txBody>
        </p:sp>
      </p:grpSp>
      <p:grpSp>
        <p:nvGrpSpPr>
          <p:cNvPr id="6" name="Group 70"/>
          <p:cNvGrpSpPr/>
          <p:nvPr/>
        </p:nvGrpSpPr>
        <p:grpSpPr>
          <a:xfrm>
            <a:off x="7093182" y="5936774"/>
            <a:ext cx="1518551" cy="666765"/>
            <a:chOff x="7093182" y="5936774"/>
            <a:chExt cx="1518551" cy="666765"/>
          </a:xfrm>
        </p:grpSpPr>
        <p:sp>
          <p:nvSpPr>
            <p:cNvPr id="17" name="AutoShape 54"/>
            <p:cNvSpPr>
              <a:spLocks/>
            </p:cNvSpPr>
            <p:nvPr/>
          </p:nvSpPr>
          <p:spPr bwMode="auto">
            <a:xfrm rot="16200000" flipH="1">
              <a:off x="7777395" y="5252561"/>
              <a:ext cx="150125" cy="1518551"/>
            </a:xfrm>
            <a:prstGeom prst="rightBrace">
              <a:avLst>
                <a:gd name="adj1" fmla="val 58482"/>
                <a:gd name="adj2" fmla="val 50000"/>
              </a:avLst>
            </a:prstGeom>
            <a:noFill/>
            <a:ln w="9525">
              <a:solidFill>
                <a:schemeClr val="accent4">
                  <a:lumMod val="10000"/>
                </a:schemeClr>
              </a:solidFill>
              <a:round/>
              <a:headEnd/>
              <a:tailEnd/>
            </a:ln>
          </p:spPr>
          <p:txBody>
            <a:bodyPr wrap="none" anchor="ctr"/>
            <a:lstStyle/>
            <a:p>
              <a:pPr fontAlgn="base">
                <a:spcBef>
                  <a:spcPct val="0"/>
                </a:spcBef>
                <a:spcAft>
                  <a:spcPct val="0"/>
                </a:spcAft>
              </a:pPr>
              <a:endParaRPr lang="en-US" dirty="0">
                <a:solidFill>
                  <a:srgbClr val="DADADA">
                    <a:lumMod val="10000"/>
                  </a:srgbClr>
                </a:solidFill>
              </a:endParaRPr>
            </a:p>
          </p:txBody>
        </p:sp>
        <p:grpSp>
          <p:nvGrpSpPr>
            <p:cNvPr id="7" name="Group 66"/>
            <p:cNvGrpSpPr/>
            <p:nvPr/>
          </p:nvGrpSpPr>
          <p:grpSpPr>
            <a:xfrm>
              <a:off x="7529441" y="5990900"/>
              <a:ext cx="756149" cy="612639"/>
              <a:chOff x="277307" y="5139559"/>
              <a:chExt cx="756149" cy="612639"/>
            </a:xfrm>
          </p:grpSpPr>
          <p:sp>
            <p:nvSpPr>
              <p:cNvPr id="68"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fontAlgn="base">
                  <a:spcBef>
                    <a:spcPct val="50000"/>
                  </a:spcBef>
                  <a:spcAft>
                    <a:spcPct val="0"/>
                  </a:spcAft>
                  <a:defRPr/>
                </a:pPr>
                <a:r>
                  <a:rPr lang="en-US" sz="2800" b="1" dirty="0">
                    <a:solidFill>
                      <a:srgbClr val="DADADA">
                        <a:lumMod val="10000"/>
                      </a:srgbClr>
                    </a:solidFill>
                    <a:latin typeface="Arial" pitchFamily="34" charset="0"/>
                  </a:rPr>
                  <a:t>40  </a:t>
                </a:r>
              </a:p>
            </p:txBody>
          </p:sp>
          <p:sp>
            <p:nvSpPr>
              <p:cNvPr id="70" name="TextBox 69"/>
              <p:cNvSpPr txBox="1"/>
              <p:nvPr/>
            </p:nvSpPr>
            <p:spPr>
              <a:xfrm>
                <a:off x="709456" y="5139559"/>
                <a:ext cx="324000" cy="369332"/>
              </a:xfrm>
              <a:prstGeom prst="rect">
                <a:avLst/>
              </a:prstGeom>
              <a:noFill/>
            </p:spPr>
            <p:txBody>
              <a:bodyPr wrap="square" rtlCol="0">
                <a:spAutoFit/>
              </a:bodyPr>
              <a:lstStyle/>
              <a:p>
                <a:r>
                  <a:rPr lang="en-AU" b="1" dirty="0">
                    <a:solidFill>
                      <a:srgbClr val="000000"/>
                    </a:solidFill>
                    <a:latin typeface="Arial" pitchFamily="34" charset="0"/>
                  </a:rPr>
                  <a:t>2</a:t>
                </a:r>
              </a:p>
            </p:txBody>
          </p:sp>
        </p:grpSp>
      </p:grpSp>
      <p:sp>
        <p:nvSpPr>
          <p:cNvPr id="82" name="Rectangle 81"/>
          <p:cNvSpPr/>
          <p:nvPr/>
        </p:nvSpPr>
        <p:spPr>
          <a:xfrm>
            <a:off x="4415243" y="3332091"/>
            <a:ext cx="2232000" cy="2592000"/>
          </a:xfrm>
          <a:prstGeom prst="rect">
            <a:avLst/>
          </a:prstGeom>
          <a:solidFill>
            <a:schemeClr val="bg1">
              <a:lumMod val="50000"/>
              <a:alpha val="14902"/>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9" name="Group 63"/>
          <p:cNvGrpSpPr/>
          <p:nvPr/>
        </p:nvGrpSpPr>
        <p:grpSpPr>
          <a:xfrm>
            <a:off x="4558352" y="3958135"/>
            <a:ext cx="1924334" cy="1078175"/>
            <a:chOff x="9778052" y="3577133"/>
            <a:chExt cx="1924334" cy="1078175"/>
          </a:xfrm>
        </p:grpSpPr>
        <p:sp>
          <p:nvSpPr>
            <p:cNvPr id="60" name="Oval 59"/>
            <p:cNvSpPr/>
            <p:nvPr/>
          </p:nvSpPr>
          <p:spPr>
            <a:xfrm>
              <a:off x="9778052" y="3577133"/>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2" name="TextBox 61"/>
            <p:cNvSpPr txBox="1"/>
            <p:nvPr/>
          </p:nvSpPr>
          <p:spPr>
            <a:xfrm>
              <a:off x="10134600" y="3867151"/>
              <a:ext cx="1409700" cy="523220"/>
            </a:xfrm>
            <a:prstGeom prst="rect">
              <a:avLst/>
            </a:prstGeom>
            <a:noFill/>
          </p:spPr>
          <p:txBody>
            <a:bodyPr wrap="square" rtlCol="0">
              <a:spAutoFit/>
            </a:bodyPr>
            <a:lstStyle/>
            <a:p>
              <a:r>
                <a:rPr lang="en-AU" sz="2800" b="1" i="1" dirty="0">
                  <a:solidFill>
                    <a:srgbClr val="DADADA">
                      <a:lumMod val="10000"/>
                    </a:srgbClr>
                  </a:solidFill>
                  <a:latin typeface="Arial" pitchFamily="34" charset="0"/>
                </a:rPr>
                <a:t>30 yrs</a:t>
              </a:r>
            </a:p>
          </p:txBody>
        </p:sp>
      </p:grpSp>
      <p:sp>
        <p:nvSpPr>
          <p:cNvPr id="83" name="Rectangle 82"/>
          <p:cNvSpPr/>
          <p:nvPr/>
        </p:nvSpPr>
        <p:spPr>
          <a:xfrm>
            <a:off x="4409983" y="5912455"/>
            <a:ext cx="2232000" cy="864000"/>
          </a:xfrm>
          <a:prstGeom prst="rect">
            <a:avLst/>
          </a:prstGeom>
          <a:solidFill>
            <a:srgbClr val="006600">
              <a:alpha val="34902"/>
            </a:srgbClr>
          </a:solidFill>
          <a:ln w="38100">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84" name="Rectangle 83"/>
          <p:cNvSpPr/>
          <p:nvPr/>
        </p:nvSpPr>
        <p:spPr>
          <a:xfrm>
            <a:off x="6738574" y="268022"/>
            <a:ext cx="2268000" cy="612000"/>
          </a:xfrm>
          <a:prstGeom prst="rect">
            <a:avLst/>
          </a:prstGeom>
          <a:solidFill>
            <a:srgbClr val="006600">
              <a:alpha val="34902"/>
            </a:srgbClr>
          </a:solidFill>
          <a:ln w="38100">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46" name="Text Box 30"/>
          <p:cNvSpPr txBox="1">
            <a:spLocks noChangeArrowheads="1"/>
          </p:cNvSpPr>
          <p:nvPr/>
        </p:nvSpPr>
        <p:spPr bwMode="auto">
          <a:xfrm>
            <a:off x="358301" y="2193036"/>
            <a:ext cx="4037121" cy="4555221"/>
          </a:xfrm>
          <a:prstGeom prst="rect">
            <a:avLst/>
          </a:prstGeom>
          <a:solidFill>
            <a:srgbClr val="FFFFAB"/>
          </a:solidFill>
          <a:ln w="2857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lnSpc>
                <a:spcPct val="85000"/>
              </a:lnSpc>
              <a:spcBef>
                <a:spcPct val="50000"/>
              </a:spcBef>
            </a:pPr>
            <a:r>
              <a:rPr lang="en-US" sz="2800" b="1" dirty="0">
                <a:solidFill>
                  <a:srgbClr val="C00000"/>
                </a:solidFill>
                <a:latin typeface="Arial" pitchFamily="34" charset="0"/>
              </a:rPr>
              <a:t>Psa. 58:10-11</a:t>
            </a:r>
          </a:p>
          <a:p>
            <a:pPr algn="just">
              <a:lnSpc>
                <a:spcPct val="85000"/>
              </a:lnSpc>
              <a:spcBef>
                <a:spcPct val="50000"/>
              </a:spcBef>
            </a:pPr>
            <a:r>
              <a:rPr lang="en-US" sz="2800" b="1" dirty="0">
                <a:solidFill>
                  <a:srgbClr val="C00000"/>
                </a:solidFill>
                <a:latin typeface="Albertus" pitchFamily="18" charset="0"/>
              </a:rPr>
              <a:t>10</a:t>
            </a:r>
            <a:r>
              <a:rPr lang="en-US" sz="2800" b="1" dirty="0">
                <a:solidFill>
                  <a:srgbClr val="000000"/>
                </a:solidFill>
                <a:latin typeface="Albertus" pitchFamily="18" charset="0"/>
              </a:rPr>
              <a:t> The righteous shall rejoice when he </a:t>
            </a:r>
            <a:r>
              <a:rPr lang="en-US" sz="2800" b="1" dirty="0" err="1">
                <a:solidFill>
                  <a:srgbClr val="000000"/>
                </a:solidFill>
                <a:latin typeface="Albertus" pitchFamily="18" charset="0"/>
              </a:rPr>
              <a:t>seeth</a:t>
            </a:r>
            <a:r>
              <a:rPr lang="en-US" sz="2800" b="1" dirty="0">
                <a:solidFill>
                  <a:srgbClr val="000000"/>
                </a:solidFill>
                <a:latin typeface="Albertus" pitchFamily="18" charset="0"/>
              </a:rPr>
              <a:t> the vengeance: he shall wash his feet in the blood of the wicked.</a:t>
            </a:r>
          </a:p>
          <a:p>
            <a:pPr algn="just">
              <a:lnSpc>
                <a:spcPct val="85000"/>
              </a:lnSpc>
              <a:spcBef>
                <a:spcPct val="50000"/>
              </a:spcBef>
            </a:pPr>
            <a:r>
              <a:rPr lang="en-US" sz="2800" b="1" dirty="0">
                <a:solidFill>
                  <a:srgbClr val="C00000"/>
                </a:solidFill>
                <a:latin typeface="Albertus" pitchFamily="18" charset="0"/>
              </a:rPr>
              <a:t>11</a:t>
            </a:r>
            <a:r>
              <a:rPr lang="en-US" sz="2800" b="1" dirty="0">
                <a:solidFill>
                  <a:srgbClr val="000000"/>
                </a:solidFill>
                <a:latin typeface="Albertus" pitchFamily="18" charset="0"/>
              </a:rPr>
              <a:t> so that a man shall say, Verily there is a reward for the righteous: verily he is a God that </a:t>
            </a:r>
            <a:r>
              <a:rPr lang="en-US" sz="2800" b="1" dirty="0" err="1">
                <a:solidFill>
                  <a:srgbClr val="000000"/>
                </a:solidFill>
                <a:latin typeface="Albertus" pitchFamily="18" charset="0"/>
              </a:rPr>
              <a:t>judgeth</a:t>
            </a:r>
            <a:r>
              <a:rPr lang="en-US" sz="2800" b="1" dirty="0">
                <a:solidFill>
                  <a:srgbClr val="000000"/>
                </a:solidFill>
                <a:latin typeface="Albertus" pitchFamily="18" charset="0"/>
              </a:rPr>
              <a:t> the earth.</a:t>
            </a:r>
            <a:endParaRPr lang="en-US" sz="2800" b="1" u="sng" dirty="0">
              <a:solidFill>
                <a:srgbClr val="006600"/>
              </a:solidFill>
              <a:latin typeface="Albertus" pitchFamily="18" charset="0"/>
            </a:endParaRPr>
          </a:p>
        </p:txBody>
      </p:sp>
      <p:sp>
        <p:nvSpPr>
          <p:cNvPr id="48" name="Rounded Rectangle 47"/>
          <p:cNvSpPr/>
          <p:nvPr/>
        </p:nvSpPr>
        <p:spPr>
          <a:xfrm>
            <a:off x="5281448" y="5849008"/>
            <a:ext cx="882869" cy="220717"/>
          </a:xfrm>
          <a:prstGeom prst="roundRect">
            <a:avLst/>
          </a:prstGeom>
          <a:solidFill>
            <a:srgbClr val="FF0000">
              <a:alpha val="20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cxnSp>
        <p:nvCxnSpPr>
          <p:cNvPr id="50" name="Straight Connector 49"/>
          <p:cNvCxnSpPr>
            <a:cxnSpLocks/>
            <a:endCxn id="48" idx="0"/>
          </p:cNvCxnSpPr>
          <p:nvPr/>
        </p:nvCxnSpPr>
        <p:spPr>
          <a:xfrm>
            <a:off x="4063569" y="4562601"/>
            <a:ext cx="1659314" cy="1286407"/>
          </a:xfrm>
          <a:prstGeom prst="line">
            <a:avLst/>
          </a:prstGeom>
          <a:ln w="38100">
            <a:solidFill>
              <a:srgbClr val="C0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1D5854F7-C3B3-46FE-9DE8-D02C35C16508}"/>
              </a:ext>
            </a:extLst>
          </p:cNvPr>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1000" fill="hold"/>
                                        <p:tgtEl>
                                          <p:spTgt spid="48"/>
                                        </p:tgtEl>
                                        <p:attrNameLst>
                                          <p:attrName>ppt_w</p:attrName>
                                        </p:attrNameLst>
                                      </p:cBhvr>
                                      <p:tavLst>
                                        <p:tav tm="0">
                                          <p:val>
                                            <p:strVal val="#ppt_w*0.70"/>
                                          </p:val>
                                        </p:tav>
                                        <p:tav tm="100000">
                                          <p:val>
                                            <p:strVal val="#ppt_w"/>
                                          </p:val>
                                        </p:tav>
                                      </p:tavLst>
                                    </p:anim>
                                    <p:anim calcmode="lin" valueType="num">
                                      <p:cBhvr>
                                        <p:cTn id="8" dur="1000" fill="hold"/>
                                        <p:tgtEl>
                                          <p:spTgt spid="48"/>
                                        </p:tgtEl>
                                        <p:attrNameLst>
                                          <p:attrName>ppt_h</p:attrName>
                                        </p:attrNameLst>
                                      </p:cBhvr>
                                      <p:tavLst>
                                        <p:tav tm="0">
                                          <p:val>
                                            <p:strVal val="#ppt_h"/>
                                          </p:val>
                                        </p:tav>
                                        <p:tav tm="100000">
                                          <p:val>
                                            <p:strVal val="#ppt_h"/>
                                          </p:val>
                                        </p:tav>
                                      </p:tavLst>
                                    </p:anim>
                                    <p:animEffect transition="in" filter="fade">
                                      <p:cBhvr>
                                        <p:cTn id="9" dur="1000"/>
                                        <p:tgtEl>
                                          <p:spTgt spid="4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down)">
                                      <p:cBhvr>
                                        <p:cTn id="14" dur="1000"/>
                                        <p:tgtEl>
                                          <p:spTgt spid="5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fade">
                                      <p:cBhvr>
                                        <p:cTn id="17" dur="20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D14DF-FA19-1BCA-E83C-B218C8BBF39E}"/>
            </a:ext>
          </a:extLst>
        </p:cNvPr>
        <p:cNvGrpSpPr/>
        <p:nvPr/>
      </p:nvGrpSpPr>
      <p:grpSpPr>
        <a:xfrm>
          <a:off x="0" y="0"/>
          <a:ext cx="0" cy="0"/>
          <a:chOff x="0" y="0"/>
          <a:chExt cx="0" cy="0"/>
        </a:xfrm>
      </p:grpSpPr>
      <p:sp>
        <p:nvSpPr>
          <p:cNvPr id="4" name="Text Box 3">
            <a:extLst>
              <a:ext uri="{FF2B5EF4-FFF2-40B4-BE49-F238E27FC236}">
                <a16:creationId xmlns:a16="http://schemas.microsoft.com/office/drawing/2014/main" id="{FFF3C77F-D841-1738-54DC-2864E4E1E82F}"/>
              </a:ext>
            </a:extLst>
          </p:cNvPr>
          <p:cNvSpPr txBox="1">
            <a:spLocks noChangeArrowheads="1"/>
          </p:cNvSpPr>
          <p:nvPr/>
        </p:nvSpPr>
        <p:spPr bwMode="auto">
          <a:xfrm>
            <a:off x="1324791" y="1199405"/>
            <a:ext cx="2884596" cy="46166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A50021"/>
                </a:solidFill>
                <a:effectLst/>
                <a:uLnTx/>
                <a:uFillTx/>
                <a:latin typeface="Cooper Black" pitchFamily="18" charset="0"/>
                <a:ea typeface="+mn-ea"/>
                <a:cs typeface="Arial"/>
              </a:rPr>
              <a:t>Revelation 14:1-5</a:t>
            </a:r>
          </a:p>
        </p:txBody>
      </p:sp>
      <p:grpSp>
        <p:nvGrpSpPr>
          <p:cNvPr id="3" name="Group 13">
            <a:extLst>
              <a:ext uri="{FF2B5EF4-FFF2-40B4-BE49-F238E27FC236}">
                <a16:creationId xmlns:a16="http://schemas.microsoft.com/office/drawing/2014/main" id="{964D97D1-F713-2091-BB58-1AF469291600}"/>
              </a:ext>
            </a:extLst>
          </p:cNvPr>
          <p:cNvGrpSpPr/>
          <p:nvPr/>
        </p:nvGrpSpPr>
        <p:grpSpPr>
          <a:xfrm>
            <a:off x="0" y="0"/>
            <a:ext cx="9145588" cy="6889531"/>
            <a:chOff x="0" y="0"/>
            <a:chExt cx="9145588" cy="6889531"/>
          </a:xfrm>
        </p:grpSpPr>
        <p:sp>
          <p:nvSpPr>
            <p:cNvPr id="2" name="Rectangle 1">
              <a:extLst>
                <a:ext uri="{FF2B5EF4-FFF2-40B4-BE49-F238E27FC236}">
                  <a16:creationId xmlns:a16="http://schemas.microsoft.com/office/drawing/2014/main" id="{0A0597E9-4425-B90B-3C5D-58D8D2835635}"/>
                </a:ext>
              </a:extLst>
            </p:cNvPr>
            <p:cNvSpPr/>
            <p:nvPr/>
          </p:nvSpPr>
          <p:spPr>
            <a:xfrm>
              <a:off x="0" y="0"/>
              <a:ext cx="9144000" cy="6858000"/>
            </a:xfrm>
            <a:prstGeom prst="rect">
              <a:avLst/>
            </a:prstGeom>
            <a:solidFill>
              <a:schemeClr val="bg1"/>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6" name="Rectangle 5">
              <a:extLst>
                <a:ext uri="{FF2B5EF4-FFF2-40B4-BE49-F238E27FC236}">
                  <a16:creationId xmlns:a16="http://schemas.microsoft.com/office/drawing/2014/main" id="{29C8CD6A-E5AF-7058-B7BF-9D265597D203}"/>
                </a:ext>
              </a:extLst>
            </p:cNvPr>
            <p:cNvSpPr>
              <a:spLocks noChangeArrowheads="1"/>
            </p:cNvSpPr>
            <p:nvPr/>
          </p:nvSpPr>
          <p:spPr bwMode="auto">
            <a:xfrm>
              <a:off x="0" y="6171981"/>
              <a:ext cx="9145588" cy="717550"/>
            </a:xfrm>
            <a:prstGeom prst="rect">
              <a:avLst/>
            </a:prstGeom>
            <a:solidFill>
              <a:srgbClr val="B00000"/>
            </a:solidFill>
            <a:ln w="9525" algn="in">
              <a:noFill/>
              <a:miter lim="800000"/>
              <a:headEnd/>
              <a:tailEnd/>
            </a:ln>
            <a:effectLst/>
            <a:scene3d>
              <a:camera prst="orthographicFront">
                <a:rot lat="0" lon="0" rev="0"/>
              </a:camera>
              <a:lightRig rig="glow" dir="t">
                <a:rot lat="0" lon="0" rev="14100000"/>
              </a:lightRig>
            </a:scene3d>
            <a:sp3d prstMaterial="softEdge">
              <a:bevelT w="152400" h="50800" prst="softRound"/>
            </a:sp3d>
          </p:spPr>
          <p:txBody>
            <a:bodyPr lIns="36576" tIns="36576" rIns="36576" bIns="36576"/>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grpSp>
      <p:sp>
        <p:nvSpPr>
          <p:cNvPr id="7" name="WordArt 6">
            <a:extLst>
              <a:ext uri="{FF2B5EF4-FFF2-40B4-BE49-F238E27FC236}">
                <a16:creationId xmlns:a16="http://schemas.microsoft.com/office/drawing/2014/main" id="{3CDD8D4A-8BB7-5265-E6C7-5434CFD5B7C8}"/>
              </a:ext>
            </a:extLst>
          </p:cNvPr>
          <p:cNvSpPr>
            <a:spLocks noChangeArrowheads="1" noChangeShapeType="1" noTextEdit="1"/>
          </p:cNvSpPr>
          <p:nvPr/>
        </p:nvSpPr>
        <p:spPr bwMode="auto">
          <a:xfrm>
            <a:off x="32861" y="6290600"/>
            <a:ext cx="5652000" cy="396000"/>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3600" b="0" i="0" u="none" strike="noStrike" kern="10" cap="none" spc="0" normalizeH="0" baseline="0" noProof="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uLnTx/>
                <a:uFillTx/>
                <a:latin typeface="Cooper Black"/>
                <a:ea typeface="+mn-ea"/>
                <a:cs typeface="Arial"/>
              </a:rPr>
              <a:t>The Seventh Vial</a:t>
            </a:r>
          </a:p>
        </p:txBody>
      </p:sp>
      <p:sp>
        <p:nvSpPr>
          <p:cNvPr id="8" name="Text Box 7">
            <a:extLst>
              <a:ext uri="{FF2B5EF4-FFF2-40B4-BE49-F238E27FC236}">
                <a16:creationId xmlns:a16="http://schemas.microsoft.com/office/drawing/2014/main" id="{02EE486D-6DC6-3409-F16E-63B35E283875}"/>
              </a:ext>
            </a:extLst>
          </p:cNvPr>
          <p:cNvSpPr txBox="1">
            <a:spLocks noChangeArrowheads="1"/>
          </p:cNvSpPr>
          <p:nvPr/>
        </p:nvSpPr>
        <p:spPr bwMode="auto">
          <a:xfrm>
            <a:off x="5940000" y="6331766"/>
            <a:ext cx="3204000" cy="400110"/>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srgbClr val="FFFF00"/>
                </a:solidFill>
                <a:effectLst/>
                <a:uLnTx/>
                <a:uFillTx/>
                <a:latin typeface="Arial" charset="0"/>
                <a:ea typeface="+mn-ea"/>
                <a:cs typeface="Arial"/>
              </a:rPr>
              <a:t>40yrs prior to Millennium</a:t>
            </a:r>
          </a:p>
        </p:txBody>
      </p:sp>
      <p:sp>
        <p:nvSpPr>
          <p:cNvPr id="10" name="Text Box 2">
            <a:extLst>
              <a:ext uri="{FF2B5EF4-FFF2-40B4-BE49-F238E27FC236}">
                <a16:creationId xmlns:a16="http://schemas.microsoft.com/office/drawing/2014/main" id="{6EF288FB-2782-0796-D70E-97DC5B21BFCF}"/>
              </a:ext>
            </a:extLst>
          </p:cNvPr>
          <p:cNvSpPr txBox="1">
            <a:spLocks noChangeArrowheads="1"/>
          </p:cNvSpPr>
          <p:nvPr/>
        </p:nvSpPr>
        <p:spPr bwMode="auto">
          <a:xfrm>
            <a:off x="426149" y="3703786"/>
            <a:ext cx="8650145" cy="2246769"/>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oper Black" pitchFamily="18" charset="0"/>
                <a:ea typeface="+mn-ea"/>
                <a:cs typeface="Arial"/>
              </a:rPr>
              <a:t>These are they which were not defiled with women; for they are virgins. These are they which follow the lamb </a:t>
            </a:r>
            <a:r>
              <a:rPr kumimoji="0" lang="en-US" sz="2800" b="0" i="0" u="none" strike="noStrike" kern="1200" cap="none" spc="0" normalizeH="0" baseline="0" noProof="0" dirty="0" err="1">
                <a:ln>
                  <a:noFill/>
                </a:ln>
                <a:solidFill>
                  <a:srgbClr val="000000"/>
                </a:solidFill>
                <a:effectLst/>
                <a:uLnTx/>
                <a:uFillTx/>
                <a:latin typeface="Cooper Black" pitchFamily="18" charset="0"/>
                <a:ea typeface="+mn-ea"/>
                <a:cs typeface="Arial"/>
              </a:rPr>
              <a:t>withersoever</a:t>
            </a:r>
            <a:r>
              <a:rPr kumimoji="0" lang="en-US" sz="2800" b="0" i="0" u="none" strike="noStrike" kern="1200" cap="none" spc="0" normalizeH="0" baseline="0" noProof="0" dirty="0">
                <a:ln>
                  <a:noFill/>
                </a:ln>
                <a:solidFill>
                  <a:srgbClr val="000000"/>
                </a:solidFill>
                <a:effectLst/>
                <a:uLnTx/>
                <a:uFillTx/>
                <a:latin typeface="Cooper Black" pitchFamily="18" charset="0"/>
                <a:ea typeface="+mn-ea"/>
                <a:cs typeface="Arial"/>
              </a:rPr>
              <a:t> he </a:t>
            </a:r>
            <a:r>
              <a:rPr kumimoji="0" lang="en-US" sz="2800" b="0" i="0" u="none" strike="noStrike" kern="1200" cap="none" spc="0" normalizeH="0" baseline="0" noProof="0" dirty="0" err="1">
                <a:ln>
                  <a:noFill/>
                </a:ln>
                <a:solidFill>
                  <a:srgbClr val="000000"/>
                </a:solidFill>
                <a:effectLst/>
                <a:uLnTx/>
                <a:uFillTx/>
                <a:latin typeface="Cooper Black" pitchFamily="18" charset="0"/>
                <a:ea typeface="+mn-ea"/>
                <a:cs typeface="Arial"/>
              </a:rPr>
              <a:t>goeth</a:t>
            </a:r>
            <a:r>
              <a:rPr kumimoji="0" lang="en-US" sz="2800" b="0" i="0" u="none" strike="noStrike" kern="1200" cap="none" spc="0" normalizeH="0" baseline="0" noProof="0" dirty="0">
                <a:ln>
                  <a:noFill/>
                </a:ln>
                <a:solidFill>
                  <a:srgbClr val="000000"/>
                </a:solidFill>
                <a:effectLst/>
                <a:uLnTx/>
                <a:uFillTx/>
                <a:latin typeface="Cooper Black" pitchFamily="18" charset="0"/>
                <a:ea typeface="+mn-ea"/>
                <a:cs typeface="Arial"/>
              </a:rPr>
              <a:t>. These were redeemed from among men, being the </a:t>
            </a:r>
            <a:r>
              <a:rPr kumimoji="0" lang="en-US" sz="2800" b="0" i="0" u="none" strike="noStrike" kern="1200" cap="none" spc="0" normalizeH="0" baseline="0" noProof="0" dirty="0" err="1">
                <a:ln>
                  <a:noFill/>
                </a:ln>
                <a:solidFill>
                  <a:srgbClr val="000000"/>
                </a:solidFill>
                <a:effectLst/>
                <a:uLnTx/>
                <a:uFillTx/>
                <a:latin typeface="Cooper Black" pitchFamily="18" charset="0"/>
                <a:ea typeface="+mn-ea"/>
                <a:cs typeface="Arial"/>
              </a:rPr>
              <a:t>firstfruits</a:t>
            </a:r>
            <a:r>
              <a:rPr kumimoji="0" lang="en-US" sz="2800" b="0" i="0" u="none" strike="noStrike" kern="1200" cap="none" spc="0" normalizeH="0" baseline="0" noProof="0" dirty="0">
                <a:ln>
                  <a:noFill/>
                </a:ln>
                <a:solidFill>
                  <a:srgbClr val="000000"/>
                </a:solidFill>
                <a:effectLst/>
                <a:uLnTx/>
                <a:uFillTx/>
                <a:latin typeface="Cooper Black" pitchFamily="18" charset="0"/>
                <a:ea typeface="+mn-ea"/>
                <a:cs typeface="Arial"/>
              </a:rPr>
              <a:t> unto God and to the lamb. </a:t>
            </a:r>
            <a:endParaRPr kumimoji="0" lang="en-US" sz="2800" b="0" i="0" u="none" strike="noStrike" kern="1200" cap="none" spc="0" normalizeH="0" baseline="0" noProof="0" dirty="0">
              <a:ln>
                <a:noFill/>
              </a:ln>
              <a:solidFill>
                <a:srgbClr val="3333CC"/>
              </a:solidFill>
              <a:effectLst/>
              <a:uLnTx/>
              <a:uFillTx/>
              <a:latin typeface="Cooper Black" pitchFamily="18" charset="0"/>
              <a:ea typeface="+mn-ea"/>
              <a:cs typeface="Arial"/>
            </a:endParaRPr>
          </a:p>
        </p:txBody>
      </p:sp>
      <p:sp>
        <p:nvSpPr>
          <p:cNvPr id="29" name="Rectangle 28">
            <a:extLst>
              <a:ext uri="{FF2B5EF4-FFF2-40B4-BE49-F238E27FC236}">
                <a16:creationId xmlns:a16="http://schemas.microsoft.com/office/drawing/2014/main" id="{EA9C71A8-3CC3-F70C-476D-AD21D686C116}"/>
              </a:ext>
            </a:extLst>
          </p:cNvPr>
          <p:cNvSpPr/>
          <p:nvPr/>
        </p:nvSpPr>
        <p:spPr>
          <a:xfrm>
            <a:off x="187024" y="2112063"/>
            <a:ext cx="3827914" cy="523220"/>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FFCC"/>
              </a:buClr>
              <a:buSzPct val="75000"/>
              <a:buFontTx/>
              <a:buNone/>
              <a:tabLst/>
              <a:defRPr/>
            </a:pPr>
            <a:r>
              <a:rPr kumimoji="0" lang="en-AU" sz="2800" b="1" i="0" u="none" strike="noStrike" kern="1200" cap="none" spc="0" normalizeH="0" baseline="0" noProof="0" dirty="0">
                <a:ln>
                  <a:noFill/>
                </a:ln>
                <a:solidFill>
                  <a:srgbClr val="000099"/>
                </a:solidFill>
                <a:effectLst/>
                <a:uLnTx/>
                <a:uFillTx/>
                <a:latin typeface="Arial"/>
                <a:ea typeface="+mn-ea"/>
                <a:cs typeface="Arial"/>
              </a:rPr>
              <a:t>Who are the women? </a:t>
            </a:r>
            <a:r>
              <a:rPr kumimoji="0" lang="en-AU" sz="2800" b="1" i="0" u="none" strike="noStrike" kern="1200" cap="none" spc="0" normalizeH="0" baseline="0" noProof="0" dirty="0">
                <a:ln>
                  <a:noFill/>
                </a:ln>
                <a:solidFill>
                  <a:srgbClr val="C00000"/>
                </a:solidFill>
                <a:effectLst/>
                <a:uLnTx/>
                <a:uFillTx/>
                <a:latin typeface="Arial"/>
                <a:ea typeface="+mn-ea"/>
                <a:cs typeface="Arial"/>
              </a:rPr>
              <a:t> </a:t>
            </a:r>
          </a:p>
        </p:txBody>
      </p:sp>
      <p:cxnSp>
        <p:nvCxnSpPr>
          <p:cNvPr id="21" name="Straight Connector 20">
            <a:extLst>
              <a:ext uri="{FF2B5EF4-FFF2-40B4-BE49-F238E27FC236}">
                <a16:creationId xmlns:a16="http://schemas.microsoft.com/office/drawing/2014/main" id="{E15694E8-1FAE-0FBC-3772-7E9734601908}"/>
              </a:ext>
            </a:extLst>
          </p:cNvPr>
          <p:cNvCxnSpPr/>
          <p:nvPr/>
        </p:nvCxnSpPr>
        <p:spPr>
          <a:xfrm>
            <a:off x="4480578" y="4183485"/>
            <a:ext cx="3852000" cy="0"/>
          </a:xfrm>
          <a:prstGeom prst="line">
            <a:avLst/>
          </a:prstGeom>
          <a:ln w="38100">
            <a:solidFill>
              <a:srgbClr val="009900"/>
            </a:solidFill>
          </a:ln>
        </p:spPr>
        <p:style>
          <a:lnRef idx="1">
            <a:schemeClr val="accent1"/>
          </a:lnRef>
          <a:fillRef idx="0">
            <a:schemeClr val="accent1"/>
          </a:fillRef>
          <a:effectRef idx="0">
            <a:schemeClr val="accent1"/>
          </a:effectRef>
          <a:fontRef idx="minor">
            <a:schemeClr val="tx1"/>
          </a:fontRef>
        </p:style>
      </p:cxnSp>
      <p:pic>
        <p:nvPicPr>
          <p:cNvPr id="28" name="Picture 21" descr="Rev5v7">
            <a:extLst>
              <a:ext uri="{FF2B5EF4-FFF2-40B4-BE49-F238E27FC236}">
                <a16:creationId xmlns:a16="http://schemas.microsoft.com/office/drawing/2014/main" id="{30EDB555-7B3A-F827-BC75-807567DB1089}"/>
              </a:ext>
            </a:extLst>
          </p:cNvPr>
          <p:cNvPicPr>
            <a:picLocks noChangeAspect="1" noChangeArrowheads="1"/>
          </p:cNvPicPr>
          <p:nvPr/>
        </p:nvPicPr>
        <p:blipFill>
          <a:blip r:embed="rId3" cstate="print"/>
          <a:srcRect b="-2411"/>
          <a:stretch>
            <a:fillRect/>
          </a:stretch>
        </p:blipFill>
        <p:spPr>
          <a:xfrm>
            <a:off x="4472105" y="-224306"/>
            <a:ext cx="4948743" cy="3600445"/>
          </a:xfrm>
          <a:prstGeom prst="rect">
            <a:avLst/>
          </a:prstGeom>
          <a:ln>
            <a:noFill/>
          </a:ln>
          <a:effectLst>
            <a:softEdge rad="635000"/>
          </a:effectLst>
        </p:spPr>
      </p:pic>
      <p:grpSp>
        <p:nvGrpSpPr>
          <p:cNvPr id="5" name="Group 29">
            <a:extLst>
              <a:ext uri="{FF2B5EF4-FFF2-40B4-BE49-F238E27FC236}">
                <a16:creationId xmlns:a16="http://schemas.microsoft.com/office/drawing/2014/main" id="{EF5973CA-16A7-A079-AC46-95F7DE6F30F3}"/>
              </a:ext>
            </a:extLst>
          </p:cNvPr>
          <p:cNvGrpSpPr/>
          <p:nvPr/>
        </p:nvGrpSpPr>
        <p:grpSpPr>
          <a:xfrm>
            <a:off x="7386290" y="-267244"/>
            <a:ext cx="2195255" cy="3475668"/>
            <a:chOff x="2131083" y="-63742"/>
            <a:chExt cx="2195255" cy="3475668"/>
          </a:xfrm>
        </p:grpSpPr>
        <p:pic>
          <p:nvPicPr>
            <p:cNvPr id="32" name="Picture 31" descr="Stock Photo titled: Rocky Mt. Bighorn Sheep, Ovis Canadensis, Lamb, Yellowstone NP., Wyoming, USE OF THIS IMAGE WITHOUT PERMISSION IS PROHIBITED">
              <a:extLst>
                <a:ext uri="{FF2B5EF4-FFF2-40B4-BE49-F238E27FC236}">
                  <a16:creationId xmlns:a16="http://schemas.microsoft.com/office/drawing/2014/main" id="{19530842-8CD6-3D26-9F7E-B3A30805E11B}"/>
                </a:ext>
              </a:extLst>
            </p:cNvPr>
            <p:cNvPicPr/>
            <p:nvPr/>
          </p:nvPicPr>
          <p:blipFill>
            <a:blip r:embed="rId4" cstate="print"/>
            <a:srcRect/>
            <a:stretch>
              <a:fillRect/>
            </a:stretch>
          </p:blipFill>
          <p:spPr bwMode="auto">
            <a:xfrm>
              <a:off x="2131083" y="-63742"/>
              <a:ext cx="2195255" cy="3475668"/>
            </a:xfrm>
            <a:prstGeom prst="rect">
              <a:avLst/>
            </a:prstGeom>
            <a:ln>
              <a:noFill/>
            </a:ln>
            <a:effectLst>
              <a:softEdge rad="635000"/>
            </a:effectLst>
          </p:spPr>
        </p:pic>
        <p:sp>
          <p:nvSpPr>
            <p:cNvPr id="33" name="Rectangle 32">
              <a:extLst>
                <a:ext uri="{FF2B5EF4-FFF2-40B4-BE49-F238E27FC236}">
                  <a16:creationId xmlns:a16="http://schemas.microsoft.com/office/drawing/2014/main" id="{506D751A-6CC6-F15D-4B33-1D460F5836D2}"/>
                </a:ext>
              </a:extLst>
            </p:cNvPr>
            <p:cNvSpPr/>
            <p:nvPr/>
          </p:nvSpPr>
          <p:spPr>
            <a:xfrm>
              <a:off x="2347415" y="1187353"/>
              <a:ext cx="1332000"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grpSp>
      <p:cxnSp>
        <p:nvCxnSpPr>
          <p:cNvPr id="34" name="Straight Connector 33">
            <a:extLst>
              <a:ext uri="{FF2B5EF4-FFF2-40B4-BE49-F238E27FC236}">
                <a16:creationId xmlns:a16="http://schemas.microsoft.com/office/drawing/2014/main" id="{AAEF541C-BF06-E00E-E896-BE2BE6D42BBC}"/>
              </a:ext>
            </a:extLst>
          </p:cNvPr>
          <p:cNvCxnSpPr/>
          <p:nvPr/>
        </p:nvCxnSpPr>
        <p:spPr>
          <a:xfrm>
            <a:off x="619718" y="4571395"/>
            <a:ext cx="1188000" cy="0"/>
          </a:xfrm>
          <a:prstGeom prst="line">
            <a:avLst/>
          </a:prstGeom>
          <a:ln w="38100">
            <a:solidFill>
              <a:srgbClr val="0099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0F02DDD-C0C1-2B82-E0BC-5215E7A41C89}"/>
              </a:ext>
            </a:extLst>
          </p:cNvPr>
          <p:cNvCxnSpPr>
            <a:cxnSpLocks/>
          </p:cNvCxnSpPr>
          <p:nvPr/>
        </p:nvCxnSpPr>
        <p:spPr>
          <a:xfrm flipV="1">
            <a:off x="1254096" y="3065712"/>
            <a:ext cx="330714" cy="1171705"/>
          </a:xfrm>
          <a:prstGeom prst="line">
            <a:avLst/>
          </a:prstGeom>
          <a:ln w="38100">
            <a:solidFill>
              <a:srgbClr val="009900"/>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C4052D32-79DA-6F5D-5291-FC28DF8076E2}"/>
              </a:ext>
            </a:extLst>
          </p:cNvPr>
          <p:cNvSpPr/>
          <p:nvPr/>
        </p:nvSpPr>
        <p:spPr>
          <a:xfrm>
            <a:off x="628643" y="2540662"/>
            <a:ext cx="2358150" cy="507831"/>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FFCC"/>
              </a:buClr>
              <a:buSzPct val="75000"/>
              <a:buFontTx/>
              <a:buNone/>
              <a:tabLst/>
              <a:defRPr/>
            </a:pPr>
            <a:r>
              <a:rPr kumimoji="0" lang="en-AU" sz="2000" b="1" i="0" u="none" strike="noStrike" kern="1200" cap="none" spc="0" normalizeH="0" baseline="0" noProof="0" dirty="0">
                <a:ln>
                  <a:noFill/>
                </a:ln>
                <a:solidFill>
                  <a:srgbClr val="C00000"/>
                </a:solidFill>
                <a:effectLst/>
                <a:uLnTx/>
                <a:uFillTx/>
                <a:latin typeface="Arial"/>
                <a:ea typeface="+mn-ea"/>
                <a:cs typeface="Arial"/>
              </a:rPr>
              <a:t> </a:t>
            </a:r>
            <a:r>
              <a:rPr kumimoji="0" lang="en-AU" sz="2700" b="1" i="0" u="none" strike="noStrike" kern="1200" cap="none" spc="0" normalizeH="0" baseline="0" noProof="0" dirty="0">
                <a:ln>
                  <a:noFill/>
                </a:ln>
                <a:solidFill>
                  <a:srgbClr val="C00000"/>
                </a:solidFill>
                <a:effectLst/>
                <a:uLnTx/>
                <a:uFillTx/>
                <a:latin typeface="Arial"/>
                <a:ea typeface="+mn-ea"/>
                <a:cs typeface="Arial"/>
              </a:rPr>
              <a:t>Rev.17:1-2, 5    </a:t>
            </a:r>
          </a:p>
        </p:txBody>
      </p:sp>
      <p:sp>
        <p:nvSpPr>
          <p:cNvPr id="27" name="Text Box 4">
            <a:extLst>
              <a:ext uri="{FF2B5EF4-FFF2-40B4-BE49-F238E27FC236}">
                <a16:creationId xmlns:a16="http://schemas.microsoft.com/office/drawing/2014/main" id="{9449AD68-64FA-E3FE-F896-BE4BCA60D657}"/>
              </a:ext>
            </a:extLst>
          </p:cNvPr>
          <p:cNvSpPr txBox="1">
            <a:spLocks noChangeArrowheads="1"/>
          </p:cNvSpPr>
          <p:nvPr/>
        </p:nvSpPr>
        <p:spPr bwMode="auto">
          <a:xfrm>
            <a:off x="175218" y="3412639"/>
            <a:ext cx="444500" cy="461665"/>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ooper Black" pitchFamily="18" charset="0"/>
                <a:ea typeface="+mn-ea"/>
                <a:cs typeface="Arial"/>
              </a:rPr>
              <a:t>4</a:t>
            </a:r>
          </a:p>
        </p:txBody>
      </p:sp>
      <p:sp>
        <p:nvSpPr>
          <p:cNvPr id="12" name="TextBox 11">
            <a:extLst>
              <a:ext uri="{FF2B5EF4-FFF2-40B4-BE49-F238E27FC236}">
                <a16:creationId xmlns:a16="http://schemas.microsoft.com/office/drawing/2014/main" id="{EE76570C-FCA1-559F-5029-852C53011E65}"/>
              </a:ext>
            </a:extLst>
          </p:cNvPr>
          <p:cNvSpPr txBox="1"/>
          <p:nvPr/>
        </p:nvSpPr>
        <p:spPr>
          <a:xfrm>
            <a:off x="475404" y="241821"/>
            <a:ext cx="4051543" cy="1754326"/>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3600" b="1" i="0" u="none" strike="noStrike" kern="1200" cap="none" spc="0" normalizeH="0" baseline="0" noProof="0" dirty="0">
                <a:ln>
                  <a:noFill/>
                </a:ln>
                <a:solidFill>
                  <a:srgbClr val="C00000"/>
                </a:solidFill>
                <a:effectLst/>
                <a:uLnTx/>
                <a:uFillTx/>
                <a:latin typeface="Arial Black" panose="020B0A04020102020204" pitchFamily="34" charset="0"/>
                <a:ea typeface="+mn-ea"/>
                <a:cs typeface="Arial" panose="020B0604020202020204" pitchFamily="34" charset="0"/>
              </a:rPr>
              <a:t>Will we be part of the 7</a:t>
            </a:r>
            <a:r>
              <a:rPr kumimoji="0" lang="en-AU" sz="3600" b="1" i="0" u="none" strike="noStrike" kern="1200" cap="none" spc="0" normalizeH="0" baseline="30000" noProof="0" dirty="0">
                <a:ln>
                  <a:noFill/>
                </a:ln>
                <a:solidFill>
                  <a:srgbClr val="C00000"/>
                </a:solidFill>
                <a:effectLst/>
                <a:uLnTx/>
                <a:uFillTx/>
                <a:latin typeface="Arial Black" panose="020B0A04020102020204" pitchFamily="34" charset="0"/>
                <a:ea typeface="+mn-ea"/>
                <a:cs typeface="Arial" panose="020B0604020202020204" pitchFamily="34" charset="0"/>
              </a:rPr>
              <a:t>th</a:t>
            </a:r>
            <a:r>
              <a:rPr kumimoji="0" lang="en-AU" sz="3600" b="1" i="0" u="none" strike="noStrike" kern="1200" cap="none" spc="0" normalizeH="0" baseline="0" noProof="0" dirty="0">
                <a:ln>
                  <a:noFill/>
                </a:ln>
                <a:solidFill>
                  <a:srgbClr val="C00000"/>
                </a:solidFill>
                <a:effectLst/>
                <a:uLnTx/>
                <a:uFillTx/>
                <a:latin typeface="Arial Black" panose="020B0A04020102020204" pitchFamily="34" charset="0"/>
                <a:ea typeface="+mn-ea"/>
                <a:cs typeface="Arial" panose="020B0604020202020204" pitchFamily="34" charset="0"/>
              </a:rPr>
              <a:t> vial angel?</a:t>
            </a:r>
          </a:p>
        </p:txBody>
      </p:sp>
      <p:sp>
        <p:nvSpPr>
          <p:cNvPr id="43" name="TextBox 42">
            <a:extLst>
              <a:ext uri="{FF2B5EF4-FFF2-40B4-BE49-F238E27FC236}">
                <a16:creationId xmlns:a16="http://schemas.microsoft.com/office/drawing/2014/main" id="{1C2EDCBA-DC0F-2EC8-CB9B-E405F07007B3}"/>
              </a:ext>
            </a:extLst>
          </p:cNvPr>
          <p:cNvSpPr txBox="1"/>
          <p:nvPr/>
        </p:nvSpPr>
        <p:spPr>
          <a:xfrm>
            <a:off x="8748794" y="6589565"/>
            <a:ext cx="39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FFFFFF"/>
                </a:solidFill>
                <a:effectLst/>
                <a:uLnTx/>
                <a:uFillTx/>
                <a:latin typeface="Arial" pitchFamily="34" charset="0"/>
                <a:ea typeface="+mn-ea"/>
                <a:cs typeface="Arial"/>
              </a:rPr>
              <a:t>13</a:t>
            </a:r>
          </a:p>
        </p:txBody>
      </p:sp>
      <p:sp>
        <p:nvSpPr>
          <p:cNvPr id="9" name="Text Box 3">
            <a:extLst>
              <a:ext uri="{FF2B5EF4-FFF2-40B4-BE49-F238E27FC236}">
                <a16:creationId xmlns:a16="http://schemas.microsoft.com/office/drawing/2014/main" id="{2B32D32A-D200-2E65-B768-B96A9554CBFF}"/>
              </a:ext>
            </a:extLst>
          </p:cNvPr>
          <p:cNvSpPr txBox="1">
            <a:spLocks noChangeArrowheads="1"/>
          </p:cNvSpPr>
          <p:nvPr/>
        </p:nvSpPr>
        <p:spPr bwMode="auto">
          <a:xfrm>
            <a:off x="2935916" y="3247602"/>
            <a:ext cx="2884596" cy="523220"/>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0" i="0" u="none" strike="noStrike" kern="1200" cap="none" spc="0" normalizeH="0" baseline="0" noProof="0" dirty="0">
                <a:ln>
                  <a:noFill/>
                </a:ln>
                <a:solidFill>
                  <a:srgbClr val="A50021"/>
                </a:solidFill>
                <a:effectLst/>
                <a:uLnTx/>
                <a:uFillTx/>
                <a:latin typeface="Cooper Black" pitchFamily="18" charset="0"/>
                <a:ea typeface="+mn-ea"/>
                <a:cs typeface="Arial"/>
              </a:rPr>
              <a:t>Revelation 14</a:t>
            </a:r>
          </a:p>
        </p:txBody>
      </p:sp>
      <p:sp>
        <p:nvSpPr>
          <p:cNvPr id="46" name="Rectangle 45">
            <a:extLst>
              <a:ext uri="{FF2B5EF4-FFF2-40B4-BE49-F238E27FC236}">
                <a16:creationId xmlns:a16="http://schemas.microsoft.com/office/drawing/2014/main" id="{71EC0DAA-BCD0-0417-8DE0-0FEA496EB042}"/>
              </a:ext>
            </a:extLst>
          </p:cNvPr>
          <p:cNvSpPr/>
          <p:nvPr/>
        </p:nvSpPr>
        <p:spPr>
          <a:xfrm>
            <a:off x="4432013" y="64578"/>
            <a:ext cx="4667250" cy="6093461"/>
          </a:xfrm>
          <a:prstGeom prst="rect">
            <a:avLst/>
          </a:prstGeom>
          <a:solidFill>
            <a:srgbClr val="FFE389"/>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000" b="1" i="0" u="none" strike="noStrike" kern="0" cap="none" spc="0" normalizeH="0" baseline="0" noProof="0" dirty="0">
              <a:ln>
                <a:noFill/>
              </a:ln>
              <a:solidFill>
                <a:prstClr val="black"/>
              </a:solidFill>
              <a:effectLst/>
              <a:uLnTx/>
              <a:uFillTx/>
              <a:latin typeface="Tahoma"/>
              <a:ea typeface="+mn-ea"/>
              <a:cs typeface="Arial"/>
            </a:endParaRPr>
          </a:p>
        </p:txBody>
      </p:sp>
      <p:sp>
        <p:nvSpPr>
          <p:cNvPr id="47" name="TextBox 46">
            <a:extLst>
              <a:ext uri="{FF2B5EF4-FFF2-40B4-BE49-F238E27FC236}">
                <a16:creationId xmlns:a16="http://schemas.microsoft.com/office/drawing/2014/main" id="{2574CA48-AC7D-1C6C-B523-3CDA5DE4F2F2}"/>
              </a:ext>
            </a:extLst>
          </p:cNvPr>
          <p:cNvSpPr txBox="1"/>
          <p:nvPr/>
        </p:nvSpPr>
        <p:spPr>
          <a:xfrm>
            <a:off x="4373422" y="171400"/>
            <a:ext cx="4766757" cy="583236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rgbClr val="000000"/>
                </a:solidFill>
                <a:effectLst/>
                <a:uLnTx/>
                <a:uFillTx/>
                <a:latin typeface="Arial" pitchFamily="34" charset="0"/>
                <a:ea typeface="+mn-ea"/>
                <a:cs typeface="Arial"/>
              </a:rPr>
              <a:t>Humanism in the Churches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900" b="1" i="0" u="none" strike="noStrike" kern="1200" cap="none" spc="0" normalizeH="0" baseline="0" noProof="0" dirty="0">
              <a:ln>
                <a:noFill/>
              </a:ln>
              <a:solidFill>
                <a:srgbClr val="000000"/>
              </a:solidFill>
              <a:effectLst/>
              <a:uLnTx/>
              <a:uFillTx/>
              <a:latin typeface="Arial" pitchFamily="34" charset="0"/>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600" b="0" i="0" u="none" strike="noStrike" kern="1200" cap="none" spc="0" normalizeH="0" baseline="0" noProof="0" dirty="0">
                <a:ln>
                  <a:noFill/>
                </a:ln>
                <a:solidFill>
                  <a:srgbClr val="000000"/>
                </a:solidFill>
                <a:effectLst/>
                <a:uLnTx/>
                <a:uFillTx/>
                <a:latin typeface="Arial" pitchFamily="34" charset="0"/>
                <a:ea typeface="+mn-ea"/>
                <a:cs typeface="Arial"/>
              </a:rPr>
              <a:t>“ Among the many types of humanism that I have met in human history, I have found that of Jesus of Nazareth particularly attractive, although remote in time </a:t>
            </a:r>
            <a:r>
              <a:rPr kumimoji="0" lang="en-AU" sz="2600" b="0" i="0" u="none" strike="noStrike" kern="1200" cap="none" spc="0" normalizeH="0" baseline="0" noProof="0" dirty="0">
                <a:ln>
                  <a:noFill/>
                </a:ln>
                <a:solidFill>
                  <a:srgbClr val="C00000"/>
                </a:solidFill>
                <a:effectLst/>
                <a:uLnTx/>
                <a:uFillTx/>
                <a:latin typeface="Arial" pitchFamily="34" charset="0"/>
                <a:ea typeface="+mn-ea"/>
                <a:cs typeface="Arial"/>
              </a:rPr>
              <a:t>and open to completion by many more recent cultural elements. </a:t>
            </a:r>
            <a:r>
              <a:rPr kumimoji="0" lang="en-AU" sz="2600" b="0" i="0" u="none" strike="noStrike" kern="1200" cap="none" spc="0" normalizeH="0" baseline="0" noProof="0" dirty="0">
                <a:ln>
                  <a:noFill/>
                </a:ln>
                <a:solidFill>
                  <a:srgbClr val="000000"/>
                </a:solidFill>
                <a:effectLst/>
                <a:uLnTx/>
                <a:uFillTx/>
                <a:latin typeface="Arial" pitchFamily="34" charset="0"/>
                <a:ea typeface="+mn-ea"/>
                <a:cs typeface="Arial"/>
              </a:rPr>
              <a:t>It is a humanism of universal, unselfish, brotherly love.”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dirty="0">
              <a:ln>
                <a:noFill/>
              </a:ln>
              <a:solidFill>
                <a:srgbClr val="000000"/>
              </a:solidFill>
              <a:effectLst/>
              <a:uLnTx/>
              <a:uFillTx/>
              <a:latin typeface="Arial" pitchFamily="34" charset="0"/>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200" b="0" i="1" u="none" strike="noStrike" kern="1200" cap="none" spc="0" normalizeH="0" baseline="0" noProof="0" dirty="0" err="1">
                <a:ln>
                  <a:noFill/>
                </a:ln>
                <a:solidFill>
                  <a:srgbClr val="000000"/>
                </a:solidFill>
                <a:effectLst/>
                <a:uLnTx/>
                <a:uFillTx/>
                <a:latin typeface="Arial" pitchFamily="34" charset="0"/>
                <a:ea typeface="+mn-ea"/>
                <a:cs typeface="Arial"/>
              </a:rPr>
              <a:t>J.Gomez</a:t>
            </a:r>
            <a:r>
              <a:rPr kumimoji="0" lang="en-AU" sz="2200" b="0" i="1" u="none" strike="noStrike" kern="1200" cap="none" spc="0" normalizeH="0" baseline="0" noProof="0" dirty="0">
                <a:ln>
                  <a:noFill/>
                </a:ln>
                <a:solidFill>
                  <a:srgbClr val="000000"/>
                </a:solidFill>
                <a:effectLst/>
                <a:uLnTx/>
                <a:uFillTx/>
                <a:latin typeface="Arial" pitchFamily="34" charset="0"/>
                <a:ea typeface="+mn-ea"/>
                <a:cs typeface="Arial"/>
              </a:rPr>
              <a:t>  </a:t>
            </a:r>
            <a:r>
              <a:rPr kumimoji="0" lang="en-AU" sz="2200" b="0" i="1" u="none" strike="noStrike" kern="1200" cap="none" spc="0" normalizeH="0" baseline="0" noProof="0" dirty="0" err="1">
                <a:ln>
                  <a:noFill/>
                </a:ln>
                <a:solidFill>
                  <a:srgbClr val="000000"/>
                </a:solidFill>
                <a:effectLst/>
                <a:uLnTx/>
                <a:uFillTx/>
                <a:latin typeface="Arial" pitchFamily="34" charset="0"/>
                <a:ea typeface="+mn-ea"/>
                <a:cs typeface="Arial"/>
              </a:rPr>
              <a:t>Caffarena</a:t>
            </a:r>
            <a:r>
              <a:rPr kumimoji="0" lang="en-AU" sz="2200" b="0" i="1" u="none" strike="noStrike" kern="1200" cap="none" spc="0" normalizeH="0" baseline="0" noProof="0" dirty="0">
                <a:ln>
                  <a:noFill/>
                </a:ln>
                <a:solidFill>
                  <a:srgbClr val="000000"/>
                </a:solidFill>
                <a:effectLst/>
                <a:uLnTx/>
                <a:uFillTx/>
                <a:latin typeface="Arial" pitchFamily="34" charset="0"/>
                <a:ea typeface="+mn-ea"/>
                <a:cs typeface="Arial"/>
              </a:rPr>
              <a:t>  - Jesuit Priest</a:t>
            </a:r>
            <a:r>
              <a:rPr kumimoji="0" lang="en-AU" sz="2200" b="0" i="0" u="none" strike="noStrike" kern="1200" cap="none" spc="0" normalizeH="0" baseline="0" noProof="0" dirty="0">
                <a:ln>
                  <a:noFill/>
                </a:ln>
                <a:solidFill>
                  <a:srgbClr val="000000"/>
                </a:solidFill>
                <a:effectLst/>
                <a:uLnTx/>
                <a:uFillTx/>
                <a:latin typeface="Arial" pitchFamily="34" charset="0"/>
                <a:ea typeface="+mn-ea"/>
                <a:cs typeface="Arial"/>
              </a:rPr>
              <a:t>.</a:t>
            </a:r>
          </a:p>
        </p:txBody>
      </p:sp>
      <p:sp>
        <p:nvSpPr>
          <p:cNvPr id="48" name="TextBox 47">
            <a:extLst>
              <a:ext uri="{FF2B5EF4-FFF2-40B4-BE49-F238E27FC236}">
                <a16:creationId xmlns:a16="http://schemas.microsoft.com/office/drawing/2014/main" id="{4BA2506F-E5B6-0480-AAAF-09F2B6600ED4}"/>
              </a:ext>
            </a:extLst>
          </p:cNvPr>
          <p:cNvSpPr txBox="1"/>
          <p:nvPr/>
        </p:nvSpPr>
        <p:spPr>
          <a:xfrm>
            <a:off x="4554414" y="1083639"/>
            <a:ext cx="4381500" cy="42473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700" b="0" i="0" u="none" strike="noStrike" kern="1200" cap="none" spc="0" normalizeH="0" baseline="0" noProof="0" dirty="0">
                <a:ln>
                  <a:noFill/>
                </a:ln>
                <a:solidFill>
                  <a:srgbClr val="000000"/>
                </a:solidFill>
                <a:effectLst/>
                <a:uLnTx/>
                <a:uFillTx/>
                <a:latin typeface="Arial" pitchFamily="34" charset="0"/>
                <a:ea typeface="+mn-ea"/>
                <a:cs typeface="Arial"/>
              </a:rPr>
              <a:t>“ Humanism  has come to mean a </a:t>
            </a:r>
            <a:r>
              <a:rPr kumimoji="0" lang="en-AU" sz="2700" b="0" i="0" u="none" strike="noStrike" kern="1200" cap="none" spc="0" normalizeH="0" baseline="0" noProof="0" dirty="0">
                <a:ln>
                  <a:noFill/>
                </a:ln>
                <a:solidFill>
                  <a:srgbClr val="C00000"/>
                </a:solidFill>
                <a:effectLst/>
                <a:uLnTx/>
                <a:uFillTx/>
                <a:latin typeface="Arial" pitchFamily="34" charset="0"/>
                <a:ea typeface="+mn-ea"/>
                <a:cs typeface="Arial"/>
              </a:rPr>
              <a:t>reverence for man </a:t>
            </a:r>
            <a:r>
              <a:rPr kumimoji="0" lang="en-AU" sz="2700" b="0" i="0" u="none" strike="noStrike" kern="1200" cap="none" spc="0" normalizeH="0" baseline="0" noProof="0" dirty="0">
                <a:ln>
                  <a:noFill/>
                </a:ln>
                <a:solidFill>
                  <a:srgbClr val="000000"/>
                </a:solidFill>
                <a:effectLst/>
                <a:uLnTx/>
                <a:uFillTx/>
                <a:latin typeface="Arial" pitchFamily="34" charset="0"/>
                <a:ea typeface="+mn-ea"/>
                <a:cs typeface="Arial"/>
              </a:rPr>
              <a:t>and a concern for his dignity, morality and happiness, linked with a belief that these ends are </a:t>
            </a:r>
            <a:r>
              <a:rPr kumimoji="0" lang="en-AU" sz="2700" b="0" i="0" u="none" strike="noStrike" kern="1200" cap="none" spc="0" normalizeH="0" baseline="0" noProof="0" dirty="0">
                <a:ln>
                  <a:noFill/>
                </a:ln>
                <a:solidFill>
                  <a:srgbClr val="C00000"/>
                </a:solidFill>
                <a:effectLst/>
                <a:uLnTx/>
                <a:uFillTx/>
                <a:latin typeface="Arial" pitchFamily="34" charset="0"/>
                <a:ea typeface="+mn-ea"/>
                <a:cs typeface="Arial"/>
              </a:rPr>
              <a:t>best served by the advance of scientific outlook”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700" b="0" i="0" u="none" strike="noStrike" kern="1200" cap="none" spc="0" normalizeH="0" baseline="0" noProof="0" dirty="0">
              <a:ln>
                <a:noFill/>
              </a:ln>
              <a:solidFill>
                <a:srgbClr val="000000"/>
              </a:solidFill>
              <a:effectLst/>
              <a:uLnTx/>
              <a:uFillTx/>
              <a:latin typeface="Arial" pitchFamily="34" charset="0"/>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700" b="0" i="1" u="none" strike="noStrike" kern="1200" cap="none" spc="0" normalizeH="0" baseline="0" noProof="0" dirty="0">
                <a:ln>
                  <a:noFill/>
                </a:ln>
                <a:solidFill>
                  <a:srgbClr val="000000"/>
                </a:solidFill>
                <a:effectLst/>
                <a:uLnTx/>
                <a:uFillTx/>
                <a:latin typeface="Arial" pitchFamily="34" charset="0"/>
                <a:ea typeface="+mn-ea"/>
                <a:cs typeface="Arial"/>
              </a:rPr>
              <a:t>Archbishop of Canterbury</a:t>
            </a:r>
          </a:p>
        </p:txBody>
      </p:sp>
      <p:sp>
        <p:nvSpPr>
          <p:cNvPr id="51" name="Rectangle 50">
            <a:extLst>
              <a:ext uri="{FF2B5EF4-FFF2-40B4-BE49-F238E27FC236}">
                <a16:creationId xmlns:a16="http://schemas.microsoft.com/office/drawing/2014/main" id="{18152741-828D-1B8F-4898-BB8484A944B7}"/>
              </a:ext>
            </a:extLst>
          </p:cNvPr>
          <p:cNvSpPr/>
          <p:nvPr/>
        </p:nvSpPr>
        <p:spPr>
          <a:xfrm>
            <a:off x="4443478" y="12639"/>
            <a:ext cx="4667250" cy="6120000"/>
          </a:xfrm>
          <a:prstGeom prst="rect">
            <a:avLst/>
          </a:prstGeom>
          <a:solidFill>
            <a:srgbClr val="FFE389"/>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000" b="1" i="0" u="none" strike="noStrike" kern="0" cap="none" spc="0" normalizeH="0" baseline="0" noProof="0" dirty="0">
              <a:ln>
                <a:noFill/>
              </a:ln>
              <a:solidFill>
                <a:prstClr val="black"/>
              </a:solidFill>
              <a:effectLst/>
              <a:uLnTx/>
              <a:uFillTx/>
              <a:latin typeface="Tahoma"/>
              <a:ea typeface="+mn-ea"/>
              <a:cs typeface="Arial"/>
            </a:endParaRPr>
          </a:p>
        </p:txBody>
      </p:sp>
      <p:sp>
        <p:nvSpPr>
          <p:cNvPr id="40" name="Rectangle 39">
            <a:extLst>
              <a:ext uri="{FF2B5EF4-FFF2-40B4-BE49-F238E27FC236}">
                <a16:creationId xmlns:a16="http://schemas.microsoft.com/office/drawing/2014/main" id="{DCB9E481-0127-6C14-1DCC-1E1F733FD10A}"/>
              </a:ext>
            </a:extLst>
          </p:cNvPr>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52" name="TextBox 51">
            <a:extLst>
              <a:ext uri="{FF2B5EF4-FFF2-40B4-BE49-F238E27FC236}">
                <a16:creationId xmlns:a16="http://schemas.microsoft.com/office/drawing/2014/main" id="{8E24673C-1701-1194-6CD5-4BF8668C477B}"/>
              </a:ext>
            </a:extLst>
          </p:cNvPr>
          <p:cNvSpPr txBox="1"/>
          <p:nvPr/>
        </p:nvSpPr>
        <p:spPr>
          <a:xfrm>
            <a:off x="4201962" y="918252"/>
            <a:ext cx="5040000" cy="38010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3000" b="1" i="0" u="sng" strike="noStrike" kern="1200" cap="none" spc="0" normalizeH="0" baseline="0" noProof="0" dirty="0">
                <a:ln>
                  <a:noFill/>
                </a:ln>
                <a:solidFill>
                  <a:srgbClr val="000000"/>
                </a:solidFill>
                <a:effectLst/>
                <a:uLnTx/>
                <a:uFillTx/>
                <a:latin typeface="Arial" pitchFamily="34" charset="0"/>
                <a:ea typeface="+mn-ea"/>
                <a:cs typeface="Arial"/>
              </a:rPr>
              <a:t>Humanism in the Churches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900" b="1" i="0" u="none" strike="noStrike" kern="1200" cap="none" spc="0" normalizeH="0" baseline="0" noProof="0" dirty="0">
              <a:ln>
                <a:noFill/>
              </a:ln>
              <a:solidFill>
                <a:srgbClr val="000000"/>
              </a:solidFill>
              <a:effectLst/>
              <a:uLnTx/>
              <a:uFillTx/>
              <a:latin typeface="Arial" pitchFamily="34" charset="0"/>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800" b="0" i="0" u="none" strike="noStrike" kern="1200" cap="none" spc="0" normalizeH="0" baseline="0" noProof="0" dirty="0">
                <a:ln>
                  <a:noFill/>
                </a:ln>
                <a:solidFill>
                  <a:srgbClr val="000000"/>
                </a:solidFill>
                <a:effectLst/>
                <a:uLnTx/>
                <a:uFillTx/>
                <a:latin typeface="Arial" pitchFamily="34" charset="0"/>
                <a:ea typeface="+mn-ea"/>
                <a:cs typeface="Arial"/>
              </a:rPr>
              <a:t>Increasing  tolerance  of divorce, feminism, political activism and homosexuality have made the Anglican Church a spearhead in humanism.</a:t>
            </a:r>
          </a:p>
        </p:txBody>
      </p:sp>
      <p:sp>
        <p:nvSpPr>
          <p:cNvPr id="54" name="TextBox 53">
            <a:extLst>
              <a:ext uri="{FF2B5EF4-FFF2-40B4-BE49-F238E27FC236}">
                <a16:creationId xmlns:a16="http://schemas.microsoft.com/office/drawing/2014/main" id="{4C66B63C-FE0F-F8DA-FC2D-B5412C38E0CA}"/>
              </a:ext>
            </a:extLst>
          </p:cNvPr>
          <p:cNvSpPr txBox="1"/>
          <p:nvPr/>
        </p:nvSpPr>
        <p:spPr>
          <a:xfrm>
            <a:off x="4424987" y="420046"/>
            <a:ext cx="4728878" cy="41088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rgbClr val="000000"/>
                </a:solidFill>
                <a:effectLst/>
                <a:uLnTx/>
                <a:uFillTx/>
                <a:latin typeface="Arial" pitchFamily="34" charset="0"/>
                <a:ea typeface="+mn-ea"/>
                <a:cs typeface="Arial"/>
              </a:rPr>
              <a:t>The Argument!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900" i="0" u="none" strike="noStrike" kern="1200" cap="none" spc="0" normalizeH="0" baseline="0" noProof="0" dirty="0">
              <a:ln>
                <a:noFill/>
              </a:ln>
              <a:solidFill>
                <a:srgbClr val="000000"/>
              </a:solidFill>
              <a:effectLst/>
              <a:uLnTx/>
              <a:uFillTx/>
              <a:latin typeface="Arial" pitchFamily="34" charset="0"/>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800" i="0" u="none" strike="noStrike" kern="1200" cap="none" spc="0" normalizeH="0" baseline="0" noProof="0" dirty="0">
                <a:ln>
                  <a:noFill/>
                </a:ln>
                <a:solidFill>
                  <a:srgbClr val="000000"/>
                </a:solidFill>
                <a:effectLst/>
                <a:uLnTx/>
                <a:uFillTx/>
                <a:latin typeface="Arial" pitchFamily="34" charset="0"/>
                <a:ea typeface="+mn-ea"/>
                <a:cs typeface="Arial"/>
              </a:rPr>
              <a:t>The values of the 1</a:t>
            </a:r>
            <a:r>
              <a:rPr kumimoji="0" lang="en-AU" sz="2800" i="0" u="none" strike="noStrike" kern="1200" cap="none" spc="0" normalizeH="0" baseline="30000" noProof="0" dirty="0">
                <a:ln>
                  <a:noFill/>
                </a:ln>
                <a:solidFill>
                  <a:srgbClr val="000000"/>
                </a:solidFill>
                <a:effectLst/>
                <a:uLnTx/>
                <a:uFillTx/>
                <a:latin typeface="Arial" pitchFamily="34" charset="0"/>
                <a:ea typeface="+mn-ea"/>
                <a:cs typeface="Arial"/>
              </a:rPr>
              <a:t>st</a:t>
            </a:r>
            <a:r>
              <a:rPr kumimoji="0" lang="en-AU" sz="2800" i="0" u="none" strike="noStrike" kern="1200" cap="none" spc="0" normalizeH="0" baseline="0" noProof="0" dirty="0">
                <a:ln>
                  <a:noFill/>
                </a:ln>
                <a:solidFill>
                  <a:srgbClr val="000000"/>
                </a:solidFill>
                <a:effectLst/>
                <a:uLnTx/>
                <a:uFillTx/>
                <a:latin typeface="Arial" pitchFamily="34" charset="0"/>
                <a:ea typeface="+mn-ea"/>
                <a:cs typeface="Arial"/>
              </a:rPr>
              <a:t> Century </a:t>
            </a:r>
            <a:r>
              <a:rPr kumimoji="0" lang="en-AU" sz="2800" b="0" i="0" u="none" strike="noStrike" kern="1200" cap="none" spc="0" normalizeH="0" baseline="0" noProof="0" dirty="0">
                <a:ln>
                  <a:noFill/>
                </a:ln>
                <a:solidFill>
                  <a:srgbClr val="000000"/>
                </a:solidFill>
                <a:effectLst/>
                <a:uLnTx/>
                <a:uFillTx/>
                <a:latin typeface="Arial" pitchFamily="34" charset="0"/>
                <a:ea typeface="+mn-ea"/>
                <a:cs typeface="Arial"/>
              </a:rPr>
              <a:t>Christians , and of the Israelites before them, were relative values.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800" b="0" i="0" u="none" strike="noStrike" kern="1200" cap="none" spc="0" normalizeH="0" baseline="0" noProof="0" dirty="0">
                <a:ln>
                  <a:noFill/>
                </a:ln>
                <a:solidFill>
                  <a:srgbClr val="000000"/>
                </a:solidFill>
                <a:effectLst/>
                <a:uLnTx/>
                <a:uFillTx/>
                <a:latin typeface="Arial" pitchFamily="34" charset="0"/>
                <a:ea typeface="+mn-ea"/>
                <a:cs typeface="Arial"/>
              </a:rPr>
              <a:t>It is argued that if something becomes culturally acceptable, it becomes morally acceptable.</a:t>
            </a:r>
          </a:p>
        </p:txBody>
      </p:sp>
      <p:sp>
        <p:nvSpPr>
          <p:cNvPr id="55" name="TextBox 54">
            <a:extLst>
              <a:ext uri="{FF2B5EF4-FFF2-40B4-BE49-F238E27FC236}">
                <a16:creationId xmlns:a16="http://schemas.microsoft.com/office/drawing/2014/main" id="{860F8ECA-C88E-C27E-C110-226D24338F0C}"/>
              </a:ext>
            </a:extLst>
          </p:cNvPr>
          <p:cNvSpPr txBox="1"/>
          <p:nvPr/>
        </p:nvSpPr>
        <p:spPr>
          <a:xfrm>
            <a:off x="4574993" y="4407792"/>
            <a:ext cx="438150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000" b="0" i="0" u="none" strike="noStrike" kern="1200" cap="none" spc="0" normalizeH="0" baseline="0" noProof="0" dirty="0">
              <a:ln>
                <a:noFill/>
              </a:ln>
              <a:solidFill>
                <a:srgbClr val="000000"/>
              </a:solidFill>
              <a:effectLst/>
              <a:uLnTx/>
              <a:uFillTx/>
              <a:latin typeface="Arial" pitchFamily="34" charset="0"/>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rgbClr val="000000"/>
                </a:solidFill>
                <a:effectLst/>
                <a:uLnTx/>
                <a:uFillTx/>
                <a:latin typeface="Arial" pitchFamily="34" charset="0"/>
                <a:ea typeface="+mn-ea"/>
                <a:cs typeface="Arial"/>
              </a:rPr>
              <a:t>Humanism affects Moral Behaviour!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2000" b="0" i="0" u="none" strike="noStrike" kern="1200" cap="none" spc="0" normalizeH="0" baseline="0" noProof="0" dirty="0">
              <a:ln>
                <a:noFill/>
              </a:ln>
              <a:solidFill>
                <a:srgbClr val="000000"/>
              </a:solidFill>
              <a:effectLst/>
              <a:uLnTx/>
              <a:uFillTx/>
              <a:latin typeface="Arial" pitchFamily="34" charset="0"/>
              <a:ea typeface="+mn-ea"/>
              <a:cs typeface="Arial"/>
            </a:endParaRPr>
          </a:p>
        </p:txBody>
      </p:sp>
    </p:spTree>
    <p:extLst>
      <p:ext uri="{BB962C8B-B14F-4D97-AF65-F5344CB8AC3E}">
        <p14:creationId xmlns:p14="http://schemas.microsoft.com/office/powerpoint/2010/main" val="129396726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strVal val="#ppt_w*0.70"/>
                                          </p:val>
                                        </p:tav>
                                        <p:tav tm="100000">
                                          <p:val>
                                            <p:strVal val="#ppt_w"/>
                                          </p:val>
                                        </p:tav>
                                      </p:tavLst>
                                    </p:anim>
                                    <p:anim calcmode="lin" valueType="num">
                                      <p:cBhvr>
                                        <p:cTn id="8" dur="1000" fill="hold"/>
                                        <p:tgtEl>
                                          <p:spTgt spid="34"/>
                                        </p:tgtEl>
                                        <p:attrNameLst>
                                          <p:attrName>ppt_h</p:attrName>
                                        </p:attrNameLst>
                                      </p:cBhvr>
                                      <p:tavLst>
                                        <p:tav tm="0">
                                          <p:val>
                                            <p:strVal val="#ppt_h"/>
                                          </p:val>
                                        </p:tav>
                                        <p:tav tm="100000">
                                          <p:val>
                                            <p:strVal val="#ppt_h"/>
                                          </p:val>
                                        </p:tav>
                                      </p:tavLst>
                                    </p:anim>
                                    <p:animEffect transition="in" filter="fade">
                                      <p:cBhvr>
                                        <p:cTn id="9" dur="1000"/>
                                        <p:tgtEl>
                                          <p:spTgt spid="34"/>
                                        </p:tgtEl>
                                      </p:cBhvr>
                                    </p:animEffect>
                                  </p:childTnLst>
                                </p:cTn>
                              </p:par>
                              <p:par>
                                <p:cTn id="10" presetID="55"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p:cTn id="12" dur="1000" fill="hold"/>
                                        <p:tgtEl>
                                          <p:spTgt spid="36"/>
                                        </p:tgtEl>
                                        <p:attrNameLst>
                                          <p:attrName>ppt_w</p:attrName>
                                        </p:attrNameLst>
                                      </p:cBhvr>
                                      <p:tavLst>
                                        <p:tav tm="0">
                                          <p:val>
                                            <p:strVal val="#ppt_w*0.70"/>
                                          </p:val>
                                        </p:tav>
                                        <p:tav tm="100000">
                                          <p:val>
                                            <p:strVal val="#ppt_w"/>
                                          </p:val>
                                        </p:tav>
                                      </p:tavLst>
                                    </p:anim>
                                    <p:anim calcmode="lin" valueType="num">
                                      <p:cBhvr>
                                        <p:cTn id="13" dur="1000" fill="hold"/>
                                        <p:tgtEl>
                                          <p:spTgt spid="36"/>
                                        </p:tgtEl>
                                        <p:attrNameLst>
                                          <p:attrName>ppt_h</p:attrName>
                                        </p:attrNameLst>
                                      </p:cBhvr>
                                      <p:tavLst>
                                        <p:tav tm="0">
                                          <p:val>
                                            <p:strVal val="#ppt_h"/>
                                          </p:val>
                                        </p:tav>
                                        <p:tav tm="100000">
                                          <p:val>
                                            <p:strVal val="#ppt_h"/>
                                          </p:val>
                                        </p:tav>
                                      </p:tavLst>
                                    </p:anim>
                                    <p:animEffect transition="in" filter="fade">
                                      <p:cBhvr>
                                        <p:cTn id="14" dur="1000"/>
                                        <p:tgtEl>
                                          <p:spTgt spid="36"/>
                                        </p:tgtEl>
                                      </p:cBhvr>
                                    </p:animEffect>
                                  </p:childTnLst>
                                </p:cTn>
                              </p:par>
                              <p:par>
                                <p:cTn id="15" presetID="55"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1000" fill="hold"/>
                                        <p:tgtEl>
                                          <p:spTgt spid="21"/>
                                        </p:tgtEl>
                                        <p:attrNameLst>
                                          <p:attrName>ppt_w</p:attrName>
                                        </p:attrNameLst>
                                      </p:cBhvr>
                                      <p:tavLst>
                                        <p:tav tm="0">
                                          <p:val>
                                            <p:strVal val="#ppt_w*0.70"/>
                                          </p:val>
                                        </p:tav>
                                        <p:tav tm="100000">
                                          <p:val>
                                            <p:strVal val="#ppt_w"/>
                                          </p:val>
                                        </p:tav>
                                      </p:tavLst>
                                    </p:anim>
                                    <p:anim calcmode="lin" valueType="num">
                                      <p:cBhvr>
                                        <p:cTn id="18" dur="1000" fill="hold"/>
                                        <p:tgtEl>
                                          <p:spTgt spid="21"/>
                                        </p:tgtEl>
                                        <p:attrNameLst>
                                          <p:attrName>ppt_h</p:attrName>
                                        </p:attrNameLst>
                                      </p:cBhvr>
                                      <p:tavLst>
                                        <p:tav tm="0">
                                          <p:val>
                                            <p:strVal val="#ppt_h"/>
                                          </p:val>
                                        </p:tav>
                                        <p:tav tm="100000">
                                          <p:val>
                                            <p:strVal val="#ppt_h"/>
                                          </p:val>
                                        </p:tav>
                                      </p:tavLst>
                                    </p:anim>
                                    <p:animEffect transition="in" filter="fade">
                                      <p:cBhvr>
                                        <p:cTn id="19" dur="1000"/>
                                        <p:tgtEl>
                                          <p:spTgt spid="21"/>
                                        </p:tgtEl>
                                      </p:cBhvr>
                                    </p:animEffect>
                                  </p:childTnLst>
                                </p:cTn>
                              </p:par>
                            </p:childTnLst>
                          </p:cTn>
                        </p:par>
                        <p:par>
                          <p:cTn id="20" fill="hold">
                            <p:stCondLst>
                              <p:cond delay="1000"/>
                            </p:stCondLst>
                            <p:childTnLst>
                              <p:par>
                                <p:cTn id="21" presetID="55" presetClass="entr" presetSubtype="0" fill="hold" grpId="0" nodeType="after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p:cTn id="23" dur="1000" fill="hold"/>
                                        <p:tgtEl>
                                          <p:spTgt spid="29"/>
                                        </p:tgtEl>
                                        <p:attrNameLst>
                                          <p:attrName>ppt_w</p:attrName>
                                        </p:attrNameLst>
                                      </p:cBhvr>
                                      <p:tavLst>
                                        <p:tav tm="0">
                                          <p:val>
                                            <p:strVal val="#ppt_w*0.70"/>
                                          </p:val>
                                        </p:tav>
                                        <p:tav tm="100000">
                                          <p:val>
                                            <p:strVal val="#ppt_w"/>
                                          </p:val>
                                        </p:tav>
                                      </p:tavLst>
                                    </p:anim>
                                    <p:anim calcmode="lin" valueType="num">
                                      <p:cBhvr>
                                        <p:cTn id="24" dur="1000" fill="hold"/>
                                        <p:tgtEl>
                                          <p:spTgt spid="29"/>
                                        </p:tgtEl>
                                        <p:attrNameLst>
                                          <p:attrName>ppt_h</p:attrName>
                                        </p:attrNameLst>
                                      </p:cBhvr>
                                      <p:tavLst>
                                        <p:tav tm="0">
                                          <p:val>
                                            <p:strVal val="#ppt_h"/>
                                          </p:val>
                                        </p:tav>
                                        <p:tav tm="100000">
                                          <p:val>
                                            <p:strVal val="#ppt_h"/>
                                          </p:val>
                                        </p:tav>
                                      </p:tavLst>
                                    </p:anim>
                                    <p:animEffect transition="in" filter="fade">
                                      <p:cBhvr>
                                        <p:cTn id="25" dur="10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55" presetClass="entr" presetSubtype="0"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1000" fill="hold"/>
                                        <p:tgtEl>
                                          <p:spTgt spid="26"/>
                                        </p:tgtEl>
                                        <p:attrNameLst>
                                          <p:attrName>ppt_w</p:attrName>
                                        </p:attrNameLst>
                                      </p:cBhvr>
                                      <p:tavLst>
                                        <p:tav tm="0">
                                          <p:val>
                                            <p:strVal val="#ppt_w*0.70"/>
                                          </p:val>
                                        </p:tav>
                                        <p:tav tm="100000">
                                          <p:val>
                                            <p:strVal val="#ppt_w"/>
                                          </p:val>
                                        </p:tav>
                                      </p:tavLst>
                                    </p:anim>
                                    <p:anim calcmode="lin" valueType="num">
                                      <p:cBhvr>
                                        <p:cTn id="31" dur="1000" fill="hold"/>
                                        <p:tgtEl>
                                          <p:spTgt spid="26"/>
                                        </p:tgtEl>
                                        <p:attrNameLst>
                                          <p:attrName>ppt_h</p:attrName>
                                        </p:attrNameLst>
                                      </p:cBhvr>
                                      <p:tavLst>
                                        <p:tav tm="0">
                                          <p:val>
                                            <p:strVal val="#ppt_h"/>
                                          </p:val>
                                        </p:tav>
                                        <p:tav tm="100000">
                                          <p:val>
                                            <p:strVal val="#ppt_h"/>
                                          </p:val>
                                        </p:tav>
                                      </p:tavLst>
                                    </p:anim>
                                    <p:animEffect transition="in" filter="fade">
                                      <p:cBhvr>
                                        <p:cTn id="32" dur="10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grpId="0" nodeType="clickEffect">
                                  <p:stCondLst>
                                    <p:cond delay="0"/>
                                  </p:stCondLst>
                                  <p:childTnLst>
                                    <p:set>
                                      <p:cBhvr>
                                        <p:cTn id="36" dur="1" fill="hold">
                                          <p:stCondLst>
                                            <p:cond delay="0"/>
                                          </p:stCondLst>
                                        </p:cTn>
                                        <p:tgtEl>
                                          <p:spTgt spid="46"/>
                                        </p:tgtEl>
                                        <p:attrNameLst>
                                          <p:attrName>style.visibility</p:attrName>
                                        </p:attrNameLst>
                                      </p:cBhvr>
                                      <p:to>
                                        <p:strVal val="visible"/>
                                      </p:to>
                                    </p:set>
                                    <p:anim calcmode="lin" valueType="num">
                                      <p:cBhvr>
                                        <p:cTn id="37" dur="1000" fill="hold"/>
                                        <p:tgtEl>
                                          <p:spTgt spid="46"/>
                                        </p:tgtEl>
                                        <p:attrNameLst>
                                          <p:attrName>ppt_w</p:attrName>
                                        </p:attrNameLst>
                                      </p:cBhvr>
                                      <p:tavLst>
                                        <p:tav tm="0">
                                          <p:val>
                                            <p:strVal val="#ppt_w*0.70"/>
                                          </p:val>
                                        </p:tav>
                                        <p:tav tm="100000">
                                          <p:val>
                                            <p:strVal val="#ppt_w"/>
                                          </p:val>
                                        </p:tav>
                                      </p:tavLst>
                                    </p:anim>
                                    <p:anim calcmode="lin" valueType="num">
                                      <p:cBhvr>
                                        <p:cTn id="38" dur="1000" fill="hold"/>
                                        <p:tgtEl>
                                          <p:spTgt spid="46"/>
                                        </p:tgtEl>
                                        <p:attrNameLst>
                                          <p:attrName>ppt_h</p:attrName>
                                        </p:attrNameLst>
                                      </p:cBhvr>
                                      <p:tavLst>
                                        <p:tav tm="0">
                                          <p:val>
                                            <p:strVal val="#ppt_h"/>
                                          </p:val>
                                        </p:tav>
                                        <p:tav tm="100000">
                                          <p:val>
                                            <p:strVal val="#ppt_h"/>
                                          </p:val>
                                        </p:tav>
                                      </p:tavLst>
                                    </p:anim>
                                    <p:animEffect transition="in" filter="fade">
                                      <p:cBhvr>
                                        <p:cTn id="39" dur="1000"/>
                                        <p:tgtEl>
                                          <p:spTgt spid="46"/>
                                        </p:tgtEl>
                                      </p:cBhvr>
                                    </p:animEffect>
                                  </p:childTnLst>
                                </p:cTn>
                              </p:par>
                              <p:par>
                                <p:cTn id="40" presetID="55" presetClass="entr" presetSubtype="0" fill="hold" grpId="0" nodeType="withEffect">
                                  <p:stCondLst>
                                    <p:cond delay="0"/>
                                  </p:stCondLst>
                                  <p:childTnLst>
                                    <p:set>
                                      <p:cBhvr>
                                        <p:cTn id="41" dur="1" fill="hold">
                                          <p:stCondLst>
                                            <p:cond delay="0"/>
                                          </p:stCondLst>
                                        </p:cTn>
                                        <p:tgtEl>
                                          <p:spTgt spid="47"/>
                                        </p:tgtEl>
                                        <p:attrNameLst>
                                          <p:attrName>style.visibility</p:attrName>
                                        </p:attrNameLst>
                                      </p:cBhvr>
                                      <p:to>
                                        <p:strVal val="visible"/>
                                      </p:to>
                                    </p:set>
                                    <p:anim calcmode="lin" valueType="num">
                                      <p:cBhvr>
                                        <p:cTn id="42" dur="1000" fill="hold"/>
                                        <p:tgtEl>
                                          <p:spTgt spid="47"/>
                                        </p:tgtEl>
                                        <p:attrNameLst>
                                          <p:attrName>ppt_w</p:attrName>
                                        </p:attrNameLst>
                                      </p:cBhvr>
                                      <p:tavLst>
                                        <p:tav tm="0">
                                          <p:val>
                                            <p:strVal val="#ppt_w*0.70"/>
                                          </p:val>
                                        </p:tav>
                                        <p:tav tm="100000">
                                          <p:val>
                                            <p:strVal val="#ppt_w"/>
                                          </p:val>
                                        </p:tav>
                                      </p:tavLst>
                                    </p:anim>
                                    <p:anim calcmode="lin" valueType="num">
                                      <p:cBhvr>
                                        <p:cTn id="43" dur="1000" fill="hold"/>
                                        <p:tgtEl>
                                          <p:spTgt spid="47"/>
                                        </p:tgtEl>
                                        <p:attrNameLst>
                                          <p:attrName>ppt_h</p:attrName>
                                        </p:attrNameLst>
                                      </p:cBhvr>
                                      <p:tavLst>
                                        <p:tav tm="0">
                                          <p:val>
                                            <p:strVal val="#ppt_h"/>
                                          </p:val>
                                        </p:tav>
                                        <p:tav tm="100000">
                                          <p:val>
                                            <p:strVal val="#ppt_h"/>
                                          </p:val>
                                        </p:tav>
                                      </p:tavLst>
                                    </p:anim>
                                    <p:animEffect transition="in" filter="fade">
                                      <p:cBhvr>
                                        <p:cTn id="44" dur="1000"/>
                                        <p:tgtEl>
                                          <p:spTgt spid="47"/>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48"/>
                                        </p:tgtEl>
                                        <p:attrNameLst>
                                          <p:attrName>style.visibility</p:attrName>
                                        </p:attrNameLst>
                                      </p:cBhvr>
                                      <p:to>
                                        <p:strVal val="visible"/>
                                      </p:to>
                                    </p:set>
                                    <p:anim calcmode="lin" valueType="num">
                                      <p:cBhvr>
                                        <p:cTn id="49" dur="1000" fill="hold"/>
                                        <p:tgtEl>
                                          <p:spTgt spid="48"/>
                                        </p:tgtEl>
                                        <p:attrNameLst>
                                          <p:attrName>ppt_w</p:attrName>
                                        </p:attrNameLst>
                                      </p:cBhvr>
                                      <p:tavLst>
                                        <p:tav tm="0">
                                          <p:val>
                                            <p:strVal val="#ppt_w*0.70"/>
                                          </p:val>
                                        </p:tav>
                                        <p:tav tm="100000">
                                          <p:val>
                                            <p:strVal val="#ppt_w"/>
                                          </p:val>
                                        </p:tav>
                                      </p:tavLst>
                                    </p:anim>
                                    <p:anim calcmode="lin" valueType="num">
                                      <p:cBhvr>
                                        <p:cTn id="50" dur="1000" fill="hold"/>
                                        <p:tgtEl>
                                          <p:spTgt spid="48"/>
                                        </p:tgtEl>
                                        <p:attrNameLst>
                                          <p:attrName>ppt_h</p:attrName>
                                        </p:attrNameLst>
                                      </p:cBhvr>
                                      <p:tavLst>
                                        <p:tav tm="0">
                                          <p:val>
                                            <p:strVal val="#ppt_h"/>
                                          </p:val>
                                        </p:tav>
                                        <p:tav tm="100000">
                                          <p:val>
                                            <p:strVal val="#ppt_h"/>
                                          </p:val>
                                        </p:tav>
                                      </p:tavLst>
                                    </p:anim>
                                    <p:animEffect transition="in" filter="fade">
                                      <p:cBhvr>
                                        <p:cTn id="51" dur="1000"/>
                                        <p:tgtEl>
                                          <p:spTgt spid="48"/>
                                        </p:tgtEl>
                                      </p:cBhvr>
                                    </p:animEffect>
                                  </p:childTnLst>
                                </p:cTn>
                              </p:par>
                              <p:par>
                                <p:cTn id="52" presetID="10" presetClass="exit" presetSubtype="0" fill="hold" grpId="1" nodeType="withEffect">
                                  <p:stCondLst>
                                    <p:cond delay="0"/>
                                  </p:stCondLst>
                                  <p:childTnLst>
                                    <p:animEffect transition="out" filter="fade">
                                      <p:cBhvr>
                                        <p:cTn id="53" dur="500"/>
                                        <p:tgtEl>
                                          <p:spTgt spid="47"/>
                                        </p:tgtEl>
                                      </p:cBhvr>
                                    </p:animEffect>
                                    <p:set>
                                      <p:cBhvr>
                                        <p:cTn id="54" dur="1" fill="hold">
                                          <p:stCondLst>
                                            <p:cond delay="499"/>
                                          </p:stCondLst>
                                        </p:cTn>
                                        <p:tgtEl>
                                          <p:spTgt spid="47"/>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grpId="0" nodeType="clickEffect">
                                  <p:stCondLst>
                                    <p:cond delay="0"/>
                                  </p:stCondLst>
                                  <p:childTnLst>
                                    <p:set>
                                      <p:cBhvr>
                                        <p:cTn id="58" dur="1" fill="hold">
                                          <p:stCondLst>
                                            <p:cond delay="0"/>
                                          </p:stCondLst>
                                        </p:cTn>
                                        <p:tgtEl>
                                          <p:spTgt spid="51"/>
                                        </p:tgtEl>
                                        <p:attrNameLst>
                                          <p:attrName>style.visibility</p:attrName>
                                        </p:attrNameLst>
                                      </p:cBhvr>
                                      <p:to>
                                        <p:strVal val="visible"/>
                                      </p:to>
                                    </p:set>
                                    <p:anim calcmode="lin" valueType="num">
                                      <p:cBhvr>
                                        <p:cTn id="59" dur="1000" fill="hold"/>
                                        <p:tgtEl>
                                          <p:spTgt spid="51"/>
                                        </p:tgtEl>
                                        <p:attrNameLst>
                                          <p:attrName>ppt_w</p:attrName>
                                        </p:attrNameLst>
                                      </p:cBhvr>
                                      <p:tavLst>
                                        <p:tav tm="0">
                                          <p:val>
                                            <p:strVal val="#ppt_w*0.70"/>
                                          </p:val>
                                        </p:tav>
                                        <p:tav tm="100000">
                                          <p:val>
                                            <p:strVal val="#ppt_w"/>
                                          </p:val>
                                        </p:tav>
                                      </p:tavLst>
                                    </p:anim>
                                    <p:anim calcmode="lin" valueType="num">
                                      <p:cBhvr>
                                        <p:cTn id="60" dur="1000" fill="hold"/>
                                        <p:tgtEl>
                                          <p:spTgt spid="51"/>
                                        </p:tgtEl>
                                        <p:attrNameLst>
                                          <p:attrName>ppt_h</p:attrName>
                                        </p:attrNameLst>
                                      </p:cBhvr>
                                      <p:tavLst>
                                        <p:tav tm="0">
                                          <p:val>
                                            <p:strVal val="#ppt_h"/>
                                          </p:val>
                                        </p:tav>
                                        <p:tav tm="100000">
                                          <p:val>
                                            <p:strVal val="#ppt_h"/>
                                          </p:val>
                                        </p:tav>
                                      </p:tavLst>
                                    </p:anim>
                                    <p:animEffect transition="in" filter="fade">
                                      <p:cBhvr>
                                        <p:cTn id="61" dur="1000"/>
                                        <p:tgtEl>
                                          <p:spTgt spid="51"/>
                                        </p:tgtEl>
                                      </p:cBhvr>
                                    </p:animEffect>
                                  </p:childTnLst>
                                </p:cTn>
                              </p:par>
                              <p:par>
                                <p:cTn id="62" presetID="55" presetClass="entr" presetSubtype="0" fill="hold" grpId="0" nodeType="withEffect">
                                  <p:stCondLst>
                                    <p:cond delay="0"/>
                                  </p:stCondLst>
                                  <p:childTnLst>
                                    <p:set>
                                      <p:cBhvr>
                                        <p:cTn id="63" dur="1" fill="hold">
                                          <p:stCondLst>
                                            <p:cond delay="0"/>
                                          </p:stCondLst>
                                        </p:cTn>
                                        <p:tgtEl>
                                          <p:spTgt spid="52"/>
                                        </p:tgtEl>
                                        <p:attrNameLst>
                                          <p:attrName>style.visibility</p:attrName>
                                        </p:attrNameLst>
                                      </p:cBhvr>
                                      <p:to>
                                        <p:strVal val="visible"/>
                                      </p:to>
                                    </p:set>
                                    <p:anim calcmode="lin" valueType="num">
                                      <p:cBhvr>
                                        <p:cTn id="64" dur="1000" fill="hold"/>
                                        <p:tgtEl>
                                          <p:spTgt spid="52"/>
                                        </p:tgtEl>
                                        <p:attrNameLst>
                                          <p:attrName>ppt_w</p:attrName>
                                        </p:attrNameLst>
                                      </p:cBhvr>
                                      <p:tavLst>
                                        <p:tav tm="0">
                                          <p:val>
                                            <p:strVal val="#ppt_w*0.70"/>
                                          </p:val>
                                        </p:tav>
                                        <p:tav tm="100000">
                                          <p:val>
                                            <p:strVal val="#ppt_w"/>
                                          </p:val>
                                        </p:tav>
                                      </p:tavLst>
                                    </p:anim>
                                    <p:anim calcmode="lin" valueType="num">
                                      <p:cBhvr>
                                        <p:cTn id="65" dur="1000" fill="hold"/>
                                        <p:tgtEl>
                                          <p:spTgt spid="52"/>
                                        </p:tgtEl>
                                        <p:attrNameLst>
                                          <p:attrName>ppt_h</p:attrName>
                                        </p:attrNameLst>
                                      </p:cBhvr>
                                      <p:tavLst>
                                        <p:tav tm="0">
                                          <p:val>
                                            <p:strVal val="#ppt_h"/>
                                          </p:val>
                                        </p:tav>
                                        <p:tav tm="100000">
                                          <p:val>
                                            <p:strVal val="#ppt_h"/>
                                          </p:val>
                                        </p:tav>
                                      </p:tavLst>
                                    </p:anim>
                                    <p:animEffect transition="in" filter="fade">
                                      <p:cBhvr>
                                        <p:cTn id="66" dur="1000"/>
                                        <p:tgtEl>
                                          <p:spTgt spid="52"/>
                                        </p:tgtEl>
                                      </p:cBhvr>
                                    </p:animEffect>
                                  </p:childTnLst>
                                </p:cTn>
                              </p:par>
                            </p:childTnLst>
                          </p:cTn>
                        </p:par>
                      </p:childTnLst>
                    </p:cTn>
                  </p:par>
                  <p:par>
                    <p:cTn id="67" fill="hold">
                      <p:stCondLst>
                        <p:cond delay="indefinite"/>
                      </p:stCondLst>
                      <p:childTnLst>
                        <p:par>
                          <p:cTn id="68" fill="hold">
                            <p:stCondLst>
                              <p:cond delay="0"/>
                            </p:stCondLst>
                            <p:childTnLst>
                              <p:par>
                                <p:cTn id="69" presetID="55" presetClass="entr" presetSubtype="0" fill="hold" grpId="0" nodeType="clickEffect">
                                  <p:stCondLst>
                                    <p:cond delay="0"/>
                                  </p:stCondLst>
                                  <p:childTnLst>
                                    <p:set>
                                      <p:cBhvr>
                                        <p:cTn id="70" dur="1" fill="hold">
                                          <p:stCondLst>
                                            <p:cond delay="0"/>
                                          </p:stCondLst>
                                        </p:cTn>
                                        <p:tgtEl>
                                          <p:spTgt spid="54"/>
                                        </p:tgtEl>
                                        <p:attrNameLst>
                                          <p:attrName>style.visibility</p:attrName>
                                        </p:attrNameLst>
                                      </p:cBhvr>
                                      <p:to>
                                        <p:strVal val="visible"/>
                                      </p:to>
                                    </p:set>
                                    <p:anim calcmode="lin" valueType="num">
                                      <p:cBhvr>
                                        <p:cTn id="71" dur="1000" fill="hold"/>
                                        <p:tgtEl>
                                          <p:spTgt spid="54"/>
                                        </p:tgtEl>
                                        <p:attrNameLst>
                                          <p:attrName>ppt_w</p:attrName>
                                        </p:attrNameLst>
                                      </p:cBhvr>
                                      <p:tavLst>
                                        <p:tav tm="0">
                                          <p:val>
                                            <p:strVal val="#ppt_w*0.70"/>
                                          </p:val>
                                        </p:tav>
                                        <p:tav tm="100000">
                                          <p:val>
                                            <p:strVal val="#ppt_w"/>
                                          </p:val>
                                        </p:tav>
                                      </p:tavLst>
                                    </p:anim>
                                    <p:anim calcmode="lin" valueType="num">
                                      <p:cBhvr>
                                        <p:cTn id="72" dur="1000" fill="hold"/>
                                        <p:tgtEl>
                                          <p:spTgt spid="54"/>
                                        </p:tgtEl>
                                        <p:attrNameLst>
                                          <p:attrName>ppt_h</p:attrName>
                                        </p:attrNameLst>
                                      </p:cBhvr>
                                      <p:tavLst>
                                        <p:tav tm="0">
                                          <p:val>
                                            <p:strVal val="#ppt_h"/>
                                          </p:val>
                                        </p:tav>
                                        <p:tav tm="100000">
                                          <p:val>
                                            <p:strVal val="#ppt_h"/>
                                          </p:val>
                                        </p:tav>
                                      </p:tavLst>
                                    </p:anim>
                                    <p:animEffect transition="in" filter="fade">
                                      <p:cBhvr>
                                        <p:cTn id="73" dur="1000"/>
                                        <p:tgtEl>
                                          <p:spTgt spid="54"/>
                                        </p:tgtEl>
                                      </p:cBhvr>
                                    </p:animEffect>
                                  </p:childTnLst>
                                </p:cTn>
                              </p:par>
                              <p:par>
                                <p:cTn id="74" presetID="10" presetClass="exit" presetSubtype="0" fill="hold" grpId="1" nodeType="withEffect">
                                  <p:stCondLst>
                                    <p:cond delay="0"/>
                                  </p:stCondLst>
                                  <p:childTnLst>
                                    <p:animEffect transition="out" filter="fade">
                                      <p:cBhvr>
                                        <p:cTn id="75" dur="500"/>
                                        <p:tgtEl>
                                          <p:spTgt spid="52"/>
                                        </p:tgtEl>
                                      </p:cBhvr>
                                    </p:animEffect>
                                    <p:set>
                                      <p:cBhvr>
                                        <p:cTn id="76" dur="1" fill="hold">
                                          <p:stCondLst>
                                            <p:cond delay="499"/>
                                          </p:stCondLst>
                                        </p:cTn>
                                        <p:tgtEl>
                                          <p:spTgt spid="52"/>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55" presetClass="entr" presetSubtype="0" fill="hold" grpId="0" nodeType="clickEffect">
                                  <p:stCondLst>
                                    <p:cond delay="0"/>
                                  </p:stCondLst>
                                  <p:childTnLst>
                                    <p:set>
                                      <p:cBhvr>
                                        <p:cTn id="80" dur="1" fill="hold">
                                          <p:stCondLst>
                                            <p:cond delay="0"/>
                                          </p:stCondLst>
                                        </p:cTn>
                                        <p:tgtEl>
                                          <p:spTgt spid="55"/>
                                        </p:tgtEl>
                                        <p:attrNameLst>
                                          <p:attrName>style.visibility</p:attrName>
                                        </p:attrNameLst>
                                      </p:cBhvr>
                                      <p:to>
                                        <p:strVal val="visible"/>
                                      </p:to>
                                    </p:set>
                                    <p:anim calcmode="lin" valueType="num">
                                      <p:cBhvr>
                                        <p:cTn id="81" dur="1000" fill="hold"/>
                                        <p:tgtEl>
                                          <p:spTgt spid="55"/>
                                        </p:tgtEl>
                                        <p:attrNameLst>
                                          <p:attrName>ppt_w</p:attrName>
                                        </p:attrNameLst>
                                      </p:cBhvr>
                                      <p:tavLst>
                                        <p:tav tm="0">
                                          <p:val>
                                            <p:strVal val="#ppt_w*0.70"/>
                                          </p:val>
                                        </p:tav>
                                        <p:tav tm="100000">
                                          <p:val>
                                            <p:strVal val="#ppt_w"/>
                                          </p:val>
                                        </p:tav>
                                      </p:tavLst>
                                    </p:anim>
                                    <p:anim calcmode="lin" valueType="num">
                                      <p:cBhvr>
                                        <p:cTn id="82" dur="1000" fill="hold"/>
                                        <p:tgtEl>
                                          <p:spTgt spid="55"/>
                                        </p:tgtEl>
                                        <p:attrNameLst>
                                          <p:attrName>ppt_h</p:attrName>
                                        </p:attrNameLst>
                                      </p:cBhvr>
                                      <p:tavLst>
                                        <p:tav tm="0">
                                          <p:val>
                                            <p:strVal val="#ppt_h"/>
                                          </p:val>
                                        </p:tav>
                                        <p:tav tm="100000">
                                          <p:val>
                                            <p:strVal val="#ppt_h"/>
                                          </p:val>
                                        </p:tav>
                                      </p:tavLst>
                                    </p:anim>
                                    <p:animEffect transition="in" filter="fade">
                                      <p:cBhvr>
                                        <p:cTn id="83"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26" grpId="0"/>
      <p:bldP spid="46" grpId="0" animBg="1"/>
      <p:bldP spid="47" grpId="0"/>
      <p:bldP spid="47" grpId="1"/>
      <p:bldP spid="48" grpId="0"/>
      <p:bldP spid="51" grpId="0" animBg="1"/>
      <p:bldP spid="52" grpId="0"/>
      <p:bldP spid="52" grpId="1"/>
      <p:bldP spid="54" grpId="0"/>
      <p:bldP spid="5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gradFill flip="none" rotWithShape="1">
            <a:gsLst>
              <a:gs pos="0">
                <a:srgbClr val="FFD88B">
                  <a:shade val="30000"/>
                  <a:satMod val="115000"/>
                </a:srgbClr>
              </a:gs>
              <a:gs pos="50000">
                <a:srgbClr val="FFD88B">
                  <a:shade val="67500"/>
                  <a:satMod val="115000"/>
                </a:srgbClr>
              </a:gs>
              <a:gs pos="100000">
                <a:srgbClr val="FFD88B">
                  <a:shade val="100000"/>
                  <a:satMod val="115000"/>
                </a:srgb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pic>
        <p:nvPicPr>
          <p:cNvPr id="34818" name="Picture 2" descr="C:\My Documents\The Truth\Shippensburg\Overheads For Ship\Class #6 - The Lamb Shall Overcome\Final Overheads\Romans 13v12.tif"/>
          <p:cNvPicPr>
            <a:picLocks noChangeAspect="1" noChangeArrowheads="1"/>
          </p:cNvPicPr>
          <p:nvPr/>
        </p:nvPicPr>
        <p:blipFill>
          <a:blip r:embed="rId3" cstate="print"/>
          <a:srcRect/>
          <a:stretch>
            <a:fillRect/>
          </a:stretch>
        </p:blipFill>
        <p:spPr bwMode="auto">
          <a:xfrm>
            <a:off x="391676" y="317974"/>
            <a:ext cx="8394915" cy="6296186"/>
          </a:xfrm>
          <a:prstGeom prst="rect">
            <a:avLst/>
          </a:prstGeom>
          <a:ln>
            <a:solidFill>
              <a:schemeClr val="tx1"/>
            </a:solidFill>
          </a:ln>
          <a:effectLst>
            <a:outerShdw blurRad="190500" algn="tl" rotWithShape="0">
              <a:srgbClr val="000000">
                <a:alpha val="70000"/>
              </a:srgbClr>
            </a:outerShdw>
          </a:effectLst>
        </p:spPr>
      </p:pic>
      <p:pic>
        <p:nvPicPr>
          <p:cNvPr id="4" name="Picture 4" descr="Sinai2"/>
          <p:cNvPicPr>
            <a:picLocks noChangeAspect="1" noChangeArrowheads="1"/>
          </p:cNvPicPr>
          <p:nvPr/>
        </p:nvPicPr>
        <p:blipFill>
          <a:blip r:embed="rId4" cstate="print"/>
          <a:srcRect l="1910" b="9183"/>
          <a:stretch>
            <a:fillRect/>
          </a:stretch>
        </p:blipFill>
        <p:spPr bwMode="auto">
          <a:xfrm>
            <a:off x="365760" y="4099560"/>
            <a:ext cx="8549639" cy="2495550"/>
          </a:xfrm>
          <a:prstGeom prst="rect">
            <a:avLst/>
          </a:prstGeom>
          <a:ln>
            <a:noFill/>
          </a:ln>
          <a:effectLst>
            <a:softEdge rad="635000"/>
          </a:effectLst>
        </p:spPr>
      </p:pic>
      <p:sp>
        <p:nvSpPr>
          <p:cNvPr id="5" name="TextBox 4"/>
          <p:cNvSpPr txBox="1"/>
          <p:nvPr/>
        </p:nvSpPr>
        <p:spPr>
          <a:xfrm>
            <a:off x="3751884" y="3328839"/>
            <a:ext cx="5213411" cy="507831"/>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AU" sz="2700" b="1" i="1" dirty="0">
                <a:solidFill>
                  <a:srgbClr val="000000"/>
                </a:solidFill>
                <a:latin typeface="Arial" pitchFamily="34" charset="0"/>
                <a:cs typeface="Arial" pitchFamily="34" charset="0"/>
              </a:rPr>
              <a:t>“Even so come Lord Jesus.”</a:t>
            </a:r>
          </a:p>
        </p:txBody>
      </p:sp>
      <p:sp>
        <p:nvSpPr>
          <p:cNvPr id="7" name="Rectangle 6"/>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endParaRPr>
          </a:p>
        </p:txBody>
      </p:sp>
      <p:pic>
        <p:nvPicPr>
          <p:cNvPr id="8" name="Picture 4" descr="new-jerusalem2"/>
          <p:cNvPicPr>
            <a:picLocks noChangeAspect="1" noChangeArrowheads="1"/>
          </p:cNvPicPr>
          <p:nvPr/>
        </p:nvPicPr>
        <p:blipFill>
          <a:blip r:embed="rId5" cstate="print"/>
          <a:srcRect t="19005"/>
          <a:stretch>
            <a:fillRect/>
          </a:stretch>
        </p:blipFill>
        <p:spPr bwMode="auto">
          <a:xfrm>
            <a:off x="331076" y="3263462"/>
            <a:ext cx="3563152" cy="3563017"/>
          </a:xfrm>
          <a:prstGeom prst="rect">
            <a:avLst/>
          </a:prstGeom>
          <a:ln>
            <a:noFill/>
          </a:ln>
          <a:effectLst>
            <a:softEdge rad="635000"/>
          </a:effectLst>
        </p:spPr>
      </p:pic>
      <p:sp>
        <p:nvSpPr>
          <p:cNvPr id="9" name="Text Box 5"/>
          <p:cNvSpPr txBox="1">
            <a:spLocks noChangeArrowheads="1"/>
          </p:cNvSpPr>
          <p:nvPr/>
        </p:nvSpPr>
        <p:spPr bwMode="auto">
          <a:xfrm>
            <a:off x="825031" y="6115854"/>
            <a:ext cx="7631095" cy="507831"/>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spcBef>
                <a:spcPct val="50000"/>
              </a:spcBef>
            </a:pPr>
            <a:r>
              <a:rPr lang="en-US" sz="2700" i="1" dirty="0">
                <a:solidFill>
                  <a:srgbClr val="FFFFFF"/>
                </a:solidFill>
                <a:latin typeface="Arial" pitchFamily="34" charset="0"/>
                <a:cs typeface="Arial" pitchFamily="34" charset="0"/>
              </a:rPr>
              <a:t>Behold , I come.  Blessed is he that </a:t>
            </a:r>
            <a:r>
              <a:rPr lang="en-US" sz="2700" i="1" dirty="0" err="1">
                <a:solidFill>
                  <a:srgbClr val="FFFFFF"/>
                </a:solidFill>
                <a:latin typeface="Arial" pitchFamily="34" charset="0"/>
                <a:cs typeface="Arial" pitchFamily="34" charset="0"/>
              </a:rPr>
              <a:t>watcheth</a:t>
            </a:r>
            <a:endParaRPr lang="en-US" sz="2700" i="1" dirty="0">
              <a:solidFill>
                <a:srgbClr val="FFFFFF"/>
              </a:solidFill>
              <a:latin typeface="Arial" pitchFamily="34" charset="0"/>
              <a:cs typeface="Arial"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Sing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74" name="Rectangle 34"/>
          <p:cNvSpPr>
            <a:spLocks noChangeArrowheads="1"/>
          </p:cNvSpPr>
          <p:nvPr/>
        </p:nvSpPr>
        <p:spPr bwMode="auto">
          <a:xfrm>
            <a:off x="1576549" y="283780"/>
            <a:ext cx="2392459" cy="3547240"/>
          </a:xfrm>
          <a:prstGeom prst="rect">
            <a:avLst/>
          </a:prstGeom>
          <a:solidFill>
            <a:schemeClr val="tx1">
              <a:alpha val="98824"/>
            </a:scheme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a:ea typeface="+mn-ea"/>
              <a:cs typeface="Arial"/>
            </a:endParaRPr>
          </a:p>
        </p:txBody>
      </p:sp>
      <p:sp>
        <p:nvSpPr>
          <p:cNvPr id="130" name="Rectangle 129"/>
          <p:cNvSpPr/>
          <p:nvPr/>
        </p:nvSpPr>
        <p:spPr>
          <a:xfrm>
            <a:off x="1736324"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pic>
        <p:nvPicPr>
          <p:cNvPr id="53" name="Picture 52" descr="Rev 14 001.jpg"/>
          <p:cNvPicPr>
            <a:picLocks noChangeAspect="1"/>
          </p:cNvPicPr>
          <p:nvPr/>
        </p:nvPicPr>
        <p:blipFill>
          <a:blip r:embed="rId3" cstate="print"/>
          <a:stretch>
            <a:fillRect/>
          </a:stretch>
        </p:blipFill>
        <p:spPr>
          <a:xfrm>
            <a:off x="1529242" y="15767"/>
            <a:ext cx="5112000" cy="6759028"/>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sp>
        <p:nvSpPr>
          <p:cNvPr id="54" name="Rectangle 34"/>
          <p:cNvSpPr>
            <a:spLocks noChangeArrowheads="1"/>
          </p:cNvSpPr>
          <p:nvPr/>
        </p:nvSpPr>
        <p:spPr bwMode="auto">
          <a:xfrm>
            <a:off x="1292772" y="283788"/>
            <a:ext cx="2481346" cy="2916000"/>
          </a:xfrm>
          <a:prstGeom prst="rect">
            <a:avLst/>
          </a:prstGeom>
          <a:solidFill>
            <a:schemeClr val="tx1">
              <a:alpha val="98824"/>
            </a:scheme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a:ea typeface="+mn-ea"/>
              <a:cs typeface="Arial"/>
            </a:endParaRPr>
          </a:p>
        </p:txBody>
      </p:sp>
      <p:pic>
        <p:nvPicPr>
          <p:cNvPr id="8" name="Picture 7" descr="Rev 14 (2) 001.jpg"/>
          <p:cNvPicPr>
            <a:picLocks noChangeAspect="1"/>
          </p:cNvPicPr>
          <p:nvPr/>
        </p:nvPicPr>
        <p:blipFill>
          <a:blip r:embed="rId4" cstate="print"/>
          <a:srcRect t="-1095" r="1307"/>
          <a:stretch>
            <a:fillRect/>
          </a:stretch>
        </p:blipFill>
        <p:spPr>
          <a:xfrm>
            <a:off x="6729876" y="15757"/>
            <a:ext cx="2288038" cy="5823073"/>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grpSp>
        <p:nvGrpSpPr>
          <p:cNvPr id="2" name="Group 66"/>
          <p:cNvGrpSpPr/>
          <p:nvPr/>
        </p:nvGrpSpPr>
        <p:grpSpPr>
          <a:xfrm>
            <a:off x="6776048" y="5531596"/>
            <a:ext cx="2197840" cy="269104"/>
            <a:chOff x="6776048" y="5531596"/>
            <a:chExt cx="2197840" cy="269104"/>
          </a:xfrm>
        </p:grpSpPr>
        <p:sp>
          <p:nvSpPr>
            <p:cNvPr id="11" name="Rectangle 37"/>
            <p:cNvSpPr>
              <a:spLocks noChangeArrowheads="1"/>
            </p:cNvSpPr>
            <p:nvPr/>
          </p:nvSpPr>
          <p:spPr bwMode="auto">
            <a:xfrm>
              <a:off x="8397888" y="5531596"/>
              <a:ext cx="576000" cy="144000"/>
            </a:xfrm>
            <a:prstGeom prst="rect">
              <a:avLst/>
            </a:prstGeom>
            <a:solidFill>
              <a:srgbClr val="CC6600">
                <a:alpha val="30196"/>
              </a:srgbClr>
            </a:solidFill>
            <a:ln w="19050">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12" name="Rectangle 37"/>
            <p:cNvSpPr>
              <a:spLocks noChangeArrowheads="1"/>
            </p:cNvSpPr>
            <p:nvPr/>
          </p:nvSpPr>
          <p:spPr bwMode="auto">
            <a:xfrm>
              <a:off x="6776048" y="5656700"/>
              <a:ext cx="2196000" cy="144000"/>
            </a:xfrm>
            <a:prstGeom prst="rect">
              <a:avLst/>
            </a:prstGeom>
            <a:solidFill>
              <a:srgbClr val="CC6600">
                <a:alpha val="30196"/>
              </a:srgbClr>
            </a:solidFill>
            <a:ln w="19050">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grpSp>
      <p:sp>
        <p:nvSpPr>
          <p:cNvPr id="39" name="Rectangle 38"/>
          <p:cNvSpPr/>
          <p:nvPr/>
        </p:nvSpPr>
        <p:spPr>
          <a:xfrm>
            <a:off x="1514536" y="3616566"/>
            <a:ext cx="2304000" cy="3204000"/>
          </a:xfrm>
          <a:prstGeom prst="rect">
            <a:avLst/>
          </a:prstGeom>
          <a:solidFill>
            <a:srgbClr val="92D050">
              <a:alpha val="25098"/>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40" name="Rectangle 39"/>
          <p:cNvSpPr/>
          <p:nvPr/>
        </p:nvSpPr>
        <p:spPr>
          <a:xfrm>
            <a:off x="4424197" y="289034"/>
            <a:ext cx="2232000" cy="720000"/>
          </a:xfrm>
          <a:prstGeom prst="rect">
            <a:avLst/>
          </a:prstGeom>
          <a:solidFill>
            <a:srgbClr val="92D050">
              <a:alpha val="25098"/>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51" name="Rectangle 50"/>
          <p:cNvSpPr/>
          <p:nvPr/>
        </p:nvSpPr>
        <p:spPr>
          <a:xfrm>
            <a:off x="4419600" y="992550"/>
            <a:ext cx="2232000" cy="2340000"/>
          </a:xfrm>
          <a:prstGeom prst="rect">
            <a:avLst/>
          </a:prstGeom>
          <a:solidFill>
            <a:srgbClr val="C00000">
              <a:alpha val="14902"/>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3" name="Group 62"/>
          <p:cNvGrpSpPr/>
          <p:nvPr/>
        </p:nvGrpSpPr>
        <p:grpSpPr>
          <a:xfrm>
            <a:off x="4556334" y="1575178"/>
            <a:ext cx="1924334" cy="1078175"/>
            <a:chOff x="9573052" y="1727576"/>
            <a:chExt cx="1924334" cy="1078175"/>
          </a:xfrm>
        </p:grpSpPr>
        <p:sp>
          <p:nvSpPr>
            <p:cNvPr id="59" name="Oval 58"/>
            <p:cNvSpPr/>
            <p:nvPr/>
          </p:nvSpPr>
          <p:spPr>
            <a:xfrm>
              <a:off x="9573052" y="1727576"/>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1" name="TextBox 60"/>
            <p:cNvSpPr txBox="1"/>
            <p:nvPr/>
          </p:nvSpPr>
          <p:spPr>
            <a:xfrm>
              <a:off x="9925050" y="2019301"/>
              <a:ext cx="14097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a:ln>
                    <a:noFill/>
                  </a:ln>
                  <a:solidFill>
                    <a:srgbClr val="DADADA">
                      <a:lumMod val="10000"/>
                    </a:srgbClr>
                  </a:solidFill>
                  <a:effectLst/>
                  <a:uLnTx/>
                  <a:uFillTx/>
                  <a:latin typeface="Arial" pitchFamily="34" charset="0"/>
                  <a:ea typeface="+mn-ea"/>
                  <a:cs typeface="Arial"/>
                </a:rPr>
                <a:t>10 yrs</a:t>
              </a:r>
            </a:p>
          </p:txBody>
        </p:sp>
      </p:grpSp>
      <p:pic>
        <p:nvPicPr>
          <p:cNvPr id="56" name="Picture 21" descr="Rev5v7"/>
          <p:cNvPicPr>
            <a:picLocks noChangeAspect="1" noChangeArrowheads="1"/>
          </p:cNvPicPr>
          <p:nvPr/>
        </p:nvPicPr>
        <p:blipFill>
          <a:blip r:embed="rId5" cstate="print"/>
          <a:srcRect/>
          <a:stretch>
            <a:fillRect/>
          </a:stretch>
        </p:blipFill>
        <p:spPr>
          <a:xfrm>
            <a:off x="-180118" y="1"/>
            <a:ext cx="4673305" cy="3515697"/>
          </a:xfrm>
          <a:prstGeom prst="rect">
            <a:avLst/>
          </a:prstGeom>
          <a:ln>
            <a:noFill/>
          </a:ln>
          <a:effectLst>
            <a:softEdge rad="635000"/>
          </a:effectLst>
        </p:spPr>
      </p:pic>
      <p:pic>
        <p:nvPicPr>
          <p:cNvPr id="55" name="Picture 54"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2131083" y="-63742"/>
            <a:ext cx="2195255" cy="3475668"/>
          </a:xfrm>
          <a:prstGeom prst="rect">
            <a:avLst/>
          </a:prstGeom>
          <a:ln>
            <a:noFill/>
          </a:ln>
          <a:effectLst>
            <a:softEdge rad="635000"/>
          </a:effectLst>
        </p:spPr>
      </p:pic>
      <p:sp>
        <p:nvSpPr>
          <p:cNvPr id="57" name="Rectangle 56"/>
          <p:cNvSpPr/>
          <p:nvPr/>
        </p:nvSpPr>
        <p:spPr>
          <a:xfrm>
            <a:off x="2361063" y="1269241"/>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4" name="Group 101"/>
          <p:cNvGrpSpPr/>
          <p:nvPr/>
        </p:nvGrpSpPr>
        <p:grpSpPr>
          <a:xfrm>
            <a:off x="-185827" y="-142845"/>
            <a:ext cx="4824000" cy="3852000"/>
            <a:chOff x="2333514" y="2019869"/>
            <a:chExt cx="5581645" cy="4230807"/>
          </a:xfrm>
        </p:grpSpPr>
        <p:sp>
          <p:nvSpPr>
            <p:cNvPr id="103" name="Rectangle 2"/>
            <p:cNvSpPr>
              <a:spLocks noChangeArrowheads="1"/>
            </p:cNvSpPr>
            <p:nvPr/>
          </p:nvSpPr>
          <p:spPr bwMode="auto">
            <a:xfrm>
              <a:off x="2374158" y="2019869"/>
              <a:ext cx="5541001" cy="4230807"/>
            </a:xfrm>
            <a:prstGeom prst="rect">
              <a:avLst/>
            </a:prstGeom>
            <a:solidFill>
              <a:srgbClr val="000000"/>
            </a:solidFill>
            <a:ln w="9525">
              <a:noFill/>
              <a:miter lim="800000"/>
              <a:headEnd/>
              <a:tailEnd/>
            </a:ln>
            <a:effectLst>
              <a:softEdge rad="127000"/>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04" name="Line 7"/>
            <p:cNvSpPr>
              <a:spLocks noChangeShapeType="1"/>
            </p:cNvSpPr>
            <p:nvPr/>
          </p:nvSpPr>
          <p:spPr bwMode="auto">
            <a:xfrm>
              <a:off x="2595132" y="2380664"/>
              <a:ext cx="0" cy="612000"/>
            </a:xfrm>
            <a:prstGeom prst="line">
              <a:avLst/>
            </a:prstGeom>
            <a:noFill/>
            <a:ln w="38100">
              <a:solidFill>
                <a:srgbClr val="FFFFFF"/>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05" name="Line 4"/>
            <p:cNvSpPr>
              <a:spLocks noChangeShapeType="1"/>
            </p:cNvSpPr>
            <p:nvPr/>
          </p:nvSpPr>
          <p:spPr bwMode="auto">
            <a:xfrm flipH="1">
              <a:off x="7731932" y="2352288"/>
              <a:ext cx="3667" cy="648000"/>
            </a:xfrm>
            <a:prstGeom prst="line">
              <a:avLst/>
            </a:prstGeom>
            <a:noFill/>
            <a:ln w="38100">
              <a:solidFill>
                <a:srgbClr val="FFFFFF"/>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06" name="Line 15"/>
            <p:cNvSpPr>
              <a:spLocks noChangeShapeType="1"/>
            </p:cNvSpPr>
            <p:nvPr/>
          </p:nvSpPr>
          <p:spPr bwMode="auto">
            <a:xfrm>
              <a:off x="7729482" y="3067835"/>
              <a:ext cx="14288" cy="2880000"/>
            </a:xfrm>
            <a:prstGeom prst="line">
              <a:avLst/>
            </a:prstGeom>
            <a:noFill/>
            <a:ln w="57150">
              <a:solidFill>
                <a:srgbClr val="00FF00"/>
              </a:solidFill>
              <a:round/>
              <a:headEnd type="arrow" w="med" len="me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cxnSp>
          <p:nvCxnSpPr>
            <p:cNvPr id="108" name="Straight Arrow Connector 107"/>
            <p:cNvCxnSpPr/>
            <p:nvPr/>
          </p:nvCxnSpPr>
          <p:spPr>
            <a:xfrm>
              <a:off x="2601308" y="2500283"/>
              <a:ext cx="5148000" cy="1588"/>
            </a:xfrm>
            <a:prstGeom prst="straightConnector1">
              <a:avLst/>
            </a:prstGeom>
            <a:noFill/>
            <a:ln w="28575" cap="flat" cmpd="sng" algn="ctr">
              <a:solidFill>
                <a:srgbClr val="FFFF00"/>
              </a:solidFill>
              <a:prstDash val="solid"/>
              <a:headEnd type="arrow"/>
              <a:tailEnd type="arrow"/>
            </a:ln>
            <a:effectLst/>
          </p:spPr>
        </p:cxnSp>
        <p:sp>
          <p:nvSpPr>
            <p:cNvPr id="109" name="Line 5"/>
            <p:cNvSpPr>
              <a:spLocks noChangeShapeType="1"/>
            </p:cNvSpPr>
            <p:nvPr/>
          </p:nvSpPr>
          <p:spPr bwMode="auto">
            <a:xfrm flipV="1">
              <a:off x="2611844" y="2717431"/>
              <a:ext cx="5112000" cy="0"/>
            </a:xfrm>
            <a:prstGeom prst="line">
              <a:avLst/>
            </a:prstGeom>
            <a:noFill/>
            <a:ln w="76200">
              <a:solidFill>
                <a:srgbClr val="00FF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sysClr val="windowText" lastClr="000000"/>
                </a:solidFill>
                <a:effectLst/>
                <a:uLnTx/>
                <a:uFillTx/>
                <a:latin typeface="Tahoma"/>
                <a:ea typeface="+mn-ea"/>
                <a:cs typeface="Arial"/>
              </a:endParaRPr>
            </a:p>
          </p:txBody>
        </p:sp>
        <p:sp>
          <p:nvSpPr>
            <p:cNvPr id="110" name="Line 15"/>
            <p:cNvSpPr>
              <a:spLocks noChangeShapeType="1"/>
            </p:cNvSpPr>
            <p:nvPr/>
          </p:nvSpPr>
          <p:spPr bwMode="auto">
            <a:xfrm>
              <a:off x="2592041" y="3020543"/>
              <a:ext cx="14288" cy="2916000"/>
            </a:xfrm>
            <a:prstGeom prst="line">
              <a:avLst/>
            </a:prstGeom>
            <a:noFill/>
            <a:ln w="57150">
              <a:solidFill>
                <a:srgbClr val="00FF00"/>
              </a:solidFill>
              <a:round/>
              <a:headEnd type="arrow" w="med" len="me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11" name="TextBox 110"/>
            <p:cNvSpPr txBox="1"/>
            <p:nvPr/>
          </p:nvSpPr>
          <p:spPr>
            <a:xfrm>
              <a:off x="2582240" y="4057944"/>
              <a:ext cx="1648586" cy="923330"/>
            </a:xfrm>
            <a:prstGeom prst="rect">
              <a:avLst/>
            </a:prstGeom>
            <a:solidFill>
              <a:srgbClr val="92D050"/>
            </a:solidFill>
            <a:ln>
              <a:solidFill>
                <a:srgbClr val="0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700" b="0" i="1" u="none" strike="noStrike" kern="0" cap="none" spc="0" normalizeH="0" baseline="0" noProof="0" dirty="0">
                  <a:ln>
                    <a:noFill/>
                  </a:ln>
                  <a:solidFill>
                    <a:srgbClr val="000000"/>
                  </a:solidFill>
                  <a:effectLst/>
                  <a:uLnTx/>
                  <a:uFillTx/>
                  <a:latin typeface="Tahoma"/>
                  <a:ea typeface="+mn-ea"/>
                  <a:cs typeface="Arial"/>
                </a:rPr>
                <a:t>Mid Heaven proclamation 10 yrs.</a:t>
              </a:r>
            </a:p>
          </p:txBody>
        </p:sp>
        <p:sp>
          <p:nvSpPr>
            <p:cNvPr id="112" name="TextBox 111"/>
            <p:cNvSpPr txBox="1"/>
            <p:nvPr/>
          </p:nvSpPr>
          <p:spPr>
            <a:xfrm>
              <a:off x="4253210" y="4178816"/>
              <a:ext cx="3456001" cy="646331"/>
            </a:xfrm>
            <a:prstGeom prst="rect">
              <a:avLst/>
            </a:prstGeom>
            <a:solidFill>
              <a:srgbClr val="FFFF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0" cap="none" spc="0" normalizeH="0" baseline="0" noProof="0" dirty="0">
                  <a:ln>
                    <a:noFill/>
                  </a:ln>
                  <a:solidFill>
                    <a:srgbClr val="000000"/>
                  </a:solidFill>
                  <a:effectLst/>
                  <a:uLnTx/>
                  <a:uFillTx/>
                  <a:latin typeface="Tahoma"/>
                  <a:ea typeface="+mn-ea"/>
                  <a:cs typeface="Arial"/>
                </a:rPr>
                <a:t>Catholic Europe  Destroyed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0" cap="none" spc="0" normalizeH="0" baseline="0" noProof="0" dirty="0">
                  <a:ln>
                    <a:noFill/>
                  </a:ln>
                  <a:solidFill>
                    <a:srgbClr val="000000"/>
                  </a:solidFill>
                  <a:effectLst/>
                  <a:uLnTx/>
                  <a:uFillTx/>
                  <a:latin typeface="Tahoma"/>
                  <a:ea typeface="+mn-ea"/>
                  <a:cs typeface="Arial"/>
                </a:rPr>
                <a:t>30 yrs </a:t>
              </a:r>
            </a:p>
          </p:txBody>
        </p:sp>
        <p:sp>
          <p:nvSpPr>
            <p:cNvPr id="113" name="Line 15"/>
            <p:cNvSpPr>
              <a:spLocks noChangeShapeType="1"/>
            </p:cNvSpPr>
            <p:nvPr/>
          </p:nvSpPr>
          <p:spPr bwMode="auto">
            <a:xfrm>
              <a:off x="4198008" y="4865536"/>
              <a:ext cx="14288" cy="540000"/>
            </a:xfrm>
            <a:prstGeom prst="line">
              <a:avLst/>
            </a:prstGeom>
            <a:noFill/>
            <a:ln w="57150">
              <a:solidFill>
                <a:srgbClr val="00FF00"/>
              </a:solidFill>
              <a:round/>
              <a:headEnd type="arrow" w="med" len="me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14" name="Text Box 16"/>
            <p:cNvSpPr txBox="1">
              <a:spLocks noChangeArrowheads="1"/>
            </p:cNvSpPr>
            <p:nvPr/>
          </p:nvSpPr>
          <p:spPr bwMode="auto">
            <a:xfrm>
              <a:off x="2777872" y="5268305"/>
              <a:ext cx="2864057" cy="461665"/>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AU" sz="2400" b="1" i="0" u="none" strike="noStrike" kern="0" cap="none" spc="0" normalizeH="0" baseline="0" noProof="0" dirty="0">
                  <a:ln>
                    <a:noFill/>
                  </a:ln>
                  <a:solidFill>
                    <a:srgbClr val="FFFFFF"/>
                  </a:solidFill>
                  <a:effectLst/>
                  <a:uLnTx/>
                  <a:uFillTx/>
                  <a:latin typeface="Tahoma"/>
                  <a:ea typeface="+mn-ea"/>
                  <a:cs typeface="Arial"/>
                </a:rPr>
                <a:t>Rome Destroyed</a:t>
              </a:r>
            </a:p>
          </p:txBody>
        </p:sp>
        <p:sp>
          <p:nvSpPr>
            <p:cNvPr id="115" name="AutoShape 9"/>
            <p:cNvSpPr>
              <a:spLocks noChangeArrowheads="1"/>
            </p:cNvSpPr>
            <p:nvPr/>
          </p:nvSpPr>
          <p:spPr bwMode="auto">
            <a:xfrm>
              <a:off x="2333514" y="3222042"/>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AU" sz="2000" b="0" i="0" u="none" strike="noStrike" kern="0" cap="none" spc="0" normalizeH="0" baseline="0" noProof="0" dirty="0">
                <a:ln>
                  <a:noFill/>
                </a:ln>
                <a:solidFill>
                  <a:srgbClr val="000000"/>
                </a:solidFill>
                <a:effectLst/>
                <a:uLnTx/>
                <a:uFillTx/>
                <a:latin typeface="Impact" pitchFamily="34" charset="0"/>
                <a:ea typeface="+mn-ea"/>
                <a:cs typeface="Arial"/>
              </a:endParaRPr>
            </a:p>
          </p:txBody>
        </p:sp>
        <p:sp>
          <p:nvSpPr>
            <p:cNvPr id="116" name="AutoShape 9"/>
            <p:cNvSpPr>
              <a:spLocks noChangeArrowheads="1"/>
            </p:cNvSpPr>
            <p:nvPr/>
          </p:nvSpPr>
          <p:spPr bwMode="auto">
            <a:xfrm>
              <a:off x="7216986" y="4465896"/>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AU" sz="2000" b="0" i="0" u="none" strike="noStrike" kern="0" cap="none" spc="0" normalizeH="0" baseline="0" noProof="0" dirty="0">
                <a:ln>
                  <a:noFill/>
                </a:ln>
                <a:solidFill>
                  <a:srgbClr val="000000"/>
                </a:solidFill>
                <a:effectLst/>
                <a:uLnTx/>
                <a:uFillTx/>
                <a:latin typeface="Impact" pitchFamily="34" charset="0"/>
                <a:ea typeface="+mn-ea"/>
                <a:cs typeface="Arial"/>
              </a:endParaRPr>
            </a:p>
          </p:txBody>
        </p:sp>
        <p:sp>
          <p:nvSpPr>
            <p:cNvPr id="118" name="Rectangle 12"/>
            <p:cNvSpPr>
              <a:spLocks noChangeArrowheads="1"/>
            </p:cNvSpPr>
            <p:nvPr/>
          </p:nvSpPr>
          <p:spPr bwMode="auto">
            <a:xfrm>
              <a:off x="4188009" y="2040439"/>
              <a:ext cx="1943100" cy="503238"/>
            </a:xfrm>
            <a:prstGeom prst="rect">
              <a:avLst/>
            </a:prstGeom>
            <a:noFill/>
            <a:ln w="9525">
              <a:noFill/>
              <a:miter lim="800000"/>
              <a:headEnd/>
              <a:tailEnd/>
            </a:ln>
            <a:effectLst/>
          </p:spPr>
          <p:txBody>
            <a:bodyPr/>
            <a:lstStyle/>
            <a:p>
              <a:pPr marL="0" marR="0" lvl="0" indent="0" algn="ctr" defTabSz="914400" rtl="0" eaLnBrk="1" fontAlgn="auto" latinLnBrk="0" hangingPunct="1">
                <a:lnSpc>
                  <a:spcPct val="100000"/>
                </a:lnSpc>
                <a:spcBef>
                  <a:spcPct val="20000"/>
                </a:spcBef>
                <a:spcAft>
                  <a:spcPts val="0"/>
                </a:spcAft>
                <a:buClr>
                  <a:srgbClr val="00CCFF"/>
                </a:buClr>
                <a:buSzPct val="65000"/>
                <a:buFont typeface="Wingdings" pitchFamily="2" charset="2"/>
                <a:buNone/>
                <a:tabLst/>
                <a:defRPr/>
              </a:pPr>
              <a:r>
                <a:rPr kumimoji="0" lang="en-AU" sz="2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Tahoma"/>
                  <a:ea typeface="+mn-ea"/>
                  <a:cs typeface="Arial"/>
                </a:rPr>
                <a:t>40yrs</a:t>
              </a:r>
            </a:p>
          </p:txBody>
        </p:sp>
        <p:sp>
          <p:nvSpPr>
            <p:cNvPr id="119" name="AutoShape 9"/>
            <p:cNvSpPr>
              <a:spLocks noChangeArrowheads="1"/>
            </p:cNvSpPr>
            <p:nvPr/>
          </p:nvSpPr>
          <p:spPr bwMode="auto">
            <a:xfrm>
              <a:off x="3977222" y="3641437"/>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AU" sz="2000" b="0" i="0" u="none" strike="noStrike" kern="0" cap="none" spc="0" normalizeH="0" baseline="0" noProof="0" dirty="0">
                <a:ln>
                  <a:noFill/>
                </a:ln>
                <a:solidFill>
                  <a:srgbClr val="000000"/>
                </a:solidFill>
                <a:effectLst/>
                <a:uLnTx/>
                <a:uFillTx/>
                <a:latin typeface="Impact" pitchFamily="34" charset="0"/>
                <a:ea typeface="+mn-ea"/>
                <a:cs typeface="Arial"/>
              </a:endParaRPr>
            </a:p>
          </p:txBody>
        </p:sp>
      </p:grpSp>
      <p:sp>
        <p:nvSpPr>
          <p:cNvPr id="99" name="TextBox 98"/>
          <p:cNvSpPr txBox="1"/>
          <p:nvPr/>
        </p:nvSpPr>
        <p:spPr>
          <a:xfrm>
            <a:off x="8736042" y="6550223"/>
            <a:ext cx="39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8</a:t>
            </a:r>
          </a:p>
        </p:txBody>
      </p:sp>
      <p:grpSp>
        <p:nvGrpSpPr>
          <p:cNvPr id="5" name="Group 63"/>
          <p:cNvGrpSpPr/>
          <p:nvPr/>
        </p:nvGrpSpPr>
        <p:grpSpPr>
          <a:xfrm>
            <a:off x="1660561" y="3899473"/>
            <a:ext cx="2089562" cy="255456"/>
            <a:chOff x="1660561" y="3899473"/>
            <a:chExt cx="2089562" cy="255456"/>
          </a:xfrm>
        </p:grpSpPr>
        <p:sp>
          <p:nvSpPr>
            <p:cNvPr id="129" name="Rectangle 42"/>
            <p:cNvSpPr>
              <a:spLocks noChangeArrowheads="1"/>
            </p:cNvSpPr>
            <p:nvPr/>
          </p:nvSpPr>
          <p:spPr bwMode="auto">
            <a:xfrm>
              <a:off x="2954849" y="3899473"/>
              <a:ext cx="795274" cy="108000"/>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131" name="Rectangle 42"/>
            <p:cNvSpPr>
              <a:spLocks noChangeArrowheads="1"/>
            </p:cNvSpPr>
            <p:nvPr/>
          </p:nvSpPr>
          <p:spPr bwMode="auto">
            <a:xfrm>
              <a:off x="1660561" y="4010929"/>
              <a:ext cx="1692000" cy="144000"/>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grpSp>
      <p:sp>
        <p:nvSpPr>
          <p:cNvPr id="132" name="Oval 131"/>
          <p:cNvSpPr/>
          <p:nvPr/>
        </p:nvSpPr>
        <p:spPr>
          <a:xfrm>
            <a:off x="5337403" y="923139"/>
            <a:ext cx="1094927"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3" name="Oval 132"/>
          <p:cNvSpPr/>
          <p:nvPr/>
        </p:nvSpPr>
        <p:spPr>
          <a:xfrm>
            <a:off x="5976417" y="2573264"/>
            <a:ext cx="576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4" name="Oval 133"/>
          <p:cNvSpPr/>
          <p:nvPr/>
        </p:nvSpPr>
        <p:spPr>
          <a:xfrm>
            <a:off x="5121942" y="3277456"/>
            <a:ext cx="936000"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5" name="Oval 134"/>
          <p:cNvSpPr/>
          <p:nvPr/>
        </p:nvSpPr>
        <p:spPr>
          <a:xfrm>
            <a:off x="4404100" y="2695153"/>
            <a:ext cx="540000"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6" name="Group 63"/>
          <p:cNvGrpSpPr/>
          <p:nvPr/>
        </p:nvGrpSpPr>
        <p:grpSpPr>
          <a:xfrm>
            <a:off x="561086" y="3671245"/>
            <a:ext cx="826280" cy="623888"/>
            <a:chOff x="277307" y="5137436"/>
            <a:chExt cx="826280" cy="623888"/>
          </a:xfrm>
        </p:grpSpPr>
        <p:sp>
          <p:nvSpPr>
            <p:cNvPr id="14"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DADADA">
                      <a:lumMod val="10000"/>
                    </a:srgbClr>
                  </a:solidFill>
                  <a:effectLst/>
                  <a:uLnTx/>
                  <a:uFillTx/>
                  <a:latin typeface="Arial" pitchFamily="34" charset="0"/>
                  <a:ea typeface="+mn-ea"/>
                  <a:cs typeface="Arial"/>
                </a:rPr>
                <a:t>12  </a:t>
              </a:r>
            </a:p>
          </p:txBody>
        </p:sp>
        <p:sp>
          <p:nvSpPr>
            <p:cNvPr id="15" name="AutoShape 54"/>
            <p:cNvSpPr>
              <a:spLocks/>
            </p:cNvSpPr>
            <p:nvPr/>
          </p:nvSpPr>
          <p:spPr bwMode="auto">
            <a:xfrm flipH="1">
              <a:off x="1011007" y="5137436"/>
              <a:ext cx="92580" cy="623888"/>
            </a:xfrm>
            <a:prstGeom prst="rightBrace">
              <a:avLst>
                <a:gd name="adj1" fmla="val 58482"/>
                <a:gd name="adj2" fmla="val 50000"/>
              </a:avLst>
            </a:prstGeom>
            <a:noFill/>
            <a:ln w="952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63" name="TextBox 62"/>
            <p:cNvSpPr txBox="1"/>
            <p:nvPr/>
          </p:nvSpPr>
          <p:spPr>
            <a:xfrm>
              <a:off x="709456" y="5139559"/>
              <a:ext cx="324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00"/>
                  </a:solidFill>
                  <a:effectLst/>
                  <a:uLnTx/>
                  <a:uFillTx/>
                  <a:latin typeface="Arial" pitchFamily="34" charset="0"/>
                  <a:ea typeface="+mn-ea"/>
                  <a:cs typeface="Arial"/>
                </a:rPr>
                <a:t>2</a:t>
              </a:r>
            </a:p>
          </p:txBody>
        </p:sp>
      </p:grpSp>
      <p:grpSp>
        <p:nvGrpSpPr>
          <p:cNvPr id="7" name="Group 70"/>
          <p:cNvGrpSpPr/>
          <p:nvPr/>
        </p:nvGrpSpPr>
        <p:grpSpPr>
          <a:xfrm>
            <a:off x="7093182" y="5936774"/>
            <a:ext cx="1518551" cy="666765"/>
            <a:chOff x="7093182" y="5936774"/>
            <a:chExt cx="1518551" cy="666765"/>
          </a:xfrm>
        </p:grpSpPr>
        <p:sp>
          <p:nvSpPr>
            <p:cNvPr id="17" name="AutoShape 54"/>
            <p:cNvSpPr>
              <a:spLocks/>
            </p:cNvSpPr>
            <p:nvPr/>
          </p:nvSpPr>
          <p:spPr bwMode="auto">
            <a:xfrm rot="16200000" flipH="1">
              <a:off x="7777395" y="5252561"/>
              <a:ext cx="150125" cy="1518551"/>
            </a:xfrm>
            <a:prstGeom prst="rightBrace">
              <a:avLst>
                <a:gd name="adj1" fmla="val 58482"/>
                <a:gd name="adj2" fmla="val 50000"/>
              </a:avLst>
            </a:prstGeom>
            <a:noFill/>
            <a:ln w="9525">
              <a:solidFill>
                <a:schemeClr val="accent4">
                  <a:lumMod val="10000"/>
                </a:schemeClr>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DADADA">
                    <a:lumMod val="10000"/>
                  </a:srgbClr>
                </a:solidFill>
                <a:effectLst/>
                <a:uLnTx/>
                <a:uFillTx/>
                <a:latin typeface="Tahoma"/>
                <a:ea typeface="+mn-ea"/>
                <a:cs typeface="Arial"/>
              </a:endParaRPr>
            </a:p>
          </p:txBody>
        </p:sp>
        <p:grpSp>
          <p:nvGrpSpPr>
            <p:cNvPr id="9" name="Group 66"/>
            <p:cNvGrpSpPr/>
            <p:nvPr/>
          </p:nvGrpSpPr>
          <p:grpSpPr>
            <a:xfrm>
              <a:off x="7529441" y="5990900"/>
              <a:ext cx="756149" cy="612639"/>
              <a:chOff x="277307" y="5139559"/>
              <a:chExt cx="756149" cy="612639"/>
            </a:xfrm>
          </p:grpSpPr>
          <p:sp>
            <p:nvSpPr>
              <p:cNvPr id="68"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DADADA">
                        <a:lumMod val="10000"/>
                      </a:srgbClr>
                    </a:solidFill>
                    <a:effectLst/>
                    <a:uLnTx/>
                    <a:uFillTx/>
                    <a:latin typeface="Arial" pitchFamily="34" charset="0"/>
                    <a:ea typeface="+mn-ea"/>
                    <a:cs typeface="Arial"/>
                  </a:rPr>
                  <a:t>40  </a:t>
                </a:r>
              </a:p>
            </p:txBody>
          </p:sp>
          <p:sp>
            <p:nvSpPr>
              <p:cNvPr id="70" name="TextBox 69"/>
              <p:cNvSpPr txBox="1"/>
              <p:nvPr/>
            </p:nvSpPr>
            <p:spPr>
              <a:xfrm>
                <a:off x="709456" y="5139559"/>
                <a:ext cx="324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00"/>
                    </a:solidFill>
                    <a:effectLst/>
                    <a:uLnTx/>
                    <a:uFillTx/>
                    <a:latin typeface="Arial" pitchFamily="34" charset="0"/>
                    <a:ea typeface="+mn-ea"/>
                    <a:cs typeface="Arial"/>
                  </a:rPr>
                  <a:t>2</a:t>
                </a:r>
              </a:p>
            </p:txBody>
          </p:sp>
        </p:grpSp>
      </p:grpSp>
      <p:grpSp>
        <p:nvGrpSpPr>
          <p:cNvPr id="10" name="Group 80"/>
          <p:cNvGrpSpPr/>
          <p:nvPr/>
        </p:nvGrpSpPr>
        <p:grpSpPr>
          <a:xfrm>
            <a:off x="6553200" y="2173069"/>
            <a:ext cx="2324100" cy="1255930"/>
            <a:chOff x="9848850" y="2744569"/>
            <a:chExt cx="2324100" cy="1255930"/>
          </a:xfrm>
        </p:grpSpPr>
        <p:sp>
          <p:nvSpPr>
            <p:cNvPr id="79" name="Rectangle 78"/>
            <p:cNvSpPr/>
            <p:nvPr/>
          </p:nvSpPr>
          <p:spPr>
            <a:xfrm>
              <a:off x="9937308" y="2754472"/>
              <a:ext cx="2159441" cy="1246027"/>
            </a:xfrm>
            <a:prstGeom prst="rect">
              <a:avLst/>
            </a:prstGeom>
            <a:solidFill>
              <a:srgbClr val="FFFFFF">
                <a:lumMod val="95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80" name="Rectangle 79"/>
            <p:cNvSpPr/>
            <p:nvPr/>
          </p:nvSpPr>
          <p:spPr>
            <a:xfrm>
              <a:off x="9848850" y="2744569"/>
              <a:ext cx="2324100" cy="1231106"/>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FFCC"/>
                </a:buClr>
                <a:buSzPct val="75000"/>
                <a:buFontTx/>
                <a:buNone/>
                <a:tabLst/>
                <a:defRPr/>
              </a:pPr>
              <a:r>
                <a:rPr kumimoji="0" lang="en-AU" sz="26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‘And another a second’ </a:t>
              </a:r>
              <a:r>
                <a:rPr kumimoji="0" lang="en-AU" sz="1600" b="1" i="0" u="none" strike="noStrike" kern="0" cap="none" spc="0" normalizeH="0" baseline="0" noProof="0" dirty="0" err="1">
                  <a:ln>
                    <a:noFill/>
                  </a:ln>
                  <a:solidFill>
                    <a:srgbClr val="333399">
                      <a:lumMod val="75000"/>
                    </a:srgbClr>
                  </a:solidFill>
                  <a:effectLst/>
                  <a:uLnTx/>
                  <a:uFillTx/>
                  <a:latin typeface="Arial" pitchFamily="34" charset="0"/>
                  <a:ea typeface="+mn-ea"/>
                  <a:cs typeface="Arial"/>
                </a:rPr>
                <a:t>Diaglott</a:t>
              </a:r>
              <a:r>
                <a:rPr kumimoji="0" lang="en-AU" sz="16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a:t>
              </a:r>
              <a:r>
                <a:rPr kumimoji="0" lang="en-AU" sz="22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 </a:t>
              </a:r>
              <a:endParaRPr kumimoji="0" lang="en-AU" sz="1800" b="1" i="0" u="none" strike="noStrike" kern="0" cap="none" spc="0" normalizeH="0" baseline="0" noProof="0" dirty="0">
                <a:ln>
                  <a:noFill/>
                </a:ln>
                <a:solidFill>
                  <a:srgbClr val="C00000"/>
                </a:solidFill>
                <a:effectLst/>
                <a:uLnTx/>
                <a:uFillTx/>
                <a:latin typeface="Arial" pitchFamily="34" charset="0"/>
                <a:ea typeface="+mn-ea"/>
                <a:cs typeface="Arial"/>
              </a:endParaRPr>
            </a:p>
          </p:txBody>
        </p:sp>
      </p:grpSp>
      <p:sp>
        <p:nvSpPr>
          <p:cNvPr id="82" name="Rectangle 81"/>
          <p:cNvSpPr/>
          <p:nvPr/>
        </p:nvSpPr>
        <p:spPr>
          <a:xfrm>
            <a:off x="4415243" y="3332091"/>
            <a:ext cx="2232000" cy="2592000"/>
          </a:xfrm>
          <a:prstGeom prst="rect">
            <a:avLst/>
          </a:prstGeom>
          <a:solidFill>
            <a:schemeClr val="bg1">
              <a:lumMod val="50000"/>
              <a:alpha val="14902"/>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13" name="Group 63"/>
          <p:cNvGrpSpPr/>
          <p:nvPr/>
        </p:nvGrpSpPr>
        <p:grpSpPr>
          <a:xfrm>
            <a:off x="4558352" y="3958135"/>
            <a:ext cx="1924334" cy="1078175"/>
            <a:chOff x="9778052" y="3577133"/>
            <a:chExt cx="1924334" cy="1078175"/>
          </a:xfrm>
        </p:grpSpPr>
        <p:sp>
          <p:nvSpPr>
            <p:cNvPr id="60" name="Oval 59"/>
            <p:cNvSpPr/>
            <p:nvPr/>
          </p:nvSpPr>
          <p:spPr>
            <a:xfrm>
              <a:off x="9778052" y="3577133"/>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2" name="TextBox 61"/>
            <p:cNvSpPr txBox="1"/>
            <p:nvPr/>
          </p:nvSpPr>
          <p:spPr>
            <a:xfrm>
              <a:off x="10134600" y="3867151"/>
              <a:ext cx="14097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a:ln>
                    <a:noFill/>
                  </a:ln>
                  <a:solidFill>
                    <a:srgbClr val="DADADA">
                      <a:lumMod val="10000"/>
                    </a:srgbClr>
                  </a:solidFill>
                  <a:effectLst/>
                  <a:uLnTx/>
                  <a:uFillTx/>
                  <a:latin typeface="Arial" pitchFamily="34" charset="0"/>
                  <a:ea typeface="+mn-ea"/>
                  <a:cs typeface="Arial"/>
                </a:rPr>
                <a:t>30 yrs</a:t>
              </a:r>
            </a:p>
          </p:txBody>
        </p:sp>
      </p:grpSp>
      <p:grpSp>
        <p:nvGrpSpPr>
          <p:cNvPr id="16" name="Group 76"/>
          <p:cNvGrpSpPr/>
          <p:nvPr/>
        </p:nvGrpSpPr>
        <p:grpSpPr>
          <a:xfrm>
            <a:off x="6457950" y="439519"/>
            <a:ext cx="1847850" cy="1274980"/>
            <a:chOff x="9791700" y="858619"/>
            <a:chExt cx="1847850" cy="1274980"/>
          </a:xfrm>
        </p:grpSpPr>
        <p:sp>
          <p:nvSpPr>
            <p:cNvPr id="73" name="Rectangle 72"/>
            <p:cNvSpPr/>
            <p:nvPr/>
          </p:nvSpPr>
          <p:spPr>
            <a:xfrm>
              <a:off x="9823009" y="887572"/>
              <a:ext cx="1800000" cy="1246027"/>
            </a:xfrm>
            <a:prstGeom prst="rect">
              <a:avLst/>
            </a:prstGeom>
            <a:solidFill>
              <a:srgbClr val="FFFFFF">
                <a:lumMod val="95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75" name="Rectangle 74"/>
            <p:cNvSpPr/>
            <p:nvPr/>
          </p:nvSpPr>
          <p:spPr>
            <a:xfrm>
              <a:off x="9791700" y="858619"/>
              <a:ext cx="1847850" cy="1231106"/>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FFCC"/>
                </a:buClr>
                <a:buSzPct val="75000"/>
                <a:buFontTx/>
                <a:buNone/>
                <a:tabLst/>
                <a:defRPr/>
              </a:pPr>
              <a:r>
                <a:rPr kumimoji="0" lang="en-AU" sz="26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‘And I saw an angel’ </a:t>
              </a:r>
              <a:r>
                <a:rPr kumimoji="0" lang="en-AU" sz="1600" b="1" i="0" u="none" strike="noStrike" kern="0" cap="none" spc="0" normalizeH="0" baseline="0" noProof="0" dirty="0" err="1">
                  <a:ln>
                    <a:noFill/>
                  </a:ln>
                  <a:solidFill>
                    <a:srgbClr val="333399">
                      <a:lumMod val="75000"/>
                    </a:srgbClr>
                  </a:solidFill>
                  <a:effectLst/>
                  <a:uLnTx/>
                  <a:uFillTx/>
                  <a:latin typeface="Arial" pitchFamily="34" charset="0"/>
                  <a:ea typeface="+mn-ea"/>
                  <a:cs typeface="Arial"/>
                </a:rPr>
                <a:t>Diaglott</a:t>
              </a:r>
              <a:r>
                <a:rPr kumimoji="0" lang="en-AU" sz="16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a:t>
              </a:r>
              <a:r>
                <a:rPr kumimoji="0" lang="en-AU" sz="22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 </a:t>
              </a:r>
              <a:endParaRPr kumimoji="0" lang="en-AU" sz="1800" b="1" i="0" u="none" strike="noStrike" kern="0" cap="none" spc="0" normalizeH="0" baseline="0" noProof="0" dirty="0">
                <a:ln>
                  <a:noFill/>
                </a:ln>
                <a:solidFill>
                  <a:srgbClr val="C00000"/>
                </a:solidFill>
                <a:effectLst/>
                <a:uLnTx/>
                <a:uFillTx/>
                <a:latin typeface="Arial" pitchFamily="34" charset="0"/>
                <a:ea typeface="+mn-ea"/>
                <a:cs typeface="Arial"/>
              </a:endParaRPr>
            </a:p>
          </p:txBody>
        </p:sp>
      </p:grpSp>
      <p:sp>
        <p:nvSpPr>
          <p:cNvPr id="72" name="TextBox 71"/>
          <p:cNvSpPr txBox="1"/>
          <p:nvPr/>
        </p:nvSpPr>
        <p:spPr>
          <a:xfrm>
            <a:off x="157660" y="4146329"/>
            <a:ext cx="11880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0000"/>
                </a:solidFill>
                <a:effectLst/>
                <a:uLnTx/>
                <a:uFillTx/>
                <a:latin typeface="Tahoma"/>
                <a:ea typeface="+mn-ea"/>
                <a:cs typeface="Arial"/>
              </a:rPr>
              <a:t>Based on </a:t>
            </a:r>
            <a:r>
              <a:rPr kumimoji="0" lang="en-AU" sz="1600" b="1" i="0" u="none" strike="noStrike" kern="1200" cap="none" spc="0" normalizeH="0" baseline="0" noProof="0" dirty="0">
                <a:ln>
                  <a:noFill/>
                </a:ln>
                <a:solidFill>
                  <a:srgbClr val="C00000"/>
                </a:solidFill>
                <a:effectLst/>
                <a:uLnTx/>
                <a:uFillTx/>
                <a:latin typeface="Tahoma"/>
                <a:ea typeface="+mn-ea"/>
                <a:cs typeface="Arial"/>
              </a:rPr>
              <a:t>Rev.7:4-9</a:t>
            </a:r>
          </a:p>
        </p:txBody>
      </p:sp>
      <p:sp>
        <p:nvSpPr>
          <p:cNvPr id="77" name="Rectangle 76"/>
          <p:cNvSpPr/>
          <p:nvPr/>
        </p:nvSpPr>
        <p:spPr>
          <a:xfrm>
            <a:off x="173424" y="5713520"/>
            <a:ext cx="1188000" cy="100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76" name="TextBox 75"/>
          <p:cNvSpPr txBox="1"/>
          <p:nvPr/>
        </p:nvSpPr>
        <p:spPr>
          <a:xfrm>
            <a:off x="171307" y="4692241"/>
            <a:ext cx="1188000"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0000"/>
                </a:solidFill>
                <a:effectLst/>
                <a:uLnTx/>
                <a:uFillTx/>
                <a:latin typeface="Tahoma"/>
                <a:ea typeface="+mn-ea"/>
                <a:cs typeface="Arial"/>
              </a:rPr>
              <a:t>To Jews a thousand =‘</a:t>
            </a:r>
            <a:r>
              <a:rPr kumimoji="0" lang="en-AU" sz="1600" b="1" i="0" u="none" strike="noStrike" kern="1200" cap="none" spc="0" normalizeH="0" baseline="0" noProof="0" dirty="0">
                <a:ln>
                  <a:noFill/>
                </a:ln>
                <a:solidFill>
                  <a:srgbClr val="3333CC"/>
                </a:solidFill>
                <a:effectLst/>
                <a:uLnTx/>
                <a:uFillTx/>
                <a:latin typeface="Tahoma"/>
                <a:ea typeface="+mn-ea"/>
                <a:cs typeface="Arial"/>
              </a:rPr>
              <a:t>family</a:t>
            </a:r>
            <a:r>
              <a:rPr kumimoji="0" lang="en-AU" sz="1600" b="1" i="0" u="none" strike="noStrike" kern="1200" cap="none" spc="0" normalizeH="0" baseline="0" noProof="0" dirty="0">
                <a:ln>
                  <a:noFill/>
                </a:ln>
                <a:solidFill>
                  <a:srgbClr val="000000"/>
                </a:solidFill>
                <a:effectLst/>
                <a:uLnTx/>
                <a:uFillTx/>
                <a:latin typeface="Tahoma"/>
                <a:ea typeface="+mn-ea"/>
                <a:cs typeface="Arial"/>
              </a:rPr>
              <a:t>’ </a:t>
            </a:r>
            <a:r>
              <a:rPr kumimoji="0" lang="en-AU" sz="1600" b="1" i="0" u="none" strike="noStrike" kern="1200" cap="none" spc="0" normalizeH="0" baseline="0" noProof="0" dirty="0">
                <a:ln>
                  <a:noFill/>
                </a:ln>
                <a:solidFill>
                  <a:srgbClr val="C00000"/>
                </a:solidFill>
                <a:effectLst/>
                <a:uLnTx/>
                <a:uFillTx/>
                <a:latin typeface="Tahoma"/>
                <a:ea typeface="+mn-ea"/>
                <a:cs typeface="Arial"/>
              </a:rPr>
              <a:t>Jud.6:15 </a:t>
            </a:r>
            <a:endParaRPr kumimoji="0" lang="en-AU" sz="1200" b="1" i="1" u="none" strike="noStrike" kern="1200" cap="none" spc="0" normalizeH="0" baseline="0" noProof="0" dirty="0">
              <a:ln>
                <a:noFill/>
              </a:ln>
              <a:solidFill>
                <a:srgbClr val="000000"/>
              </a:solidFill>
              <a:effectLst/>
              <a:uLnTx/>
              <a:uFillTx/>
              <a:latin typeface="Tahoma"/>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1" u="none" strike="noStrike" kern="1200" cap="none" spc="0" normalizeH="0" baseline="0" noProof="0" dirty="0">
                <a:ln>
                  <a:noFill/>
                </a:ln>
                <a:solidFill>
                  <a:srgbClr val="000000"/>
                </a:solidFill>
                <a:effectLst/>
                <a:uLnTx/>
                <a:uFillTx/>
                <a:latin typeface="Tahoma"/>
                <a:ea typeface="+mn-ea"/>
                <a:cs typeface="Arial"/>
              </a:rPr>
              <a:t>Here is  perfected  family of Israel </a:t>
            </a:r>
          </a:p>
        </p:txBody>
      </p:sp>
      <p:sp>
        <p:nvSpPr>
          <p:cNvPr id="69" name="Oval 68"/>
          <p:cNvSpPr/>
          <p:nvPr/>
        </p:nvSpPr>
        <p:spPr>
          <a:xfrm>
            <a:off x="7031421" y="5470634"/>
            <a:ext cx="1702676" cy="138736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Tree>
    <p:extLst>
      <p:ext uri="{BB962C8B-B14F-4D97-AF65-F5344CB8AC3E}">
        <p14:creationId xmlns:p14="http://schemas.microsoft.com/office/powerpoint/2010/main" val="27739041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 calcmode="lin" valueType="num">
                                      <p:cBhvr>
                                        <p:cTn id="7" dur="1000" fill="hold"/>
                                        <p:tgtEl>
                                          <p:spTgt spid="69"/>
                                        </p:tgtEl>
                                        <p:attrNameLst>
                                          <p:attrName>ppt_w</p:attrName>
                                        </p:attrNameLst>
                                      </p:cBhvr>
                                      <p:tavLst>
                                        <p:tav tm="0">
                                          <p:val>
                                            <p:strVal val="#ppt_w*0.70"/>
                                          </p:val>
                                        </p:tav>
                                        <p:tav tm="100000">
                                          <p:val>
                                            <p:strVal val="#ppt_w"/>
                                          </p:val>
                                        </p:tav>
                                      </p:tavLst>
                                    </p:anim>
                                    <p:anim calcmode="lin" valueType="num">
                                      <p:cBhvr>
                                        <p:cTn id="8" dur="1000" fill="hold"/>
                                        <p:tgtEl>
                                          <p:spTgt spid="69"/>
                                        </p:tgtEl>
                                        <p:attrNameLst>
                                          <p:attrName>ppt_h</p:attrName>
                                        </p:attrNameLst>
                                      </p:cBhvr>
                                      <p:tavLst>
                                        <p:tav tm="0">
                                          <p:val>
                                            <p:strVal val="#ppt_h"/>
                                          </p:val>
                                        </p:tav>
                                        <p:tav tm="100000">
                                          <p:val>
                                            <p:strVal val="#ppt_h"/>
                                          </p:val>
                                        </p:tav>
                                      </p:tavLst>
                                    </p:anim>
                                    <p:animEffect transition="in" filter="fade">
                                      <p:cBhvr>
                                        <p:cTn id="9" dur="10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pic>
        <p:nvPicPr>
          <p:cNvPr id="115714" name="Picture 2" descr="C:\My Documents\The Truth\Shippensburg\Overheads For Ship\Class #6 - The Lamb Shall Overcome\Final Overheads\Rev 19v1-3 righteous judgment.tif"/>
          <p:cNvPicPr>
            <a:picLocks noChangeAspect="1" noChangeArrowheads="1"/>
          </p:cNvPicPr>
          <p:nvPr/>
        </p:nvPicPr>
        <p:blipFill>
          <a:blip r:embed="rId3" cstate="print"/>
          <a:srcRect/>
          <a:stretch>
            <a:fillRect/>
          </a:stretch>
        </p:blipFill>
        <p:spPr bwMode="auto">
          <a:xfrm>
            <a:off x="346855" y="252249"/>
            <a:ext cx="8466083" cy="6349562"/>
          </a:xfrm>
          <a:prstGeom prst="rect">
            <a:avLst/>
          </a:prstGeom>
          <a:ln>
            <a:solidFill>
              <a:schemeClr val="tx1">
                <a:lumMod val="50000"/>
                <a:lumOff val="50000"/>
              </a:schemeClr>
            </a:solidFill>
          </a:ln>
          <a:effectLst>
            <a:outerShdw blurRad="292100" dist="139700" dir="2700000" algn="tl" rotWithShape="0">
              <a:srgbClr val="333333">
                <a:alpha val="65000"/>
              </a:srgbClr>
            </a:outerShdw>
          </a:effectLst>
        </p:spPr>
      </p:pic>
      <p:grpSp>
        <p:nvGrpSpPr>
          <p:cNvPr id="2" name="Group 12"/>
          <p:cNvGrpSpPr/>
          <p:nvPr/>
        </p:nvGrpSpPr>
        <p:grpSpPr>
          <a:xfrm>
            <a:off x="1692322" y="1924331"/>
            <a:ext cx="5882185" cy="791573"/>
            <a:chOff x="2811439" y="3411938"/>
            <a:chExt cx="5882185" cy="791573"/>
          </a:xfrm>
        </p:grpSpPr>
        <p:grpSp>
          <p:nvGrpSpPr>
            <p:cNvPr id="6" name="Group 18"/>
            <p:cNvGrpSpPr/>
            <p:nvPr/>
          </p:nvGrpSpPr>
          <p:grpSpPr>
            <a:xfrm>
              <a:off x="2811439" y="3411938"/>
              <a:ext cx="3248167" cy="791573"/>
              <a:chOff x="4804012" y="1842447"/>
              <a:chExt cx="3248167" cy="791573"/>
            </a:xfrm>
          </p:grpSpPr>
          <p:sp>
            <p:nvSpPr>
              <p:cNvPr id="17" name="Rectangle 16"/>
              <p:cNvSpPr/>
              <p:nvPr/>
            </p:nvSpPr>
            <p:spPr>
              <a:xfrm>
                <a:off x="4804012" y="1869746"/>
                <a:ext cx="3248167" cy="7642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pic>
            <p:nvPicPr>
              <p:cNvPr id="18" name="Picture 2" descr="C:\My Documents\The Truth\Shippensburg\Overheads For Ship\Class #6 - The Lamb Shall Overcome\Final Overheads\Rev 19v1-3 righteous judgment.tif"/>
              <p:cNvPicPr>
                <a:picLocks noChangeAspect="1" noChangeArrowheads="1"/>
              </p:cNvPicPr>
              <p:nvPr/>
            </p:nvPicPr>
            <p:blipFill>
              <a:blip r:embed="rId3" cstate="print"/>
              <a:srcRect l="21857" t="27409" r="57992" b="61629"/>
              <a:stretch>
                <a:fillRect/>
              </a:stretch>
            </p:blipFill>
            <p:spPr bwMode="auto">
              <a:xfrm>
                <a:off x="4913194" y="1910687"/>
                <a:ext cx="1705971" cy="696036"/>
              </a:xfrm>
              <a:prstGeom prst="rect">
                <a:avLst/>
              </a:prstGeom>
              <a:ln>
                <a:noFill/>
              </a:ln>
              <a:effectLst/>
            </p:spPr>
          </p:pic>
          <p:cxnSp>
            <p:nvCxnSpPr>
              <p:cNvPr id="19" name="Straight Connector 18"/>
              <p:cNvCxnSpPr/>
              <p:nvPr/>
            </p:nvCxnSpPr>
            <p:spPr>
              <a:xfrm rot="5400000">
                <a:off x="6223379" y="2238233"/>
                <a:ext cx="76427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20" name="Picture 2" descr="C:\My Documents\The Truth\Shippensburg\Overheads For Ship\Class #6 - The Lamb Shall Overcome\Final Overheads\Rev 19v1-3 righteous judgment.tif"/>
              <p:cNvPicPr>
                <a:picLocks noChangeAspect="1" noChangeArrowheads="1"/>
              </p:cNvPicPr>
              <p:nvPr/>
            </p:nvPicPr>
            <p:blipFill>
              <a:blip r:embed="rId3" cstate="print"/>
              <a:srcRect l="31046" t="15157" r="62345" b="72591"/>
              <a:stretch>
                <a:fillRect/>
              </a:stretch>
            </p:blipFill>
            <p:spPr bwMode="auto">
              <a:xfrm>
                <a:off x="6591865" y="1842447"/>
                <a:ext cx="559560" cy="777922"/>
              </a:xfrm>
              <a:prstGeom prst="rect">
                <a:avLst/>
              </a:prstGeom>
              <a:ln>
                <a:noFill/>
              </a:ln>
              <a:effectLst/>
            </p:spPr>
          </p:pic>
          <p:pic>
            <p:nvPicPr>
              <p:cNvPr id="21" name="Picture 2" descr="C:\My Documents\The Truth\Shippensburg\Overheads For Ship\Class #6 - The Lamb Shall Overcome\Final Overheads\Rev 19v1-3 righteous judgment.tif"/>
              <p:cNvPicPr>
                <a:picLocks noChangeAspect="1" noChangeArrowheads="1"/>
              </p:cNvPicPr>
              <p:nvPr/>
            </p:nvPicPr>
            <p:blipFill>
              <a:blip r:embed="rId3" cstate="print"/>
              <a:srcRect l="49907" t="27409" r="43484" b="61629"/>
              <a:stretch>
                <a:fillRect/>
              </a:stretch>
            </p:blipFill>
            <p:spPr bwMode="auto">
              <a:xfrm>
                <a:off x="7124131" y="1924333"/>
                <a:ext cx="559558" cy="696036"/>
              </a:xfrm>
              <a:prstGeom prst="rect">
                <a:avLst/>
              </a:prstGeom>
              <a:ln>
                <a:noFill/>
              </a:ln>
              <a:effectLst/>
            </p:spPr>
          </p:pic>
        </p:grpSp>
        <p:pic>
          <p:nvPicPr>
            <p:cNvPr id="16" name="Picture 2" descr="C:\My Documents\The Truth\Shippensburg\Overheads For Ship\Class #6 - The Lamb Shall Overcome\Final Overheads\Rev 19v1-3 righteous judgment.tif"/>
            <p:cNvPicPr>
              <a:picLocks noChangeAspect="1" noChangeArrowheads="1"/>
            </p:cNvPicPr>
            <p:nvPr/>
          </p:nvPicPr>
          <p:blipFill>
            <a:blip r:embed="rId3" cstate="print"/>
            <a:srcRect l="41685" t="27409" r="22527" b="61629"/>
            <a:stretch>
              <a:fillRect/>
            </a:stretch>
          </p:blipFill>
          <p:spPr bwMode="auto">
            <a:xfrm>
              <a:off x="5663821" y="3493827"/>
              <a:ext cx="3029803" cy="696037"/>
            </a:xfrm>
            <a:prstGeom prst="rect">
              <a:avLst/>
            </a:prstGeom>
            <a:ln>
              <a:noFill/>
            </a:ln>
            <a:effectLst/>
          </p:spPr>
        </p:pic>
      </p:grpSp>
      <p:pic>
        <p:nvPicPr>
          <p:cNvPr id="5" name="Picture 4" descr="Beast.png"/>
          <p:cNvPicPr>
            <a:picLocks noChangeAspect="1"/>
          </p:cNvPicPr>
          <p:nvPr/>
        </p:nvPicPr>
        <p:blipFill>
          <a:blip r:embed="rId4" cstate="print"/>
          <a:stretch>
            <a:fillRect/>
          </a:stretch>
        </p:blipFill>
        <p:spPr>
          <a:xfrm>
            <a:off x="7096836" y="331737"/>
            <a:ext cx="1621507" cy="1996663"/>
          </a:xfrm>
          <a:prstGeom prst="rect">
            <a:avLst/>
          </a:prstGeom>
          <a:ln>
            <a:noFill/>
          </a:ln>
          <a:effectLst>
            <a:softEdge rad="112500"/>
          </a:effectLst>
        </p:spPr>
      </p:pic>
      <p:pic>
        <p:nvPicPr>
          <p:cNvPr id="4" name="Picture 4" descr="beast_title"/>
          <p:cNvPicPr>
            <a:picLocks noChangeAspect="1" noChangeArrowheads="1"/>
          </p:cNvPicPr>
          <p:nvPr/>
        </p:nvPicPr>
        <p:blipFill>
          <a:blip r:embed="rId5" cstate="print"/>
          <a:srcRect/>
          <a:stretch>
            <a:fillRect/>
          </a:stretch>
        </p:blipFill>
        <p:spPr bwMode="auto">
          <a:xfrm>
            <a:off x="424793" y="401894"/>
            <a:ext cx="1540485" cy="2081412"/>
          </a:xfrm>
          <a:prstGeom prst="ellipse">
            <a:avLst/>
          </a:prstGeom>
          <a:ln>
            <a:noFill/>
          </a:ln>
          <a:effectLst>
            <a:softEdge rad="112500"/>
          </a:effectLst>
        </p:spPr>
      </p:pic>
      <p:cxnSp>
        <p:nvCxnSpPr>
          <p:cNvPr id="23" name="Straight Connector 22"/>
          <p:cNvCxnSpPr/>
          <p:nvPr/>
        </p:nvCxnSpPr>
        <p:spPr>
          <a:xfrm rot="5400000">
            <a:off x="3753135" y="2251880"/>
            <a:ext cx="518615"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573205" y="4722125"/>
            <a:ext cx="7740000" cy="1282890"/>
          </a:xfrm>
          <a:prstGeom prst="rect">
            <a:avLst/>
          </a:prstGeom>
          <a:solidFill>
            <a:srgbClr val="C00000">
              <a:alpha val="40000"/>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pic>
        <p:nvPicPr>
          <p:cNvPr id="14" name="Picture 3" descr="Jthomas-Purpose of Proph"/>
          <p:cNvPicPr>
            <a:picLocks noChangeAspect="1" noChangeArrowheads="1"/>
          </p:cNvPicPr>
          <p:nvPr/>
        </p:nvPicPr>
        <p:blipFill>
          <a:blip r:embed="rId6" cstate="print"/>
          <a:srcRect/>
          <a:stretch>
            <a:fillRect/>
          </a:stretch>
        </p:blipFill>
        <p:spPr bwMode="auto">
          <a:xfrm>
            <a:off x="1648789" y="2906976"/>
            <a:ext cx="5033904" cy="365725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24" name="TextBox 23"/>
          <p:cNvSpPr txBox="1"/>
          <p:nvPr/>
        </p:nvSpPr>
        <p:spPr>
          <a:xfrm>
            <a:off x="8764616" y="6540304"/>
            <a:ext cx="43815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mn-cs"/>
              </a:rPr>
              <a:t>15</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strVal val="#ppt_w*0.70"/>
                                          </p:val>
                                        </p:tav>
                                        <p:tav tm="100000">
                                          <p:val>
                                            <p:strVal val="#ppt_w"/>
                                          </p:val>
                                        </p:tav>
                                      </p:tavLst>
                                    </p:anim>
                                    <p:anim calcmode="lin" valueType="num">
                                      <p:cBhvr>
                                        <p:cTn id="8" dur="1000" fill="hold"/>
                                        <p:tgtEl>
                                          <p:spTgt spid="22"/>
                                        </p:tgtEl>
                                        <p:attrNameLst>
                                          <p:attrName>ppt_h</p:attrName>
                                        </p:attrNameLst>
                                      </p:cBhvr>
                                      <p:tavLst>
                                        <p:tav tm="0">
                                          <p:val>
                                            <p:strVal val="#ppt_h"/>
                                          </p:val>
                                        </p:tav>
                                        <p:tav tm="100000">
                                          <p:val>
                                            <p:strVal val="#ppt_h"/>
                                          </p:val>
                                        </p:tav>
                                      </p:tavLst>
                                    </p:anim>
                                    <p:animEffect transition="in" filter="fade">
                                      <p:cBhvr>
                                        <p:cTn id="9" dur="10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2000" fill="hold"/>
                                        <p:tgtEl>
                                          <p:spTgt spid="14"/>
                                        </p:tgtEl>
                                        <p:attrNameLst>
                                          <p:attrName>ppt_w</p:attrName>
                                        </p:attrNameLst>
                                      </p:cBhvr>
                                      <p:tavLst>
                                        <p:tav tm="0">
                                          <p:val>
                                            <p:fltVal val="0"/>
                                          </p:val>
                                        </p:tav>
                                        <p:tav tm="100000">
                                          <p:val>
                                            <p:strVal val="#ppt_w"/>
                                          </p:val>
                                        </p:tav>
                                      </p:tavLst>
                                    </p:anim>
                                    <p:anim calcmode="lin" valueType="num">
                                      <p:cBhvr>
                                        <p:cTn id="15" dur="20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eaLnBrk="1" hangingPunct="1"/>
            <a:endParaRPr lang="en-US"/>
          </a:p>
        </p:txBody>
      </p:sp>
      <p:sp>
        <p:nvSpPr>
          <p:cNvPr id="94211" name="Rectangle 3"/>
          <p:cNvSpPr>
            <a:spLocks noGrp="1" noChangeArrowheads="1"/>
          </p:cNvSpPr>
          <p:nvPr>
            <p:ph type="body" idx="1"/>
          </p:nvPr>
        </p:nvSpPr>
        <p:spPr/>
        <p:txBody>
          <a:bodyPr/>
          <a:lstStyle/>
          <a:p>
            <a:pPr eaLnBrk="1" hangingPunct="1"/>
            <a:endParaRPr lang="en-US"/>
          </a:p>
        </p:txBody>
      </p:sp>
      <p:sp>
        <p:nvSpPr>
          <p:cNvPr id="94213" name="Rectangle 5"/>
          <p:cNvSpPr>
            <a:spLocks noChangeArrowheads="1"/>
          </p:cNvSpPr>
          <p:nvPr/>
        </p:nvSpPr>
        <p:spPr bwMode="auto">
          <a:xfrm>
            <a:off x="354729" y="147311"/>
            <a:ext cx="2766847" cy="795337"/>
          </a:xfrm>
          <a:prstGeom prst="rect">
            <a:avLst/>
          </a:prstGeom>
          <a:noFill/>
          <a:ln w="9525">
            <a:no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400" b="0" i="1" u="none" strike="noStrike" kern="1200" cap="none" spc="0" normalizeH="0" baseline="0" noProof="0" dirty="0">
                <a:ln>
                  <a:noFill/>
                </a:ln>
                <a:solidFill>
                  <a:srgbClr val="FFFFFF"/>
                </a:solidFill>
                <a:effectLst/>
                <a:uLnTx/>
                <a:uFillTx/>
                <a:latin typeface="Arial"/>
                <a:ea typeface="+mn-ea"/>
                <a:cs typeface="Arial"/>
              </a:rPr>
              <a:t>Prophecy</a:t>
            </a:r>
          </a:p>
        </p:txBody>
      </p:sp>
      <p:sp>
        <p:nvSpPr>
          <p:cNvPr id="12" name="Rectangle 11"/>
          <p:cNvSpPr/>
          <p:nvPr/>
        </p:nvSpPr>
        <p:spPr>
          <a:xfrm>
            <a:off x="0" y="-15766"/>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Arial"/>
            </a:endParaRPr>
          </a:p>
        </p:txBody>
      </p:sp>
      <p:pic>
        <p:nvPicPr>
          <p:cNvPr id="7172" name="Picture 4" descr="cap458"/>
          <p:cNvPicPr>
            <a:picLocks noChangeAspect="1" noChangeArrowheads="1"/>
          </p:cNvPicPr>
          <p:nvPr/>
        </p:nvPicPr>
        <p:blipFill>
          <a:blip r:embed="rId3" cstate="print"/>
          <a:srcRect/>
          <a:stretch>
            <a:fillRect/>
          </a:stretch>
        </p:blipFill>
        <p:spPr bwMode="auto">
          <a:xfrm>
            <a:off x="1162704" y="1088988"/>
            <a:ext cx="6362700" cy="4771190"/>
          </a:xfrm>
          <a:prstGeom prst="rect">
            <a:avLst/>
          </a:prstGeom>
          <a:ln>
            <a:noFill/>
          </a:ln>
          <a:effectLst>
            <a:softEdge rad="112500"/>
          </a:effectLst>
        </p:spPr>
      </p:pic>
      <p:grpSp>
        <p:nvGrpSpPr>
          <p:cNvPr id="2" name="Group 11"/>
          <p:cNvGrpSpPr/>
          <p:nvPr/>
        </p:nvGrpSpPr>
        <p:grpSpPr>
          <a:xfrm>
            <a:off x="3616225" y="427363"/>
            <a:ext cx="5360275" cy="1186875"/>
            <a:chOff x="3105813" y="426709"/>
            <a:chExt cx="5360275" cy="1186875"/>
          </a:xfrm>
        </p:grpSpPr>
        <p:sp>
          <p:nvSpPr>
            <p:cNvPr id="94214" name="Text Box 6"/>
            <p:cNvSpPr txBox="1">
              <a:spLocks noChangeArrowheads="1"/>
            </p:cNvSpPr>
            <p:nvPr/>
          </p:nvSpPr>
          <p:spPr bwMode="auto">
            <a:xfrm>
              <a:off x="3105813" y="426709"/>
              <a:ext cx="5360275" cy="830997"/>
            </a:xfrm>
            <a:prstGeom prst="rect">
              <a:avLst/>
            </a:prstGeom>
            <a:noFill/>
            <a:ln w="9525">
              <a:noFill/>
              <a:miter lim="800000"/>
              <a:headEnd/>
              <a:tailEnd/>
            </a:ln>
          </p:spPr>
          <p:txBody>
            <a:bodyPr wrap="square">
              <a:spAutoFit/>
            </a:bodyPr>
            <a:lstStyle/>
            <a:p>
              <a:pPr marL="173038" marR="0" lvl="0" indent="-173038" algn="l" defTabSz="914400" rtl="0" eaLnBrk="1" fontAlgn="base" latinLnBrk="0" hangingPunct="1">
                <a:lnSpc>
                  <a:spcPct val="100000"/>
                </a:lnSpc>
                <a:spcBef>
                  <a:spcPct val="50000"/>
                </a:spcBef>
                <a:spcAft>
                  <a:spcPct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Arial"/>
                  <a:ea typeface="+mn-ea"/>
                  <a:cs typeface="Arial"/>
                </a:rPr>
                <a:t>“The object of prophecy was always to reveal God to men and to </a:t>
              </a:r>
            </a:p>
          </p:txBody>
        </p:sp>
        <p:sp>
          <p:nvSpPr>
            <p:cNvPr id="11" name="Text Box 6"/>
            <p:cNvSpPr txBox="1">
              <a:spLocks noChangeArrowheads="1"/>
            </p:cNvSpPr>
            <p:nvPr/>
          </p:nvSpPr>
          <p:spPr bwMode="auto">
            <a:xfrm>
              <a:off x="3216175" y="1151919"/>
              <a:ext cx="3389577" cy="46166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Arial"/>
                  <a:ea typeface="+mn-ea"/>
                  <a:cs typeface="Arial"/>
                </a:rPr>
                <a:t> </a:t>
              </a:r>
              <a:r>
                <a:rPr kumimoji="0" lang="en-US" sz="2400" b="0" i="1" u="none" strike="noStrike" kern="1200" cap="none" spc="0" normalizeH="0" baseline="0" noProof="0" dirty="0">
                  <a:ln>
                    <a:noFill/>
                  </a:ln>
                  <a:solidFill>
                    <a:srgbClr val="FFFF00"/>
                  </a:solidFill>
                  <a:effectLst/>
                  <a:uLnTx/>
                  <a:uFillTx/>
                  <a:latin typeface="Arial"/>
                  <a:ea typeface="+mn-ea"/>
                  <a:cs typeface="Arial"/>
                </a:rPr>
                <a:t>keep men with God.</a:t>
              </a:r>
            </a:p>
          </p:txBody>
        </p:sp>
      </p:grpSp>
      <p:sp>
        <p:nvSpPr>
          <p:cNvPr id="14" name="Rectangle 13"/>
          <p:cNvSpPr/>
          <p:nvPr/>
        </p:nvSpPr>
        <p:spPr>
          <a:xfrm>
            <a:off x="-900" y="9939"/>
            <a:ext cx="9144000" cy="6840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a:ea typeface="+mn-ea"/>
              <a:cs typeface="Arial"/>
            </a:endParaRPr>
          </a:p>
        </p:txBody>
      </p:sp>
      <p:sp>
        <p:nvSpPr>
          <p:cNvPr id="15" name="Rectangle 5"/>
          <p:cNvSpPr>
            <a:spLocks noChangeArrowheads="1"/>
          </p:cNvSpPr>
          <p:nvPr/>
        </p:nvSpPr>
        <p:spPr bwMode="auto">
          <a:xfrm>
            <a:off x="453266" y="520257"/>
            <a:ext cx="2766847" cy="795337"/>
          </a:xfrm>
          <a:prstGeom prst="rect">
            <a:avLst/>
          </a:prstGeom>
          <a:noFill/>
          <a:ln w="9525">
            <a:no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800" b="0" i="1" u="none" strike="noStrike" kern="1200" cap="none" spc="0" normalizeH="0" baseline="0" noProof="0" dirty="0">
                <a:ln>
                  <a:noFill/>
                </a:ln>
                <a:solidFill>
                  <a:srgbClr val="FFFFFF"/>
                </a:solidFill>
                <a:effectLst/>
                <a:uLnTx/>
                <a:uFillTx/>
                <a:latin typeface="Arial"/>
                <a:ea typeface="+mn-ea"/>
                <a:cs typeface="Arial"/>
              </a:rPr>
              <a:t>Prophecy</a:t>
            </a:r>
          </a:p>
        </p:txBody>
      </p:sp>
      <p:grpSp>
        <p:nvGrpSpPr>
          <p:cNvPr id="3" name="Group 19"/>
          <p:cNvGrpSpPr/>
          <p:nvPr/>
        </p:nvGrpSpPr>
        <p:grpSpPr>
          <a:xfrm>
            <a:off x="342900" y="4817416"/>
            <a:ext cx="8150763" cy="1663395"/>
            <a:chOff x="342900" y="4722820"/>
            <a:chExt cx="8150763" cy="1663395"/>
          </a:xfrm>
        </p:grpSpPr>
        <p:sp>
          <p:nvSpPr>
            <p:cNvPr id="10" name="Text Box 6"/>
            <p:cNvSpPr txBox="1">
              <a:spLocks noChangeArrowheads="1"/>
            </p:cNvSpPr>
            <p:nvPr/>
          </p:nvSpPr>
          <p:spPr bwMode="auto">
            <a:xfrm>
              <a:off x="398760" y="4722820"/>
              <a:ext cx="3754140" cy="46166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Arial"/>
                  <a:ea typeface="+mn-ea"/>
                  <a:cs typeface="Arial"/>
                </a:rPr>
                <a:t>It is an instrument in the </a:t>
              </a:r>
            </a:p>
          </p:txBody>
        </p:sp>
        <p:sp>
          <p:nvSpPr>
            <p:cNvPr id="16" name="Text Box 6"/>
            <p:cNvSpPr txBox="1">
              <a:spLocks noChangeArrowheads="1"/>
            </p:cNvSpPr>
            <p:nvPr/>
          </p:nvSpPr>
          <p:spPr bwMode="auto">
            <a:xfrm>
              <a:off x="381000" y="5103820"/>
              <a:ext cx="4972050" cy="46166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1" u="none" strike="noStrike" kern="1200" cap="none" spc="0" normalizeH="0" baseline="0" noProof="0" dirty="0">
                  <a:ln>
                    <a:noFill/>
                  </a:ln>
                  <a:solidFill>
                    <a:srgbClr val="FFFF00"/>
                  </a:solidFill>
                  <a:effectLst/>
                  <a:uLnTx/>
                  <a:uFillTx/>
                  <a:latin typeface="Arial"/>
                  <a:ea typeface="+mn-ea"/>
                  <a:cs typeface="Arial"/>
                </a:rPr>
                <a:t>preparation of a people for the Lord</a:t>
              </a:r>
            </a:p>
          </p:txBody>
        </p:sp>
        <p:sp>
          <p:nvSpPr>
            <p:cNvPr id="17" name="Text Box 6"/>
            <p:cNvSpPr txBox="1">
              <a:spLocks noChangeArrowheads="1"/>
            </p:cNvSpPr>
            <p:nvPr/>
          </p:nvSpPr>
          <p:spPr bwMode="auto">
            <a:xfrm>
              <a:off x="361951" y="5505271"/>
              <a:ext cx="6343650" cy="46166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Arial"/>
                  <a:ea typeface="+mn-ea"/>
                  <a:cs typeface="Arial"/>
                </a:rPr>
                <a:t>and is given primarily for the benefit of those </a:t>
              </a:r>
            </a:p>
          </p:txBody>
        </p:sp>
        <p:sp>
          <p:nvSpPr>
            <p:cNvPr id="18" name="Text Box 6"/>
            <p:cNvSpPr txBox="1">
              <a:spLocks noChangeArrowheads="1"/>
            </p:cNvSpPr>
            <p:nvPr/>
          </p:nvSpPr>
          <p:spPr bwMode="auto">
            <a:xfrm>
              <a:off x="342900" y="5924550"/>
              <a:ext cx="8150763" cy="46166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Arial"/>
                  <a:ea typeface="+mn-ea"/>
                  <a:cs typeface="Arial"/>
                </a:rPr>
                <a:t>with whom God is working out His purpose of redemption.”</a:t>
              </a:r>
            </a:p>
          </p:txBody>
        </p:sp>
      </p:grpSp>
      <p:sp>
        <p:nvSpPr>
          <p:cNvPr id="19" name="TextBox 18"/>
          <p:cNvSpPr txBox="1"/>
          <p:nvPr/>
        </p:nvSpPr>
        <p:spPr>
          <a:xfrm>
            <a:off x="6810711" y="6457136"/>
            <a:ext cx="193915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1" u="none" strike="noStrike" kern="1200" cap="none" spc="0" normalizeH="0" baseline="0" noProof="0" dirty="0">
                <a:ln>
                  <a:noFill/>
                </a:ln>
                <a:solidFill>
                  <a:srgbClr val="FFFFFF"/>
                </a:solidFill>
                <a:effectLst/>
                <a:uLnTx/>
                <a:uFillTx/>
                <a:latin typeface="Times New Roman" pitchFamily="18" charset="0"/>
                <a:ea typeface="+mn-ea"/>
                <a:cs typeface="Times New Roman" pitchFamily="18" charset="0"/>
              </a:rPr>
              <a:t>Bro. L. G. </a:t>
            </a:r>
            <a:r>
              <a:rPr kumimoji="0" lang="en-AU" sz="1400" b="0" i="1" u="none" strike="noStrike" kern="1200" cap="none" spc="0" normalizeH="0" baseline="0" noProof="0" dirty="0" err="1">
                <a:ln>
                  <a:noFill/>
                </a:ln>
                <a:solidFill>
                  <a:srgbClr val="FFFFFF"/>
                </a:solidFill>
                <a:effectLst/>
                <a:uLnTx/>
                <a:uFillTx/>
                <a:latin typeface="Times New Roman" pitchFamily="18" charset="0"/>
                <a:ea typeface="+mn-ea"/>
                <a:cs typeface="Times New Roman" pitchFamily="18" charset="0"/>
              </a:rPr>
              <a:t>Sargent</a:t>
            </a:r>
            <a:endParaRPr kumimoji="0" lang="en-AU" sz="1400" b="0" i="1" u="none" strike="noStrike" kern="1200" cap="none" spc="0" normalizeH="0" baseline="0" noProof="0" dirty="0">
              <a:ln>
                <a:noFill/>
              </a:ln>
              <a:solidFill>
                <a:srgbClr val="FFFFFF"/>
              </a:solidFill>
              <a:effectLst/>
              <a:uLnTx/>
              <a:uFillTx/>
              <a:latin typeface="Times New Roman" pitchFamily="18" charset="0"/>
              <a:ea typeface="+mn-ea"/>
              <a:cs typeface="Times New Roman" pitchFamily="18" charset="0"/>
            </a:endParaRPr>
          </a:p>
        </p:txBody>
      </p:sp>
      <p:sp>
        <p:nvSpPr>
          <p:cNvPr id="25" name="TextBox 24"/>
          <p:cNvSpPr txBox="1"/>
          <p:nvPr/>
        </p:nvSpPr>
        <p:spPr>
          <a:xfrm>
            <a:off x="8871486" y="6519942"/>
            <a:ext cx="381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2</a:t>
            </a:r>
          </a:p>
        </p:txBody>
      </p:sp>
    </p:spTree>
    <p:extLst>
      <p:ext uri="{BB962C8B-B14F-4D97-AF65-F5344CB8AC3E}">
        <p14:creationId xmlns:p14="http://schemas.microsoft.com/office/powerpoint/2010/main" val="4179804363"/>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1000" fill="hold"/>
                                        <p:tgtEl>
                                          <p:spTgt spid="19"/>
                                        </p:tgtEl>
                                        <p:attrNameLst>
                                          <p:attrName>ppt_w</p:attrName>
                                        </p:attrNameLst>
                                      </p:cBhvr>
                                      <p:tavLst>
                                        <p:tav tm="0">
                                          <p:val>
                                            <p:strVal val="#ppt_w*0.70"/>
                                          </p:val>
                                        </p:tav>
                                        <p:tav tm="100000">
                                          <p:val>
                                            <p:strVal val="#ppt_w"/>
                                          </p:val>
                                        </p:tav>
                                      </p:tavLst>
                                    </p:anim>
                                    <p:anim calcmode="lin" valueType="num">
                                      <p:cBhvr>
                                        <p:cTn id="13" dur="1000" fill="hold"/>
                                        <p:tgtEl>
                                          <p:spTgt spid="19"/>
                                        </p:tgtEl>
                                        <p:attrNameLst>
                                          <p:attrName>ppt_h</p:attrName>
                                        </p:attrNameLst>
                                      </p:cBhvr>
                                      <p:tavLst>
                                        <p:tav tm="0">
                                          <p:val>
                                            <p:strVal val="#ppt_h"/>
                                          </p:val>
                                        </p:tav>
                                        <p:tav tm="100000">
                                          <p:val>
                                            <p:strVal val="#ppt_h"/>
                                          </p:val>
                                        </p:tav>
                                      </p:tavLst>
                                    </p:anim>
                                    <p:animEffect transition="in" filter="fade">
                                      <p:cBhvr>
                                        <p:cTn id="14"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eaLnBrk="1" hangingPunct="1"/>
            <a:endParaRPr lang="en-US"/>
          </a:p>
        </p:txBody>
      </p:sp>
      <p:sp>
        <p:nvSpPr>
          <p:cNvPr id="94211" name="Rectangle 3"/>
          <p:cNvSpPr>
            <a:spLocks noGrp="1" noChangeArrowheads="1"/>
          </p:cNvSpPr>
          <p:nvPr>
            <p:ph type="body" idx="1"/>
          </p:nvPr>
        </p:nvSpPr>
        <p:spPr/>
        <p:txBody>
          <a:bodyPr/>
          <a:lstStyle/>
          <a:p>
            <a:pPr eaLnBrk="1" hangingPunct="1"/>
            <a:endParaRPr lang="en-US"/>
          </a:p>
        </p:txBody>
      </p:sp>
      <p:sp>
        <p:nvSpPr>
          <p:cNvPr id="94213" name="Rectangle 5"/>
          <p:cNvSpPr>
            <a:spLocks noChangeArrowheads="1"/>
          </p:cNvSpPr>
          <p:nvPr/>
        </p:nvSpPr>
        <p:spPr bwMode="auto">
          <a:xfrm>
            <a:off x="354729" y="147311"/>
            <a:ext cx="2766847" cy="795337"/>
          </a:xfrm>
          <a:prstGeom prst="rect">
            <a:avLst/>
          </a:prstGeom>
          <a:noFill/>
          <a:ln w="9525">
            <a:no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400" b="0" i="1" u="none" strike="noStrike" kern="1200" cap="none" spc="0" normalizeH="0" baseline="0" noProof="0" dirty="0">
                <a:ln>
                  <a:noFill/>
                </a:ln>
                <a:solidFill>
                  <a:srgbClr val="FFFFFF"/>
                </a:solidFill>
                <a:effectLst/>
                <a:uLnTx/>
                <a:uFillTx/>
                <a:latin typeface="Arial"/>
                <a:ea typeface="+mn-ea"/>
                <a:cs typeface="Arial"/>
              </a:rPr>
              <a:t>Prophecy</a:t>
            </a:r>
          </a:p>
        </p:txBody>
      </p:sp>
      <p:sp>
        <p:nvSpPr>
          <p:cNvPr id="12" name="Rectangle 11"/>
          <p:cNvSpPr/>
          <p:nvPr/>
        </p:nvSpPr>
        <p:spPr>
          <a:xfrm>
            <a:off x="0" y="-15766"/>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Arial"/>
              <a:ea typeface="+mn-ea"/>
              <a:cs typeface="Arial"/>
            </a:endParaRPr>
          </a:p>
        </p:txBody>
      </p:sp>
      <p:pic>
        <p:nvPicPr>
          <p:cNvPr id="7172" name="Picture 4" descr="cap458"/>
          <p:cNvPicPr>
            <a:picLocks noChangeAspect="1" noChangeArrowheads="1"/>
          </p:cNvPicPr>
          <p:nvPr/>
        </p:nvPicPr>
        <p:blipFill>
          <a:blip r:embed="rId3" cstate="print"/>
          <a:srcRect/>
          <a:stretch>
            <a:fillRect/>
          </a:stretch>
        </p:blipFill>
        <p:spPr bwMode="auto">
          <a:xfrm>
            <a:off x="1162704" y="1088988"/>
            <a:ext cx="6362700" cy="4771190"/>
          </a:xfrm>
          <a:prstGeom prst="rect">
            <a:avLst/>
          </a:prstGeom>
          <a:ln>
            <a:noFill/>
          </a:ln>
          <a:effectLst>
            <a:softEdge rad="112500"/>
          </a:effectLst>
        </p:spPr>
      </p:pic>
      <p:grpSp>
        <p:nvGrpSpPr>
          <p:cNvPr id="2" name="Group 11"/>
          <p:cNvGrpSpPr/>
          <p:nvPr/>
        </p:nvGrpSpPr>
        <p:grpSpPr>
          <a:xfrm>
            <a:off x="3616225" y="427363"/>
            <a:ext cx="5360275" cy="1186875"/>
            <a:chOff x="3105813" y="426709"/>
            <a:chExt cx="5360275" cy="1186875"/>
          </a:xfrm>
        </p:grpSpPr>
        <p:sp>
          <p:nvSpPr>
            <p:cNvPr id="94214" name="Text Box 6"/>
            <p:cNvSpPr txBox="1">
              <a:spLocks noChangeArrowheads="1"/>
            </p:cNvSpPr>
            <p:nvPr/>
          </p:nvSpPr>
          <p:spPr bwMode="auto">
            <a:xfrm>
              <a:off x="3105813" y="426709"/>
              <a:ext cx="5360275" cy="830997"/>
            </a:xfrm>
            <a:prstGeom prst="rect">
              <a:avLst/>
            </a:prstGeom>
            <a:noFill/>
            <a:ln w="9525">
              <a:noFill/>
              <a:miter lim="800000"/>
              <a:headEnd/>
              <a:tailEnd/>
            </a:ln>
          </p:spPr>
          <p:txBody>
            <a:bodyPr wrap="square">
              <a:spAutoFit/>
            </a:bodyPr>
            <a:lstStyle/>
            <a:p>
              <a:pPr marL="173038" marR="0" lvl="0" indent="-173038" algn="l" defTabSz="914400" rtl="0" eaLnBrk="1" fontAlgn="base" latinLnBrk="0" hangingPunct="1">
                <a:lnSpc>
                  <a:spcPct val="100000"/>
                </a:lnSpc>
                <a:spcBef>
                  <a:spcPct val="50000"/>
                </a:spcBef>
                <a:spcAft>
                  <a:spcPct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Arial"/>
                  <a:ea typeface="+mn-ea"/>
                  <a:cs typeface="Arial"/>
                </a:rPr>
                <a:t>“The object of prophecy was always to reveal God to men and to </a:t>
              </a:r>
            </a:p>
          </p:txBody>
        </p:sp>
        <p:sp>
          <p:nvSpPr>
            <p:cNvPr id="11" name="Text Box 6"/>
            <p:cNvSpPr txBox="1">
              <a:spLocks noChangeArrowheads="1"/>
            </p:cNvSpPr>
            <p:nvPr/>
          </p:nvSpPr>
          <p:spPr bwMode="auto">
            <a:xfrm>
              <a:off x="3216175" y="1151919"/>
              <a:ext cx="3389577" cy="46166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Arial"/>
                  <a:ea typeface="+mn-ea"/>
                  <a:cs typeface="Arial"/>
                </a:rPr>
                <a:t> </a:t>
              </a:r>
              <a:r>
                <a:rPr kumimoji="0" lang="en-US" sz="2400" b="0" i="1" u="none" strike="noStrike" kern="1200" cap="none" spc="0" normalizeH="0" baseline="0" noProof="0" dirty="0">
                  <a:ln>
                    <a:noFill/>
                  </a:ln>
                  <a:solidFill>
                    <a:srgbClr val="FFFF00"/>
                  </a:solidFill>
                  <a:effectLst/>
                  <a:uLnTx/>
                  <a:uFillTx/>
                  <a:latin typeface="Arial"/>
                  <a:ea typeface="+mn-ea"/>
                  <a:cs typeface="Arial"/>
                </a:rPr>
                <a:t>keep men with God.</a:t>
              </a:r>
            </a:p>
          </p:txBody>
        </p:sp>
      </p:grpSp>
      <p:sp>
        <p:nvSpPr>
          <p:cNvPr id="14" name="Rectangle 13"/>
          <p:cNvSpPr/>
          <p:nvPr/>
        </p:nvSpPr>
        <p:spPr>
          <a:xfrm>
            <a:off x="-900" y="9939"/>
            <a:ext cx="9144000" cy="6840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a:ea typeface="+mn-ea"/>
              <a:cs typeface="Arial"/>
            </a:endParaRPr>
          </a:p>
        </p:txBody>
      </p:sp>
      <p:sp>
        <p:nvSpPr>
          <p:cNvPr id="15" name="Rectangle 5"/>
          <p:cNvSpPr>
            <a:spLocks noChangeArrowheads="1"/>
          </p:cNvSpPr>
          <p:nvPr/>
        </p:nvSpPr>
        <p:spPr bwMode="auto">
          <a:xfrm>
            <a:off x="453266" y="520257"/>
            <a:ext cx="2766847" cy="795337"/>
          </a:xfrm>
          <a:prstGeom prst="rect">
            <a:avLst/>
          </a:prstGeom>
          <a:noFill/>
          <a:ln w="9525">
            <a:no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800" b="0" i="1" u="none" strike="noStrike" kern="1200" cap="none" spc="0" normalizeH="0" baseline="0" noProof="0" dirty="0">
                <a:ln>
                  <a:noFill/>
                </a:ln>
                <a:solidFill>
                  <a:srgbClr val="FFFFFF"/>
                </a:solidFill>
                <a:effectLst/>
                <a:uLnTx/>
                <a:uFillTx/>
                <a:latin typeface="Arial"/>
                <a:ea typeface="+mn-ea"/>
                <a:cs typeface="Arial"/>
              </a:rPr>
              <a:t>Prophecy</a:t>
            </a:r>
          </a:p>
        </p:txBody>
      </p:sp>
      <p:grpSp>
        <p:nvGrpSpPr>
          <p:cNvPr id="3" name="Group 19"/>
          <p:cNvGrpSpPr/>
          <p:nvPr/>
        </p:nvGrpSpPr>
        <p:grpSpPr>
          <a:xfrm>
            <a:off x="342900" y="4817416"/>
            <a:ext cx="8150763" cy="1663395"/>
            <a:chOff x="342900" y="4722820"/>
            <a:chExt cx="8150763" cy="1663395"/>
          </a:xfrm>
        </p:grpSpPr>
        <p:sp>
          <p:nvSpPr>
            <p:cNvPr id="10" name="Text Box 6"/>
            <p:cNvSpPr txBox="1">
              <a:spLocks noChangeArrowheads="1"/>
            </p:cNvSpPr>
            <p:nvPr/>
          </p:nvSpPr>
          <p:spPr bwMode="auto">
            <a:xfrm>
              <a:off x="398760" y="4722820"/>
              <a:ext cx="3754140" cy="46166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Arial"/>
                  <a:ea typeface="+mn-ea"/>
                  <a:cs typeface="Arial"/>
                </a:rPr>
                <a:t>It is an instrument in the </a:t>
              </a:r>
            </a:p>
          </p:txBody>
        </p:sp>
        <p:sp>
          <p:nvSpPr>
            <p:cNvPr id="16" name="Text Box 6"/>
            <p:cNvSpPr txBox="1">
              <a:spLocks noChangeArrowheads="1"/>
            </p:cNvSpPr>
            <p:nvPr/>
          </p:nvSpPr>
          <p:spPr bwMode="auto">
            <a:xfrm>
              <a:off x="381000" y="5103820"/>
              <a:ext cx="4972050" cy="46166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1" u="none" strike="noStrike" kern="1200" cap="none" spc="0" normalizeH="0" baseline="0" noProof="0" dirty="0">
                  <a:ln>
                    <a:noFill/>
                  </a:ln>
                  <a:solidFill>
                    <a:srgbClr val="FFFF00"/>
                  </a:solidFill>
                  <a:effectLst/>
                  <a:uLnTx/>
                  <a:uFillTx/>
                  <a:latin typeface="Arial"/>
                  <a:ea typeface="+mn-ea"/>
                  <a:cs typeface="Arial"/>
                </a:rPr>
                <a:t>preparation of a people for the Lord</a:t>
              </a:r>
            </a:p>
          </p:txBody>
        </p:sp>
        <p:sp>
          <p:nvSpPr>
            <p:cNvPr id="17" name="Text Box 6"/>
            <p:cNvSpPr txBox="1">
              <a:spLocks noChangeArrowheads="1"/>
            </p:cNvSpPr>
            <p:nvPr/>
          </p:nvSpPr>
          <p:spPr bwMode="auto">
            <a:xfrm>
              <a:off x="361951" y="5505271"/>
              <a:ext cx="6343650" cy="46166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Arial"/>
                  <a:ea typeface="+mn-ea"/>
                  <a:cs typeface="Arial"/>
                </a:rPr>
                <a:t>and is given primarily for the benefit of those </a:t>
              </a:r>
            </a:p>
          </p:txBody>
        </p:sp>
        <p:sp>
          <p:nvSpPr>
            <p:cNvPr id="18" name="Text Box 6"/>
            <p:cNvSpPr txBox="1">
              <a:spLocks noChangeArrowheads="1"/>
            </p:cNvSpPr>
            <p:nvPr/>
          </p:nvSpPr>
          <p:spPr bwMode="auto">
            <a:xfrm>
              <a:off x="342900" y="5924550"/>
              <a:ext cx="8150763" cy="46166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1" u="none" strike="noStrike" kern="1200" cap="none" spc="0" normalizeH="0" baseline="0" noProof="0" dirty="0">
                  <a:ln>
                    <a:noFill/>
                  </a:ln>
                  <a:solidFill>
                    <a:srgbClr val="FFFFFF"/>
                  </a:solidFill>
                  <a:effectLst/>
                  <a:uLnTx/>
                  <a:uFillTx/>
                  <a:latin typeface="Arial"/>
                  <a:ea typeface="+mn-ea"/>
                  <a:cs typeface="Arial"/>
                </a:rPr>
                <a:t>with whom God is working out His purpose of redemption.”</a:t>
              </a:r>
            </a:p>
          </p:txBody>
        </p:sp>
      </p:grpSp>
      <p:sp>
        <p:nvSpPr>
          <p:cNvPr id="19" name="TextBox 18"/>
          <p:cNvSpPr txBox="1"/>
          <p:nvPr/>
        </p:nvSpPr>
        <p:spPr>
          <a:xfrm>
            <a:off x="6810711" y="6457136"/>
            <a:ext cx="193915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1" u="none" strike="noStrike" kern="1200" cap="none" spc="0" normalizeH="0" baseline="0" noProof="0" dirty="0">
                <a:ln>
                  <a:noFill/>
                </a:ln>
                <a:solidFill>
                  <a:srgbClr val="FFFFFF"/>
                </a:solidFill>
                <a:effectLst/>
                <a:uLnTx/>
                <a:uFillTx/>
                <a:latin typeface="Times New Roman" pitchFamily="18" charset="0"/>
                <a:ea typeface="+mn-ea"/>
                <a:cs typeface="Times New Roman" pitchFamily="18" charset="0"/>
              </a:rPr>
              <a:t>Bro. L. G. </a:t>
            </a:r>
            <a:r>
              <a:rPr kumimoji="0" lang="en-AU" sz="1400" b="0" i="1" u="none" strike="noStrike" kern="1200" cap="none" spc="0" normalizeH="0" baseline="0" noProof="0" dirty="0" err="1">
                <a:ln>
                  <a:noFill/>
                </a:ln>
                <a:solidFill>
                  <a:srgbClr val="FFFFFF"/>
                </a:solidFill>
                <a:effectLst/>
                <a:uLnTx/>
                <a:uFillTx/>
                <a:latin typeface="Times New Roman" pitchFamily="18" charset="0"/>
                <a:ea typeface="+mn-ea"/>
                <a:cs typeface="Times New Roman" pitchFamily="18" charset="0"/>
              </a:rPr>
              <a:t>Sargent</a:t>
            </a:r>
            <a:endParaRPr kumimoji="0" lang="en-AU" sz="1400" b="0" i="1" u="none" strike="noStrike" kern="1200" cap="none" spc="0" normalizeH="0" baseline="0" noProof="0" dirty="0">
              <a:ln>
                <a:noFill/>
              </a:ln>
              <a:solidFill>
                <a:srgbClr val="FFFFFF"/>
              </a:solidFill>
              <a:effectLst/>
              <a:uLnTx/>
              <a:uFillTx/>
              <a:latin typeface="Times New Roman" pitchFamily="18" charset="0"/>
              <a:ea typeface="+mn-ea"/>
              <a:cs typeface="Times New Roman" pitchFamily="18" charset="0"/>
            </a:endParaRPr>
          </a:p>
        </p:txBody>
      </p:sp>
      <p:pic>
        <p:nvPicPr>
          <p:cNvPr id="22" name="Picture 4" descr="D:\Picture23.jpg"/>
          <p:cNvPicPr>
            <a:picLocks noChangeAspect="1" noChangeArrowheads="1"/>
          </p:cNvPicPr>
          <p:nvPr/>
        </p:nvPicPr>
        <p:blipFill>
          <a:blip r:embed="rId4" cstate="print"/>
          <a:srcRect b="-11675"/>
          <a:stretch>
            <a:fillRect/>
          </a:stretch>
        </p:blipFill>
        <p:spPr bwMode="auto">
          <a:xfrm rot="20426316">
            <a:off x="3458152" y="1620726"/>
            <a:ext cx="4079402" cy="3155546"/>
          </a:xfrm>
          <a:prstGeom prst="rect">
            <a:avLst/>
          </a:prstGeom>
          <a:ln>
            <a:noFill/>
          </a:ln>
          <a:effectLst>
            <a:softEdge rad="635000"/>
          </a:effectLst>
        </p:spPr>
      </p:pic>
      <p:sp>
        <p:nvSpPr>
          <p:cNvPr id="23" name="Rectangle 5"/>
          <p:cNvSpPr>
            <a:spLocks noChangeArrowheads="1"/>
          </p:cNvSpPr>
          <p:nvPr/>
        </p:nvSpPr>
        <p:spPr bwMode="auto">
          <a:xfrm>
            <a:off x="6298314" y="5234140"/>
            <a:ext cx="2766847" cy="795337"/>
          </a:xfrm>
          <a:prstGeom prst="rect">
            <a:avLst/>
          </a:prstGeom>
          <a:noFill/>
          <a:ln w="9525">
            <a:no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800" b="0" i="1" u="none" strike="noStrike" kern="1200" cap="none" spc="0" normalizeH="0" baseline="0" noProof="0" dirty="0">
                <a:ln>
                  <a:noFill/>
                </a:ln>
                <a:solidFill>
                  <a:srgbClr val="FFFFFF"/>
                </a:solidFill>
                <a:effectLst/>
                <a:uLnTx/>
                <a:uFillTx/>
                <a:latin typeface="Arial"/>
                <a:ea typeface="+mn-ea"/>
                <a:cs typeface="Arial"/>
              </a:rPr>
              <a:t>Vision</a:t>
            </a:r>
          </a:p>
        </p:txBody>
      </p:sp>
      <p:sp>
        <p:nvSpPr>
          <p:cNvPr id="20" name="Rectangle 5"/>
          <p:cNvSpPr>
            <a:spLocks noChangeArrowheads="1"/>
          </p:cNvSpPr>
          <p:nvPr/>
        </p:nvSpPr>
        <p:spPr bwMode="auto">
          <a:xfrm>
            <a:off x="500563" y="346831"/>
            <a:ext cx="7807865" cy="1213950"/>
          </a:xfrm>
          <a:prstGeom prst="rect">
            <a:avLst/>
          </a:prstGeom>
          <a:noFill/>
          <a:ln w="9525">
            <a:noFill/>
            <a:miter lim="800000"/>
            <a:headEnd/>
            <a:tailEnd/>
          </a:ln>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4000" b="0" i="1" u="none" strike="noStrike" kern="1200" cap="none" spc="0" normalizeH="0" baseline="0" noProof="0" dirty="0">
                <a:ln>
                  <a:noFill/>
                </a:ln>
                <a:solidFill>
                  <a:srgbClr val="FFFFFF"/>
                </a:solidFill>
                <a:effectLst/>
                <a:uLnTx/>
                <a:uFillTx/>
                <a:latin typeface="Arial"/>
                <a:ea typeface="+mn-ea"/>
                <a:cs typeface="Arial"/>
              </a:rPr>
              <a:t>Where there is no vision the people perish</a:t>
            </a:r>
          </a:p>
        </p:txBody>
      </p:sp>
      <p:pic>
        <p:nvPicPr>
          <p:cNvPr id="21" name="Picture 22" descr="Rainbowed Angel"/>
          <p:cNvPicPr>
            <a:picLocks noChangeAspect="1" noChangeArrowheads="1"/>
          </p:cNvPicPr>
          <p:nvPr/>
        </p:nvPicPr>
        <p:blipFill>
          <a:blip r:embed="rId5" cstate="print"/>
          <a:srcRect/>
          <a:stretch>
            <a:fillRect/>
          </a:stretch>
        </p:blipFill>
        <p:spPr bwMode="auto">
          <a:xfrm>
            <a:off x="5313006" y="2680148"/>
            <a:ext cx="3042730" cy="3620752"/>
          </a:xfrm>
          <a:prstGeom prst="rect">
            <a:avLst/>
          </a:prstGeom>
          <a:ln>
            <a:noFill/>
          </a:ln>
          <a:effectLst>
            <a:softEdge rad="317500"/>
          </a:effectLst>
        </p:spPr>
      </p:pic>
      <p:sp>
        <p:nvSpPr>
          <p:cNvPr id="24" name="TextBox 23"/>
          <p:cNvSpPr txBox="1"/>
          <p:nvPr/>
        </p:nvSpPr>
        <p:spPr>
          <a:xfrm>
            <a:off x="6053964" y="6211618"/>
            <a:ext cx="269590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srgbClr val="FFFF00"/>
                </a:solidFill>
                <a:effectLst/>
                <a:uLnTx/>
                <a:uFillTx/>
                <a:latin typeface="Arial" pitchFamily="34" charset="0"/>
                <a:ea typeface="+mn-ea"/>
                <a:cs typeface="Arial" pitchFamily="34" charset="0"/>
              </a:rPr>
              <a:t>Rev.10:2,4,8-10</a:t>
            </a:r>
          </a:p>
        </p:txBody>
      </p:sp>
      <p:sp>
        <p:nvSpPr>
          <p:cNvPr id="25" name="TextBox 24"/>
          <p:cNvSpPr txBox="1"/>
          <p:nvPr/>
        </p:nvSpPr>
        <p:spPr>
          <a:xfrm>
            <a:off x="8871486" y="6519942"/>
            <a:ext cx="381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2</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grpId="1"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1000" fill="hold"/>
                                        <p:tgtEl>
                                          <p:spTgt spid="19"/>
                                        </p:tgtEl>
                                        <p:attrNameLst>
                                          <p:attrName>ppt_w</p:attrName>
                                        </p:attrNameLst>
                                      </p:cBhvr>
                                      <p:tavLst>
                                        <p:tav tm="0">
                                          <p:val>
                                            <p:strVal val="#ppt_w*0.70"/>
                                          </p:val>
                                        </p:tav>
                                        <p:tav tm="100000">
                                          <p:val>
                                            <p:strVal val="#ppt_w"/>
                                          </p:val>
                                        </p:tav>
                                      </p:tavLst>
                                    </p:anim>
                                    <p:anim calcmode="lin" valueType="num">
                                      <p:cBhvr>
                                        <p:cTn id="13" dur="1000" fill="hold"/>
                                        <p:tgtEl>
                                          <p:spTgt spid="19"/>
                                        </p:tgtEl>
                                        <p:attrNameLst>
                                          <p:attrName>ppt_h</p:attrName>
                                        </p:attrNameLst>
                                      </p:cBhvr>
                                      <p:tavLst>
                                        <p:tav tm="0">
                                          <p:val>
                                            <p:strVal val="#ppt_h"/>
                                          </p:val>
                                        </p:tav>
                                        <p:tav tm="100000">
                                          <p:val>
                                            <p:strVal val="#ppt_h"/>
                                          </p:val>
                                        </p:tav>
                                      </p:tavLst>
                                    </p:anim>
                                    <p:animEffect transition="in" filter="fade">
                                      <p:cBhvr>
                                        <p:cTn id="14" dur="10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3000"/>
                                        <p:tgtEl>
                                          <p:spTgt spid="22"/>
                                        </p:tgtEl>
                                      </p:cBhvr>
                                    </p:animEffect>
                                  </p:childTnLst>
                                </p:cTn>
                              </p:par>
                              <p:par>
                                <p:cTn id="20" presetID="10" presetClass="exit" presetSubtype="0" fill="hold" nodeType="withEffect">
                                  <p:stCondLst>
                                    <p:cond delay="0"/>
                                  </p:stCondLst>
                                  <p:childTnLst>
                                    <p:animEffect transition="out" filter="fade">
                                      <p:cBhvr>
                                        <p:cTn id="21" dur="2000"/>
                                        <p:tgtEl>
                                          <p:spTgt spid="3"/>
                                        </p:tgtEl>
                                      </p:cBhvr>
                                    </p:animEffect>
                                    <p:set>
                                      <p:cBhvr>
                                        <p:cTn id="22" dur="1" fill="hold">
                                          <p:stCondLst>
                                            <p:cond delay="1999"/>
                                          </p:stCondLst>
                                        </p:cTn>
                                        <p:tgtEl>
                                          <p:spTgt spid="3"/>
                                        </p:tgtEl>
                                        <p:attrNameLst>
                                          <p:attrName>style.visibility</p:attrName>
                                        </p:attrNameLst>
                                      </p:cBhvr>
                                      <p:to>
                                        <p:strVal val="hidden"/>
                                      </p:to>
                                    </p:set>
                                  </p:childTnLst>
                                </p:cTn>
                              </p:par>
                              <p:par>
                                <p:cTn id="23" presetID="10" presetClass="exit" presetSubtype="0" fill="hold" grpId="0" nodeType="withEffect">
                                  <p:stCondLst>
                                    <p:cond delay="0"/>
                                  </p:stCondLst>
                                  <p:childTnLst>
                                    <p:animEffect transition="out" filter="fade">
                                      <p:cBhvr>
                                        <p:cTn id="24" dur="2000"/>
                                        <p:tgtEl>
                                          <p:spTgt spid="19"/>
                                        </p:tgtEl>
                                      </p:cBhvr>
                                    </p:animEffect>
                                    <p:set>
                                      <p:cBhvr>
                                        <p:cTn id="25" dur="1" fill="hold">
                                          <p:stCondLst>
                                            <p:cond delay="1999"/>
                                          </p:stCondLst>
                                        </p:cTn>
                                        <p:tgtEl>
                                          <p:spTgt spid="19"/>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2000"/>
                                        <p:tgtEl>
                                          <p:spTgt spid="23"/>
                                        </p:tgtEl>
                                      </p:cBhvr>
                                    </p:animEffect>
                                  </p:childTnLst>
                                </p:cTn>
                              </p:par>
                              <p:par>
                                <p:cTn id="29" presetID="10" presetClass="exit" presetSubtype="0" fill="hold" nodeType="withEffect">
                                  <p:stCondLst>
                                    <p:cond delay="0"/>
                                  </p:stCondLst>
                                  <p:childTnLst>
                                    <p:animEffect transition="out" filter="fade">
                                      <p:cBhvr>
                                        <p:cTn id="30" dur="2000"/>
                                        <p:tgtEl>
                                          <p:spTgt spid="2"/>
                                        </p:tgtEl>
                                      </p:cBhvr>
                                    </p:animEffect>
                                    <p:set>
                                      <p:cBhvr>
                                        <p:cTn id="31" dur="1" fill="hold">
                                          <p:stCondLst>
                                            <p:cond delay="1999"/>
                                          </p:stCondLst>
                                        </p:cTn>
                                        <p:tgtEl>
                                          <p:spTgt spid="2"/>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2000"/>
                                        <p:tgtEl>
                                          <p:spTgt spid="15"/>
                                        </p:tgtEl>
                                      </p:cBhvr>
                                    </p:animEffect>
                                    <p:set>
                                      <p:cBhvr>
                                        <p:cTn id="36" dur="1" fill="hold">
                                          <p:stCondLst>
                                            <p:cond delay="1999"/>
                                          </p:stCondLst>
                                        </p:cTn>
                                        <p:tgtEl>
                                          <p:spTgt spid="15"/>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2000"/>
                                        <p:tgtEl>
                                          <p:spTgt spid="23"/>
                                        </p:tgtEl>
                                      </p:cBhvr>
                                    </p:animEffect>
                                    <p:set>
                                      <p:cBhvr>
                                        <p:cTn id="39" dur="1" fill="hold">
                                          <p:stCondLst>
                                            <p:cond delay="1999"/>
                                          </p:stCondLst>
                                        </p:cTn>
                                        <p:tgtEl>
                                          <p:spTgt spid="23"/>
                                        </p:tgtEl>
                                        <p:attrNameLst>
                                          <p:attrName>style.visibility</p:attrName>
                                        </p:attrNameLst>
                                      </p:cBhvr>
                                      <p:to>
                                        <p:strVal val="hidden"/>
                                      </p:to>
                                    </p:set>
                                  </p:childTnLst>
                                </p:cTn>
                              </p:par>
                              <p:par>
                                <p:cTn id="40" presetID="10"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2000"/>
                                        <p:tgtEl>
                                          <p:spTgt spid="20"/>
                                        </p:tgtEl>
                                      </p:cBhvr>
                                    </p:animEffect>
                                  </p:childTnLst>
                                </p:cTn>
                              </p:par>
                              <p:par>
                                <p:cTn id="43" presetID="10" presetClass="entr" presetSubtype="0" fill="hold" nodeType="with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2000"/>
                                        <p:tgtEl>
                                          <p:spTgt spid="2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19" grpId="1"/>
      <p:bldP spid="23" grpId="0"/>
      <p:bldP spid="23" grpId="1"/>
      <p:bldP spid="20" grpId="0"/>
      <p:bldP spid="24"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02118" y="-141894"/>
            <a:ext cx="8547744" cy="1418897"/>
          </a:xfrm>
        </p:spPr>
        <p:txBody>
          <a:bodyPr/>
          <a:lstStyle/>
          <a:p>
            <a:pPr algn="ctr"/>
            <a:r>
              <a:rPr lang="en-US" sz="4000" dirty="0"/>
              <a:t>40yrs</a:t>
            </a:r>
            <a:r>
              <a:rPr lang="en-US" sz="3200" dirty="0"/>
              <a:t> – The Most Important and Terrible in the Worlds History</a:t>
            </a:r>
          </a:p>
        </p:txBody>
      </p:sp>
      <p:pic>
        <p:nvPicPr>
          <p:cNvPr id="8" name="Picture 7" descr="Smiling lightning: As&#10;                                              molten rock and gases are&#10;                                              ejected from the core of&#10;                                              the volcano below, what&#10;                                              appears to be a 'have a&#10;                                              nice day' face is formed&#10;                                              from the electrically&#10;                                              charged air "/>
          <p:cNvPicPr/>
          <p:nvPr/>
        </p:nvPicPr>
        <p:blipFill>
          <a:blip r:embed="rId3" r:link="rId4" cstate="print"/>
          <a:srcRect/>
          <a:stretch>
            <a:fillRect/>
          </a:stretch>
        </p:blipFill>
        <p:spPr bwMode="auto">
          <a:xfrm>
            <a:off x="1" y="2569793"/>
            <a:ext cx="9614139" cy="3655820"/>
          </a:xfrm>
          <a:prstGeom prst="rect">
            <a:avLst/>
          </a:prstGeom>
          <a:ln>
            <a:noFill/>
          </a:ln>
          <a:effectLst>
            <a:softEdge rad="635000"/>
          </a:effectLst>
        </p:spPr>
      </p:pic>
      <p:pic>
        <p:nvPicPr>
          <p:cNvPr id="7" name="Picture 4" descr="D:\Picture23.jpg"/>
          <p:cNvPicPr>
            <a:picLocks noChangeAspect="1" noChangeArrowheads="1"/>
          </p:cNvPicPr>
          <p:nvPr/>
        </p:nvPicPr>
        <p:blipFill>
          <a:blip r:embed="rId5" cstate="print"/>
          <a:srcRect/>
          <a:stretch>
            <a:fillRect/>
          </a:stretch>
        </p:blipFill>
        <p:spPr bwMode="auto">
          <a:xfrm>
            <a:off x="6086117" y="2483523"/>
            <a:ext cx="3057883" cy="2293413"/>
          </a:xfrm>
          <a:prstGeom prst="rect">
            <a:avLst/>
          </a:prstGeom>
          <a:ln>
            <a:noFill/>
          </a:ln>
          <a:effectLst>
            <a:softEdge rad="635000"/>
          </a:effectLst>
        </p:spPr>
      </p:pic>
      <p:grpSp>
        <p:nvGrpSpPr>
          <p:cNvPr id="2" name="Group 14"/>
          <p:cNvGrpSpPr/>
          <p:nvPr/>
        </p:nvGrpSpPr>
        <p:grpSpPr>
          <a:xfrm>
            <a:off x="1623860" y="2065263"/>
            <a:ext cx="2790512" cy="1939158"/>
            <a:chOff x="1245476" y="2774733"/>
            <a:chExt cx="2790512" cy="1939158"/>
          </a:xfrm>
        </p:grpSpPr>
        <p:sp>
          <p:nvSpPr>
            <p:cNvPr id="10" name="Rectangle 9"/>
            <p:cNvSpPr/>
            <p:nvPr/>
          </p:nvSpPr>
          <p:spPr>
            <a:xfrm>
              <a:off x="1245476" y="2774733"/>
              <a:ext cx="2790512" cy="1939158"/>
            </a:xfrm>
            <a:prstGeom prst="rect">
              <a:avLst/>
            </a:prstGeom>
            <a:solidFill>
              <a:schemeClr val="bg1"/>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mn-cs"/>
              </a:endParaRPr>
            </a:p>
          </p:txBody>
        </p:sp>
        <p:sp>
          <p:nvSpPr>
            <p:cNvPr id="14" name="TextBox 13"/>
            <p:cNvSpPr txBox="1"/>
            <p:nvPr/>
          </p:nvSpPr>
          <p:spPr>
            <a:xfrm>
              <a:off x="1844566" y="3594536"/>
              <a:ext cx="1387365"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600" b="0" i="1" u="none" strike="noStrike" kern="1200" cap="none" spc="0" normalizeH="0" baseline="0" noProof="0" dirty="0">
                  <a:ln>
                    <a:noFill/>
                  </a:ln>
                  <a:solidFill>
                    <a:srgbClr val="FF0000"/>
                  </a:solidFill>
                  <a:effectLst/>
                  <a:uLnTx/>
                  <a:uFillTx/>
                  <a:latin typeface="Arial" pitchFamily="34" charset="0"/>
                  <a:ea typeface="+mn-ea"/>
                  <a:cs typeface="Arial" pitchFamily="34" charset="0"/>
                </a:rPr>
                <a:t>v. 17-21</a:t>
              </a:r>
            </a:p>
          </p:txBody>
        </p:sp>
      </p:grpSp>
      <p:grpSp>
        <p:nvGrpSpPr>
          <p:cNvPr id="3" name="Group 15"/>
          <p:cNvGrpSpPr/>
          <p:nvPr/>
        </p:nvGrpSpPr>
        <p:grpSpPr>
          <a:xfrm>
            <a:off x="3132134" y="2060003"/>
            <a:ext cx="2790512" cy="1939158"/>
            <a:chOff x="1245476" y="2774733"/>
            <a:chExt cx="2790512" cy="1939158"/>
          </a:xfrm>
        </p:grpSpPr>
        <p:sp>
          <p:nvSpPr>
            <p:cNvPr id="17" name="Rectangle 16"/>
            <p:cNvSpPr/>
            <p:nvPr/>
          </p:nvSpPr>
          <p:spPr>
            <a:xfrm>
              <a:off x="1245476" y="2774733"/>
              <a:ext cx="2790512" cy="1939158"/>
            </a:xfrm>
            <a:prstGeom prst="rect">
              <a:avLst/>
            </a:prstGeom>
            <a:solidFill>
              <a:schemeClr val="bg1"/>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mn-cs"/>
              </a:endParaRPr>
            </a:p>
          </p:txBody>
        </p:sp>
        <p:sp>
          <p:nvSpPr>
            <p:cNvPr id="18" name="TextBox 17"/>
            <p:cNvSpPr txBox="1"/>
            <p:nvPr/>
          </p:nvSpPr>
          <p:spPr>
            <a:xfrm>
              <a:off x="1844566" y="3594536"/>
              <a:ext cx="1387365"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600" b="0" i="1" u="none" strike="noStrike" kern="1200" cap="none" spc="0" normalizeH="0" baseline="0" noProof="0" dirty="0">
                  <a:ln>
                    <a:noFill/>
                  </a:ln>
                  <a:solidFill>
                    <a:srgbClr val="FF0000"/>
                  </a:solidFill>
                  <a:effectLst/>
                  <a:uLnTx/>
                  <a:uFillTx/>
                  <a:latin typeface="Arial" pitchFamily="34" charset="0"/>
                  <a:ea typeface="+mn-ea"/>
                  <a:cs typeface="Arial" pitchFamily="34" charset="0"/>
                </a:rPr>
                <a:t>v. 11-14</a:t>
              </a:r>
            </a:p>
          </p:txBody>
        </p:sp>
      </p:grpSp>
      <p:grpSp>
        <p:nvGrpSpPr>
          <p:cNvPr id="4" name="Group 18"/>
          <p:cNvGrpSpPr/>
          <p:nvPr/>
        </p:nvGrpSpPr>
        <p:grpSpPr>
          <a:xfrm>
            <a:off x="6532332" y="2070509"/>
            <a:ext cx="2790512" cy="1939158"/>
            <a:chOff x="1245476" y="2774733"/>
            <a:chExt cx="2790512" cy="1939158"/>
          </a:xfrm>
        </p:grpSpPr>
        <p:sp>
          <p:nvSpPr>
            <p:cNvPr id="20" name="Rectangle 19"/>
            <p:cNvSpPr/>
            <p:nvPr/>
          </p:nvSpPr>
          <p:spPr>
            <a:xfrm>
              <a:off x="1245476" y="2774733"/>
              <a:ext cx="2790512" cy="1939158"/>
            </a:xfrm>
            <a:prstGeom prst="rect">
              <a:avLst/>
            </a:prstGeom>
            <a:solidFill>
              <a:schemeClr val="bg1"/>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mn-cs"/>
              </a:endParaRPr>
            </a:p>
          </p:txBody>
        </p:sp>
        <p:sp>
          <p:nvSpPr>
            <p:cNvPr id="21" name="TextBox 20"/>
            <p:cNvSpPr txBox="1"/>
            <p:nvPr/>
          </p:nvSpPr>
          <p:spPr>
            <a:xfrm>
              <a:off x="1844566" y="3594536"/>
              <a:ext cx="1387365"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600" b="0" i="1" u="none" strike="noStrike" kern="1200" cap="none" spc="0" normalizeH="0" baseline="0" noProof="0" dirty="0">
                  <a:ln>
                    <a:noFill/>
                  </a:ln>
                  <a:solidFill>
                    <a:srgbClr val="FF0000"/>
                  </a:solidFill>
                  <a:effectLst/>
                  <a:uLnTx/>
                  <a:uFillTx/>
                  <a:latin typeface="Arial" pitchFamily="34" charset="0"/>
                  <a:ea typeface="+mn-ea"/>
                  <a:cs typeface="Arial" pitchFamily="34" charset="0"/>
                </a:rPr>
                <a:t>v. 1-2</a:t>
              </a:r>
            </a:p>
          </p:txBody>
        </p:sp>
      </p:grpSp>
      <p:sp>
        <p:nvSpPr>
          <p:cNvPr id="13" name="TextBox 12"/>
          <p:cNvSpPr txBox="1"/>
          <p:nvPr/>
        </p:nvSpPr>
        <p:spPr>
          <a:xfrm>
            <a:off x="536010" y="1419613"/>
            <a:ext cx="8071960" cy="12926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600" b="0" i="0" u="none" strike="noStrike" kern="1200" cap="none" spc="0" normalizeH="0" baseline="0" noProof="0" dirty="0">
                <a:ln>
                  <a:noFill/>
                </a:ln>
                <a:solidFill>
                  <a:srgbClr val="000099"/>
                </a:solidFill>
                <a:effectLst/>
                <a:uLnTx/>
                <a:uFillTx/>
                <a:latin typeface="Arial" pitchFamily="34" charset="0"/>
                <a:ea typeface="+mn-ea"/>
                <a:cs typeface="Arial" pitchFamily="34" charset="0"/>
              </a:rPr>
              <a:t>The most noteworthy developments of this transition period are described 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600" b="0" i="0" u="none" strike="noStrike" kern="1200" cap="none" spc="0" normalizeH="0" baseline="0" noProof="0" dirty="0">
                <a:ln>
                  <a:noFill/>
                </a:ln>
                <a:solidFill>
                  <a:srgbClr val="FF0000"/>
                </a:solidFill>
                <a:effectLst/>
                <a:uLnTx/>
                <a:uFillTx/>
                <a:latin typeface="Arial" pitchFamily="34" charset="0"/>
                <a:ea typeface="+mn-ea"/>
                <a:cs typeface="Arial" pitchFamily="34" charset="0"/>
              </a:rPr>
              <a:t>Ch.14,  </a:t>
            </a:r>
            <a:r>
              <a:rPr kumimoji="0" lang="en-AU" sz="2600" b="0" i="0" u="sng" strike="noStrike" kern="1200" cap="none" spc="0" normalizeH="0" baseline="0" noProof="0" dirty="0">
                <a:ln>
                  <a:noFill/>
                </a:ln>
                <a:solidFill>
                  <a:srgbClr val="FF0000"/>
                </a:solidFill>
                <a:effectLst/>
                <a:uLnTx/>
                <a:uFillTx/>
                <a:latin typeface="Arial" pitchFamily="34" charset="0"/>
                <a:ea typeface="+mn-ea"/>
                <a:cs typeface="Arial" pitchFamily="34" charset="0"/>
              </a:rPr>
              <a:t>Part Ch.16 &amp; 17</a:t>
            </a:r>
            <a:r>
              <a:rPr kumimoji="0" lang="en-AU" sz="2600" b="0" i="0" u="none" strike="noStrike" kern="1200" cap="none" spc="0" normalizeH="0" baseline="0" noProof="0" dirty="0">
                <a:ln>
                  <a:noFill/>
                </a:ln>
                <a:solidFill>
                  <a:srgbClr val="FF0000"/>
                </a:solidFill>
                <a:effectLst/>
                <a:uLnTx/>
                <a:uFillTx/>
                <a:latin typeface="Arial" pitchFamily="34" charset="0"/>
                <a:ea typeface="+mn-ea"/>
                <a:cs typeface="Arial" pitchFamily="34" charset="0"/>
              </a:rPr>
              <a:t>,  Ch.18,  Ch.19,  </a:t>
            </a:r>
            <a:r>
              <a:rPr kumimoji="0" lang="en-AU" sz="2600" b="0" i="0" u="sng" strike="noStrike" kern="1200" cap="none" spc="0" normalizeH="0" baseline="0" noProof="0" dirty="0">
                <a:ln>
                  <a:noFill/>
                </a:ln>
                <a:solidFill>
                  <a:srgbClr val="FF0000"/>
                </a:solidFill>
                <a:effectLst/>
                <a:uLnTx/>
                <a:uFillTx/>
                <a:latin typeface="Arial" pitchFamily="34" charset="0"/>
                <a:ea typeface="+mn-ea"/>
                <a:cs typeface="Arial" pitchFamily="34" charset="0"/>
              </a:rPr>
              <a:t>Part Ch.20 </a:t>
            </a:r>
          </a:p>
        </p:txBody>
      </p:sp>
      <p:sp>
        <p:nvSpPr>
          <p:cNvPr id="22" name="Oval 21"/>
          <p:cNvSpPr/>
          <p:nvPr/>
        </p:nvSpPr>
        <p:spPr>
          <a:xfrm>
            <a:off x="2128353" y="2837796"/>
            <a:ext cx="1545020" cy="612000"/>
          </a:xfrm>
          <a:prstGeom prst="ellipse">
            <a:avLst/>
          </a:prstGeom>
          <a:solidFill>
            <a:srgbClr val="FFC000">
              <a:alpha val="30196"/>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mn-cs"/>
            </a:endParaRPr>
          </a:p>
        </p:txBody>
      </p:sp>
      <p:sp>
        <p:nvSpPr>
          <p:cNvPr id="23" name="Oval 22"/>
          <p:cNvSpPr/>
          <p:nvPr/>
        </p:nvSpPr>
        <p:spPr>
          <a:xfrm>
            <a:off x="3699647" y="2832542"/>
            <a:ext cx="1545020" cy="612000"/>
          </a:xfrm>
          <a:prstGeom prst="ellipse">
            <a:avLst/>
          </a:prstGeom>
          <a:solidFill>
            <a:srgbClr val="FFC000">
              <a:alpha val="30196"/>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mn-cs"/>
            </a:endParaRPr>
          </a:p>
        </p:txBody>
      </p:sp>
      <p:sp>
        <p:nvSpPr>
          <p:cNvPr id="24" name="Oval 23"/>
          <p:cNvSpPr/>
          <p:nvPr/>
        </p:nvSpPr>
        <p:spPr>
          <a:xfrm>
            <a:off x="6863263" y="2842786"/>
            <a:ext cx="1545020" cy="612000"/>
          </a:xfrm>
          <a:prstGeom prst="ellipse">
            <a:avLst/>
          </a:prstGeom>
          <a:solidFill>
            <a:srgbClr val="FFC000">
              <a:alpha val="30196"/>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mn-cs"/>
            </a:endParaRPr>
          </a:p>
        </p:txBody>
      </p:sp>
      <p:cxnSp>
        <p:nvCxnSpPr>
          <p:cNvPr id="28" name="Straight Connector 27"/>
          <p:cNvCxnSpPr/>
          <p:nvPr/>
        </p:nvCxnSpPr>
        <p:spPr>
          <a:xfrm rot="10800000" flipV="1">
            <a:off x="2900865" y="2632842"/>
            <a:ext cx="378365" cy="18918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4083272" y="2622210"/>
            <a:ext cx="388886" cy="19970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10800000" flipV="1">
            <a:off x="7635774" y="2622208"/>
            <a:ext cx="404642" cy="19444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5" name="Group 176"/>
          <p:cNvGrpSpPr/>
          <p:nvPr/>
        </p:nvGrpSpPr>
        <p:grpSpPr>
          <a:xfrm>
            <a:off x="247232" y="3373446"/>
            <a:ext cx="3693879" cy="2947095"/>
            <a:chOff x="2549308" y="1229460"/>
            <a:chExt cx="3693879" cy="2947095"/>
          </a:xfrm>
        </p:grpSpPr>
        <p:grpSp>
          <p:nvGrpSpPr>
            <p:cNvPr id="6" name="Group 177"/>
            <p:cNvGrpSpPr>
              <a:grpSpLocks/>
            </p:cNvGrpSpPr>
            <p:nvPr/>
          </p:nvGrpSpPr>
          <p:grpSpPr bwMode="auto">
            <a:xfrm>
              <a:off x="2549308" y="1229460"/>
              <a:ext cx="3308351" cy="2257430"/>
              <a:chOff x="3602" y="1009"/>
              <a:chExt cx="2084" cy="1422"/>
            </a:xfrm>
            <a:scene3d>
              <a:camera prst="orthographicFront">
                <a:rot lat="0" lon="0" rev="0"/>
              </a:camera>
              <a:lightRig rig="contrasting" dir="t">
                <a:rot lat="0" lon="0" rev="1500000"/>
              </a:lightRig>
            </a:scene3d>
          </p:grpSpPr>
          <p:grpSp>
            <p:nvGrpSpPr>
              <p:cNvPr id="11" name="Group 3"/>
              <p:cNvGrpSpPr>
                <a:grpSpLocks/>
              </p:cNvGrpSpPr>
              <p:nvPr/>
            </p:nvGrpSpPr>
            <p:grpSpPr bwMode="auto">
              <a:xfrm>
                <a:off x="3602" y="1164"/>
                <a:ext cx="2029" cy="1267"/>
                <a:chOff x="3602" y="1164"/>
                <a:chExt cx="2029" cy="1267"/>
              </a:xfrm>
            </p:grpSpPr>
            <p:sp>
              <p:nvSpPr>
                <p:cNvPr id="191" name="Rectangle 4"/>
                <p:cNvSpPr>
                  <a:spLocks noChangeArrowheads="1"/>
                </p:cNvSpPr>
                <p:nvPr/>
              </p:nvSpPr>
              <p:spPr bwMode="auto">
                <a:xfrm>
                  <a:off x="3632" y="1164"/>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a:ea typeface="+mn-ea"/>
                    <a:cs typeface="+mn-cs"/>
                  </a:endParaRPr>
                </a:p>
              </p:txBody>
            </p:sp>
            <p:sp>
              <p:nvSpPr>
                <p:cNvPr id="192" name="Rectangle 5"/>
                <p:cNvSpPr>
                  <a:spLocks noChangeArrowheads="1"/>
                </p:cNvSpPr>
                <p:nvPr/>
              </p:nvSpPr>
              <p:spPr bwMode="auto">
                <a:xfrm>
                  <a:off x="3903" y="1165"/>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a:ea typeface="+mn-ea"/>
                    <a:cs typeface="+mn-cs"/>
                  </a:endParaRPr>
                </a:p>
              </p:txBody>
            </p:sp>
            <p:sp>
              <p:nvSpPr>
                <p:cNvPr id="193" name="Rectangle 6"/>
                <p:cNvSpPr>
                  <a:spLocks noChangeArrowheads="1"/>
                </p:cNvSpPr>
                <p:nvPr/>
              </p:nvSpPr>
              <p:spPr bwMode="auto">
                <a:xfrm>
                  <a:off x="4174" y="1166"/>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a:ea typeface="+mn-ea"/>
                    <a:cs typeface="+mn-cs"/>
                  </a:endParaRPr>
                </a:p>
              </p:txBody>
            </p:sp>
            <p:sp>
              <p:nvSpPr>
                <p:cNvPr id="194" name="Rectangle 7"/>
                <p:cNvSpPr>
                  <a:spLocks noChangeArrowheads="1"/>
                </p:cNvSpPr>
                <p:nvPr/>
              </p:nvSpPr>
              <p:spPr bwMode="auto">
                <a:xfrm>
                  <a:off x="4445" y="1167"/>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a:ea typeface="+mn-ea"/>
                    <a:cs typeface="+mn-cs"/>
                  </a:endParaRPr>
                </a:p>
              </p:txBody>
            </p:sp>
            <p:sp>
              <p:nvSpPr>
                <p:cNvPr id="195" name="Rectangle 8"/>
                <p:cNvSpPr>
                  <a:spLocks noChangeArrowheads="1"/>
                </p:cNvSpPr>
                <p:nvPr/>
              </p:nvSpPr>
              <p:spPr bwMode="auto">
                <a:xfrm>
                  <a:off x="4725" y="1168"/>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a:ea typeface="+mn-ea"/>
                    <a:cs typeface="+mn-cs"/>
                  </a:endParaRPr>
                </a:p>
              </p:txBody>
            </p:sp>
            <p:sp>
              <p:nvSpPr>
                <p:cNvPr id="196" name="Rectangle 9"/>
                <p:cNvSpPr>
                  <a:spLocks noChangeArrowheads="1"/>
                </p:cNvSpPr>
                <p:nvPr/>
              </p:nvSpPr>
              <p:spPr bwMode="auto">
                <a:xfrm>
                  <a:off x="4996" y="1169"/>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a:ea typeface="+mn-ea"/>
                    <a:cs typeface="+mn-cs"/>
                  </a:endParaRPr>
                </a:p>
              </p:txBody>
            </p:sp>
            <p:sp>
              <p:nvSpPr>
                <p:cNvPr id="197" name="Text Box 10"/>
                <p:cNvSpPr txBox="1">
                  <a:spLocks noChangeArrowheads="1"/>
                </p:cNvSpPr>
                <p:nvPr/>
              </p:nvSpPr>
              <p:spPr bwMode="auto">
                <a:xfrm>
                  <a:off x="3602" y="1532"/>
                  <a:ext cx="1892"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AU" sz="4000" b="0" i="0" u="none" strike="noStrike" kern="0" cap="none" spc="0" normalizeH="0" baseline="0" noProof="0" dirty="0">
                      <a:ln>
                        <a:noFill/>
                      </a:ln>
                      <a:solidFill>
                        <a:srgbClr val="FFFF00"/>
                      </a:solidFill>
                      <a:effectLst/>
                      <a:uLnTx/>
                      <a:uFillTx/>
                      <a:latin typeface="Tahoma"/>
                      <a:ea typeface="+mn-ea"/>
                      <a:cs typeface="+mn-cs"/>
                    </a:rPr>
                    <a:t>1 2 3 4 5 6</a:t>
                  </a:r>
                  <a:r>
                    <a:rPr kumimoji="0" lang="en-AU" sz="4400" b="0" i="0" u="none" strike="noStrike" kern="0" cap="none" spc="0" normalizeH="0" baseline="0" noProof="0" dirty="0">
                      <a:ln>
                        <a:noFill/>
                      </a:ln>
                      <a:solidFill>
                        <a:srgbClr val="FFFF00"/>
                      </a:solidFill>
                      <a:effectLst/>
                      <a:uLnTx/>
                      <a:uFillTx/>
                      <a:latin typeface="Tahoma"/>
                      <a:ea typeface="+mn-ea"/>
                      <a:cs typeface="+mn-cs"/>
                    </a:rPr>
                    <a:t> </a:t>
                  </a:r>
                </a:p>
              </p:txBody>
            </p:sp>
            <p:sp>
              <p:nvSpPr>
                <p:cNvPr id="198" name="Rectangle 11"/>
                <p:cNvSpPr>
                  <a:spLocks noChangeArrowheads="1"/>
                </p:cNvSpPr>
                <p:nvPr/>
              </p:nvSpPr>
              <p:spPr bwMode="auto">
                <a:xfrm>
                  <a:off x="5273" y="1166"/>
                  <a:ext cx="358" cy="229"/>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a:ea typeface="+mn-ea"/>
                    <a:cs typeface="+mn-cs"/>
                  </a:endParaRPr>
                </a:p>
              </p:txBody>
            </p:sp>
            <p:sp>
              <p:nvSpPr>
                <p:cNvPr id="199" name="Text Box 12"/>
                <p:cNvSpPr txBox="1">
                  <a:spLocks noChangeArrowheads="1"/>
                </p:cNvSpPr>
                <p:nvPr/>
              </p:nvSpPr>
              <p:spPr bwMode="auto">
                <a:xfrm>
                  <a:off x="4045" y="1166"/>
                  <a:ext cx="887" cy="44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AU" sz="4000" b="0" i="0" u="none" strike="noStrike" kern="0" cap="none" spc="0" normalizeH="0" baseline="0" noProof="0">
                      <a:ln>
                        <a:noFill/>
                      </a:ln>
                      <a:solidFill>
                        <a:srgbClr val="E5FFFF"/>
                      </a:solidFill>
                      <a:effectLst>
                        <a:outerShdw blurRad="38100" dist="38100" dir="2700000" algn="tl">
                          <a:srgbClr val="000000"/>
                        </a:outerShdw>
                      </a:effectLst>
                      <a:uLnTx/>
                      <a:uFillTx/>
                      <a:latin typeface="Tahoma"/>
                      <a:ea typeface="+mn-ea"/>
                      <a:cs typeface="+mn-cs"/>
                    </a:rPr>
                    <a:t>Vials</a:t>
                  </a:r>
                </a:p>
              </p:txBody>
            </p:sp>
          </p:grpSp>
          <p:sp>
            <p:nvSpPr>
              <p:cNvPr id="190" name="Text Box 13"/>
              <p:cNvSpPr txBox="1">
                <a:spLocks noChangeArrowheads="1"/>
              </p:cNvSpPr>
              <p:nvPr/>
            </p:nvSpPr>
            <p:spPr bwMode="auto">
              <a:xfrm>
                <a:off x="5321" y="1009"/>
                <a:ext cx="365" cy="480"/>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AU" sz="3600" b="0" i="0" u="none" strike="noStrike" kern="0" cap="none" spc="0" normalizeH="0" baseline="0" noProof="0" dirty="0">
                    <a:ln>
                      <a:noFill/>
                    </a:ln>
                    <a:solidFill>
                      <a:srgbClr val="FFFF00"/>
                    </a:solidFill>
                    <a:effectLst/>
                    <a:uLnTx/>
                    <a:uFillTx/>
                    <a:latin typeface="Tahoma"/>
                    <a:ea typeface="+mn-ea"/>
                    <a:cs typeface="+mn-cs"/>
                  </a:rPr>
                  <a:t>7 </a:t>
                </a:r>
                <a:r>
                  <a:rPr kumimoji="0" lang="en-AU" sz="4400" b="0" i="0" u="none" strike="noStrike" kern="0" cap="none" spc="0" normalizeH="0" baseline="0" noProof="0" dirty="0">
                    <a:ln>
                      <a:noFill/>
                    </a:ln>
                    <a:solidFill>
                      <a:sysClr val="windowText" lastClr="000000"/>
                    </a:solidFill>
                    <a:effectLst/>
                    <a:uLnTx/>
                    <a:uFillTx/>
                    <a:latin typeface="Tahoma"/>
                    <a:ea typeface="+mn-ea"/>
                    <a:cs typeface="+mn-cs"/>
                  </a:rPr>
                  <a:t> </a:t>
                </a:r>
              </a:p>
            </p:txBody>
          </p:sp>
        </p:grpSp>
        <p:sp>
          <p:nvSpPr>
            <p:cNvPr id="180" name="Text Box 55"/>
            <p:cNvSpPr txBox="1">
              <a:spLocks noChangeArrowheads="1"/>
            </p:cNvSpPr>
            <p:nvPr/>
          </p:nvSpPr>
          <p:spPr bwMode="auto">
            <a:xfrm>
              <a:off x="3157319" y="3550384"/>
              <a:ext cx="1133475" cy="396875"/>
            </a:xfrm>
            <a:prstGeom prst="rect">
              <a:avLst/>
            </a:prstGeom>
            <a:noFill/>
            <a:ln w="9525">
              <a:no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AU" sz="2000" b="1" i="0" u="none" strike="noStrike" kern="0" cap="none" spc="0" normalizeH="0" baseline="0" noProof="0" dirty="0">
                  <a:ln>
                    <a:noFill/>
                  </a:ln>
                  <a:solidFill>
                    <a:sysClr val="windowText" lastClr="000000"/>
                  </a:solidFill>
                  <a:effectLst/>
                  <a:uLnTx/>
                  <a:uFillTx/>
                  <a:latin typeface="Tahoma"/>
                  <a:ea typeface="+mn-ea"/>
                  <a:cs typeface="+mn-cs"/>
                </a:rPr>
                <a:t>Rev.16</a:t>
              </a:r>
            </a:p>
          </p:txBody>
        </p:sp>
        <p:grpSp>
          <p:nvGrpSpPr>
            <p:cNvPr id="15" name="Group 74"/>
            <p:cNvGrpSpPr/>
            <p:nvPr/>
          </p:nvGrpSpPr>
          <p:grpSpPr>
            <a:xfrm>
              <a:off x="5437264" y="1986822"/>
              <a:ext cx="805923" cy="2189733"/>
              <a:chOff x="6241305" y="1813401"/>
              <a:chExt cx="805923" cy="2189733"/>
            </a:xfrm>
          </p:grpSpPr>
          <p:sp>
            <p:nvSpPr>
              <p:cNvPr id="184" name="Vertical Scroll 183"/>
              <p:cNvSpPr/>
              <p:nvPr/>
            </p:nvSpPr>
            <p:spPr>
              <a:xfrm>
                <a:off x="6241305" y="1813401"/>
                <a:ext cx="805923" cy="2083981"/>
              </a:xfrm>
              <a:prstGeom prst="verticalScroll">
                <a:avLst/>
              </a:prstGeom>
              <a:gradFill flip="none" rotWithShape="1">
                <a:gsLst>
                  <a:gs pos="0">
                    <a:srgbClr val="FFFFFF">
                      <a:lumMod val="85000"/>
                      <a:shade val="30000"/>
                      <a:satMod val="115000"/>
                    </a:srgbClr>
                  </a:gs>
                  <a:gs pos="50000">
                    <a:srgbClr val="FFFFFF">
                      <a:lumMod val="85000"/>
                      <a:shade val="67500"/>
                      <a:satMod val="115000"/>
                    </a:srgbClr>
                  </a:gs>
                  <a:gs pos="100000">
                    <a:srgbClr val="FFFFFF">
                      <a:lumMod val="85000"/>
                      <a:shade val="100000"/>
                      <a:satMod val="115000"/>
                    </a:srgbClr>
                  </a:gs>
                </a:gsLst>
                <a:lin ang="10800000" scaled="1"/>
                <a:tileRect/>
              </a:gradFill>
              <a:ln w="25400" cap="flat" cmpd="sng" algn="ctr">
                <a:solidFill>
                  <a:srgbClr val="DADADA">
                    <a:lumMod val="1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186" name="TextBox 185"/>
              <p:cNvSpPr txBox="1"/>
              <p:nvPr/>
            </p:nvSpPr>
            <p:spPr>
              <a:xfrm rot="16200000">
                <a:off x="5628842" y="2741250"/>
                <a:ext cx="2154436" cy="369332"/>
              </a:xfrm>
              <a:prstGeom prst="rect">
                <a:avLst/>
              </a:prstGeom>
              <a:noFill/>
            </p:spPr>
            <p:txBody>
              <a:bodyPr vert="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ysClr val="windowText" lastClr="000000"/>
                    </a:solidFill>
                    <a:effectLst/>
                    <a:uLnTx/>
                    <a:uFillTx/>
                    <a:latin typeface="Arial Black" pitchFamily="34" charset="0"/>
                    <a:ea typeface="+mn-ea"/>
                    <a:cs typeface="+mn-cs"/>
                  </a:rPr>
                  <a:t>T h u n d e  r  s</a:t>
                </a:r>
              </a:p>
            </p:txBody>
          </p:sp>
        </p:grpSp>
      </p:grpSp>
      <p:sp>
        <p:nvSpPr>
          <p:cNvPr id="42" name="TextBox 41"/>
          <p:cNvSpPr txBox="1"/>
          <p:nvPr/>
        </p:nvSpPr>
        <p:spPr>
          <a:xfrm>
            <a:off x="8871486" y="6519942"/>
            <a:ext cx="381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FFFFFF"/>
                </a:solidFill>
                <a:effectLst/>
                <a:uLnTx/>
                <a:uFillTx/>
                <a:latin typeface="Arial" pitchFamily="34" charset="0"/>
                <a:ea typeface="+mn-ea"/>
                <a:cs typeface="Arial" pitchFamily="34" charset="0"/>
              </a:rPr>
              <a:t>4</a:t>
            </a:r>
          </a:p>
        </p:txBody>
      </p:sp>
      <p:sp>
        <p:nvSpPr>
          <p:cNvPr id="44" name="Rectangle 43"/>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cxnSp>
        <p:nvCxnSpPr>
          <p:cNvPr id="46" name="Straight Connector 45"/>
          <p:cNvCxnSpPr>
            <a:endCxn id="184" idx="0"/>
          </p:cNvCxnSpPr>
          <p:nvPr/>
        </p:nvCxnSpPr>
        <p:spPr>
          <a:xfrm>
            <a:off x="3405352" y="3972910"/>
            <a:ext cx="132798" cy="157898"/>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895601" y="3983420"/>
            <a:ext cx="324000" cy="2016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61" name="Group 12"/>
          <p:cNvGrpSpPr>
            <a:grpSpLocks/>
          </p:cNvGrpSpPr>
          <p:nvPr/>
        </p:nvGrpSpPr>
        <p:grpSpPr bwMode="auto">
          <a:xfrm>
            <a:off x="115975" y="3111882"/>
            <a:ext cx="860673" cy="1160462"/>
            <a:chOff x="2605" y="2715"/>
            <a:chExt cx="540" cy="731"/>
          </a:xfrm>
        </p:grpSpPr>
        <p:sp>
          <p:nvSpPr>
            <p:cNvPr id="62" name="Oval 13"/>
            <p:cNvSpPr>
              <a:spLocks noChangeArrowheads="1"/>
            </p:cNvSpPr>
            <p:nvPr/>
          </p:nvSpPr>
          <p:spPr bwMode="auto">
            <a:xfrm rot="1046831">
              <a:off x="2605" y="2715"/>
              <a:ext cx="540" cy="731"/>
            </a:xfrm>
            <a:prstGeom prst="ellipse">
              <a:avLst/>
            </a:prstGeom>
            <a:gradFill rotWithShape="1">
              <a:gsLst>
                <a:gs pos="0">
                  <a:srgbClr val="FFFFCC"/>
                </a:gs>
                <a:gs pos="100000">
                  <a:srgbClr val="76765E"/>
                </a:gs>
              </a:gsLst>
              <a:lin ang="5400000" scaled="1"/>
            </a:gradFill>
            <a:ln w="9525">
              <a:solidFill>
                <a:srgbClr val="000000"/>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Tahoma"/>
                <a:ea typeface="+mn-ea"/>
                <a:cs typeface="+mn-cs"/>
              </a:endParaRPr>
            </a:p>
          </p:txBody>
        </p:sp>
        <p:sp>
          <p:nvSpPr>
            <p:cNvPr id="63" name="Oval 14"/>
            <p:cNvSpPr>
              <a:spLocks noChangeArrowheads="1"/>
            </p:cNvSpPr>
            <p:nvPr/>
          </p:nvSpPr>
          <p:spPr bwMode="auto">
            <a:xfrm rot="1046831">
              <a:off x="2880" y="2864"/>
              <a:ext cx="239" cy="512"/>
            </a:xfrm>
            <a:prstGeom prst="ellipse">
              <a:avLst/>
            </a:prstGeom>
            <a:gradFill rotWithShape="1">
              <a:gsLst>
                <a:gs pos="0">
                  <a:srgbClr val="FFFFCC"/>
                </a:gs>
                <a:gs pos="100000">
                  <a:srgbClr val="5C5C4A"/>
                </a:gs>
              </a:gsLst>
              <a:lin ang="5400000" scaled="1"/>
            </a:gradFill>
            <a:ln w="9525">
              <a:solidFill>
                <a:srgbClr val="000000"/>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Tahoma"/>
                <a:ea typeface="+mn-ea"/>
                <a:cs typeface="+mn-cs"/>
              </a:endParaRPr>
            </a:p>
          </p:txBody>
        </p:sp>
      </p:grpSp>
      <p:sp>
        <p:nvSpPr>
          <p:cNvPr id="66" name="Freeform 40"/>
          <p:cNvSpPr>
            <a:spLocks/>
          </p:cNvSpPr>
          <p:nvPr/>
        </p:nvSpPr>
        <p:spPr bwMode="auto">
          <a:xfrm>
            <a:off x="615031" y="4135820"/>
            <a:ext cx="2679962" cy="1524000"/>
          </a:xfrm>
          <a:custGeom>
            <a:avLst/>
            <a:gdLst>
              <a:gd name="T0" fmla="*/ 2147483647 w 2073"/>
              <a:gd name="T1" fmla="*/ 0 h 678"/>
              <a:gd name="T2" fmla="*/ 2147483647 w 2073"/>
              <a:gd name="T3" fmla="*/ 2147483647 h 678"/>
              <a:gd name="T4" fmla="*/ 2147483647 w 2073"/>
              <a:gd name="T5" fmla="*/ 2147483647 h 678"/>
              <a:gd name="T6" fmla="*/ 2147483647 w 2073"/>
              <a:gd name="T7" fmla="*/ 2147483647 h 678"/>
              <a:gd name="T8" fmla="*/ 2147483647 w 2073"/>
              <a:gd name="T9" fmla="*/ 2147483647 h 678"/>
              <a:gd name="T10" fmla="*/ 2147483647 w 2073"/>
              <a:gd name="T11" fmla="*/ 2147483647 h 678"/>
              <a:gd name="T12" fmla="*/ 2147483647 w 2073"/>
              <a:gd name="T13" fmla="*/ 2147483647 h 678"/>
              <a:gd name="T14" fmla="*/ 2147483647 w 2073"/>
              <a:gd name="T15" fmla="*/ 2147483647 h 678"/>
              <a:gd name="T16" fmla="*/ 2147483647 w 2073"/>
              <a:gd name="T17" fmla="*/ 2147483647 h 678"/>
              <a:gd name="T18" fmla="*/ 2147483647 w 2073"/>
              <a:gd name="T19" fmla="*/ 2147483647 h 678"/>
              <a:gd name="T20" fmla="*/ 2147483647 w 2073"/>
              <a:gd name="T21" fmla="*/ 2147483647 h 678"/>
              <a:gd name="T22" fmla="*/ 2147483647 w 2073"/>
              <a:gd name="T23" fmla="*/ 2147483647 h 678"/>
              <a:gd name="T24" fmla="*/ 2147483647 w 2073"/>
              <a:gd name="T25" fmla="*/ 2147483647 h 678"/>
              <a:gd name="T26" fmla="*/ 2147483647 w 2073"/>
              <a:gd name="T27" fmla="*/ 2147483647 h 678"/>
              <a:gd name="T28" fmla="*/ 2147483647 w 2073"/>
              <a:gd name="T29" fmla="*/ 2147483647 h 678"/>
              <a:gd name="T30" fmla="*/ 2147483647 w 2073"/>
              <a:gd name="T31" fmla="*/ 2147483647 h 678"/>
              <a:gd name="T32" fmla="*/ 2147483647 w 2073"/>
              <a:gd name="T33" fmla="*/ 2147483647 h 678"/>
              <a:gd name="T34" fmla="*/ 2147483647 w 2073"/>
              <a:gd name="T35" fmla="*/ 2147483647 h 678"/>
              <a:gd name="T36" fmla="*/ 2147483647 w 2073"/>
              <a:gd name="T37" fmla="*/ 2147483647 h 678"/>
              <a:gd name="T38" fmla="*/ 2147483647 w 2073"/>
              <a:gd name="T39" fmla="*/ 2147483647 h 678"/>
              <a:gd name="T40" fmla="*/ 2147483647 w 2073"/>
              <a:gd name="T41" fmla="*/ 2147483647 h 678"/>
              <a:gd name="T42" fmla="*/ 2147483647 w 2073"/>
              <a:gd name="T43" fmla="*/ 2147483647 h 678"/>
              <a:gd name="T44" fmla="*/ 2147483647 w 2073"/>
              <a:gd name="T45" fmla="*/ 2147483647 h 678"/>
              <a:gd name="T46" fmla="*/ 2147483647 w 2073"/>
              <a:gd name="T47" fmla="*/ 2147483647 h 678"/>
              <a:gd name="T48" fmla="*/ 2147483647 w 2073"/>
              <a:gd name="T49" fmla="*/ 2147483647 h 678"/>
              <a:gd name="T50" fmla="*/ 2147483647 w 2073"/>
              <a:gd name="T51" fmla="*/ 2147483647 h 678"/>
              <a:gd name="T52" fmla="*/ 0 w 2073"/>
              <a:gd name="T53" fmla="*/ 0 h 67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073"/>
              <a:gd name="T82" fmla="*/ 0 h 678"/>
              <a:gd name="T83" fmla="*/ 2073 w 2073"/>
              <a:gd name="T84" fmla="*/ 678 h 67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073" h="678">
                <a:moveTo>
                  <a:pt x="56" y="0"/>
                </a:moveTo>
                <a:cubicBezTo>
                  <a:pt x="80" y="68"/>
                  <a:pt x="49" y="124"/>
                  <a:pt x="112" y="167"/>
                </a:cubicBezTo>
                <a:cubicBezTo>
                  <a:pt x="117" y="183"/>
                  <a:pt x="124" y="213"/>
                  <a:pt x="140" y="223"/>
                </a:cubicBezTo>
                <a:cubicBezTo>
                  <a:pt x="157" y="233"/>
                  <a:pt x="178" y="234"/>
                  <a:pt x="196" y="241"/>
                </a:cubicBezTo>
                <a:cubicBezTo>
                  <a:pt x="245" y="259"/>
                  <a:pt x="284" y="279"/>
                  <a:pt x="335" y="288"/>
                </a:cubicBezTo>
                <a:cubicBezTo>
                  <a:pt x="437" y="354"/>
                  <a:pt x="628" y="348"/>
                  <a:pt x="734" y="353"/>
                </a:cubicBezTo>
                <a:cubicBezTo>
                  <a:pt x="805" y="376"/>
                  <a:pt x="957" y="381"/>
                  <a:pt x="957" y="381"/>
                </a:cubicBezTo>
                <a:cubicBezTo>
                  <a:pt x="1018" y="410"/>
                  <a:pt x="1062" y="473"/>
                  <a:pt x="1134" y="483"/>
                </a:cubicBezTo>
                <a:cubicBezTo>
                  <a:pt x="1171" y="488"/>
                  <a:pt x="1208" y="489"/>
                  <a:pt x="1245" y="492"/>
                </a:cubicBezTo>
                <a:cubicBezTo>
                  <a:pt x="1435" y="553"/>
                  <a:pt x="1632" y="502"/>
                  <a:pt x="1821" y="473"/>
                </a:cubicBezTo>
                <a:cubicBezTo>
                  <a:pt x="1846" y="476"/>
                  <a:pt x="1871" y="478"/>
                  <a:pt x="1896" y="483"/>
                </a:cubicBezTo>
                <a:cubicBezTo>
                  <a:pt x="1915" y="487"/>
                  <a:pt x="1951" y="501"/>
                  <a:pt x="1951" y="501"/>
                </a:cubicBezTo>
                <a:cubicBezTo>
                  <a:pt x="1960" y="507"/>
                  <a:pt x="2073" y="580"/>
                  <a:pt x="1998" y="604"/>
                </a:cubicBezTo>
                <a:cubicBezTo>
                  <a:pt x="1936" y="624"/>
                  <a:pt x="1868" y="610"/>
                  <a:pt x="1803" y="613"/>
                </a:cubicBezTo>
                <a:cubicBezTo>
                  <a:pt x="1765" y="625"/>
                  <a:pt x="1759" y="641"/>
                  <a:pt x="1747" y="678"/>
                </a:cubicBezTo>
                <a:cubicBezTo>
                  <a:pt x="1502" y="675"/>
                  <a:pt x="1258" y="678"/>
                  <a:pt x="1013" y="669"/>
                </a:cubicBezTo>
                <a:cubicBezTo>
                  <a:pt x="973" y="668"/>
                  <a:pt x="970" y="598"/>
                  <a:pt x="930" y="594"/>
                </a:cubicBezTo>
                <a:cubicBezTo>
                  <a:pt x="856" y="586"/>
                  <a:pt x="781" y="588"/>
                  <a:pt x="707" y="585"/>
                </a:cubicBezTo>
                <a:cubicBezTo>
                  <a:pt x="671" y="573"/>
                  <a:pt x="631" y="579"/>
                  <a:pt x="595" y="566"/>
                </a:cubicBezTo>
                <a:cubicBezTo>
                  <a:pt x="585" y="562"/>
                  <a:pt x="584" y="547"/>
                  <a:pt x="576" y="539"/>
                </a:cubicBezTo>
                <a:cubicBezTo>
                  <a:pt x="568" y="531"/>
                  <a:pt x="558" y="526"/>
                  <a:pt x="549" y="520"/>
                </a:cubicBezTo>
                <a:cubicBezTo>
                  <a:pt x="478" y="416"/>
                  <a:pt x="327" y="401"/>
                  <a:pt x="214" y="371"/>
                </a:cubicBezTo>
                <a:cubicBezTo>
                  <a:pt x="205" y="365"/>
                  <a:pt x="196" y="357"/>
                  <a:pt x="186" y="353"/>
                </a:cubicBezTo>
                <a:cubicBezTo>
                  <a:pt x="174" y="348"/>
                  <a:pt x="160" y="349"/>
                  <a:pt x="149" y="343"/>
                </a:cubicBezTo>
                <a:cubicBezTo>
                  <a:pt x="27" y="282"/>
                  <a:pt x="139" y="321"/>
                  <a:pt x="66" y="297"/>
                </a:cubicBezTo>
                <a:cubicBezTo>
                  <a:pt x="56" y="269"/>
                  <a:pt x="38" y="213"/>
                  <a:pt x="38" y="213"/>
                </a:cubicBezTo>
                <a:cubicBezTo>
                  <a:pt x="28" y="133"/>
                  <a:pt x="0" y="81"/>
                  <a:pt x="0" y="0"/>
                </a:cubicBezTo>
              </a:path>
            </a:pathLst>
          </a:custGeom>
          <a:gradFill rotWithShape="1">
            <a:gsLst>
              <a:gs pos="0">
                <a:srgbClr val="FFFFCC"/>
              </a:gs>
              <a:gs pos="100000">
                <a:srgbClr val="76765E"/>
              </a:gs>
            </a:gsLst>
            <a:lin ang="5400000" scaled="1"/>
          </a:gradFill>
          <a:ln w="9525">
            <a:solidFill>
              <a:srgbClr val="000000"/>
            </a:solidFill>
            <a:round/>
            <a:headEnd/>
            <a:tailEnd/>
          </a:ln>
          <a:effectLst>
            <a:glow rad="228600">
              <a:srgbClr val="000000">
                <a:satMod val="175000"/>
                <a:alpha val="40000"/>
              </a:srgbClr>
            </a:glow>
            <a:softEdge rad="31750"/>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Tahoma"/>
              <a:ea typeface="+mn-ea"/>
              <a:cs typeface="+mn-cs"/>
            </a:endParaRPr>
          </a:p>
        </p:txBody>
      </p:sp>
      <p:sp>
        <p:nvSpPr>
          <p:cNvPr id="48" name="Footer Placeholder 3"/>
          <p:cNvSpPr>
            <a:spLocks noGrp="1"/>
          </p:cNvSpPr>
          <p:nvPr>
            <p:ph type="ftr" sz="quarter" idx="10"/>
          </p:nvPr>
        </p:nvSpPr>
        <p:spPr>
          <a:xfrm>
            <a:off x="43954" y="6408218"/>
            <a:ext cx="3165576" cy="47625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FFFFFF"/>
                </a:solidFill>
                <a:effectLst/>
                <a:uLnTx/>
                <a:uFillTx/>
                <a:latin typeface="Times New Roman" pitchFamily="18" charset="0"/>
                <a:ea typeface="+mn-ea"/>
                <a:cs typeface="+mn-cs"/>
              </a:rPr>
              <a:t>The  Lamb shall overcome them</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0.70"/>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strVal val="#ppt_w*0.70"/>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Effect transition="in" filter="fade">
                                      <p:cBhvr>
                                        <p:cTn id="16" dur="1000"/>
                                        <p:tgtEl>
                                          <p:spTgt spid="2"/>
                                        </p:tgtEl>
                                      </p:cBhvr>
                                    </p:animEffect>
                                  </p:childTnLst>
                                </p:cTn>
                              </p:par>
                              <p:par>
                                <p:cTn id="17" presetID="55"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1000" fill="hold"/>
                                        <p:tgtEl>
                                          <p:spTgt spid="22"/>
                                        </p:tgtEl>
                                        <p:attrNameLst>
                                          <p:attrName>ppt_w</p:attrName>
                                        </p:attrNameLst>
                                      </p:cBhvr>
                                      <p:tavLst>
                                        <p:tav tm="0">
                                          <p:val>
                                            <p:strVal val="#ppt_w*0.70"/>
                                          </p:val>
                                        </p:tav>
                                        <p:tav tm="100000">
                                          <p:val>
                                            <p:strVal val="#ppt_w"/>
                                          </p:val>
                                        </p:tav>
                                      </p:tavLst>
                                    </p:anim>
                                    <p:anim calcmode="lin" valueType="num">
                                      <p:cBhvr>
                                        <p:cTn id="20" dur="1000" fill="hold"/>
                                        <p:tgtEl>
                                          <p:spTgt spid="22"/>
                                        </p:tgtEl>
                                        <p:attrNameLst>
                                          <p:attrName>ppt_h</p:attrName>
                                        </p:attrNameLst>
                                      </p:cBhvr>
                                      <p:tavLst>
                                        <p:tav tm="0">
                                          <p:val>
                                            <p:strVal val="#ppt_h"/>
                                          </p:val>
                                        </p:tav>
                                        <p:tav tm="100000">
                                          <p:val>
                                            <p:strVal val="#ppt_h"/>
                                          </p:val>
                                        </p:tav>
                                      </p:tavLst>
                                    </p:anim>
                                    <p:animEffect transition="in" filter="fade">
                                      <p:cBhvr>
                                        <p:cTn id="21" dur="1000"/>
                                        <p:tgtEl>
                                          <p:spTgt spid="22"/>
                                        </p:tgtEl>
                                      </p:cBhvr>
                                    </p:animEffect>
                                  </p:childTnLst>
                                </p:cTn>
                              </p:par>
                              <p:par>
                                <p:cTn id="22" presetID="55" presetClass="entr" presetSubtype="0"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 calcmode="lin" valueType="num">
                                      <p:cBhvr>
                                        <p:cTn id="24" dur="1000" fill="hold"/>
                                        <p:tgtEl>
                                          <p:spTgt spid="28"/>
                                        </p:tgtEl>
                                        <p:attrNameLst>
                                          <p:attrName>ppt_w</p:attrName>
                                        </p:attrNameLst>
                                      </p:cBhvr>
                                      <p:tavLst>
                                        <p:tav tm="0">
                                          <p:val>
                                            <p:strVal val="#ppt_w*0.70"/>
                                          </p:val>
                                        </p:tav>
                                        <p:tav tm="100000">
                                          <p:val>
                                            <p:strVal val="#ppt_w"/>
                                          </p:val>
                                        </p:tav>
                                      </p:tavLst>
                                    </p:anim>
                                    <p:anim calcmode="lin" valueType="num">
                                      <p:cBhvr>
                                        <p:cTn id="25" dur="1000" fill="hold"/>
                                        <p:tgtEl>
                                          <p:spTgt spid="28"/>
                                        </p:tgtEl>
                                        <p:attrNameLst>
                                          <p:attrName>ppt_h</p:attrName>
                                        </p:attrNameLst>
                                      </p:cBhvr>
                                      <p:tavLst>
                                        <p:tav tm="0">
                                          <p:val>
                                            <p:strVal val="#ppt_h"/>
                                          </p:val>
                                        </p:tav>
                                        <p:tav tm="100000">
                                          <p:val>
                                            <p:strVal val="#ppt_h"/>
                                          </p:val>
                                        </p:tav>
                                      </p:tavLst>
                                    </p:anim>
                                    <p:animEffect transition="in" filter="fade">
                                      <p:cBhvr>
                                        <p:cTn id="26" dur="1000"/>
                                        <p:tgtEl>
                                          <p:spTgt spid="28"/>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1000" fill="hold"/>
                                        <p:tgtEl>
                                          <p:spTgt spid="3"/>
                                        </p:tgtEl>
                                        <p:attrNameLst>
                                          <p:attrName>ppt_w</p:attrName>
                                        </p:attrNameLst>
                                      </p:cBhvr>
                                      <p:tavLst>
                                        <p:tav tm="0">
                                          <p:val>
                                            <p:strVal val="#ppt_w*0.70"/>
                                          </p:val>
                                        </p:tav>
                                        <p:tav tm="100000">
                                          <p:val>
                                            <p:strVal val="#ppt_w"/>
                                          </p:val>
                                        </p:tav>
                                      </p:tavLst>
                                    </p:anim>
                                    <p:anim calcmode="lin" valueType="num">
                                      <p:cBhvr>
                                        <p:cTn id="32" dur="1000" fill="hold"/>
                                        <p:tgtEl>
                                          <p:spTgt spid="3"/>
                                        </p:tgtEl>
                                        <p:attrNameLst>
                                          <p:attrName>ppt_h</p:attrName>
                                        </p:attrNameLst>
                                      </p:cBhvr>
                                      <p:tavLst>
                                        <p:tav tm="0">
                                          <p:val>
                                            <p:strVal val="#ppt_h"/>
                                          </p:val>
                                        </p:tav>
                                        <p:tav tm="100000">
                                          <p:val>
                                            <p:strVal val="#ppt_h"/>
                                          </p:val>
                                        </p:tav>
                                      </p:tavLst>
                                    </p:anim>
                                    <p:animEffect transition="in" filter="fade">
                                      <p:cBhvr>
                                        <p:cTn id="33" dur="1000"/>
                                        <p:tgtEl>
                                          <p:spTgt spid="3"/>
                                        </p:tgtEl>
                                      </p:cBhvr>
                                    </p:animEffect>
                                  </p:childTnLst>
                                </p:cTn>
                              </p:par>
                              <p:par>
                                <p:cTn id="34" presetID="55" presetClass="entr" presetSubtype="0"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p:cTn id="36" dur="1000" fill="hold"/>
                                        <p:tgtEl>
                                          <p:spTgt spid="23"/>
                                        </p:tgtEl>
                                        <p:attrNameLst>
                                          <p:attrName>ppt_w</p:attrName>
                                        </p:attrNameLst>
                                      </p:cBhvr>
                                      <p:tavLst>
                                        <p:tav tm="0">
                                          <p:val>
                                            <p:strVal val="#ppt_w*0.70"/>
                                          </p:val>
                                        </p:tav>
                                        <p:tav tm="100000">
                                          <p:val>
                                            <p:strVal val="#ppt_w"/>
                                          </p:val>
                                        </p:tav>
                                      </p:tavLst>
                                    </p:anim>
                                    <p:anim calcmode="lin" valueType="num">
                                      <p:cBhvr>
                                        <p:cTn id="37" dur="1000" fill="hold"/>
                                        <p:tgtEl>
                                          <p:spTgt spid="23"/>
                                        </p:tgtEl>
                                        <p:attrNameLst>
                                          <p:attrName>ppt_h</p:attrName>
                                        </p:attrNameLst>
                                      </p:cBhvr>
                                      <p:tavLst>
                                        <p:tav tm="0">
                                          <p:val>
                                            <p:strVal val="#ppt_h"/>
                                          </p:val>
                                        </p:tav>
                                        <p:tav tm="100000">
                                          <p:val>
                                            <p:strVal val="#ppt_h"/>
                                          </p:val>
                                        </p:tav>
                                      </p:tavLst>
                                    </p:anim>
                                    <p:animEffect transition="in" filter="fade">
                                      <p:cBhvr>
                                        <p:cTn id="38" dur="1000"/>
                                        <p:tgtEl>
                                          <p:spTgt spid="23"/>
                                        </p:tgtEl>
                                      </p:cBhvr>
                                    </p:animEffect>
                                  </p:childTnLst>
                                </p:cTn>
                              </p:par>
                              <p:par>
                                <p:cTn id="39" presetID="55"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anim calcmode="lin" valueType="num">
                                      <p:cBhvr>
                                        <p:cTn id="41" dur="1000" fill="hold"/>
                                        <p:tgtEl>
                                          <p:spTgt spid="29"/>
                                        </p:tgtEl>
                                        <p:attrNameLst>
                                          <p:attrName>ppt_w</p:attrName>
                                        </p:attrNameLst>
                                      </p:cBhvr>
                                      <p:tavLst>
                                        <p:tav tm="0">
                                          <p:val>
                                            <p:strVal val="#ppt_w*0.70"/>
                                          </p:val>
                                        </p:tav>
                                        <p:tav tm="100000">
                                          <p:val>
                                            <p:strVal val="#ppt_w"/>
                                          </p:val>
                                        </p:tav>
                                      </p:tavLst>
                                    </p:anim>
                                    <p:anim calcmode="lin" valueType="num">
                                      <p:cBhvr>
                                        <p:cTn id="42" dur="1000" fill="hold"/>
                                        <p:tgtEl>
                                          <p:spTgt spid="29"/>
                                        </p:tgtEl>
                                        <p:attrNameLst>
                                          <p:attrName>ppt_h</p:attrName>
                                        </p:attrNameLst>
                                      </p:cBhvr>
                                      <p:tavLst>
                                        <p:tav tm="0">
                                          <p:val>
                                            <p:strVal val="#ppt_h"/>
                                          </p:val>
                                        </p:tav>
                                        <p:tav tm="100000">
                                          <p:val>
                                            <p:strVal val="#ppt_h"/>
                                          </p:val>
                                        </p:tav>
                                      </p:tavLst>
                                    </p:anim>
                                    <p:animEffect transition="in" filter="fade">
                                      <p:cBhvr>
                                        <p:cTn id="43" dur="1000"/>
                                        <p:tgtEl>
                                          <p:spTgt spid="29"/>
                                        </p:tgtEl>
                                      </p:cBhvr>
                                    </p:animEffect>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nodeType="clickEffect">
                                  <p:stCondLst>
                                    <p:cond delay="0"/>
                                  </p:stCondLst>
                                  <p:childTnLst>
                                    <p:set>
                                      <p:cBhvr>
                                        <p:cTn id="47" dur="1" fill="hold">
                                          <p:stCondLst>
                                            <p:cond delay="0"/>
                                          </p:stCondLst>
                                        </p:cTn>
                                        <p:tgtEl>
                                          <p:spTgt spid="4"/>
                                        </p:tgtEl>
                                        <p:attrNameLst>
                                          <p:attrName>style.visibility</p:attrName>
                                        </p:attrNameLst>
                                      </p:cBhvr>
                                      <p:to>
                                        <p:strVal val="visible"/>
                                      </p:to>
                                    </p:set>
                                    <p:anim calcmode="lin" valueType="num">
                                      <p:cBhvr>
                                        <p:cTn id="48" dur="1000" fill="hold"/>
                                        <p:tgtEl>
                                          <p:spTgt spid="4"/>
                                        </p:tgtEl>
                                        <p:attrNameLst>
                                          <p:attrName>ppt_w</p:attrName>
                                        </p:attrNameLst>
                                      </p:cBhvr>
                                      <p:tavLst>
                                        <p:tav tm="0">
                                          <p:val>
                                            <p:strVal val="#ppt_w*0.70"/>
                                          </p:val>
                                        </p:tav>
                                        <p:tav tm="100000">
                                          <p:val>
                                            <p:strVal val="#ppt_w"/>
                                          </p:val>
                                        </p:tav>
                                      </p:tavLst>
                                    </p:anim>
                                    <p:anim calcmode="lin" valueType="num">
                                      <p:cBhvr>
                                        <p:cTn id="49" dur="1000" fill="hold"/>
                                        <p:tgtEl>
                                          <p:spTgt spid="4"/>
                                        </p:tgtEl>
                                        <p:attrNameLst>
                                          <p:attrName>ppt_h</p:attrName>
                                        </p:attrNameLst>
                                      </p:cBhvr>
                                      <p:tavLst>
                                        <p:tav tm="0">
                                          <p:val>
                                            <p:strVal val="#ppt_h"/>
                                          </p:val>
                                        </p:tav>
                                        <p:tav tm="100000">
                                          <p:val>
                                            <p:strVal val="#ppt_h"/>
                                          </p:val>
                                        </p:tav>
                                      </p:tavLst>
                                    </p:anim>
                                    <p:animEffect transition="in" filter="fade">
                                      <p:cBhvr>
                                        <p:cTn id="50" dur="1000"/>
                                        <p:tgtEl>
                                          <p:spTgt spid="4"/>
                                        </p:tgtEl>
                                      </p:cBhvr>
                                    </p:animEffect>
                                  </p:childTnLst>
                                </p:cTn>
                              </p:par>
                              <p:par>
                                <p:cTn id="51" presetID="55" presetClass="entr" presetSubtype="0" fill="hold" grpId="0" nodeType="with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p:cTn id="53" dur="1000" fill="hold"/>
                                        <p:tgtEl>
                                          <p:spTgt spid="24"/>
                                        </p:tgtEl>
                                        <p:attrNameLst>
                                          <p:attrName>ppt_w</p:attrName>
                                        </p:attrNameLst>
                                      </p:cBhvr>
                                      <p:tavLst>
                                        <p:tav tm="0">
                                          <p:val>
                                            <p:strVal val="#ppt_w*0.70"/>
                                          </p:val>
                                        </p:tav>
                                        <p:tav tm="100000">
                                          <p:val>
                                            <p:strVal val="#ppt_w"/>
                                          </p:val>
                                        </p:tav>
                                      </p:tavLst>
                                    </p:anim>
                                    <p:anim calcmode="lin" valueType="num">
                                      <p:cBhvr>
                                        <p:cTn id="54" dur="1000" fill="hold"/>
                                        <p:tgtEl>
                                          <p:spTgt spid="24"/>
                                        </p:tgtEl>
                                        <p:attrNameLst>
                                          <p:attrName>ppt_h</p:attrName>
                                        </p:attrNameLst>
                                      </p:cBhvr>
                                      <p:tavLst>
                                        <p:tav tm="0">
                                          <p:val>
                                            <p:strVal val="#ppt_h"/>
                                          </p:val>
                                        </p:tav>
                                        <p:tav tm="100000">
                                          <p:val>
                                            <p:strVal val="#ppt_h"/>
                                          </p:val>
                                        </p:tav>
                                      </p:tavLst>
                                    </p:anim>
                                    <p:animEffect transition="in" filter="fade">
                                      <p:cBhvr>
                                        <p:cTn id="55" dur="1000"/>
                                        <p:tgtEl>
                                          <p:spTgt spid="24"/>
                                        </p:tgtEl>
                                      </p:cBhvr>
                                    </p:animEffect>
                                  </p:childTnLst>
                                </p:cTn>
                              </p:par>
                              <p:par>
                                <p:cTn id="56" presetID="55" presetClass="entr" presetSubtype="0" fill="hold" nodeType="withEffect">
                                  <p:stCondLst>
                                    <p:cond delay="0"/>
                                  </p:stCondLst>
                                  <p:childTnLst>
                                    <p:set>
                                      <p:cBhvr>
                                        <p:cTn id="57" dur="1" fill="hold">
                                          <p:stCondLst>
                                            <p:cond delay="0"/>
                                          </p:stCondLst>
                                        </p:cTn>
                                        <p:tgtEl>
                                          <p:spTgt spid="31"/>
                                        </p:tgtEl>
                                        <p:attrNameLst>
                                          <p:attrName>style.visibility</p:attrName>
                                        </p:attrNameLst>
                                      </p:cBhvr>
                                      <p:to>
                                        <p:strVal val="visible"/>
                                      </p:to>
                                    </p:set>
                                    <p:anim calcmode="lin" valueType="num">
                                      <p:cBhvr>
                                        <p:cTn id="58" dur="1000" fill="hold"/>
                                        <p:tgtEl>
                                          <p:spTgt spid="31"/>
                                        </p:tgtEl>
                                        <p:attrNameLst>
                                          <p:attrName>ppt_w</p:attrName>
                                        </p:attrNameLst>
                                      </p:cBhvr>
                                      <p:tavLst>
                                        <p:tav tm="0">
                                          <p:val>
                                            <p:strVal val="#ppt_w*0.70"/>
                                          </p:val>
                                        </p:tav>
                                        <p:tav tm="100000">
                                          <p:val>
                                            <p:strVal val="#ppt_w"/>
                                          </p:val>
                                        </p:tav>
                                      </p:tavLst>
                                    </p:anim>
                                    <p:anim calcmode="lin" valueType="num">
                                      <p:cBhvr>
                                        <p:cTn id="59" dur="1000" fill="hold"/>
                                        <p:tgtEl>
                                          <p:spTgt spid="31"/>
                                        </p:tgtEl>
                                        <p:attrNameLst>
                                          <p:attrName>ppt_h</p:attrName>
                                        </p:attrNameLst>
                                      </p:cBhvr>
                                      <p:tavLst>
                                        <p:tav tm="0">
                                          <p:val>
                                            <p:strVal val="#ppt_h"/>
                                          </p:val>
                                        </p:tav>
                                        <p:tav tm="100000">
                                          <p:val>
                                            <p:strVal val="#ppt_h"/>
                                          </p:val>
                                        </p:tav>
                                      </p:tavLst>
                                    </p:anim>
                                    <p:animEffect transition="in" filter="fade">
                                      <p:cBhvr>
                                        <p:cTn id="60"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2" grpId="0" animBg="1"/>
      <p:bldP spid="23" grpId="0" animBg="1"/>
      <p:bldP spid="2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fontAlgn="base">
              <a:spcBef>
                <a:spcPct val="0"/>
              </a:spcBef>
              <a:spcAft>
                <a:spcPct val="0"/>
              </a:spcAft>
              <a:defRPr/>
            </a:pPr>
            <a:endParaRPr lang="en-US">
              <a:solidFill>
                <a:srgbClr val="FFFFFF"/>
              </a:solidFill>
            </a:endParaRPr>
          </a:p>
        </p:txBody>
      </p:sp>
      <p:sp>
        <p:nvSpPr>
          <p:cNvPr id="74" name="Rectangle 34"/>
          <p:cNvSpPr>
            <a:spLocks noChangeArrowheads="1"/>
          </p:cNvSpPr>
          <p:nvPr/>
        </p:nvSpPr>
        <p:spPr bwMode="auto">
          <a:xfrm>
            <a:off x="1576549" y="283780"/>
            <a:ext cx="2392459" cy="3547240"/>
          </a:xfrm>
          <a:prstGeom prst="rect">
            <a:avLst/>
          </a:prstGeom>
          <a:solidFill>
            <a:schemeClr val="tx1">
              <a:alpha val="98824"/>
            </a:schemeClr>
          </a:solidFill>
          <a:ln w="9525">
            <a:noFill/>
            <a:miter lim="800000"/>
            <a:headEnd/>
            <a:tailEnd/>
          </a:ln>
        </p:spPr>
        <p:txBody>
          <a:bodyPr wrap="none" anchor="ctr"/>
          <a:lstStyle/>
          <a:p>
            <a:pPr fontAlgn="base">
              <a:spcBef>
                <a:spcPct val="0"/>
              </a:spcBef>
              <a:spcAft>
                <a:spcPct val="0"/>
              </a:spcAft>
              <a:defRPr/>
            </a:pPr>
            <a:endParaRPr lang="en-US" dirty="0">
              <a:solidFill>
                <a:srgbClr val="FFFFFF"/>
              </a:solidFill>
            </a:endParaRPr>
          </a:p>
        </p:txBody>
      </p:sp>
      <p:sp>
        <p:nvSpPr>
          <p:cNvPr id="130" name="Rectangle 129"/>
          <p:cNvSpPr/>
          <p:nvPr/>
        </p:nvSpPr>
        <p:spPr>
          <a:xfrm>
            <a:off x="1736324"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AU">
              <a:solidFill>
                <a:srgbClr val="FFFFFF"/>
              </a:solidFill>
            </a:endParaRPr>
          </a:p>
        </p:txBody>
      </p:sp>
      <p:pic>
        <p:nvPicPr>
          <p:cNvPr id="53" name="Picture 52" descr="Rev 14 001.jpg"/>
          <p:cNvPicPr>
            <a:picLocks noChangeAspect="1"/>
          </p:cNvPicPr>
          <p:nvPr/>
        </p:nvPicPr>
        <p:blipFill>
          <a:blip r:embed="rId3" cstate="print"/>
          <a:stretch>
            <a:fillRect/>
          </a:stretch>
        </p:blipFill>
        <p:spPr>
          <a:xfrm>
            <a:off x="1529242" y="15767"/>
            <a:ext cx="5112000" cy="6759028"/>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sp>
        <p:nvSpPr>
          <p:cNvPr id="54" name="Rectangle 34"/>
          <p:cNvSpPr>
            <a:spLocks noChangeArrowheads="1"/>
          </p:cNvSpPr>
          <p:nvPr/>
        </p:nvSpPr>
        <p:spPr bwMode="auto">
          <a:xfrm>
            <a:off x="1292772" y="283788"/>
            <a:ext cx="2481346" cy="2916000"/>
          </a:xfrm>
          <a:prstGeom prst="rect">
            <a:avLst/>
          </a:prstGeom>
          <a:solidFill>
            <a:schemeClr val="tx1">
              <a:alpha val="98824"/>
            </a:schemeClr>
          </a:solidFill>
          <a:ln w="9525">
            <a:noFill/>
            <a:miter lim="800000"/>
            <a:headEnd/>
            <a:tailEnd/>
          </a:ln>
        </p:spPr>
        <p:txBody>
          <a:bodyPr wrap="none" anchor="ctr"/>
          <a:lstStyle/>
          <a:p>
            <a:pPr fontAlgn="base">
              <a:spcBef>
                <a:spcPct val="0"/>
              </a:spcBef>
              <a:spcAft>
                <a:spcPct val="0"/>
              </a:spcAft>
              <a:defRPr/>
            </a:pPr>
            <a:endParaRPr lang="en-US" dirty="0">
              <a:solidFill>
                <a:srgbClr val="FFFFFF"/>
              </a:solidFill>
            </a:endParaRPr>
          </a:p>
        </p:txBody>
      </p:sp>
      <p:pic>
        <p:nvPicPr>
          <p:cNvPr id="8" name="Picture 7" descr="Rev 14 (2) 001.jpg"/>
          <p:cNvPicPr>
            <a:picLocks noChangeAspect="1"/>
          </p:cNvPicPr>
          <p:nvPr/>
        </p:nvPicPr>
        <p:blipFill>
          <a:blip r:embed="rId4" cstate="print"/>
          <a:srcRect t="-1095" r="1307"/>
          <a:stretch>
            <a:fillRect/>
          </a:stretch>
        </p:blipFill>
        <p:spPr>
          <a:xfrm>
            <a:off x="6729876" y="15757"/>
            <a:ext cx="2288038" cy="5823073"/>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grpSp>
        <p:nvGrpSpPr>
          <p:cNvPr id="2" name="Group 66"/>
          <p:cNvGrpSpPr/>
          <p:nvPr/>
        </p:nvGrpSpPr>
        <p:grpSpPr>
          <a:xfrm>
            <a:off x="6776048" y="5531596"/>
            <a:ext cx="2197840" cy="269104"/>
            <a:chOff x="6776048" y="5531596"/>
            <a:chExt cx="2197840" cy="269104"/>
          </a:xfrm>
        </p:grpSpPr>
        <p:sp>
          <p:nvSpPr>
            <p:cNvPr id="11" name="Rectangle 37"/>
            <p:cNvSpPr>
              <a:spLocks noChangeArrowheads="1"/>
            </p:cNvSpPr>
            <p:nvPr/>
          </p:nvSpPr>
          <p:spPr bwMode="auto">
            <a:xfrm>
              <a:off x="8397888" y="5531596"/>
              <a:ext cx="576000" cy="144000"/>
            </a:xfrm>
            <a:prstGeom prst="rect">
              <a:avLst/>
            </a:prstGeom>
            <a:solidFill>
              <a:srgbClr val="CC6600">
                <a:alpha val="30196"/>
              </a:srgbClr>
            </a:solidFill>
            <a:ln w="19050">
              <a:solidFill>
                <a:srgbClr val="CC6600"/>
              </a:solidFill>
              <a:miter lim="800000"/>
              <a:headEnd/>
              <a:tailEnd/>
            </a:ln>
          </p:spPr>
          <p:txBody>
            <a:bodyPr wrap="none" anchor="ctr"/>
            <a:lstStyle/>
            <a:p>
              <a:pPr fontAlgn="base">
                <a:spcBef>
                  <a:spcPct val="0"/>
                </a:spcBef>
                <a:spcAft>
                  <a:spcPct val="0"/>
                </a:spcAft>
              </a:pPr>
              <a:endParaRPr lang="en-US">
                <a:solidFill>
                  <a:srgbClr val="FFFFFF"/>
                </a:solidFill>
              </a:endParaRPr>
            </a:p>
          </p:txBody>
        </p:sp>
        <p:sp>
          <p:nvSpPr>
            <p:cNvPr id="12" name="Rectangle 37"/>
            <p:cNvSpPr>
              <a:spLocks noChangeArrowheads="1"/>
            </p:cNvSpPr>
            <p:nvPr/>
          </p:nvSpPr>
          <p:spPr bwMode="auto">
            <a:xfrm>
              <a:off x="6776048" y="5656700"/>
              <a:ext cx="2196000" cy="144000"/>
            </a:xfrm>
            <a:prstGeom prst="rect">
              <a:avLst/>
            </a:prstGeom>
            <a:solidFill>
              <a:srgbClr val="CC6600">
                <a:alpha val="30196"/>
              </a:srgbClr>
            </a:solidFill>
            <a:ln w="19050">
              <a:solidFill>
                <a:srgbClr val="CC6600"/>
              </a:solidFill>
              <a:miter lim="800000"/>
              <a:headEnd/>
              <a:tailEnd/>
            </a:ln>
          </p:spPr>
          <p:txBody>
            <a:bodyPr wrap="none" anchor="ctr"/>
            <a:lstStyle/>
            <a:p>
              <a:pPr fontAlgn="base">
                <a:spcBef>
                  <a:spcPct val="0"/>
                </a:spcBef>
                <a:spcAft>
                  <a:spcPct val="0"/>
                </a:spcAft>
              </a:pPr>
              <a:endParaRPr lang="en-US">
                <a:solidFill>
                  <a:srgbClr val="FFFFFF"/>
                </a:solidFill>
              </a:endParaRPr>
            </a:p>
          </p:txBody>
        </p:sp>
      </p:grpSp>
      <p:sp>
        <p:nvSpPr>
          <p:cNvPr id="39" name="Rectangle 38"/>
          <p:cNvSpPr/>
          <p:nvPr/>
        </p:nvSpPr>
        <p:spPr>
          <a:xfrm>
            <a:off x="1514536" y="3616566"/>
            <a:ext cx="2304000" cy="3204000"/>
          </a:xfrm>
          <a:prstGeom prst="rect">
            <a:avLst/>
          </a:prstGeom>
          <a:solidFill>
            <a:srgbClr val="92D050">
              <a:alpha val="25098"/>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40" name="Rectangle 39"/>
          <p:cNvSpPr/>
          <p:nvPr/>
        </p:nvSpPr>
        <p:spPr>
          <a:xfrm>
            <a:off x="4424197" y="289034"/>
            <a:ext cx="2232000" cy="720000"/>
          </a:xfrm>
          <a:prstGeom prst="rect">
            <a:avLst/>
          </a:prstGeom>
          <a:solidFill>
            <a:srgbClr val="92D050">
              <a:alpha val="25098"/>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51" name="Rectangle 50"/>
          <p:cNvSpPr/>
          <p:nvPr/>
        </p:nvSpPr>
        <p:spPr>
          <a:xfrm>
            <a:off x="4419600" y="992550"/>
            <a:ext cx="2232000" cy="2340000"/>
          </a:xfrm>
          <a:prstGeom prst="rect">
            <a:avLst/>
          </a:prstGeom>
          <a:solidFill>
            <a:srgbClr val="C00000">
              <a:alpha val="14902"/>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3" name="Group 62"/>
          <p:cNvGrpSpPr/>
          <p:nvPr/>
        </p:nvGrpSpPr>
        <p:grpSpPr>
          <a:xfrm>
            <a:off x="4556334" y="1575178"/>
            <a:ext cx="1924334" cy="1078175"/>
            <a:chOff x="9573052" y="1727576"/>
            <a:chExt cx="1924334" cy="1078175"/>
          </a:xfrm>
        </p:grpSpPr>
        <p:sp>
          <p:nvSpPr>
            <p:cNvPr id="59" name="Oval 58"/>
            <p:cNvSpPr/>
            <p:nvPr/>
          </p:nvSpPr>
          <p:spPr>
            <a:xfrm>
              <a:off x="9573052" y="1727576"/>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1" name="TextBox 60"/>
            <p:cNvSpPr txBox="1"/>
            <p:nvPr/>
          </p:nvSpPr>
          <p:spPr>
            <a:xfrm>
              <a:off x="9925050" y="2019301"/>
              <a:ext cx="1409700" cy="523220"/>
            </a:xfrm>
            <a:prstGeom prst="rect">
              <a:avLst/>
            </a:prstGeom>
            <a:noFill/>
          </p:spPr>
          <p:txBody>
            <a:bodyPr wrap="square" rtlCol="0">
              <a:spAutoFit/>
            </a:bodyPr>
            <a:lstStyle/>
            <a:p>
              <a:r>
                <a:rPr lang="en-AU" sz="2800" b="1" i="1" dirty="0">
                  <a:solidFill>
                    <a:srgbClr val="DADADA">
                      <a:lumMod val="10000"/>
                    </a:srgbClr>
                  </a:solidFill>
                  <a:latin typeface="Arial" pitchFamily="34" charset="0"/>
                </a:rPr>
                <a:t>10 yrs</a:t>
              </a:r>
            </a:p>
          </p:txBody>
        </p:sp>
      </p:grpSp>
      <p:pic>
        <p:nvPicPr>
          <p:cNvPr id="56" name="Picture 21" descr="Rev5v7"/>
          <p:cNvPicPr>
            <a:picLocks noChangeAspect="1" noChangeArrowheads="1"/>
          </p:cNvPicPr>
          <p:nvPr/>
        </p:nvPicPr>
        <p:blipFill>
          <a:blip r:embed="rId5" cstate="print"/>
          <a:srcRect/>
          <a:stretch>
            <a:fillRect/>
          </a:stretch>
        </p:blipFill>
        <p:spPr>
          <a:xfrm>
            <a:off x="-180118" y="1"/>
            <a:ext cx="4673305" cy="3515697"/>
          </a:xfrm>
          <a:prstGeom prst="rect">
            <a:avLst/>
          </a:prstGeom>
          <a:ln>
            <a:noFill/>
          </a:ln>
          <a:effectLst>
            <a:softEdge rad="635000"/>
          </a:effectLst>
        </p:spPr>
      </p:pic>
      <p:pic>
        <p:nvPicPr>
          <p:cNvPr id="55" name="Picture 54"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2131083" y="-63742"/>
            <a:ext cx="2195255" cy="3475668"/>
          </a:xfrm>
          <a:prstGeom prst="rect">
            <a:avLst/>
          </a:prstGeom>
          <a:ln>
            <a:noFill/>
          </a:ln>
          <a:effectLst>
            <a:softEdge rad="635000"/>
          </a:effectLst>
        </p:spPr>
      </p:pic>
      <p:sp>
        <p:nvSpPr>
          <p:cNvPr id="57" name="Rectangle 56"/>
          <p:cNvSpPr/>
          <p:nvPr/>
        </p:nvSpPr>
        <p:spPr>
          <a:xfrm>
            <a:off x="2361063" y="1269241"/>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4" name="Group 101"/>
          <p:cNvGrpSpPr/>
          <p:nvPr/>
        </p:nvGrpSpPr>
        <p:grpSpPr>
          <a:xfrm>
            <a:off x="-185827" y="-142845"/>
            <a:ext cx="4824000" cy="3852000"/>
            <a:chOff x="2333514" y="2019869"/>
            <a:chExt cx="5581645" cy="4230807"/>
          </a:xfrm>
        </p:grpSpPr>
        <p:sp>
          <p:nvSpPr>
            <p:cNvPr id="103" name="Rectangle 2"/>
            <p:cNvSpPr>
              <a:spLocks noChangeArrowheads="1"/>
            </p:cNvSpPr>
            <p:nvPr/>
          </p:nvSpPr>
          <p:spPr bwMode="auto">
            <a:xfrm>
              <a:off x="2374158" y="2019869"/>
              <a:ext cx="5541001" cy="4230807"/>
            </a:xfrm>
            <a:prstGeom prst="rect">
              <a:avLst/>
            </a:prstGeom>
            <a:solidFill>
              <a:srgbClr val="000000"/>
            </a:solidFill>
            <a:ln w="9525">
              <a:noFill/>
              <a:miter lim="800000"/>
              <a:headEnd/>
              <a:tailEnd/>
            </a:ln>
            <a:effectLst>
              <a:softEdge rad="127000"/>
            </a:effectLst>
          </p:spPr>
          <p:txBody>
            <a:bodyPr wrap="none" anchor="ctr"/>
            <a:lstStyle/>
            <a:p>
              <a:pPr>
                <a:defRPr/>
              </a:pPr>
              <a:endParaRPr lang="en-US" kern="0">
                <a:solidFill>
                  <a:sysClr val="windowText" lastClr="000000"/>
                </a:solidFill>
              </a:endParaRPr>
            </a:p>
          </p:txBody>
        </p:sp>
        <p:sp>
          <p:nvSpPr>
            <p:cNvPr id="104" name="Line 7"/>
            <p:cNvSpPr>
              <a:spLocks noChangeShapeType="1"/>
            </p:cNvSpPr>
            <p:nvPr/>
          </p:nvSpPr>
          <p:spPr bwMode="auto">
            <a:xfrm>
              <a:off x="2595132" y="2380664"/>
              <a:ext cx="0" cy="612000"/>
            </a:xfrm>
            <a:prstGeom prst="line">
              <a:avLst/>
            </a:prstGeom>
            <a:noFill/>
            <a:ln w="38100">
              <a:solidFill>
                <a:srgbClr val="FFFFFF"/>
              </a:solidFill>
              <a:round/>
              <a:headEnd/>
              <a:tailEnd/>
            </a:ln>
          </p:spPr>
          <p:txBody>
            <a:bodyPr/>
            <a:lstStyle/>
            <a:p>
              <a:pPr>
                <a:defRPr/>
              </a:pPr>
              <a:endParaRPr lang="en-AU" kern="0">
                <a:solidFill>
                  <a:sysClr val="windowText" lastClr="000000"/>
                </a:solidFill>
              </a:endParaRPr>
            </a:p>
          </p:txBody>
        </p:sp>
        <p:sp>
          <p:nvSpPr>
            <p:cNvPr id="105" name="Line 4"/>
            <p:cNvSpPr>
              <a:spLocks noChangeShapeType="1"/>
            </p:cNvSpPr>
            <p:nvPr/>
          </p:nvSpPr>
          <p:spPr bwMode="auto">
            <a:xfrm flipH="1">
              <a:off x="7731932" y="2352288"/>
              <a:ext cx="3667" cy="648000"/>
            </a:xfrm>
            <a:prstGeom prst="line">
              <a:avLst/>
            </a:prstGeom>
            <a:noFill/>
            <a:ln w="38100">
              <a:solidFill>
                <a:srgbClr val="FFFFFF"/>
              </a:solidFill>
              <a:round/>
              <a:headEnd/>
              <a:tailEnd/>
            </a:ln>
          </p:spPr>
          <p:txBody>
            <a:bodyPr/>
            <a:lstStyle/>
            <a:p>
              <a:pPr>
                <a:defRPr/>
              </a:pPr>
              <a:endParaRPr lang="en-AU" kern="0">
                <a:solidFill>
                  <a:sysClr val="windowText" lastClr="000000"/>
                </a:solidFill>
              </a:endParaRPr>
            </a:p>
          </p:txBody>
        </p:sp>
        <p:sp>
          <p:nvSpPr>
            <p:cNvPr id="106" name="Line 15"/>
            <p:cNvSpPr>
              <a:spLocks noChangeShapeType="1"/>
            </p:cNvSpPr>
            <p:nvPr/>
          </p:nvSpPr>
          <p:spPr bwMode="auto">
            <a:xfrm>
              <a:off x="7729482" y="3067835"/>
              <a:ext cx="14288" cy="2880000"/>
            </a:xfrm>
            <a:prstGeom prst="line">
              <a:avLst/>
            </a:prstGeom>
            <a:noFill/>
            <a:ln w="57150">
              <a:solidFill>
                <a:srgbClr val="00FF00"/>
              </a:solidFill>
              <a:round/>
              <a:headEnd type="arrow" w="med" len="med"/>
              <a:tailEnd/>
            </a:ln>
          </p:spPr>
          <p:txBody>
            <a:bodyPr/>
            <a:lstStyle/>
            <a:p>
              <a:pPr>
                <a:defRPr/>
              </a:pPr>
              <a:endParaRPr lang="en-AU" kern="0">
                <a:solidFill>
                  <a:sysClr val="windowText" lastClr="000000"/>
                </a:solidFill>
              </a:endParaRPr>
            </a:p>
          </p:txBody>
        </p:sp>
        <p:cxnSp>
          <p:nvCxnSpPr>
            <p:cNvPr id="108" name="Straight Arrow Connector 107"/>
            <p:cNvCxnSpPr/>
            <p:nvPr/>
          </p:nvCxnSpPr>
          <p:spPr>
            <a:xfrm>
              <a:off x="2601308" y="2500283"/>
              <a:ext cx="5148000" cy="1588"/>
            </a:xfrm>
            <a:prstGeom prst="straightConnector1">
              <a:avLst/>
            </a:prstGeom>
            <a:noFill/>
            <a:ln w="28575" cap="flat" cmpd="sng" algn="ctr">
              <a:solidFill>
                <a:srgbClr val="FFFF00"/>
              </a:solidFill>
              <a:prstDash val="solid"/>
              <a:headEnd type="arrow"/>
              <a:tailEnd type="arrow"/>
            </a:ln>
            <a:effectLst/>
          </p:spPr>
        </p:cxnSp>
        <p:sp>
          <p:nvSpPr>
            <p:cNvPr id="109" name="Line 5"/>
            <p:cNvSpPr>
              <a:spLocks noChangeShapeType="1"/>
            </p:cNvSpPr>
            <p:nvPr/>
          </p:nvSpPr>
          <p:spPr bwMode="auto">
            <a:xfrm flipV="1">
              <a:off x="2611844" y="2717431"/>
              <a:ext cx="5112000" cy="0"/>
            </a:xfrm>
            <a:prstGeom prst="line">
              <a:avLst/>
            </a:prstGeom>
            <a:noFill/>
            <a:ln w="76200">
              <a:solidFill>
                <a:srgbClr val="00FF00"/>
              </a:solidFill>
              <a:round/>
              <a:headEnd/>
              <a:tailEnd/>
            </a:ln>
          </p:spPr>
          <p:txBody>
            <a:bodyPr/>
            <a:lstStyle/>
            <a:p>
              <a:pPr>
                <a:defRPr/>
              </a:pPr>
              <a:endParaRPr lang="en-AU" kern="0" dirty="0">
                <a:solidFill>
                  <a:sysClr val="windowText" lastClr="000000"/>
                </a:solidFill>
              </a:endParaRPr>
            </a:p>
          </p:txBody>
        </p:sp>
        <p:sp>
          <p:nvSpPr>
            <p:cNvPr id="110" name="Line 15"/>
            <p:cNvSpPr>
              <a:spLocks noChangeShapeType="1"/>
            </p:cNvSpPr>
            <p:nvPr/>
          </p:nvSpPr>
          <p:spPr bwMode="auto">
            <a:xfrm>
              <a:off x="2592041" y="3020543"/>
              <a:ext cx="14288" cy="2916000"/>
            </a:xfrm>
            <a:prstGeom prst="line">
              <a:avLst/>
            </a:prstGeom>
            <a:noFill/>
            <a:ln w="57150">
              <a:solidFill>
                <a:srgbClr val="00FF00"/>
              </a:solidFill>
              <a:round/>
              <a:headEnd type="arrow" w="med" len="med"/>
              <a:tailEnd/>
            </a:ln>
          </p:spPr>
          <p:txBody>
            <a:bodyPr/>
            <a:lstStyle/>
            <a:p>
              <a:pPr>
                <a:defRPr/>
              </a:pPr>
              <a:endParaRPr lang="en-AU" kern="0">
                <a:solidFill>
                  <a:sysClr val="windowText" lastClr="000000"/>
                </a:solidFill>
              </a:endParaRPr>
            </a:p>
          </p:txBody>
        </p:sp>
        <p:sp>
          <p:nvSpPr>
            <p:cNvPr id="111" name="TextBox 110"/>
            <p:cNvSpPr txBox="1"/>
            <p:nvPr/>
          </p:nvSpPr>
          <p:spPr>
            <a:xfrm>
              <a:off x="2582240" y="4057944"/>
              <a:ext cx="1648586" cy="923330"/>
            </a:xfrm>
            <a:prstGeom prst="rect">
              <a:avLst/>
            </a:prstGeom>
            <a:solidFill>
              <a:srgbClr val="92D050"/>
            </a:solidFill>
            <a:ln>
              <a:solidFill>
                <a:srgbClr val="0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defRPr/>
              </a:pPr>
              <a:r>
                <a:rPr lang="en-AU" sz="1700" i="1" kern="0" dirty="0">
                  <a:solidFill>
                    <a:srgbClr val="000000"/>
                  </a:solidFill>
                </a:rPr>
                <a:t>Mid Heaven proclamation 10 yrs.</a:t>
              </a:r>
            </a:p>
          </p:txBody>
        </p:sp>
        <p:sp>
          <p:nvSpPr>
            <p:cNvPr id="112" name="TextBox 111"/>
            <p:cNvSpPr txBox="1"/>
            <p:nvPr/>
          </p:nvSpPr>
          <p:spPr>
            <a:xfrm>
              <a:off x="4253210" y="4178816"/>
              <a:ext cx="3456001" cy="646331"/>
            </a:xfrm>
            <a:prstGeom prst="rect">
              <a:avLst/>
            </a:prstGeom>
            <a:solidFill>
              <a:srgbClr val="FFFF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defRPr/>
              </a:pPr>
              <a:r>
                <a:rPr lang="en-AU" i="1" kern="0" dirty="0">
                  <a:solidFill>
                    <a:srgbClr val="000000"/>
                  </a:solidFill>
                </a:rPr>
                <a:t>Catholic Europe  Destroyed  </a:t>
              </a:r>
            </a:p>
            <a:p>
              <a:pPr algn="ctr">
                <a:defRPr/>
              </a:pPr>
              <a:r>
                <a:rPr lang="en-AU" i="1" kern="0" dirty="0">
                  <a:solidFill>
                    <a:srgbClr val="000000"/>
                  </a:solidFill>
                </a:rPr>
                <a:t>30 yrs </a:t>
              </a:r>
            </a:p>
          </p:txBody>
        </p:sp>
        <p:sp>
          <p:nvSpPr>
            <p:cNvPr id="113" name="Line 15"/>
            <p:cNvSpPr>
              <a:spLocks noChangeShapeType="1"/>
            </p:cNvSpPr>
            <p:nvPr/>
          </p:nvSpPr>
          <p:spPr bwMode="auto">
            <a:xfrm>
              <a:off x="4198008" y="4865536"/>
              <a:ext cx="14288" cy="540000"/>
            </a:xfrm>
            <a:prstGeom prst="line">
              <a:avLst/>
            </a:prstGeom>
            <a:noFill/>
            <a:ln w="57150">
              <a:solidFill>
                <a:srgbClr val="00FF00"/>
              </a:solidFill>
              <a:round/>
              <a:headEnd type="arrow" w="med" len="med"/>
              <a:tailEnd/>
            </a:ln>
          </p:spPr>
          <p:txBody>
            <a:bodyPr/>
            <a:lstStyle/>
            <a:p>
              <a:pPr>
                <a:defRPr/>
              </a:pPr>
              <a:endParaRPr lang="en-AU" kern="0">
                <a:solidFill>
                  <a:sysClr val="windowText" lastClr="000000"/>
                </a:solidFill>
              </a:endParaRPr>
            </a:p>
          </p:txBody>
        </p:sp>
        <p:sp>
          <p:nvSpPr>
            <p:cNvPr id="114" name="Text Box 16"/>
            <p:cNvSpPr txBox="1">
              <a:spLocks noChangeArrowheads="1"/>
            </p:cNvSpPr>
            <p:nvPr/>
          </p:nvSpPr>
          <p:spPr bwMode="auto">
            <a:xfrm>
              <a:off x="2777872" y="5268305"/>
              <a:ext cx="2864057" cy="461665"/>
            </a:xfrm>
            <a:prstGeom prst="rect">
              <a:avLst/>
            </a:prstGeom>
            <a:noFill/>
            <a:ln w="9525">
              <a:noFill/>
              <a:miter lim="800000"/>
              <a:headEnd/>
              <a:tailEnd/>
            </a:ln>
          </p:spPr>
          <p:txBody>
            <a:bodyPr wrap="square">
              <a:spAutoFit/>
            </a:bodyPr>
            <a:lstStyle/>
            <a:p>
              <a:pPr algn="ctr">
                <a:spcBef>
                  <a:spcPct val="50000"/>
                </a:spcBef>
                <a:defRPr/>
              </a:pPr>
              <a:r>
                <a:rPr lang="en-AU" sz="2400" b="1" kern="0" dirty="0">
                  <a:solidFill>
                    <a:srgbClr val="FFFFFF"/>
                  </a:solidFill>
                </a:rPr>
                <a:t>Rome Destroyed</a:t>
              </a:r>
            </a:p>
          </p:txBody>
        </p:sp>
        <p:sp>
          <p:nvSpPr>
            <p:cNvPr id="115" name="AutoShape 9"/>
            <p:cNvSpPr>
              <a:spLocks noChangeArrowheads="1"/>
            </p:cNvSpPr>
            <p:nvPr/>
          </p:nvSpPr>
          <p:spPr bwMode="auto">
            <a:xfrm>
              <a:off x="2333514" y="3222042"/>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spcBef>
                  <a:spcPct val="0"/>
                </a:spcBef>
                <a:defRPr/>
              </a:pPr>
              <a:endParaRPr lang="en-AU" sz="2000" kern="0" dirty="0">
                <a:solidFill>
                  <a:srgbClr val="000000"/>
                </a:solidFill>
                <a:latin typeface="Impact" pitchFamily="34" charset="0"/>
              </a:endParaRPr>
            </a:p>
          </p:txBody>
        </p:sp>
        <p:sp>
          <p:nvSpPr>
            <p:cNvPr id="116" name="AutoShape 9"/>
            <p:cNvSpPr>
              <a:spLocks noChangeArrowheads="1"/>
            </p:cNvSpPr>
            <p:nvPr/>
          </p:nvSpPr>
          <p:spPr bwMode="auto">
            <a:xfrm>
              <a:off x="7216986" y="4465896"/>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spcBef>
                  <a:spcPct val="0"/>
                </a:spcBef>
                <a:defRPr/>
              </a:pPr>
              <a:endParaRPr lang="en-AU" sz="2000" kern="0" dirty="0">
                <a:solidFill>
                  <a:srgbClr val="000000"/>
                </a:solidFill>
                <a:latin typeface="Impact" pitchFamily="34" charset="0"/>
              </a:endParaRPr>
            </a:p>
          </p:txBody>
        </p:sp>
        <p:sp>
          <p:nvSpPr>
            <p:cNvPr id="118" name="Rectangle 12"/>
            <p:cNvSpPr>
              <a:spLocks noChangeArrowheads="1"/>
            </p:cNvSpPr>
            <p:nvPr/>
          </p:nvSpPr>
          <p:spPr bwMode="auto">
            <a:xfrm>
              <a:off x="4188009" y="2040439"/>
              <a:ext cx="1943100" cy="503238"/>
            </a:xfrm>
            <a:prstGeom prst="rect">
              <a:avLst/>
            </a:prstGeom>
            <a:noFill/>
            <a:ln w="9525">
              <a:noFill/>
              <a:miter lim="800000"/>
              <a:headEnd/>
              <a:tailEnd/>
            </a:ln>
            <a:effectLst/>
          </p:spPr>
          <p:txBody>
            <a:bodyPr/>
            <a:lstStyle/>
            <a:p>
              <a:pPr algn="ctr">
                <a:spcBef>
                  <a:spcPct val="20000"/>
                </a:spcBef>
                <a:buClr>
                  <a:srgbClr val="00CCFF"/>
                </a:buClr>
                <a:buSzPct val="65000"/>
                <a:buFont typeface="Wingdings" pitchFamily="2" charset="2"/>
                <a:buNone/>
                <a:defRPr/>
              </a:pPr>
              <a:r>
                <a:rPr lang="en-AU" sz="2800" b="1" kern="0" dirty="0">
                  <a:solidFill>
                    <a:srgbClr val="FFFFFF"/>
                  </a:solidFill>
                  <a:effectLst>
                    <a:outerShdw blurRad="38100" dist="38100" dir="2700000" algn="tl">
                      <a:srgbClr val="000000"/>
                    </a:outerShdw>
                  </a:effectLst>
                </a:rPr>
                <a:t>40yrs</a:t>
              </a:r>
            </a:p>
          </p:txBody>
        </p:sp>
        <p:sp>
          <p:nvSpPr>
            <p:cNvPr id="119" name="AutoShape 9"/>
            <p:cNvSpPr>
              <a:spLocks noChangeArrowheads="1"/>
            </p:cNvSpPr>
            <p:nvPr/>
          </p:nvSpPr>
          <p:spPr bwMode="auto">
            <a:xfrm>
              <a:off x="3977222" y="3641437"/>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spcBef>
                  <a:spcPct val="0"/>
                </a:spcBef>
                <a:defRPr/>
              </a:pPr>
              <a:endParaRPr lang="en-AU" sz="2000" kern="0" dirty="0">
                <a:solidFill>
                  <a:srgbClr val="000000"/>
                </a:solidFill>
                <a:latin typeface="Impact" pitchFamily="34" charset="0"/>
              </a:endParaRPr>
            </a:p>
          </p:txBody>
        </p:sp>
      </p:grpSp>
      <p:sp>
        <p:nvSpPr>
          <p:cNvPr id="99" name="TextBox 98"/>
          <p:cNvSpPr txBox="1"/>
          <p:nvPr/>
        </p:nvSpPr>
        <p:spPr>
          <a:xfrm>
            <a:off x="8736042" y="6550223"/>
            <a:ext cx="396000" cy="307777"/>
          </a:xfrm>
          <a:prstGeom prst="rect">
            <a:avLst/>
          </a:prstGeom>
          <a:noFill/>
        </p:spPr>
        <p:txBody>
          <a:bodyPr wrap="square" rtlCol="0">
            <a:spAutoFit/>
          </a:bodyPr>
          <a:lstStyle/>
          <a:p>
            <a:pPr>
              <a:defRPr/>
            </a:pPr>
            <a:r>
              <a:rPr lang="en-AU" sz="1400" kern="0" dirty="0">
                <a:solidFill>
                  <a:srgbClr val="000000"/>
                </a:solidFill>
                <a:latin typeface="Arial" pitchFamily="34" charset="0"/>
              </a:rPr>
              <a:t>10</a:t>
            </a:r>
          </a:p>
        </p:txBody>
      </p:sp>
      <p:grpSp>
        <p:nvGrpSpPr>
          <p:cNvPr id="5" name="Group 63"/>
          <p:cNvGrpSpPr/>
          <p:nvPr/>
        </p:nvGrpSpPr>
        <p:grpSpPr>
          <a:xfrm>
            <a:off x="1660561" y="3899473"/>
            <a:ext cx="2089562" cy="255456"/>
            <a:chOff x="1660561" y="3899473"/>
            <a:chExt cx="2089562" cy="255456"/>
          </a:xfrm>
        </p:grpSpPr>
        <p:sp>
          <p:nvSpPr>
            <p:cNvPr id="129" name="Rectangle 42"/>
            <p:cNvSpPr>
              <a:spLocks noChangeArrowheads="1"/>
            </p:cNvSpPr>
            <p:nvPr/>
          </p:nvSpPr>
          <p:spPr bwMode="auto">
            <a:xfrm>
              <a:off x="2954849" y="3899473"/>
              <a:ext cx="795274" cy="108000"/>
            </a:xfrm>
            <a:prstGeom prst="rect">
              <a:avLst/>
            </a:prstGeom>
            <a:solidFill>
              <a:srgbClr val="009900">
                <a:alpha val="30196"/>
              </a:srgbClr>
            </a:solidFill>
            <a:ln w="19050">
              <a:solidFill>
                <a:srgbClr val="009900"/>
              </a:solidFill>
              <a:miter lim="800000"/>
              <a:headEnd/>
              <a:tailEnd/>
            </a:ln>
          </p:spPr>
          <p:txBody>
            <a:bodyPr wrap="none" anchor="ctr"/>
            <a:lstStyle/>
            <a:p>
              <a:pPr fontAlgn="base">
                <a:spcBef>
                  <a:spcPct val="0"/>
                </a:spcBef>
                <a:spcAft>
                  <a:spcPct val="0"/>
                </a:spcAft>
              </a:pPr>
              <a:endParaRPr lang="en-US">
                <a:solidFill>
                  <a:srgbClr val="FFFFFF"/>
                </a:solidFill>
              </a:endParaRPr>
            </a:p>
          </p:txBody>
        </p:sp>
        <p:sp>
          <p:nvSpPr>
            <p:cNvPr id="131" name="Rectangle 42"/>
            <p:cNvSpPr>
              <a:spLocks noChangeArrowheads="1"/>
            </p:cNvSpPr>
            <p:nvPr/>
          </p:nvSpPr>
          <p:spPr bwMode="auto">
            <a:xfrm>
              <a:off x="1660561" y="4010929"/>
              <a:ext cx="1692000" cy="144000"/>
            </a:xfrm>
            <a:prstGeom prst="rect">
              <a:avLst/>
            </a:prstGeom>
            <a:solidFill>
              <a:srgbClr val="009900">
                <a:alpha val="30196"/>
              </a:srgbClr>
            </a:solidFill>
            <a:ln w="19050">
              <a:solidFill>
                <a:srgbClr val="009900"/>
              </a:solidFill>
              <a:miter lim="800000"/>
              <a:headEnd/>
              <a:tailEnd/>
            </a:ln>
          </p:spPr>
          <p:txBody>
            <a:bodyPr wrap="none" anchor="ctr"/>
            <a:lstStyle/>
            <a:p>
              <a:pPr fontAlgn="base">
                <a:spcBef>
                  <a:spcPct val="0"/>
                </a:spcBef>
                <a:spcAft>
                  <a:spcPct val="0"/>
                </a:spcAft>
              </a:pPr>
              <a:endParaRPr lang="en-US">
                <a:solidFill>
                  <a:srgbClr val="FFFFFF"/>
                </a:solidFill>
              </a:endParaRPr>
            </a:p>
          </p:txBody>
        </p:sp>
      </p:grpSp>
      <p:sp>
        <p:nvSpPr>
          <p:cNvPr id="132" name="Oval 131"/>
          <p:cNvSpPr/>
          <p:nvPr/>
        </p:nvSpPr>
        <p:spPr>
          <a:xfrm>
            <a:off x="5337403" y="923139"/>
            <a:ext cx="1094927"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133" name="Oval 132"/>
          <p:cNvSpPr/>
          <p:nvPr/>
        </p:nvSpPr>
        <p:spPr>
          <a:xfrm>
            <a:off x="5976417" y="2573264"/>
            <a:ext cx="576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134" name="Oval 133"/>
          <p:cNvSpPr/>
          <p:nvPr/>
        </p:nvSpPr>
        <p:spPr>
          <a:xfrm>
            <a:off x="5121942" y="3277456"/>
            <a:ext cx="936000"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135" name="Oval 134"/>
          <p:cNvSpPr/>
          <p:nvPr/>
        </p:nvSpPr>
        <p:spPr>
          <a:xfrm>
            <a:off x="4404100" y="2695153"/>
            <a:ext cx="540000"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6" name="Group 63"/>
          <p:cNvGrpSpPr/>
          <p:nvPr/>
        </p:nvGrpSpPr>
        <p:grpSpPr>
          <a:xfrm>
            <a:off x="561086" y="3671245"/>
            <a:ext cx="826280" cy="623888"/>
            <a:chOff x="277307" y="5137436"/>
            <a:chExt cx="826280" cy="623888"/>
          </a:xfrm>
        </p:grpSpPr>
        <p:sp>
          <p:nvSpPr>
            <p:cNvPr id="14"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fontAlgn="base">
                <a:spcBef>
                  <a:spcPct val="50000"/>
                </a:spcBef>
                <a:spcAft>
                  <a:spcPct val="0"/>
                </a:spcAft>
                <a:defRPr/>
              </a:pPr>
              <a:r>
                <a:rPr lang="en-US" sz="2800" b="1" dirty="0">
                  <a:solidFill>
                    <a:srgbClr val="DADADA">
                      <a:lumMod val="10000"/>
                    </a:srgbClr>
                  </a:solidFill>
                  <a:latin typeface="Arial" pitchFamily="34" charset="0"/>
                </a:rPr>
                <a:t>12  </a:t>
              </a:r>
            </a:p>
          </p:txBody>
        </p:sp>
        <p:sp>
          <p:nvSpPr>
            <p:cNvPr id="15" name="AutoShape 54"/>
            <p:cNvSpPr>
              <a:spLocks/>
            </p:cNvSpPr>
            <p:nvPr/>
          </p:nvSpPr>
          <p:spPr bwMode="auto">
            <a:xfrm flipH="1">
              <a:off x="1011007" y="5137436"/>
              <a:ext cx="92580" cy="623888"/>
            </a:xfrm>
            <a:prstGeom prst="rightBrace">
              <a:avLst>
                <a:gd name="adj1" fmla="val 58482"/>
                <a:gd name="adj2" fmla="val 50000"/>
              </a:avLst>
            </a:prstGeom>
            <a:noFill/>
            <a:ln w="9525">
              <a:solidFill>
                <a:srgbClr val="000000"/>
              </a:solidFill>
              <a:round/>
              <a:headEnd/>
              <a:tailEnd/>
            </a:ln>
          </p:spPr>
          <p:txBody>
            <a:bodyPr wrap="none" anchor="ctr"/>
            <a:lstStyle/>
            <a:p>
              <a:pPr fontAlgn="base">
                <a:spcBef>
                  <a:spcPct val="0"/>
                </a:spcBef>
                <a:spcAft>
                  <a:spcPct val="0"/>
                </a:spcAft>
              </a:pPr>
              <a:endParaRPr lang="en-US">
                <a:solidFill>
                  <a:srgbClr val="FFFFFF"/>
                </a:solidFill>
              </a:endParaRPr>
            </a:p>
          </p:txBody>
        </p:sp>
        <p:sp>
          <p:nvSpPr>
            <p:cNvPr id="63" name="TextBox 62"/>
            <p:cNvSpPr txBox="1"/>
            <p:nvPr/>
          </p:nvSpPr>
          <p:spPr>
            <a:xfrm>
              <a:off x="709456" y="5139559"/>
              <a:ext cx="324000" cy="369332"/>
            </a:xfrm>
            <a:prstGeom prst="rect">
              <a:avLst/>
            </a:prstGeom>
            <a:noFill/>
          </p:spPr>
          <p:txBody>
            <a:bodyPr wrap="square" rtlCol="0">
              <a:spAutoFit/>
            </a:bodyPr>
            <a:lstStyle/>
            <a:p>
              <a:r>
                <a:rPr lang="en-AU" b="1" dirty="0">
                  <a:solidFill>
                    <a:srgbClr val="000000"/>
                  </a:solidFill>
                  <a:latin typeface="Arial" pitchFamily="34" charset="0"/>
                </a:rPr>
                <a:t>2</a:t>
              </a:r>
            </a:p>
          </p:txBody>
        </p:sp>
      </p:grpSp>
      <p:grpSp>
        <p:nvGrpSpPr>
          <p:cNvPr id="7" name="Group 70"/>
          <p:cNvGrpSpPr/>
          <p:nvPr/>
        </p:nvGrpSpPr>
        <p:grpSpPr>
          <a:xfrm>
            <a:off x="7093182" y="5936774"/>
            <a:ext cx="1518551" cy="666765"/>
            <a:chOff x="7093182" y="5936774"/>
            <a:chExt cx="1518551" cy="666765"/>
          </a:xfrm>
        </p:grpSpPr>
        <p:sp>
          <p:nvSpPr>
            <p:cNvPr id="17" name="AutoShape 54"/>
            <p:cNvSpPr>
              <a:spLocks/>
            </p:cNvSpPr>
            <p:nvPr/>
          </p:nvSpPr>
          <p:spPr bwMode="auto">
            <a:xfrm rot="16200000" flipH="1">
              <a:off x="7777395" y="5252561"/>
              <a:ext cx="150125" cy="1518551"/>
            </a:xfrm>
            <a:prstGeom prst="rightBrace">
              <a:avLst>
                <a:gd name="adj1" fmla="val 58482"/>
                <a:gd name="adj2" fmla="val 50000"/>
              </a:avLst>
            </a:prstGeom>
            <a:noFill/>
            <a:ln w="9525">
              <a:solidFill>
                <a:schemeClr val="accent4">
                  <a:lumMod val="10000"/>
                </a:schemeClr>
              </a:solidFill>
              <a:round/>
              <a:headEnd/>
              <a:tailEnd/>
            </a:ln>
          </p:spPr>
          <p:txBody>
            <a:bodyPr wrap="none" anchor="ctr"/>
            <a:lstStyle/>
            <a:p>
              <a:pPr fontAlgn="base">
                <a:spcBef>
                  <a:spcPct val="0"/>
                </a:spcBef>
                <a:spcAft>
                  <a:spcPct val="0"/>
                </a:spcAft>
              </a:pPr>
              <a:endParaRPr lang="en-US" dirty="0">
                <a:solidFill>
                  <a:srgbClr val="DADADA">
                    <a:lumMod val="10000"/>
                  </a:srgbClr>
                </a:solidFill>
              </a:endParaRPr>
            </a:p>
          </p:txBody>
        </p:sp>
        <p:grpSp>
          <p:nvGrpSpPr>
            <p:cNvPr id="9" name="Group 66"/>
            <p:cNvGrpSpPr/>
            <p:nvPr/>
          </p:nvGrpSpPr>
          <p:grpSpPr>
            <a:xfrm>
              <a:off x="7529441" y="5990900"/>
              <a:ext cx="756149" cy="612639"/>
              <a:chOff x="277307" y="5139559"/>
              <a:chExt cx="756149" cy="612639"/>
            </a:xfrm>
          </p:grpSpPr>
          <p:sp>
            <p:nvSpPr>
              <p:cNvPr id="68"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fontAlgn="base">
                  <a:spcBef>
                    <a:spcPct val="50000"/>
                  </a:spcBef>
                  <a:spcAft>
                    <a:spcPct val="0"/>
                  </a:spcAft>
                  <a:defRPr/>
                </a:pPr>
                <a:r>
                  <a:rPr lang="en-US" sz="2800" b="1" dirty="0">
                    <a:solidFill>
                      <a:srgbClr val="DADADA">
                        <a:lumMod val="10000"/>
                      </a:srgbClr>
                    </a:solidFill>
                    <a:latin typeface="Arial" pitchFamily="34" charset="0"/>
                  </a:rPr>
                  <a:t>40  </a:t>
                </a:r>
              </a:p>
            </p:txBody>
          </p:sp>
          <p:sp>
            <p:nvSpPr>
              <p:cNvPr id="70" name="TextBox 69"/>
              <p:cNvSpPr txBox="1"/>
              <p:nvPr/>
            </p:nvSpPr>
            <p:spPr>
              <a:xfrm>
                <a:off x="709456" y="5139559"/>
                <a:ext cx="324000" cy="369332"/>
              </a:xfrm>
              <a:prstGeom prst="rect">
                <a:avLst/>
              </a:prstGeom>
              <a:noFill/>
            </p:spPr>
            <p:txBody>
              <a:bodyPr wrap="square" rtlCol="0">
                <a:spAutoFit/>
              </a:bodyPr>
              <a:lstStyle/>
              <a:p>
                <a:r>
                  <a:rPr lang="en-AU" b="1" dirty="0">
                    <a:solidFill>
                      <a:srgbClr val="000000"/>
                    </a:solidFill>
                    <a:latin typeface="Arial" pitchFamily="34" charset="0"/>
                  </a:rPr>
                  <a:t>2</a:t>
                </a:r>
              </a:p>
            </p:txBody>
          </p:sp>
        </p:grpSp>
      </p:grpSp>
      <p:grpSp>
        <p:nvGrpSpPr>
          <p:cNvPr id="10" name="Group 80"/>
          <p:cNvGrpSpPr/>
          <p:nvPr/>
        </p:nvGrpSpPr>
        <p:grpSpPr>
          <a:xfrm>
            <a:off x="6553200" y="2173069"/>
            <a:ext cx="2324100" cy="1255930"/>
            <a:chOff x="9848850" y="2744569"/>
            <a:chExt cx="2324100" cy="1255930"/>
          </a:xfrm>
        </p:grpSpPr>
        <p:sp>
          <p:nvSpPr>
            <p:cNvPr id="79" name="Rectangle 78"/>
            <p:cNvSpPr/>
            <p:nvPr/>
          </p:nvSpPr>
          <p:spPr>
            <a:xfrm>
              <a:off x="9937308" y="2754472"/>
              <a:ext cx="2159441" cy="1246027"/>
            </a:xfrm>
            <a:prstGeom prst="rect">
              <a:avLst/>
            </a:prstGeom>
            <a:solidFill>
              <a:srgbClr val="FFFFFF">
                <a:lumMod val="95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algn="ctr">
                <a:defRPr/>
              </a:pPr>
              <a:endParaRPr lang="en-AU" kern="0">
                <a:solidFill>
                  <a:srgbClr val="FFFFFF"/>
                </a:solidFill>
              </a:endParaRPr>
            </a:p>
          </p:txBody>
        </p:sp>
        <p:sp>
          <p:nvSpPr>
            <p:cNvPr id="80" name="Rectangle 79"/>
            <p:cNvSpPr/>
            <p:nvPr/>
          </p:nvSpPr>
          <p:spPr>
            <a:xfrm>
              <a:off x="9848850" y="2744569"/>
              <a:ext cx="2324100" cy="1231106"/>
            </a:xfrm>
            <a:prstGeom prst="rect">
              <a:avLst/>
            </a:prstGeom>
          </p:spPr>
          <p:txBody>
            <a:bodyPr wrap="square">
              <a:spAutoFit/>
            </a:bodyPr>
            <a:lstStyle/>
            <a:p>
              <a:pPr algn="ctr" fontAlgn="base">
                <a:spcBef>
                  <a:spcPct val="50000"/>
                </a:spcBef>
                <a:spcAft>
                  <a:spcPct val="0"/>
                </a:spcAft>
                <a:buClr>
                  <a:srgbClr val="FFFFCC"/>
                </a:buClr>
                <a:buSzPct val="75000"/>
                <a:defRPr/>
              </a:pPr>
              <a:r>
                <a:rPr lang="en-AU" sz="2600" b="1" kern="0" dirty="0">
                  <a:solidFill>
                    <a:srgbClr val="333399">
                      <a:lumMod val="75000"/>
                    </a:srgbClr>
                  </a:solidFill>
                  <a:latin typeface="Arial" pitchFamily="34" charset="0"/>
                </a:rPr>
                <a:t>‘And another a second’ </a:t>
              </a:r>
              <a:r>
                <a:rPr lang="en-AU" sz="1600" b="1" kern="0" dirty="0" err="1">
                  <a:solidFill>
                    <a:srgbClr val="333399">
                      <a:lumMod val="75000"/>
                    </a:srgbClr>
                  </a:solidFill>
                  <a:latin typeface="Arial" pitchFamily="34" charset="0"/>
                </a:rPr>
                <a:t>Diaglott</a:t>
              </a:r>
              <a:r>
                <a:rPr lang="en-AU" sz="1600" b="1" kern="0" dirty="0">
                  <a:solidFill>
                    <a:srgbClr val="333399">
                      <a:lumMod val="75000"/>
                    </a:srgbClr>
                  </a:solidFill>
                  <a:latin typeface="Arial" pitchFamily="34" charset="0"/>
                </a:rPr>
                <a:t>.</a:t>
              </a:r>
              <a:r>
                <a:rPr lang="en-AU" sz="2200" b="1" kern="0" dirty="0">
                  <a:solidFill>
                    <a:srgbClr val="333399">
                      <a:lumMod val="75000"/>
                    </a:srgbClr>
                  </a:solidFill>
                  <a:latin typeface="Arial" pitchFamily="34" charset="0"/>
                </a:rPr>
                <a:t> </a:t>
              </a:r>
              <a:endParaRPr lang="en-AU" b="1" kern="0" dirty="0">
                <a:solidFill>
                  <a:srgbClr val="C00000"/>
                </a:solidFill>
                <a:latin typeface="Arial" pitchFamily="34" charset="0"/>
              </a:endParaRPr>
            </a:p>
          </p:txBody>
        </p:sp>
      </p:grpSp>
      <p:sp>
        <p:nvSpPr>
          <p:cNvPr id="82" name="Rectangle 81"/>
          <p:cNvSpPr/>
          <p:nvPr/>
        </p:nvSpPr>
        <p:spPr>
          <a:xfrm>
            <a:off x="4415243" y="3332091"/>
            <a:ext cx="2232000" cy="2592000"/>
          </a:xfrm>
          <a:prstGeom prst="rect">
            <a:avLst/>
          </a:prstGeom>
          <a:solidFill>
            <a:schemeClr val="bg1">
              <a:lumMod val="50000"/>
              <a:alpha val="14902"/>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grpSp>
        <p:nvGrpSpPr>
          <p:cNvPr id="13" name="Group 63"/>
          <p:cNvGrpSpPr/>
          <p:nvPr/>
        </p:nvGrpSpPr>
        <p:grpSpPr>
          <a:xfrm>
            <a:off x="4558352" y="3958135"/>
            <a:ext cx="1924334" cy="1078175"/>
            <a:chOff x="9778052" y="3577133"/>
            <a:chExt cx="1924334" cy="1078175"/>
          </a:xfrm>
        </p:grpSpPr>
        <p:sp>
          <p:nvSpPr>
            <p:cNvPr id="60" name="Oval 59"/>
            <p:cNvSpPr/>
            <p:nvPr/>
          </p:nvSpPr>
          <p:spPr>
            <a:xfrm>
              <a:off x="9778052" y="3577133"/>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2" name="TextBox 61"/>
            <p:cNvSpPr txBox="1"/>
            <p:nvPr/>
          </p:nvSpPr>
          <p:spPr>
            <a:xfrm>
              <a:off x="10134600" y="3867151"/>
              <a:ext cx="1409700" cy="523220"/>
            </a:xfrm>
            <a:prstGeom prst="rect">
              <a:avLst/>
            </a:prstGeom>
            <a:noFill/>
          </p:spPr>
          <p:txBody>
            <a:bodyPr wrap="square" rtlCol="0">
              <a:spAutoFit/>
            </a:bodyPr>
            <a:lstStyle/>
            <a:p>
              <a:r>
                <a:rPr lang="en-AU" sz="2800" b="1" i="1" dirty="0">
                  <a:solidFill>
                    <a:srgbClr val="DADADA">
                      <a:lumMod val="10000"/>
                    </a:srgbClr>
                  </a:solidFill>
                  <a:latin typeface="Arial" pitchFamily="34" charset="0"/>
                </a:rPr>
                <a:t>30 yrs</a:t>
              </a:r>
            </a:p>
          </p:txBody>
        </p:sp>
      </p:grpSp>
      <p:grpSp>
        <p:nvGrpSpPr>
          <p:cNvPr id="16" name="Group 76"/>
          <p:cNvGrpSpPr/>
          <p:nvPr/>
        </p:nvGrpSpPr>
        <p:grpSpPr>
          <a:xfrm>
            <a:off x="6457950" y="439519"/>
            <a:ext cx="1847850" cy="1274980"/>
            <a:chOff x="9791700" y="858619"/>
            <a:chExt cx="1847850" cy="1274980"/>
          </a:xfrm>
        </p:grpSpPr>
        <p:sp>
          <p:nvSpPr>
            <p:cNvPr id="73" name="Rectangle 72"/>
            <p:cNvSpPr/>
            <p:nvPr/>
          </p:nvSpPr>
          <p:spPr>
            <a:xfrm>
              <a:off x="9823009" y="887572"/>
              <a:ext cx="1800000" cy="1246027"/>
            </a:xfrm>
            <a:prstGeom prst="rect">
              <a:avLst/>
            </a:prstGeom>
            <a:solidFill>
              <a:srgbClr val="FFFFFF">
                <a:lumMod val="95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algn="ctr">
                <a:defRPr/>
              </a:pPr>
              <a:endParaRPr lang="en-AU" kern="0">
                <a:solidFill>
                  <a:srgbClr val="FFFFFF"/>
                </a:solidFill>
              </a:endParaRPr>
            </a:p>
          </p:txBody>
        </p:sp>
        <p:sp>
          <p:nvSpPr>
            <p:cNvPr id="75" name="Rectangle 74"/>
            <p:cNvSpPr/>
            <p:nvPr/>
          </p:nvSpPr>
          <p:spPr>
            <a:xfrm>
              <a:off x="9791700" y="858619"/>
              <a:ext cx="1847850" cy="1231106"/>
            </a:xfrm>
            <a:prstGeom prst="rect">
              <a:avLst/>
            </a:prstGeom>
          </p:spPr>
          <p:txBody>
            <a:bodyPr wrap="square">
              <a:spAutoFit/>
            </a:bodyPr>
            <a:lstStyle/>
            <a:p>
              <a:pPr algn="ctr" fontAlgn="base">
                <a:spcBef>
                  <a:spcPct val="50000"/>
                </a:spcBef>
                <a:spcAft>
                  <a:spcPct val="0"/>
                </a:spcAft>
                <a:buClr>
                  <a:srgbClr val="FFFFCC"/>
                </a:buClr>
                <a:buSzPct val="75000"/>
                <a:defRPr/>
              </a:pPr>
              <a:r>
                <a:rPr lang="en-AU" sz="2600" b="1" kern="0" dirty="0">
                  <a:solidFill>
                    <a:srgbClr val="333399">
                      <a:lumMod val="75000"/>
                    </a:srgbClr>
                  </a:solidFill>
                  <a:latin typeface="Arial" pitchFamily="34" charset="0"/>
                </a:rPr>
                <a:t>‘And I saw an angel’ </a:t>
              </a:r>
              <a:r>
                <a:rPr lang="en-AU" sz="1600" b="1" kern="0" dirty="0" err="1">
                  <a:solidFill>
                    <a:srgbClr val="333399">
                      <a:lumMod val="75000"/>
                    </a:srgbClr>
                  </a:solidFill>
                  <a:latin typeface="Arial" pitchFamily="34" charset="0"/>
                </a:rPr>
                <a:t>Diaglott</a:t>
              </a:r>
              <a:r>
                <a:rPr lang="en-AU" sz="1600" b="1" kern="0" dirty="0">
                  <a:solidFill>
                    <a:srgbClr val="333399">
                      <a:lumMod val="75000"/>
                    </a:srgbClr>
                  </a:solidFill>
                  <a:latin typeface="Arial" pitchFamily="34" charset="0"/>
                </a:rPr>
                <a:t>.</a:t>
              </a:r>
              <a:r>
                <a:rPr lang="en-AU" sz="2200" b="1" kern="0" dirty="0">
                  <a:solidFill>
                    <a:srgbClr val="333399">
                      <a:lumMod val="75000"/>
                    </a:srgbClr>
                  </a:solidFill>
                  <a:latin typeface="Arial" pitchFamily="34" charset="0"/>
                </a:rPr>
                <a:t> </a:t>
              </a:r>
              <a:endParaRPr lang="en-AU" b="1" kern="0" dirty="0">
                <a:solidFill>
                  <a:srgbClr val="C00000"/>
                </a:solidFill>
                <a:latin typeface="Arial" pitchFamily="34" charset="0"/>
              </a:endParaRPr>
            </a:p>
          </p:txBody>
        </p:sp>
      </p:grpSp>
      <p:sp>
        <p:nvSpPr>
          <p:cNvPr id="72" name="TextBox 71"/>
          <p:cNvSpPr txBox="1"/>
          <p:nvPr/>
        </p:nvSpPr>
        <p:spPr>
          <a:xfrm>
            <a:off x="157660" y="4146329"/>
            <a:ext cx="1188000" cy="584775"/>
          </a:xfrm>
          <a:prstGeom prst="rect">
            <a:avLst/>
          </a:prstGeom>
          <a:noFill/>
        </p:spPr>
        <p:txBody>
          <a:bodyPr wrap="square" rtlCol="0">
            <a:spAutoFit/>
          </a:bodyPr>
          <a:lstStyle/>
          <a:p>
            <a:r>
              <a:rPr lang="en-AU" sz="1600" b="1" dirty="0">
                <a:solidFill>
                  <a:srgbClr val="000000"/>
                </a:solidFill>
              </a:rPr>
              <a:t>Based on </a:t>
            </a:r>
            <a:r>
              <a:rPr lang="en-AU" sz="1600" b="1" dirty="0">
                <a:solidFill>
                  <a:srgbClr val="C00000"/>
                </a:solidFill>
              </a:rPr>
              <a:t>Rev.7:4-9</a:t>
            </a:r>
          </a:p>
        </p:txBody>
      </p:sp>
      <p:sp>
        <p:nvSpPr>
          <p:cNvPr id="77" name="Rectangle 76"/>
          <p:cNvSpPr/>
          <p:nvPr/>
        </p:nvSpPr>
        <p:spPr>
          <a:xfrm>
            <a:off x="173424" y="5713520"/>
            <a:ext cx="1188000" cy="100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76" name="TextBox 75"/>
          <p:cNvSpPr txBox="1"/>
          <p:nvPr/>
        </p:nvSpPr>
        <p:spPr>
          <a:xfrm>
            <a:off x="171307" y="4692241"/>
            <a:ext cx="1188000" cy="2062103"/>
          </a:xfrm>
          <a:prstGeom prst="rect">
            <a:avLst/>
          </a:prstGeom>
          <a:noFill/>
        </p:spPr>
        <p:txBody>
          <a:bodyPr wrap="square" rtlCol="0">
            <a:spAutoFit/>
          </a:bodyPr>
          <a:lstStyle/>
          <a:p>
            <a:r>
              <a:rPr lang="en-AU" sz="1600" b="1" dirty="0">
                <a:solidFill>
                  <a:srgbClr val="000000"/>
                </a:solidFill>
              </a:rPr>
              <a:t>To Jews a thousand =‘</a:t>
            </a:r>
            <a:r>
              <a:rPr lang="en-AU" sz="1600" b="1" dirty="0">
                <a:solidFill>
                  <a:srgbClr val="3333CC"/>
                </a:solidFill>
              </a:rPr>
              <a:t>family</a:t>
            </a:r>
            <a:r>
              <a:rPr lang="en-AU" sz="1600" b="1" dirty="0">
                <a:solidFill>
                  <a:srgbClr val="000000"/>
                </a:solidFill>
              </a:rPr>
              <a:t>’ </a:t>
            </a:r>
            <a:r>
              <a:rPr lang="en-AU" sz="1600" b="1" dirty="0">
                <a:solidFill>
                  <a:srgbClr val="C00000"/>
                </a:solidFill>
              </a:rPr>
              <a:t>Jud.6:15 </a:t>
            </a:r>
            <a:endParaRPr lang="en-AU" sz="1200" b="1" i="1" dirty="0">
              <a:solidFill>
                <a:srgbClr val="000000"/>
              </a:solidFill>
            </a:endParaRPr>
          </a:p>
          <a:p>
            <a:pPr algn="ctr"/>
            <a:r>
              <a:rPr lang="en-AU" sz="1600" b="1" i="1" dirty="0">
                <a:solidFill>
                  <a:srgbClr val="000000"/>
                </a:solidFill>
              </a:rPr>
              <a:t>Here is  perfected  family of Israel </a:t>
            </a:r>
          </a:p>
        </p:txBody>
      </p:sp>
      <p:grpSp>
        <p:nvGrpSpPr>
          <p:cNvPr id="78" name="Group 80">
            <a:extLst>
              <a:ext uri="{FF2B5EF4-FFF2-40B4-BE49-F238E27FC236}">
                <a16:creationId xmlns:a16="http://schemas.microsoft.com/office/drawing/2014/main" id="{75508839-28C8-41A8-A6AC-1FE6A0D4F2CA}"/>
              </a:ext>
            </a:extLst>
          </p:cNvPr>
          <p:cNvGrpSpPr/>
          <p:nvPr/>
        </p:nvGrpSpPr>
        <p:grpSpPr>
          <a:xfrm>
            <a:off x="6898617" y="2477318"/>
            <a:ext cx="1799309" cy="904857"/>
            <a:chOff x="9848850" y="2744569"/>
            <a:chExt cx="2324100" cy="1255930"/>
          </a:xfrm>
        </p:grpSpPr>
        <p:sp>
          <p:nvSpPr>
            <p:cNvPr id="81" name="Rectangle 80">
              <a:extLst>
                <a:ext uri="{FF2B5EF4-FFF2-40B4-BE49-F238E27FC236}">
                  <a16:creationId xmlns:a16="http://schemas.microsoft.com/office/drawing/2014/main" id="{7BDE0A59-16E4-4C71-9CD3-208EA2BC3F13}"/>
                </a:ext>
              </a:extLst>
            </p:cNvPr>
            <p:cNvSpPr/>
            <p:nvPr/>
          </p:nvSpPr>
          <p:spPr>
            <a:xfrm>
              <a:off x="9937308" y="2754472"/>
              <a:ext cx="2159441" cy="1246027"/>
            </a:xfrm>
            <a:prstGeom prst="rect">
              <a:avLst/>
            </a:prstGeom>
            <a:solidFill>
              <a:srgbClr val="FFFFFF">
                <a:lumMod val="95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algn="ctr">
                <a:defRPr/>
              </a:pPr>
              <a:endParaRPr lang="en-AU" kern="0">
                <a:solidFill>
                  <a:srgbClr val="FFFFFF"/>
                </a:solidFill>
              </a:endParaRPr>
            </a:p>
          </p:txBody>
        </p:sp>
        <p:sp>
          <p:nvSpPr>
            <p:cNvPr id="83" name="Rectangle 82">
              <a:extLst>
                <a:ext uri="{FF2B5EF4-FFF2-40B4-BE49-F238E27FC236}">
                  <a16:creationId xmlns:a16="http://schemas.microsoft.com/office/drawing/2014/main" id="{AA5AB2E0-E862-4548-8BDB-3D8C081652FA}"/>
                </a:ext>
              </a:extLst>
            </p:cNvPr>
            <p:cNvSpPr/>
            <p:nvPr/>
          </p:nvSpPr>
          <p:spPr>
            <a:xfrm>
              <a:off x="9848850" y="2744569"/>
              <a:ext cx="2324100" cy="1110694"/>
            </a:xfrm>
            <a:prstGeom prst="rect">
              <a:avLst/>
            </a:prstGeom>
          </p:spPr>
          <p:txBody>
            <a:bodyPr wrap="square">
              <a:spAutoFit/>
            </a:bodyPr>
            <a:lstStyle/>
            <a:p>
              <a:pPr algn="ctr" fontAlgn="base">
                <a:spcBef>
                  <a:spcPct val="50000"/>
                </a:spcBef>
                <a:spcAft>
                  <a:spcPct val="0"/>
                </a:spcAft>
                <a:buClr>
                  <a:srgbClr val="FFFFCC"/>
                </a:buClr>
                <a:buSzPct val="75000"/>
                <a:defRPr/>
              </a:pPr>
              <a:r>
                <a:rPr lang="en-AU" sz="2600" b="1" kern="0" dirty="0">
                  <a:solidFill>
                    <a:srgbClr val="333399">
                      <a:lumMod val="75000"/>
                    </a:srgbClr>
                  </a:solidFill>
                  <a:latin typeface="Arial" pitchFamily="34" charset="0"/>
                </a:rPr>
                <a:t>‘Alleluia!’</a:t>
              </a:r>
              <a:r>
                <a:rPr lang="en-AU" sz="1600" b="1" kern="0" dirty="0">
                  <a:solidFill>
                    <a:srgbClr val="333399">
                      <a:lumMod val="75000"/>
                    </a:srgbClr>
                  </a:solidFill>
                  <a:latin typeface="Arial" pitchFamily="34" charset="0"/>
                </a:rPr>
                <a:t> </a:t>
              </a:r>
              <a:r>
                <a:rPr lang="en-AU" sz="2000" b="1" kern="0" dirty="0">
                  <a:solidFill>
                    <a:srgbClr val="FF0000"/>
                  </a:solidFill>
                  <a:latin typeface="Arial" pitchFamily="34" charset="0"/>
                </a:rPr>
                <a:t>Rev.19:1-2 </a:t>
              </a:r>
            </a:p>
          </p:txBody>
        </p:sp>
      </p:grpSp>
      <p:grpSp>
        <p:nvGrpSpPr>
          <p:cNvPr id="84" name="Group 80">
            <a:extLst>
              <a:ext uri="{FF2B5EF4-FFF2-40B4-BE49-F238E27FC236}">
                <a16:creationId xmlns:a16="http://schemas.microsoft.com/office/drawing/2014/main" id="{2E8746D8-15E3-436C-990D-307E548F28A0}"/>
              </a:ext>
            </a:extLst>
          </p:cNvPr>
          <p:cNvGrpSpPr/>
          <p:nvPr/>
        </p:nvGrpSpPr>
        <p:grpSpPr>
          <a:xfrm>
            <a:off x="6898617" y="4992251"/>
            <a:ext cx="1799309" cy="904857"/>
            <a:chOff x="9848850" y="2744569"/>
            <a:chExt cx="2324100" cy="1255930"/>
          </a:xfrm>
        </p:grpSpPr>
        <p:sp>
          <p:nvSpPr>
            <p:cNvPr id="85" name="Rectangle 84">
              <a:extLst>
                <a:ext uri="{FF2B5EF4-FFF2-40B4-BE49-F238E27FC236}">
                  <a16:creationId xmlns:a16="http://schemas.microsoft.com/office/drawing/2014/main" id="{7EA5B961-1005-47F3-850E-F36385CD1B75}"/>
                </a:ext>
              </a:extLst>
            </p:cNvPr>
            <p:cNvSpPr/>
            <p:nvPr/>
          </p:nvSpPr>
          <p:spPr>
            <a:xfrm>
              <a:off x="9937308" y="2754472"/>
              <a:ext cx="2159441" cy="1246027"/>
            </a:xfrm>
            <a:prstGeom prst="rect">
              <a:avLst/>
            </a:prstGeom>
            <a:solidFill>
              <a:srgbClr val="FFFFFF">
                <a:lumMod val="95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algn="ctr">
                <a:defRPr/>
              </a:pPr>
              <a:endParaRPr lang="en-AU" kern="0">
                <a:solidFill>
                  <a:srgbClr val="FFFFFF"/>
                </a:solidFill>
              </a:endParaRPr>
            </a:p>
          </p:txBody>
        </p:sp>
        <p:sp>
          <p:nvSpPr>
            <p:cNvPr id="86" name="Rectangle 85">
              <a:extLst>
                <a:ext uri="{FF2B5EF4-FFF2-40B4-BE49-F238E27FC236}">
                  <a16:creationId xmlns:a16="http://schemas.microsoft.com/office/drawing/2014/main" id="{59AC7A2C-AA29-4DA0-9904-32ED3978A615}"/>
                </a:ext>
              </a:extLst>
            </p:cNvPr>
            <p:cNvSpPr/>
            <p:nvPr/>
          </p:nvSpPr>
          <p:spPr>
            <a:xfrm>
              <a:off x="9848850" y="2744569"/>
              <a:ext cx="2324100" cy="1110694"/>
            </a:xfrm>
            <a:prstGeom prst="rect">
              <a:avLst/>
            </a:prstGeom>
          </p:spPr>
          <p:txBody>
            <a:bodyPr wrap="square">
              <a:spAutoFit/>
            </a:bodyPr>
            <a:lstStyle/>
            <a:p>
              <a:pPr algn="ctr" fontAlgn="base">
                <a:spcBef>
                  <a:spcPct val="50000"/>
                </a:spcBef>
                <a:spcAft>
                  <a:spcPct val="0"/>
                </a:spcAft>
                <a:buClr>
                  <a:srgbClr val="FFFFCC"/>
                </a:buClr>
                <a:buSzPct val="75000"/>
                <a:defRPr/>
              </a:pPr>
              <a:r>
                <a:rPr lang="en-AU" sz="2600" b="1" kern="0" dirty="0">
                  <a:solidFill>
                    <a:srgbClr val="333399">
                      <a:lumMod val="75000"/>
                    </a:srgbClr>
                  </a:solidFill>
                  <a:latin typeface="Arial" pitchFamily="34" charset="0"/>
                </a:rPr>
                <a:t>‘Alleluia!’</a:t>
              </a:r>
              <a:r>
                <a:rPr lang="en-AU" sz="1600" b="1" kern="0" dirty="0">
                  <a:solidFill>
                    <a:srgbClr val="333399">
                      <a:lumMod val="75000"/>
                    </a:srgbClr>
                  </a:solidFill>
                  <a:latin typeface="Arial" pitchFamily="34" charset="0"/>
                </a:rPr>
                <a:t> </a:t>
              </a:r>
              <a:r>
                <a:rPr lang="en-AU" sz="2000" b="1" kern="0" dirty="0">
                  <a:solidFill>
                    <a:srgbClr val="FF0000"/>
                  </a:solidFill>
                  <a:latin typeface="Arial" pitchFamily="34" charset="0"/>
                </a:rPr>
                <a:t>Rev.19:3 </a:t>
              </a:r>
            </a:p>
          </p:txBody>
        </p:sp>
      </p:grpSp>
      <p:sp>
        <p:nvSpPr>
          <p:cNvPr id="69" name="Line 15">
            <a:extLst>
              <a:ext uri="{FF2B5EF4-FFF2-40B4-BE49-F238E27FC236}">
                <a16:creationId xmlns:a16="http://schemas.microsoft.com/office/drawing/2014/main" id="{7A0827AA-8EFF-4E70-9EB9-BC198C4B6D97}"/>
              </a:ext>
            </a:extLst>
          </p:cNvPr>
          <p:cNvSpPr>
            <a:spLocks noChangeShapeType="1"/>
          </p:cNvSpPr>
          <p:nvPr/>
        </p:nvSpPr>
        <p:spPr bwMode="auto">
          <a:xfrm flipV="1">
            <a:off x="6484490" y="3058758"/>
            <a:ext cx="602987" cy="281427"/>
          </a:xfrm>
          <a:prstGeom prst="line">
            <a:avLst/>
          </a:prstGeom>
          <a:noFill/>
          <a:ln w="57150">
            <a:solidFill>
              <a:srgbClr val="FF0000"/>
            </a:solidFill>
            <a:round/>
            <a:headEnd type="arrow" w="med" len="med"/>
            <a:tailEnd/>
          </a:ln>
        </p:spPr>
        <p:txBody>
          <a:bodyPr/>
          <a:lstStyle/>
          <a:p>
            <a:pPr>
              <a:defRPr/>
            </a:pPr>
            <a:endParaRPr lang="en-AU" kern="0">
              <a:solidFill>
                <a:sysClr val="windowText" lastClr="000000"/>
              </a:solidFill>
            </a:endParaRPr>
          </a:p>
        </p:txBody>
      </p:sp>
      <p:sp>
        <p:nvSpPr>
          <p:cNvPr id="71" name="Line 15">
            <a:extLst>
              <a:ext uri="{FF2B5EF4-FFF2-40B4-BE49-F238E27FC236}">
                <a16:creationId xmlns:a16="http://schemas.microsoft.com/office/drawing/2014/main" id="{A38A27BD-0D0F-44B4-8201-91164F3A321D}"/>
              </a:ext>
            </a:extLst>
          </p:cNvPr>
          <p:cNvSpPr>
            <a:spLocks noChangeShapeType="1"/>
          </p:cNvSpPr>
          <p:nvPr/>
        </p:nvSpPr>
        <p:spPr bwMode="auto">
          <a:xfrm flipV="1">
            <a:off x="6430238" y="5625358"/>
            <a:ext cx="602987" cy="281427"/>
          </a:xfrm>
          <a:prstGeom prst="line">
            <a:avLst/>
          </a:prstGeom>
          <a:noFill/>
          <a:ln w="57150">
            <a:solidFill>
              <a:srgbClr val="FF0000"/>
            </a:solidFill>
            <a:round/>
            <a:headEnd type="arrow" w="med" len="med"/>
            <a:tailEnd/>
          </a:ln>
        </p:spPr>
        <p:txBody>
          <a:bodyPr/>
          <a:lstStyle/>
          <a:p>
            <a:pPr>
              <a:defRPr/>
            </a:pPr>
            <a:endParaRPr lang="en-AU" kern="0">
              <a:solidFill>
                <a:sysClr val="windowText" lastClr="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55"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strVal val="#ppt_w*0.70"/>
                                          </p:val>
                                        </p:tav>
                                        <p:tav tm="100000">
                                          <p:val>
                                            <p:strVal val="#ppt_w"/>
                                          </p:val>
                                        </p:tav>
                                      </p:tavLst>
                                    </p:anim>
                                    <p:anim calcmode="lin" valueType="num">
                                      <p:cBhvr>
                                        <p:cTn id="20" dur="1000" fill="hold"/>
                                        <p:tgtEl>
                                          <p:spTgt spid="6"/>
                                        </p:tgtEl>
                                        <p:attrNameLst>
                                          <p:attrName>ppt_h</p:attrName>
                                        </p:attrNameLst>
                                      </p:cBhvr>
                                      <p:tavLst>
                                        <p:tav tm="0">
                                          <p:val>
                                            <p:strVal val="#ppt_h"/>
                                          </p:val>
                                        </p:tav>
                                        <p:tav tm="100000">
                                          <p:val>
                                            <p:strVal val="#ppt_h"/>
                                          </p:val>
                                        </p:tav>
                                      </p:tavLst>
                                    </p:anim>
                                    <p:animEffect transition="in" filter="fade">
                                      <p:cBhvr>
                                        <p:cTn id="21" dur="1000"/>
                                        <p:tgtEl>
                                          <p:spTgt spid="6"/>
                                        </p:tgtEl>
                                      </p:cBhvr>
                                    </p:animEffect>
                                  </p:childTnLst>
                                </p:cTn>
                              </p:par>
                              <p:par>
                                <p:cTn id="22" presetID="55"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ppt_w</p:attrName>
                                        </p:attrNameLst>
                                      </p:cBhvr>
                                      <p:tavLst>
                                        <p:tav tm="0">
                                          <p:val>
                                            <p:strVal val="#ppt_w*0.70"/>
                                          </p:val>
                                        </p:tav>
                                        <p:tav tm="100000">
                                          <p:val>
                                            <p:strVal val="#ppt_w"/>
                                          </p:val>
                                        </p:tav>
                                      </p:tavLst>
                                    </p:anim>
                                    <p:anim calcmode="lin" valueType="num">
                                      <p:cBhvr>
                                        <p:cTn id="25" dur="1000" fill="hold"/>
                                        <p:tgtEl>
                                          <p:spTgt spid="7"/>
                                        </p:tgtEl>
                                        <p:attrNameLst>
                                          <p:attrName>ppt_h</p:attrName>
                                        </p:attrNameLst>
                                      </p:cBhvr>
                                      <p:tavLst>
                                        <p:tav tm="0">
                                          <p:val>
                                            <p:strVal val="#ppt_h"/>
                                          </p:val>
                                        </p:tav>
                                        <p:tav tm="100000">
                                          <p:val>
                                            <p:strVal val="#ppt_h"/>
                                          </p:val>
                                        </p:tav>
                                      </p:tavLst>
                                    </p:anim>
                                    <p:animEffect transition="in" filter="fade">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72"/>
                                        </p:tgtEl>
                                        <p:attrNameLst>
                                          <p:attrName>style.visibility</p:attrName>
                                        </p:attrNameLst>
                                      </p:cBhvr>
                                      <p:to>
                                        <p:strVal val="visible"/>
                                      </p:to>
                                    </p:set>
                                    <p:anim calcmode="lin" valueType="num">
                                      <p:cBhvr>
                                        <p:cTn id="31" dur="1000" fill="hold"/>
                                        <p:tgtEl>
                                          <p:spTgt spid="72"/>
                                        </p:tgtEl>
                                        <p:attrNameLst>
                                          <p:attrName>ppt_w</p:attrName>
                                        </p:attrNameLst>
                                      </p:cBhvr>
                                      <p:tavLst>
                                        <p:tav tm="0">
                                          <p:val>
                                            <p:strVal val="#ppt_w*0.70"/>
                                          </p:val>
                                        </p:tav>
                                        <p:tav tm="100000">
                                          <p:val>
                                            <p:strVal val="#ppt_w"/>
                                          </p:val>
                                        </p:tav>
                                      </p:tavLst>
                                    </p:anim>
                                    <p:anim calcmode="lin" valueType="num">
                                      <p:cBhvr>
                                        <p:cTn id="32" dur="1000" fill="hold"/>
                                        <p:tgtEl>
                                          <p:spTgt spid="72"/>
                                        </p:tgtEl>
                                        <p:attrNameLst>
                                          <p:attrName>ppt_h</p:attrName>
                                        </p:attrNameLst>
                                      </p:cBhvr>
                                      <p:tavLst>
                                        <p:tav tm="0">
                                          <p:val>
                                            <p:strVal val="#ppt_h"/>
                                          </p:val>
                                        </p:tav>
                                        <p:tav tm="100000">
                                          <p:val>
                                            <p:strVal val="#ppt_h"/>
                                          </p:val>
                                        </p:tav>
                                      </p:tavLst>
                                    </p:anim>
                                    <p:animEffect transition="in" filter="fade">
                                      <p:cBhvr>
                                        <p:cTn id="33" dur="1000"/>
                                        <p:tgtEl>
                                          <p:spTgt spid="72"/>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grpId="0" nodeType="clickEffect">
                                  <p:stCondLst>
                                    <p:cond delay="0"/>
                                  </p:stCondLst>
                                  <p:childTnLst>
                                    <p:set>
                                      <p:cBhvr>
                                        <p:cTn id="37" dur="1" fill="hold">
                                          <p:stCondLst>
                                            <p:cond delay="0"/>
                                          </p:stCondLst>
                                        </p:cTn>
                                        <p:tgtEl>
                                          <p:spTgt spid="76"/>
                                        </p:tgtEl>
                                        <p:attrNameLst>
                                          <p:attrName>style.visibility</p:attrName>
                                        </p:attrNameLst>
                                      </p:cBhvr>
                                      <p:to>
                                        <p:strVal val="visible"/>
                                      </p:to>
                                    </p:set>
                                    <p:anim calcmode="lin" valueType="num">
                                      <p:cBhvr>
                                        <p:cTn id="38" dur="1000" fill="hold"/>
                                        <p:tgtEl>
                                          <p:spTgt spid="76"/>
                                        </p:tgtEl>
                                        <p:attrNameLst>
                                          <p:attrName>ppt_w</p:attrName>
                                        </p:attrNameLst>
                                      </p:cBhvr>
                                      <p:tavLst>
                                        <p:tav tm="0">
                                          <p:val>
                                            <p:strVal val="#ppt_w*0.70"/>
                                          </p:val>
                                        </p:tav>
                                        <p:tav tm="100000">
                                          <p:val>
                                            <p:strVal val="#ppt_w"/>
                                          </p:val>
                                        </p:tav>
                                      </p:tavLst>
                                    </p:anim>
                                    <p:anim calcmode="lin" valueType="num">
                                      <p:cBhvr>
                                        <p:cTn id="39" dur="1000" fill="hold"/>
                                        <p:tgtEl>
                                          <p:spTgt spid="76"/>
                                        </p:tgtEl>
                                        <p:attrNameLst>
                                          <p:attrName>ppt_h</p:attrName>
                                        </p:attrNameLst>
                                      </p:cBhvr>
                                      <p:tavLst>
                                        <p:tav tm="0">
                                          <p:val>
                                            <p:strVal val="#ppt_h"/>
                                          </p:val>
                                        </p:tav>
                                        <p:tav tm="100000">
                                          <p:val>
                                            <p:strVal val="#ppt_h"/>
                                          </p:val>
                                        </p:tav>
                                      </p:tavLst>
                                    </p:anim>
                                    <p:animEffect transition="in" filter="fade">
                                      <p:cBhvr>
                                        <p:cTn id="40" dur="1000"/>
                                        <p:tgtEl>
                                          <p:spTgt spid="76"/>
                                        </p:tgtEl>
                                      </p:cBhvr>
                                    </p:animEffect>
                                  </p:childTnLst>
                                </p:cTn>
                              </p:par>
                              <p:par>
                                <p:cTn id="41" presetID="55" presetClass="entr" presetSubtype="0" fill="hold" grpId="0" nodeType="withEffect">
                                  <p:stCondLst>
                                    <p:cond delay="0"/>
                                  </p:stCondLst>
                                  <p:childTnLst>
                                    <p:set>
                                      <p:cBhvr>
                                        <p:cTn id="42" dur="1" fill="hold">
                                          <p:stCondLst>
                                            <p:cond delay="0"/>
                                          </p:stCondLst>
                                        </p:cTn>
                                        <p:tgtEl>
                                          <p:spTgt spid="77"/>
                                        </p:tgtEl>
                                        <p:attrNameLst>
                                          <p:attrName>style.visibility</p:attrName>
                                        </p:attrNameLst>
                                      </p:cBhvr>
                                      <p:to>
                                        <p:strVal val="visible"/>
                                      </p:to>
                                    </p:set>
                                    <p:anim calcmode="lin" valueType="num">
                                      <p:cBhvr>
                                        <p:cTn id="43" dur="1000" fill="hold"/>
                                        <p:tgtEl>
                                          <p:spTgt spid="77"/>
                                        </p:tgtEl>
                                        <p:attrNameLst>
                                          <p:attrName>ppt_w</p:attrName>
                                        </p:attrNameLst>
                                      </p:cBhvr>
                                      <p:tavLst>
                                        <p:tav tm="0">
                                          <p:val>
                                            <p:strVal val="#ppt_w*0.70"/>
                                          </p:val>
                                        </p:tav>
                                        <p:tav tm="100000">
                                          <p:val>
                                            <p:strVal val="#ppt_w"/>
                                          </p:val>
                                        </p:tav>
                                      </p:tavLst>
                                    </p:anim>
                                    <p:anim calcmode="lin" valueType="num">
                                      <p:cBhvr>
                                        <p:cTn id="44" dur="1000" fill="hold"/>
                                        <p:tgtEl>
                                          <p:spTgt spid="77"/>
                                        </p:tgtEl>
                                        <p:attrNameLst>
                                          <p:attrName>ppt_h</p:attrName>
                                        </p:attrNameLst>
                                      </p:cBhvr>
                                      <p:tavLst>
                                        <p:tav tm="0">
                                          <p:val>
                                            <p:strVal val="#ppt_h"/>
                                          </p:val>
                                        </p:tav>
                                        <p:tav tm="100000">
                                          <p:val>
                                            <p:strVal val="#ppt_h"/>
                                          </p:val>
                                        </p:tav>
                                      </p:tavLst>
                                    </p:anim>
                                    <p:animEffect transition="in" filter="fade">
                                      <p:cBhvr>
                                        <p:cTn id="45" dur="1000"/>
                                        <p:tgtEl>
                                          <p:spTgt spid="77"/>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0" fill="hold" grpId="0" nodeType="clickEffect">
                                  <p:stCondLst>
                                    <p:cond delay="0"/>
                                  </p:stCondLst>
                                  <p:childTnLst>
                                    <p:set>
                                      <p:cBhvr>
                                        <p:cTn id="49" dur="1" fill="hold">
                                          <p:stCondLst>
                                            <p:cond delay="0"/>
                                          </p:stCondLst>
                                        </p:cTn>
                                        <p:tgtEl>
                                          <p:spTgt spid="39"/>
                                        </p:tgtEl>
                                        <p:attrNameLst>
                                          <p:attrName>style.visibility</p:attrName>
                                        </p:attrNameLst>
                                      </p:cBhvr>
                                      <p:to>
                                        <p:strVal val="visible"/>
                                      </p:to>
                                    </p:set>
                                    <p:anim calcmode="lin" valueType="num">
                                      <p:cBhvr>
                                        <p:cTn id="50" dur="2000" fill="hold"/>
                                        <p:tgtEl>
                                          <p:spTgt spid="39"/>
                                        </p:tgtEl>
                                        <p:attrNameLst>
                                          <p:attrName>ppt_w</p:attrName>
                                        </p:attrNameLst>
                                      </p:cBhvr>
                                      <p:tavLst>
                                        <p:tav tm="0">
                                          <p:val>
                                            <p:fltVal val="0"/>
                                          </p:val>
                                        </p:tav>
                                        <p:tav tm="100000">
                                          <p:val>
                                            <p:strVal val="#ppt_w"/>
                                          </p:val>
                                        </p:tav>
                                      </p:tavLst>
                                    </p:anim>
                                    <p:anim calcmode="lin" valueType="num">
                                      <p:cBhvr>
                                        <p:cTn id="51" dur="2000" fill="hold"/>
                                        <p:tgtEl>
                                          <p:spTgt spid="39"/>
                                        </p:tgtEl>
                                        <p:attrNameLst>
                                          <p:attrName>ppt_h</p:attrName>
                                        </p:attrNameLst>
                                      </p:cBhvr>
                                      <p:tavLst>
                                        <p:tav tm="0">
                                          <p:val>
                                            <p:fltVal val="0"/>
                                          </p:val>
                                        </p:tav>
                                        <p:tav tm="100000">
                                          <p:val>
                                            <p:strVal val="#ppt_h"/>
                                          </p:val>
                                        </p:tav>
                                      </p:tavLst>
                                    </p:anim>
                                    <p:animEffect transition="in" filter="fade">
                                      <p:cBhvr>
                                        <p:cTn id="52" dur="2000"/>
                                        <p:tgtEl>
                                          <p:spTgt spid="39"/>
                                        </p:tgtEl>
                                      </p:cBhvr>
                                    </p:animEffect>
                                  </p:childTnLst>
                                </p:cTn>
                              </p:par>
                              <p:par>
                                <p:cTn id="53" presetID="53" presetClass="entr" presetSubtype="0"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p:cTn id="55" dur="2000" fill="hold"/>
                                        <p:tgtEl>
                                          <p:spTgt spid="40"/>
                                        </p:tgtEl>
                                        <p:attrNameLst>
                                          <p:attrName>ppt_w</p:attrName>
                                        </p:attrNameLst>
                                      </p:cBhvr>
                                      <p:tavLst>
                                        <p:tav tm="0">
                                          <p:val>
                                            <p:fltVal val="0"/>
                                          </p:val>
                                        </p:tav>
                                        <p:tav tm="100000">
                                          <p:val>
                                            <p:strVal val="#ppt_w"/>
                                          </p:val>
                                        </p:tav>
                                      </p:tavLst>
                                    </p:anim>
                                    <p:anim calcmode="lin" valueType="num">
                                      <p:cBhvr>
                                        <p:cTn id="56" dur="2000" fill="hold"/>
                                        <p:tgtEl>
                                          <p:spTgt spid="40"/>
                                        </p:tgtEl>
                                        <p:attrNameLst>
                                          <p:attrName>ppt_h</p:attrName>
                                        </p:attrNameLst>
                                      </p:cBhvr>
                                      <p:tavLst>
                                        <p:tav tm="0">
                                          <p:val>
                                            <p:fltVal val="0"/>
                                          </p:val>
                                        </p:tav>
                                        <p:tav tm="100000">
                                          <p:val>
                                            <p:strVal val="#ppt_h"/>
                                          </p:val>
                                        </p:tav>
                                      </p:tavLst>
                                    </p:anim>
                                    <p:animEffect transition="in" filter="fade">
                                      <p:cBhvr>
                                        <p:cTn id="57" dur="2000"/>
                                        <p:tgtEl>
                                          <p:spTgt spid="40"/>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0" fill="hold" grpId="0" nodeType="clickEffect">
                                  <p:stCondLst>
                                    <p:cond delay="0"/>
                                  </p:stCondLst>
                                  <p:childTnLst>
                                    <p:set>
                                      <p:cBhvr>
                                        <p:cTn id="61" dur="1" fill="hold">
                                          <p:stCondLst>
                                            <p:cond delay="0"/>
                                          </p:stCondLst>
                                        </p:cTn>
                                        <p:tgtEl>
                                          <p:spTgt spid="51"/>
                                        </p:tgtEl>
                                        <p:attrNameLst>
                                          <p:attrName>style.visibility</p:attrName>
                                        </p:attrNameLst>
                                      </p:cBhvr>
                                      <p:to>
                                        <p:strVal val="visible"/>
                                      </p:to>
                                    </p:set>
                                    <p:anim calcmode="lin" valueType="num">
                                      <p:cBhvr>
                                        <p:cTn id="62" dur="2000" fill="hold"/>
                                        <p:tgtEl>
                                          <p:spTgt spid="51"/>
                                        </p:tgtEl>
                                        <p:attrNameLst>
                                          <p:attrName>ppt_w</p:attrName>
                                        </p:attrNameLst>
                                      </p:cBhvr>
                                      <p:tavLst>
                                        <p:tav tm="0">
                                          <p:val>
                                            <p:fltVal val="0"/>
                                          </p:val>
                                        </p:tav>
                                        <p:tav tm="100000">
                                          <p:val>
                                            <p:strVal val="#ppt_w"/>
                                          </p:val>
                                        </p:tav>
                                      </p:tavLst>
                                    </p:anim>
                                    <p:anim calcmode="lin" valueType="num">
                                      <p:cBhvr>
                                        <p:cTn id="63" dur="2000" fill="hold"/>
                                        <p:tgtEl>
                                          <p:spTgt spid="51"/>
                                        </p:tgtEl>
                                        <p:attrNameLst>
                                          <p:attrName>ppt_h</p:attrName>
                                        </p:attrNameLst>
                                      </p:cBhvr>
                                      <p:tavLst>
                                        <p:tav tm="0">
                                          <p:val>
                                            <p:fltVal val="0"/>
                                          </p:val>
                                        </p:tav>
                                        <p:tav tm="100000">
                                          <p:val>
                                            <p:strVal val="#ppt_h"/>
                                          </p:val>
                                        </p:tav>
                                      </p:tavLst>
                                    </p:anim>
                                    <p:animEffect transition="in" filter="fade">
                                      <p:cBhvr>
                                        <p:cTn id="64" dur="2000"/>
                                        <p:tgtEl>
                                          <p:spTgt spid="51"/>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0" fill="hold" nodeType="clickEffect">
                                  <p:stCondLst>
                                    <p:cond delay="0"/>
                                  </p:stCondLst>
                                  <p:childTnLst>
                                    <p:set>
                                      <p:cBhvr>
                                        <p:cTn id="68" dur="1" fill="hold">
                                          <p:stCondLst>
                                            <p:cond delay="0"/>
                                          </p:stCondLst>
                                        </p:cTn>
                                        <p:tgtEl>
                                          <p:spTgt spid="132"/>
                                        </p:tgtEl>
                                        <p:attrNameLst>
                                          <p:attrName>style.visibility</p:attrName>
                                        </p:attrNameLst>
                                      </p:cBhvr>
                                      <p:to>
                                        <p:strVal val="visible"/>
                                      </p:to>
                                    </p:set>
                                    <p:anim calcmode="lin" valueType="num">
                                      <p:cBhvr>
                                        <p:cTn id="69" dur="2000" fill="hold"/>
                                        <p:tgtEl>
                                          <p:spTgt spid="132"/>
                                        </p:tgtEl>
                                        <p:attrNameLst>
                                          <p:attrName>ppt_w</p:attrName>
                                        </p:attrNameLst>
                                      </p:cBhvr>
                                      <p:tavLst>
                                        <p:tav tm="0">
                                          <p:val>
                                            <p:fltVal val="0"/>
                                          </p:val>
                                        </p:tav>
                                        <p:tav tm="100000">
                                          <p:val>
                                            <p:strVal val="#ppt_w"/>
                                          </p:val>
                                        </p:tav>
                                      </p:tavLst>
                                    </p:anim>
                                    <p:anim calcmode="lin" valueType="num">
                                      <p:cBhvr>
                                        <p:cTn id="70" dur="2000" fill="hold"/>
                                        <p:tgtEl>
                                          <p:spTgt spid="132"/>
                                        </p:tgtEl>
                                        <p:attrNameLst>
                                          <p:attrName>ppt_h</p:attrName>
                                        </p:attrNameLst>
                                      </p:cBhvr>
                                      <p:tavLst>
                                        <p:tav tm="0">
                                          <p:val>
                                            <p:fltVal val="0"/>
                                          </p:val>
                                        </p:tav>
                                        <p:tav tm="100000">
                                          <p:val>
                                            <p:strVal val="#ppt_h"/>
                                          </p:val>
                                        </p:tav>
                                      </p:tavLst>
                                    </p:anim>
                                    <p:animEffect transition="in" filter="fade">
                                      <p:cBhvr>
                                        <p:cTn id="71" dur="2000"/>
                                        <p:tgtEl>
                                          <p:spTgt spid="132"/>
                                        </p:tgtEl>
                                      </p:cBhvr>
                                    </p:animEffect>
                                  </p:childTnLst>
                                </p:cTn>
                              </p:par>
                            </p:childTnLst>
                          </p:cTn>
                        </p:par>
                        <p:par>
                          <p:cTn id="72" fill="hold">
                            <p:stCondLst>
                              <p:cond delay="2000"/>
                            </p:stCondLst>
                            <p:childTnLst>
                              <p:par>
                                <p:cTn id="73" presetID="55" presetClass="entr" presetSubtype="0" fill="hold" nodeType="afterEffect">
                                  <p:stCondLst>
                                    <p:cond delay="0"/>
                                  </p:stCondLst>
                                  <p:childTnLst>
                                    <p:set>
                                      <p:cBhvr>
                                        <p:cTn id="74" dur="1" fill="hold">
                                          <p:stCondLst>
                                            <p:cond delay="0"/>
                                          </p:stCondLst>
                                        </p:cTn>
                                        <p:tgtEl>
                                          <p:spTgt spid="16"/>
                                        </p:tgtEl>
                                        <p:attrNameLst>
                                          <p:attrName>style.visibility</p:attrName>
                                        </p:attrNameLst>
                                      </p:cBhvr>
                                      <p:to>
                                        <p:strVal val="visible"/>
                                      </p:to>
                                    </p:set>
                                    <p:anim calcmode="lin" valueType="num">
                                      <p:cBhvr>
                                        <p:cTn id="75" dur="1000" fill="hold"/>
                                        <p:tgtEl>
                                          <p:spTgt spid="16"/>
                                        </p:tgtEl>
                                        <p:attrNameLst>
                                          <p:attrName>ppt_w</p:attrName>
                                        </p:attrNameLst>
                                      </p:cBhvr>
                                      <p:tavLst>
                                        <p:tav tm="0">
                                          <p:val>
                                            <p:strVal val="#ppt_w*0.70"/>
                                          </p:val>
                                        </p:tav>
                                        <p:tav tm="100000">
                                          <p:val>
                                            <p:strVal val="#ppt_w"/>
                                          </p:val>
                                        </p:tav>
                                      </p:tavLst>
                                    </p:anim>
                                    <p:anim calcmode="lin" valueType="num">
                                      <p:cBhvr>
                                        <p:cTn id="76" dur="1000" fill="hold"/>
                                        <p:tgtEl>
                                          <p:spTgt spid="16"/>
                                        </p:tgtEl>
                                        <p:attrNameLst>
                                          <p:attrName>ppt_h</p:attrName>
                                        </p:attrNameLst>
                                      </p:cBhvr>
                                      <p:tavLst>
                                        <p:tav tm="0">
                                          <p:val>
                                            <p:strVal val="#ppt_h"/>
                                          </p:val>
                                        </p:tav>
                                        <p:tav tm="100000">
                                          <p:val>
                                            <p:strVal val="#ppt_h"/>
                                          </p:val>
                                        </p:tav>
                                      </p:tavLst>
                                    </p:anim>
                                    <p:animEffect transition="in" filter="fade">
                                      <p:cBhvr>
                                        <p:cTn id="77" dur="1000"/>
                                        <p:tgtEl>
                                          <p:spTgt spid="16"/>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0" fill="hold" grpId="0" nodeType="clickEffect">
                                  <p:stCondLst>
                                    <p:cond delay="0"/>
                                  </p:stCondLst>
                                  <p:childTnLst>
                                    <p:set>
                                      <p:cBhvr>
                                        <p:cTn id="81" dur="1" fill="hold">
                                          <p:stCondLst>
                                            <p:cond delay="0"/>
                                          </p:stCondLst>
                                        </p:cTn>
                                        <p:tgtEl>
                                          <p:spTgt spid="133"/>
                                        </p:tgtEl>
                                        <p:attrNameLst>
                                          <p:attrName>style.visibility</p:attrName>
                                        </p:attrNameLst>
                                      </p:cBhvr>
                                      <p:to>
                                        <p:strVal val="visible"/>
                                      </p:to>
                                    </p:set>
                                    <p:anim calcmode="lin" valueType="num">
                                      <p:cBhvr>
                                        <p:cTn id="82" dur="2000" fill="hold"/>
                                        <p:tgtEl>
                                          <p:spTgt spid="133"/>
                                        </p:tgtEl>
                                        <p:attrNameLst>
                                          <p:attrName>ppt_w</p:attrName>
                                        </p:attrNameLst>
                                      </p:cBhvr>
                                      <p:tavLst>
                                        <p:tav tm="0">
                                          <p:val>
                                            <p:fltVal val="0"/>
                                          </p:val>
                                        </p:tav>
                                        <p:tav tm="100000">
                                          <p:val>
                                            <p:strVal val="#ppt_w"/>
                                          </p:val>
                                        </p:tav>
                                      </p:tavLst>
                                    </p:anim>
                                    <p:anim calcmode="lin" valueType="num">
                                      <p:cBhvr>
                                        <p:cTn id="83" dur="2000" fill="hold"/>
                                        <p:tgtEl>
                                          <p:spTgt spid="133"/>
                                        </p:tgtEl>
                                        <p:attrNameLst>
                                          <p:attrName>ppt_h</p:attrName>
                                        </p:attrNameLst>
                                      </p:cBhvr>
                                      <p:tavLst>
                                        <p:tav tm="0">
                                          <p:val>
                                            <p:fltVal val="0"/>
                                          </p:val>
                                        </p:tav>
                                        <p:tav tm="100000">
                                          <p:val>
                                            <p:strVal val="#ppt_h"/>
                                          </p:val>
                                        </p:tav>
                                      </p:tavLst>
                                    </p:anim>
                                    <p:animEffect transition="in" filter="fade">
                                      <p:cBhvr>
                                        <p:cTn id="84" dur="2000"/>
                                        <p:tgtEl>
                                          <p:spTgt spid="133"/>
                                        </p:tgtEl>
                                      </p:cBhvr>
                                    </p:animEffect>
                                  </p:childTnLst>
                                </p:cTn>
                              </p:par>
                              <p:par>
                                <p:cTn id="85" presetID="53" presetClass="entr" presetSubtype="0" fill="hold" grpId="0" nodeType="withEffect">
                                  <p:stCondLst>
                                    <p:cond delay="0"/>
                                  </p:stCondLst>
                                  <p:childTnLst>
                                    <p:set>
                                      <p:cBhvr>
                                        <p:cTn id="86" dur="1" fill="hold">
                                          <p:stCondLst>
                                            <p:cond delay="0"/>
                                          </p:stCondLst>
                                        </p:cTn>
                                        <p:tgtEl>
                                          <p:spTgt spid="135"/>
                                        </p:tgtEl>
                                        <p:attrNameLst>
                                          <p:attrName>style.visibility</p:attrName>
                                        </p:attrNameLst>
                                      </p:cBhvr>
                                      <p:to>
                                        <p:strVal val="visible"/>
                                      </p:to>
                                    </p:set>
                                    <p:anim calcmode="lin" valueType="num">
                                      <p:cBhvr>
                                        <p:cTn id="87" dur="2000" fill="hold"/>
                                        <p:tgtEl>
                                          <p:spTgt spid="135"/>
                                        </p:tgtEl>
                                        <p:attrNameLst>
                                          <p:attrName>ppt_w</p:attrName>
                                        </p:attrNameLst>
                                      </p:cBhvr>
                                      <p:tavLst>
                                        <p:tav tm="0">
                                          <p:val>
                                            <p:fltVal val="0"/>
                                          </p:val>
                                        </p:tav>
                                        <p:tav tm="100000">
                                          <p:val>
                                            <p:strVal val="#ppt_w"/>
                                          </p:val>
                                        </p:tav>
                                      </p:tavLst>
                                    </p:anim>
                                    <p:anim calcmode="lin" valueType="num">
                                      <p:cBhvr>
                                        <p:cTn id="88" dur="2000" fill="hold"/>
                                        <p:tgtEl>
                                          <p:spTgt spid="135"/>
                                        </p:tgtEl>
                                        <p:attrNameLst>
                                          <p:attrName>ppt_h</p:attrName>
                                        </p:attrNameLst>
                                      </p:cBhvr>
                                      <p:tavLst>
                                        <p:tav tm="0">
                                          <p:val>
                                            <p:fltVal val="0"/>
                                          </p:val>
                                        </p:tav>
                                        <p:tav tm="100000">
                                          <p:val>
                                            <p:strVal val="#ppt_h"/>
                                          </p:val>
                                        </p:tav>
                                      </p:tavLst>
                                    </p:anim>
                                    <p:animEffect transition="in" filter="fade">
                                      <p:cBhvr>
                                        <p:cTn id="89" dur="2000"/>
                                        <p:tgtEl>
                                          <p:spTgt spid="135"/>
                                        </p:tgtEl>
                                      </p:cBhvr>
                                    </p:animEffect>
                                  </p:childTnLst>
                                </p:cTn>
                              </p:par>
                            </p:childTnLst>
                          </p:cTn>
                        </p:par>
                        <p:par>
                          <p:cTn id="90" fill="hold">
                            <p:stCondLst>
                              <p:cond delay="2000"/>
                            </p:stCondLst>
                            <p:childTnLst>
                              <p:par>
                                <p:cTn id="91" presetID="55" presetClass="entr" presetSubtype="0" fill="hold" nodeType="afterEffect">
                                  <p:stCondLst>
                                    <p:cond delay="0"/>
                                  </p:stCondLst>
                                  <p:childTnLst>
                                    <p:set>
                                      <p:cBhvr>
                                        <p:cTn id="92" dur="1" fill="hold">
                                          <p:stCondLst>
                                            <p:cond delay="0"/>
                                          </p:stCondLst>
                                        </p:cTn>
                                        <p:tgtEl>
                                          <p:spTgt spid="10"/>
                                        </p:tgtEl>
                                        <p:attrNameLst>
                                          <p:attrName>style.visibility</p:attrName>
                                        </p:attrNameLst>
                                      </p:cBhvr>
                                      <p:to>
                                        <p:strVal val="visible"/>
                                      </p:to>
                                    </p:set>
                                    <p:anim calcmode="lin" valueType="num">
                                      <p:cBhvr>
                                        <p:cTn id="93" dur="1000" fill="hold"/>
                                        <p:tgtEl>
                                          <p:spTgt spid="10"/>
                                        </p:tgtEl>
                                        <p:attrNameLst>
                                          <p:attrName>ppt_w</p:attrName>
                                        </p:attrNameLst>
                                      </p:cBhvr>
                                      <p:tavLst>
                                        <p:tav tm="0">
                                          <p:val>
                                            <p:strVal val="#ppt_w*0.70"/>
                                          </p:val>
                                        </p:tav>
                                        <p:tav tm="100000">
                                          <p:val>
                                            <p:strVal val="#ppt_w"/>
                                          </p:val>
                                        </p:tav>
                                      </p:tavLst>
                                    </p:anim>
                                    <p:anim calcmode="lin" valueType="num">
                                      <p:cBhvr>
                                        <p:cTn id="94" dur="1000" fill="hold"/>
                                        <p:tgtEl>
                                          <p:spTgt spid="10"/>
                                        </p:tgtEl>
                                        <p:attrNameLst>
                                          <p:attrName>ppt_h</p:attrName>
                                        </p:attrNameLst>
                                      </p:cBhvr>
                                      <p:tavLst>
                                        <p:tav tm="0">
                                          <p:val>
                                            <p:strVal val="#ppt_h"/>
                                          </p:val>
                                        </p:tav>
                                        <p:tav tm="100000">
                                          <p:val>
                                            <p:strVal val="#ppt_h"/>
                                          </p:val>
                                        </p:tav>
                                      </p:tavLst>
                                    </p:anim>
                                    <p:animEffect transition="in" filter="fade">
                                      <p:cBhvr>
                                        <p:cTn id="95" dur="1000"/>
                                        <p:tgtEl>
                                          <p:spTgt spid="10"/>
                                        </p:tgtEl>
                                      </p:cBhvr>
                                    </p:animEffect>
                                  </p:childTnLst>
                                </p:cTn>
                              </p:par>
                            </p:childTnLst>
                          </p:cTn>
                        </p:par>
                      </p:childTnLst>
                    </p:cTn>
                  </p:par>
                  <p:par>
                    <p:cTn id="96" fill="hold">
                      <p:stCondLst>
                        <p:cond delay="indefinite"/>
                      </p:stCondLst>
                      <p:childTnLst>
                        <p:par>
                          <p:cTn id="97" fill="hold">
                            <p:stCondLst>
                              <p:cond delay="0"/>
                            </p:stCondLst>
                            <p:childTnLst>
                              <p:par>
                                <p:cTn id="98" presetID="55" presetClass="entr" presetSubtype="0" fill="hold" nodeType="clickEffect">
                                  <p:stCondLst>
                                    <p:cond delay="0"/>
                                  </p:stCondLst>
                                  <p:childTnLst>
                                    <p:set>
                                      <p:cBhvr>
                                        <p:cTn id="99" dur="1" fill="hold">
                                          <p:stCondLst>
                                            <p:cond delay="0"/>
                                          </p:stCondLst>
                                        </p:cTn>
                                        <p:tgtEl>
                                          <p:spTgt spid="3"/>
                                        </p:tgtEl>
                                        <p:attrNameLst>
                                          <p:attrName>style.visibility</p:attrName>
                                        </p:attrNameLst>
                                      </p:cBhvr>
                                      <p:to>
                                        <p:strVal val="visible"/>
                                      </p:to>
                                    </p:set>
                                    <p:anim calcmode="lin" valueType="num">
                                      <p:cBhvr>
                                        <p:cTn id="100" dur="1000" fill="hold"/>
                                        <p:tgtEl>
                                          <p:spTgt spid="3"/>
                                        </p:tgtEl>
                                        <p:attrNameLst>
                                          <p:attrName>ppt_w</p:attrName>
                                        </p:attrNameLst>
                                      </p:cBhvr>
                                      <p:tavLst>
                                        <p:tav tm="0">
                                          <p:val>
                                            <p:strVal val="#ppt_w*0.70"/>
                                          </p:val>
                                        </p:tav>
                                        <p:tav tm="100000">
                                          <p:val>
                                            <p:strVal val="#ppt_w"/>
                                          </p:val>
                                        </p:tav>
                                      </p:tavLst>
                                    </p:anim>
                                    <p:anim calcmode="lin" valueType="num">
                                      <p:cBhvr>
                                        <p:cTn id="101" dur="1000" fill="hold"/>
                                        <p:tgtEl>
                                          <p:spTgt spid="3"/>
                                        </p:tgtEl>
                                        <p:attrNameLst>
                                          <p:attrName>ppt_h</p:attrName>
                                        </p:attrNameLst>
                                      </p:cBhvr>
                                      <p:tavLst>
                                        <p:tav tm="0">
                                          <p:val>
                                            <p:strVal val="#ppt_h"/>
                                          </p:val>
                                        </p:tav>
                                        <p:tav tm="100000">
                                          <p:val>
                                            <p:strVal val="#ppt_h"/>
                                          </p:val>
                                        </p:tav>
                                      </p:tavLst>
                                    </p:anim>
                                    <p:animEffect transition="in" filter="fade">
                                      <p:cBhvr>
                                        <p:cTn id="102" dur="1000"/>
                                        <p:tgtEl>
                                          <p:spTgt spid="3"/>
                                        </p:tgtEl>
                                      </p:cBhvr>
                                    </p:animEffect>
                                  </p:childTnLst>
                                </p:cTn>
                              </p:par>
                            </p:childTnLst>
                          </p:cTn>
                        </p:par>
                      </p:childTnLst>
                    </p:cTn>
                  </p:par>
                  <p:par>
                    <p:cTn id="103" fill="hold">
                      <p:stCondLst>
                        <p:cond delay="indefinite"/>
                      </p:stCondLst>
                      <p:childTnLst>
                        <p:par>
                          <p:cTn id="104" fill="hold">
                            <p:stCondLst>
                              <p:cond delay="0"/>
                            </p:stCondLst>
                            <p:childTnLst>
                              <p:par>
                                <p:cTn id="105" presetID="53" presetClass="entr" presetSubtype="0" fill="hold" grpId="0" nodeType="clickEffect">
                                  <p:stCondLst>
                                    <p:cond delay="0"/>
                                  </p:stCondLst>
                                  <p:childTnLst>
                                    <p:set>
                                      <p:cBhvr>
                                        <p:cTn id="106" dur="1" fill="hold">
                                          <p:stCondLst>
                                            <p:cond delay="0"/>
                                          </p:stCondLst>
                                        </p:cTn>
                                        <p:tgtEl>
                                          <p:spTgt spid="82"/>
                                        </p:tgtEl>
                                        <p:attrNameLst>
                                          <p:attrName>style.visibility</p:attrName>
                                        </p:attrNameLst>
                                      </p:cBhvr>
                                      <p:to>
                                        <p:strVal val="visible"/>
                                      </p:to>
                                    </p:set>
                                    <p:anim calcmode="lin" valueType="num">
                                      <p:cBhvr>
                                        <p:cTn id="107" dur="2000" fill="hold"/>
                                        <p:tgtEl>
                                          <p:spTgt spid="82"/>
                                        </p:tgtEl>
                                        <p:attrNameLst>
                                          <p:attrName>ppt_w</p:attrName>
                                        </p:attrNameLst>
                                      </p:cBhvr>
                                      <p:tavLst>
                                        <p:tav tm="0">
                                          <p:val>
                                            <p:fltVal val="0"/>
                                          </p:val>
                                        </p:tav>
                                        <p:tav tm="100000">
                                          <p:val>
                                            <p:strVal val="#ppt_w"/>
                                          </p:val>
                                        </p:tav>
                                      </p:tavLst>
                                    </p:anim>
                                    <p:anim calcmode="lin" valueType="num">
                                      <p:cBhvr>
                                        <p:cTn id="108" dur="2000" fill="hold"/>
                                        <p:tgtEl>
                                          <p:spTgt spid="82"/>
                                        </p:tgtEl>
                                        <p:attrNameLst>
                                          <p:attrName>ppt_h</p:attrName>
                                        </p:attrNameLst>
                                      </p:cBhvr>
                                      <p:tavLst>
                                        <p:tav tm="0">
                                          <p:val>
                                            <p:fltVal val="0"/>
                                          </p:val>
                                        </p:tav>
                                        <p:tav tm="100000">
                                          <p:val>
                                            <p:strVal val="#ppt_h"/>
                                          </p:val>
                                        </p:tav>
                                      </p:tavLst>
                                    </p:anim>
                                    <p:animEffect transition="in" filter="fade">
                                      <p:cBhvr>
                                        <p:cTn id="109" dur="2000"/>
                                        <p:tgtEl>
                                          <p:spTgt spid="82"/>
                                        </p:tgtEl>
                                      </p:cBhvr>
                                    </p:animEffect>
                                  </p:childTnLst>
                                </p:cTn>
                              </p:par>
                            </p:childTnLst>
                          </p:cTn>
                        </p:par>
                      </p:childTnLst>
                    </p:cTn>
                  </p:par>
                  <p:par>
                    <p:cTn id="110" fill="hold">
                      <p:stCondLst>
                        <p:cond delay="indefinite"/>
                      </p:stCondLst>
                      <p:childTnLst>
                        <p:par>
                          <p:cTn id="111" fill="hold">
                            <p:stCondLst>
                              <p:cond delay="0"/>
                            </p:stCondLst>
                            <p:childTnLst>
                              <p:par>
                                <p:cTn id="112" presetID="53" presetClass="entr" presetSubtype="0" fill="hold" grpId="0" nodeType="clickEffect">
                                  <p:stCondLst>
                                    <p:cond delay="0"/>
                                  </p:stCondLst>
                                  <p:childTnLst>
                                    <p:set>
                                      <p:cBhvr>
                                        <p:cTn id="113" dur="1" fill="hold">
                                          <p:stCondLst>
                                            <p:cond delay="0"/>
                                          </p:stCondLst>
                                        </p:cTn>
                                        <p:tgtEl>
                                          <p:spTgt spid="134"/>
                                        </p:tgtEl>
                                        <p:attrNameLst>
                                          <p:attrName>style.visibility</p:attrName>
                                        </p:attrNameLst>
                                      </p:cBhvr>
                                      <p:to>
                                        <p:strVal val="visible"/>
                                      </p:to>
                                    </p:set>
                                    <p:anim calcmode="lin" valueType="num">
                                      <p:cBhvr>
                                        <p:cTn id="114" dur="2000" fill="hold"/>
                                        <p:tgtEl>
                                          <p:spTgt spid="134"/>
                                        </p:tgtEl>
                                        <p:attrNameLst>
                                          <p:attrName>ppt_w</p:attrName>
                                        </p:attrNameLst>
                                      </p:cBhvr>
                                      <p:tavLst>
                                        <p:tav tm="0">
                                          <p:val>
                                            <p:fltVal val="0"/>
                                          </p:val>
                                        </p:tav>
                                        <p:tav tm="100000">
                                          <p:val>
                                            <p:strVal val="#ppt_w"/>
                                          </p:val>
                                        </p:tav>
                                      </p:tavLst>
                                    </p:anim>
                                    <p:anim calcmode="lin" valueType="num">
                                      <p:cBhvr>
                                        <p:cTn id="115" dur="2000" fill="hold"/>
                                        <p:tgtEl>
                                          <p:spTgt spid="134"/>
                                        </p:tgtEl>
                                        <p:attrNameLst>
                                          <p:attrName>ppt_h</p:attrName>
                                        </p:attrNameLst>
                                      </p:cBhvr>
                                      <p:tavLst>
                                        <p:tav tm="0">
                                          <p:val>
                                            <p:fltVal val="0"/>
                                          </p:val>
                                        </p:tav>
                                        <p:tav tm="100000">
                                          <p:val>
                                            <p:strVal val="#ppt_h"/>
                                          </p:val>
                                        </p:tav>
                                      </p:tavLst>
                                    </p:anim>
                                    <p:animEffect transition="in" filter="fade">
                                      <p:cBhvr>
                                        <p:cTn id="116" dur="2000"/>
                                        <p:tgtEl>
                                          <p:spTgt spid="134"/>
                                        </p:tgtEl>
                                      </p:cBhvr>
                                    </p:animEffect>
                                  </p:childTnLst>
                                </p:cTn>
                              </p:par>
                            </p:childTnLst>
                          </p:cTn>
                        </p:par>
                      </p:childTnLst>
                    </p:cTn>
                  </p:par>
                  <p:par>
                    <p:cTn id="117" fill="hold">
                      <p:stCondLst>
                        <p:cond delay="indefinite"/>
                      </p:stCondLst>
                      <p:childTnLst>
                        <p:par>
                          <p:cTn id="118" fill="hold">
                            <p:stCondLst>
                              <p:cond delay="0"/>
                            </p:stCondLst>
                            <p:childTnLst>
                              <p:par>
                                <p:cTn id="119" presetID="55" presetClass="entr" presetSubtype="0" fill="hold" nodeType="clickEffect">
                                  <p:stCondLst>
                                    <p:cond delay="0"/>
                                  </p:stCondLst>
                                  <p:childTnLst>
                                    <p:set>
                                      <p:cBhvr>
                                        <p:cTn id="120" dur="1" fill="hold">
                                          <p:stCondLst>
                                            <p:cond delay="0"/>
                                          </p:stCondLst>
                                        </p:cTn>
                                        <p:tgtEl>
                                          <p:spTgt spid="13"/>
                                        </p:tgtEl>
                                        <p:attrNameLst>
                                          <p:attrName>style.visibility</p:attrName>
                                        </p:attrNameLst>
                                      </p:cBhvr>
                                      <p:to>
                                        <p:strVal val="visible"/>
                                      </p:to>
                                    </p:set>
                                    <p:anim calcmode="lin" valueType="num">
                                      <p:cBhvr>
                                        <p:cTn id="121" dur="1000" fill="hold"/>
                                        <p:tgtEl>
                                          <p:spTgt spid="13"/>
                                        </p:tgtEl>
                                        <p:attrNameLst>
                                          <p:attrName>ppt_w</p:attrName>
                                        </p:attrNameLst>
                                      </p:cBhvr>
                                      <p:tavLst>
                                        <p:tav tm="0">
                                          <p:val>
                                            <p:strVal val="#ppt_w*0.70"/>
                                          </p:val>
                                        </p:tav>
                                        <p:tav tm="100000">
                                          <p:val>
                                            <p:strVal val="#ppt_w"/>
                                          </p:val>
                                        </p:tav>
                                      </p:tavLst>
                                    </p:anim>
                                    <p:anim calcmode="lin" valueType="num">
                                      <p:cBhvr>
                                        <p:cTn id="122" dur="1000" fill="hold"/>
                                        <p:tgtEl>
                                          <p:spTgt spid="13"/>
                                        </p:tgtEl>
                                        <p:attrNameLst>
                                          <p:attrName>ppt_h</p:attrName>
                                        </p:attrNameLst>
                                      </p:cBhvr>
                                      <p:tavLst>
                                        <p:tav tm="0">
                                          <p:val>
                                            <p:strVal val="#ppt_h"/>
                                          </p:val>
                                        </p:tav>
                                        <p:tav tm="100000">
                                          <p:val>
                                            <p:strVal val="#ppt_h"/>
                                          </p:val>
                                        </p:tav>
                                      </p:tavLst>
                                    </p:anim>
                                    <p:animEffect transition="in" filter="fade">
                                      <p:cBhvr>
                                        <p:cTn id="123" dur="1000"/>
                                        <p:tgtEl>
                                          <p:spTgt spid="13"/>
                                        </p:tgtEl>
                                      </p:cBhvr>
                                    </p:animEffect>
                                  </p:childTnLst>
                                </p:cTn>
                              </p:par>
                            </p:childTnLst>
                          </p:cTn>
                        </p:par>
                        <p:par>
                          <p:cTn id="124" fill="hold">
                            <p:stCondLst>
                              <p:cond delay="1000"/>
                            </p:stCondLst>
                            <p:childTnLst>
                              <p:par>
                                <p:cTn id="125" presetID="10" presetClass="entr" presetSubtype="0" fill="hold" nodeType="afterEffect">
                                  <p:stCondLst>
                                    <p:cond delay="0"/>
                                  </p:stCondLst>
                                  <p:childTnLst>
                                    <p:set>
                                      <p:cBhvr>
                                        <p:cTn id="126" dur="1" fill="hold">
                                          <p:stCondLst>
                                            <p:cond delay="0"/>
                                          </p:stCondLst>
                                        </p:cTn>
                                        <p:tgtEl>
                                          <p:spTgt spid="4"/>
                                        </p:tgtEl>
                                        <p:attrNameLst>
                                          <p:attrName>style.visibility</p:attrName>
                                        </p:attrNameLst>
                                      </p:cBhvr>
                                      <p:to>
                                        <p:strVal val="visible"/>
                                      </p:to>
                                    </p:set>
                                    <p:animEffect transition="in" filter="fade">
                                      <p:cBhvr>
                                        <p:cTn id="127" dur="2000"/>
                                        <p:tgtEl>
                                          <p:spTgt spid="4"/>
                                        </p:tgtEl>
                                      </p:cBhvr>
                                    </p:animEffect>
                                  </p:childTnLst>
                                </p:cTn>
                              </p:par>
                              <p:par>
                                <p:cTn id="128" presetID="53" presetClass="exit" presetSubtype="0" fill="hold" nodeType="withEffect">
                                  <p:stCondLst>
                                    <p:cond delay="0"/>
                                  </p:stCondLst>
                                  <p:childTnLst>
                                    <p:anim calcmode="lin" valueType="num">
                                      <p:cBhvr>
                                        <p:cTn id="129" dur="2000"/>
                                        <p:tgtEl>
                                          <p:spTgt spid="16"/>
                                        </p:tgtEl>
                                        <p:attrNameLst>
                                          <p:attrName>ppt_w</p:attrName>
                                        </p:attrNameLst>
                                      </p:cBhvr>
                                      <p:tavLst>
                                        <p:tav tm="0">
                                          <p:val>
                                            <p:strVal val="ppt_w"/>
                                          </p:val>
                                        </p:tav>
                                        <p:tav tm="100000">
                                          <p:val>
                                            <p:fltVal val="0"/>
                                          </p:val>
                                        </p:tav>
                                      </p:tavLst>
                                    </p:anim>
                                    <p:anim calcmode="lin" valueType="num">
                                      <p:cBhvr>
                                        <p:cTn id="130" dur="2000"/>
                                        <p:tgtEl>
                                          <p:spTgt spid="16"/>
                                        </p:tgtEl>
                                        <p:attrNameLst>
                                          <p:attrName>ppt_h</p:attrName>
                                        </p:attrNameLst>
                                      </p:cBhvr>
                                      <p:tavLst>
                                        <p:tav tm="0">
                                          <p:val>
                                            <p:strVal val="ppt_h"/>
                                          </p:val>
                                        </p:tav>
                                        <p:tav tm="100000">
                                          <p:val>
                                            <p:fltVal val="0"/>
                                          </p:val>
                                        </p:tav>
                                      </p:tavLst>
                                    </p:anim>
                                    <p:animEffect transition="out" filter="fade">
                                      <p:cBhvr>
                                        <p:cTn id="131" dur="2000"/>
                                        <p:tgtEl>
                                          <p:spTgt spid="16"/>
                                        </p:tgtEl>
                                      </p:cBhvr>
                                    </p:animEffect>
                                    <p:set>
                                      <p:cBhvr>
                                        <p:cTn id="132" dur="1" fill="hold">
                                          <p:stCondLst>
                                            <p:cond delay="1999"/>
                                          </p:stCondLst>
                                        </p:cTn>
                                        <p:tgtEl>
                                          <p:spTgt spid="16"/>
                                        </p:tgtEl>
                                        <p:attrNameLst>
                                          <p:attrName>style.visibility</p:attrName>
                                        </p:attrNameLst>
                                      </p:cBhvr>
                                      <p:to>
                                        <p:strVal val="hidden"/>
                                      </p:to>
                                    </p:set>
                                  </p:childTnLst>
                                </p:cTn>
                              </p:par>
                              <p:par>
                                <p:cTn id="133" presetID="53" presetClass="exit" presetSubtype="0" fill="hold" nodeType="withEffect">
                                  <p:stCondLst>
                                    <p:cond delay="0"/>
                                  </p:stCondLst>
                                  <p:childTnLst>
                                    <p:anim calcmode="lin" valueType="num">
                                      <p:cBhvr>
                                        <p:cTn id="134" dur="2000"/>
                                        <p:tgtEl>
                                          <p:spTgt spid="10"/>
                                        </p:tgtEl>
                                        <p:attrNameLst>
                                          <p:attrName>ppt_w</p:attrName>
                                        </p:attrNameLst>
                                      </p:cBhvr>
                                      <p:tavLst>
                                        <p:tav tm="0">
                                          <p:val>
                                            <p:strVal val="ppt_w"/>
                                          </p:val>
                                        </p:tav>
                                        <p:tav tm="100000">
                                          <p:val>
                                            <p:fltVal val="0"/>
                                          </p:val>
                                        </p:tav>
                                      </p:tavLst>
                                    </p:anim>
                                    <p:anim calcmode="lin" valueType="num">
                                      <p:cBhvr>
                                        <p:cTn id="135" dur="2000"/>
                                        <p:tgtEl>
                                          <p:spTgt spid="10"/>
                                        </p:tgtEl>
                                        <p:attrNameLst>
                                          <p:attrName>ppt_h</p:attrName>
                                        </p:attrNameLst>
                                      </p:cBhvr>
                                      <p:tavLst>
                                        <p:tav tm="0">
                                          <p:val>
                                            <p:strVal val="ppt_h"/>
                                          </p:val>
                                        </p:tav>
                                        <p:tav tm="100000">
                                          <p:val>
                                            <p:fltVal val="0"/>
                                          </p:val>
                                        </p:tav>
                                      </p:tavLst>
                                    </p:anim>
                                    <p:animEffect transition="out" filter="fade">
                                      <p:cBhvr>
                                        <p:cTn id="136" dur="2000"/>
                                        <p:tgtEl>
                                          <p:spTgt spid="10"/>
                                        </p:tgtEl>
                                      </p:cBhvr>
                                    </p:animEffect>
                                    <p:set>
                                      <p:cBhvr>
                                        <p:cTn id="137" dur="1" fill="hold">
                                          <p:stCondLst>
                                            <p:cond delay="1999"/>
                                          </p:stCondLst>
                                        </p:cTn>
                                        <p:tgtEl>
                                          <p:spTgt spid="10"/>
                                        </p:tgtEl>
                                        <p:attrNameLst>
                                          <p:attrName>style.visibility</p:attrName>
                                        </p:attrNameLst>
                                      </p:cBhvr>
                                      <p:to>
                                        <p:strVal val="hidden"/>
                                      </p:to>
                                    </p:set>
                                  </p:childTnLst>
                                </p:cTn>
                              </p:par>
                            </p:childTnLst>
                          </p:cTn>
                        </p:par>
                      </p:childTnLst>
                    </p:cTn>
                  </p:par>
                  <p:par>
                    <p:cTn id="138" fill="hold">
                      <p:stCondLst>
                        <p:cond delay="indefinite"/>
                      </p:stCondLst>
                      <p:childTnLst>
                        <p:par>
                          <p:cTn id="139" fill="hold">
                            <p:stCondLst>
                              <p:cond delay="0"/>
                            </p:stCondLst>
                            <p:childTnLst>
                              <p:par>
                                <p:cTn id="140" presetID="55" presetClass="entr" presetSubtype="0" fill="hold" grpId="0" nodeType="clickEffect">
                                  <p:stCondLst>
                                    <p:cond delay="0"/>
                                  </p:stCondLst>
                                  <p:childTnLst>
                                    <p:set>
                                      <p:cBhvr>
                                        <p:cTn id="141" dur="1" fill="hold">
                                          <p:stCondLst>
                                            <p:cond delay="0"/>
                                          </p:stCondLst>
                                        </p:cTn>
                                        <p:tgtEl>
                                          <p:spTgt spid="69"/>
                                        </p:tgtEl>
                                        <p:attrNameLst>
                                          <p:attrName>style.visibility</p:attrName>
                                        </p:attrNameLst>
                                      </p:cBhvr>
                                      <p:to>
                                        <p:strVal val="visible"/>
                                      </p:to>
                                    </p:set>
                                    <p:anim calcmode="lin" valueType="num">
                                      <p:cBhvr>
                                        <p:cTn id="142" dur="1000" fill="hold"/>
                                        <p:tgtEl>
                                          <p:spTgt spid="69"/>
                                        </p:tgtEl>
                                        <p:attrNameLst>
                                          <p:attrName>ppt_w</p:attrName>
                                        </p:attrNameLst>
                                      </p:cBhvr>
                                      <p:tavLst>
                                        <p:tav tm="0">
                                          <p:val>
                                            <p:strVal val="#ppt_w*0.70"/>
                                          </p:val>
                                        </p:tav>
                                        <p:tav tm="100000">
                                          <p:val>
                                            <p:strVal val="#ppt_w"/>
                                          </p:val>
                                        </p:tav>
                                      </p:tavLst>
                                    </p:anim>
                                    <p:anim calcmode="lin" valueType="num">
                                      <p:cBhvr>
                                        <p:cTn id="143" dur="1000" fill="hold"/>
                                        <p:tgtEl>
                                          <p:spTgt spid="69"/>
                                        </p:tgtEl>
                                        <p:attrNameLst>
                                          <p:attrName>ppt_h</p:attrName>
                                        </p:attrNameLst>
                                      </p:cBhvr>
                                      <p:tavLst>
                                        <p:tav tm="0">
                                          <p:val>
                                            <p:strVal val="#ppt_h"/>
                                          </p:val>
                                        </p:tav>
                                        <p:tav tm="100000">
                                          <p:val>
                                            <p:strVal val="#ppt_h"/>
                                          </p:val>
                                        </p:tav>
                                      </p:tavLst>
                                    </p:anim>
                                    <p:animEffect transition="in" filter="fade">
                                      <p:cBhvr>
                                        <p:cTn id="144" dur="1000"/>
                                        <p:tgtEl>
                                          <p:spTgt spid="69"/>
                                        </p:tgtEl>
                                      </p:cBhvr>
                                    </p:animEffect>
                                  </p:childTnLst>
                                </p:cTn>
                              </p:par>
                              <p:par>
                                <p:cTn id="145" presetID="55" presetClass="entr" presetSubtype="0" fill="hold" nodeType="withEffect">
                                  <p:stCondLst>
                                    <p:cond delay="0"/>
                                  </p:stCondLst>
                                  <p:childTnLst>
                                    <p:set>
                                      <p:cBhvr>
                                        <p:cTn id="146" dur="1" fill="hold">
                                          <p:stCondLst>
                                            <p:cond delay="0"/>
                                          </p:stCondLst>
                                        </p:cTn>
                                        <p:tgtEl>
                                          <p:spTgt spid="78"/>
                                        </p:tgtEl>
                                        <p:attrNameLst>
                                          <p:attrName>style.visibility</p:attrName>
                                        </p:attrNameLst>
                                      </p:cBhvr>
                                      <p:to>
                                        <p:strVal val="visible"/>
                                      </p:to>
                                    </p:set>
                                    <p:anim calcmode="lin" valueType="num">
                                      <p:cBhvr>
                                        <p:cTn id="147" dur="1000" fill="hold"/>
                                        <p:tgtEl>
                                          <p:spTgt spid="78"/>
                                        </p:tgtEl>
                                        <p:attrNameLst>
                                          <p:attrName>ppt_w</p:attrName>
                                        </p:attrNameLst>
                                      </p:cBhvr>
                                      <p:tavLst>
                                        <p:tav tm="0">
                                          <p:val>
                                            <p:strVal val="#ppt_w*0.70"/>
                                          </p:val>
                                        </p:tav>
                                        <p:tav tm="100000">
                                          <p:val>
                                            <p:strVal val="#ppt_w"/>
                                          </p:val>
                                        </p:tav>
                                      </p:tavLst>
                                    </p:anim>
                                    <p:anim calcmode="lin" valueType="num">
                                      <p:cBhvr>
                                        <p:cTn id="148" dur="1000" fill="hold"/>
                                        <p:tgtEl>
                                          <p:spTgt spid="78"/>
                                        </p:tgtEl>
                                        <p:attrNameLst>
                                          <p:attrName>ppt_h</p:attrName>
                                        </p:attrNameLst>
                                      </p:cBhvr>
                                      <p:tavLst>
                                        <p:tav tm="0">
                                          <p:val>
                                            <p:strVal val="#ppt_h"/>
                                          </p:val>
                                        </p:tav>
                                        <p:tav tm="100000">
                                          <p:val>
                                            <p:strVal val="#ppt_h"/>
                                          </p:val>
                                        </p:tav>
                                      </p:tavLst>
                                    </p:anim>
                                    <p:animEffect transition="in" filter="fade">
                                      <p:cBhvr>
                                        <p:cTn id="149" dur="1000"/>
                                        <p:tgtEl>
                                          <p:spTgt spid="78"/>
                                        </p:tgtEl>
                                      </p:cBhvr>
                                    </p:animEffect>
                                  </p:childTnLst>
                                </p:cTn>
                              </p:par>
                            </p:childTnLst>
                          </p:cTn>
                        </p:par>
                      </p:childTnLst>
                    </p:cTn>
                  </p:par>
                  <p:par>
                    <p:cTn id="150" fill="hold">
                      <p:stCondLst>
                        <p:cond delay="indefinite"/>
                      </p:stCondLst>
                      <p:childTnLst>
                        <p:par>
                          <p:cTn id="151" fill="hold">
                            <p:stCondLst>
                              <p:cond delay="0"/>
                            </p:stCondLst>
                            <p:childTnLst>
                              <p:par>
                                <p:cTn id="152" presetID="55" presetClass="entr" presetSubtype="0" fill="hold" grpId="0" nodeType="clickEffect">
                                  <p:stCondLst>
                                    <p:cond delay="0"/>
                                  </p:stCondLst>
                                  <p:childTnLst>
                                    <p:set>
                                      <p:cBhvr>
                                        <p:cTn id="153" dur="1" fill="hold">
                                          <p:stCondLst>
                                            <p:cond delay="0"/>
                                          </p:stCondLst>
                                        </p:cTn>
                                        <p:tgtEl>
                                          <p:spTgt spid="71"/>
                                        </p:tgtEl>
                                        <p:attrNameLst>
                                          <p:attrName>style.visibility</p:attrName>
                                        </p:attrNameLst>
                                      </p:cBhvr>
                                      <p:to>
                                        <p:strVal val="visible"/>
                                      </p:to>
                                    </p:set>
                                    <p:anim calcmode="lin" valueType="num">
                                      <p:cBhvr>
                                        <p:cTn id="154" dur="1000" fill="hold"/>
                                        <p:tgtEl>
                                          <p:spTgt spid="71"/>
                                        </p:tgtEl>
                                        <p:attrNameLst>
                                          <p:attrName>ppt_w</p:attrName>
                                        </p:attrNameLst>
                                      </p:cBhvr>
                                      <p:tavLst>
                                        <p:tav tm="0">
                                          <p:val>
                                            <p:strVal val="#ppt_w*0.70"/>
                                          </p:val>
                                        </p:tav>
                                        <p:tav tm="100000">
                                          <p:val>
                                            <p:strVal val="#ppt_w"/>
                                          </p:val>
                                        </p:tav>
                                      </p:tavLst>
                                    </p:anim>
                                    <p:anim calcmode="lin" valueType="num">
                                      <p:cBhvr>
                                        <p:cTn id="155" dur="1000" fill="hold"/>
                                        <p:tgtEl>
                                          <p:spTgt spid="71"/>
                                        </p:tgtEl>
                                        <p:attrNameLst>
                                          <p:attrName>ppt_h</p:attrName>
                                        </p:attrNameLst>
                                      </p:cBhvr>
                                      <p:tavLst>
                                        <p:tav tm="0">
                                          <p:val>
                                            <p:strVal val="#ppt_h"/>
                                          </p:val>
                                        </p:tav>
                                        <p:tav tm="100000">
                                          <p:val>
                                            <p:strVal val="#ppt_h"/>
                                          </p:val>
                                        </p:tav>
                                      </p:tavLst>
                                    </p:anim>
                                    <p:animEffect transition="in" filter="fade">
                                      <p:cBhvr>
                                        <p:cTn id="156" dur="1000"/>
                                        <p:tgtEl>
                                          <p:spTgt spid="71"/>
                                        </p:tgtEl>
                                      </p:cBhvr>
                                    </p:animEffect>
                                  </p:childTnLst>
                                </p:cTn>
                              </p:par>
                              <p:par>
                                <p:cTn id="157" presetID="55" presetClass="entr" presetSubtype="0" fill="hold" nodeType="withEffect">
                                  <p:stCondLst>
                                    <p:cond delay="0"/>
                                  </p:stCondLst>
                                  <p:childTnLst>
                                    <p:set>
                                      <p:cBhvr>
                                        <p:cTn id="158" dur="1" fill="hold">
                                          <p:stCondLst>
                                            <p:cond delay="0"/>
                                          </p:stCondLst>
                                        </p:cTn>
                                        <p:tgtEl>
                                          <p:spTgt spid="84"/>
                                        </p:tgtEl>
                                        <p:attrNameLst>
                                          <p:attrName>style.visibility</p:attrName>
                                        </p:attrNameLst>
                                      </p:cBhvr>
                                      <p:to>
                                        <p:strVal val="visible"/>
                                      </p:to>
                                    </p:set>
                                    <p:anim calcmode="lin" valueType="num">
                                      <p:cBhvr>
                                        <p:cTn id="159" dur="1000" fill="hold"/>
                                        <p:tgtEl>
                                          <p:spTgt spid="84"/>
                                        </p:tgtEl>
                                        <p:attrNameLst>
                                          <p:attrName>ppt_w</p:attrName>
                                        </p:attrNameLst>
                                      </p:cBhvr>
                                      <p:tavLst>
                                        <p:tav tm="0">
                                          <p:val>
                                            <p:strVal val="#ppt_w*0.70"/>
                                          </p:val>
                                        </p:tav>
                                        <p:tav tm="100000">
                                          <p:val>
                                            <p:strVal val="#ppt_w"/>
                                          </p:val>
                                        </p:tav>
                                      </p:tavLst>
                                    </p:anim>
                                    <p:anim calcmode="lin" valueType="num">
                                      <p:cBhvr>
                                        <p:cTn id="160" dur="1000" fill="hold"/>
                                        <p:tgtEl>
                                          <p:spTgt spid="84"/>
                                        </p:tgtEl>
                                        <p:attrNameLst>
                                          <p:attrName>ppt_h</p:attrName>
                                        </p:attrNameLst>
                                      </p:cBhvr>
                                      <p:tavLst>
                                        <p:tav tm="0">
                                          <p:val>
                                            <p:strVal val="#ppt_h"/>
                                          </p:val>
                                        </p:tav>
                                        <p:tav tm="100000">
                                          <p:val>
                                            <p:strVal val="#ppt_h"/>
                                          </p:val>
                                        </p:tav>
                                      </p:tavLst>
                                    </p:anim>
                                    <p:animEffect transition="in" filter="fade">
                                      <p:cBhvr>
                                        <p:cTn id="161" dur="10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51" grpId="0" animBg="1"/>
      <p:bldP spid="133" grpId="0" animBg="1"/>
      <p:bldP spid="134" grpId="0" animBg="1"/>
      <p:bldP spid="135" grpId="0" animBg="1"/>
      <p:bldP spid="82" grpId="0" animBg="1"/>
      <p:bldP spid="72" grpId="0"/>
      <p:bldP spid="77" grpId="0" animBg="1"/>
      <p:bldP spid="76" grpId="0"/>
      <p:bldP spid="69" grpId="0" animBg="1"/>
      <p:bldP spid="7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3"/>
          <p:cNvGrpSpPr/>
          <p:nvPr/>
        </p:nvGrpSpPr>
        <p:grpSpPr>
          <a:xfrm>
            <a:off x="0" y="-31531"/>
            <a:ext cx="9145588" cy="6889531"/>
            <a:chOff x="0" y="0"/>
            <a:chExt cx="9145588" cy="6889531"/>
          </a:xfrm>
        </p:grpSpPr>
        <p:sp>
          <p:nvSpPr>
            <p:cNvPr id="2" name="Rectangle 1"/>
            <p:cNvSpPr/>
            <p:nvPr/>
          </p:nvSpPr>
          <p:spPr>
            <a:xfrm>
              <a:off x="0" y="0"/>
              <a:ext cx="9144000" cy="6858000"/>
            </a:xfrm>
            <a:prstGeom prst="rect">
              <a:avLst/>
            </a:prstGeom>
            <a:solidFill>
              <a:schemeClr val="bg1"/>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 name="Rectangle 5"/>
            <p:cNvSpPr>
              <a:spLocks noChangeArrowheads="1"/>
            </p:cNvSpPr>
            <p:nvPr/>
          </p:nvSpPr>
          <p:spPr bwMode="auto">
            <a:xfrm>
              <a:off x="0" y="6171981"/>
              <a:ext cx="9145588" cy="717550"/>
            </a:xfrm>
            <a:prstGeom prst="rect">
              <a:avLst/>
            </a:prstGeom>
            <a:solidFill>
              <a:srgbClr val="B00000"/>
            </a:solidFill>
            <a:ln w="9525" algn="in">
              <a:noFill/>
              <a:miter lim="800000"/>
              <a:headEnd/>
              <a:tailEnd/>
            </a:ln>
            <a:effectLst/>
            <a:scene3d>
              <a:camera prst="orthographicFront">
                <a:rot lat="0" lon="0" rev="0"/>
              </a:camera>
              <a:lightRig rig="glow" dir="t">
                <a:rot lat="0" lon="0" rev="14100000"/>
              </a:lightRig>
            </a:scene3d>
            <a:sp3d prstMaterial="softEdge">
              <a:bevelT w="152400" h="50800" prst="softRound"/>
            </a:sp3d>
          </p:spPr>
          <p:txBody>
            <a:bodyPr lIns="36576" tIns="36576" rIns="36576" bIns="36576"/>
            <a:lstStyle/>
            <a:p>
              <a:pPr fontAlgn="base">
                <a:spcBef>
                  <a:spcPct val="0"/>
                </a:spcBef>
                <a:spcAft>
                  <a:spcPct val="0"/>
                </a:spcAft>
              </a:pPr>
              <a:endParaRPr lang="en-AU">
                <a:solidFill>
                  <a:srgbClr val="000000"/>
                </a:solidFill>
                <a:latin typeface="Arial" charset="0"/>
              </a:endParaRPr>
            </a:p>
          </p:txBody>
        </p:sp>
      </p:grpSp>
      <p:sp>
        <p:nvSpPr>
          <p:cNvPr id="45" name="TextBox 44"/>
          <p:cNvSpPr txBox="1"/>
          <p:nvPr/>
        </p:nvSpPr>
        <p:spPr>
          <a:xfrm>
            <a:off x="1686923" y="4014291"/>
            <a:ext cx="2270234" cy="707886"/>
          </a:xfrm>
          <a:prstGeom prst="rect">
            <a:avLst/>
          </a:prstGeom>
          <a:noFill/>
        </p:spPr>
        <p:txBody>
          <a:bodyPr wrap="square" rtlCol="0">
            <a:spAutoFit/>
          </a:bodyPr>
          <a:lstStyle/>
          <a:p>
            <a:pPr algn="ctr"/>
            <a:r>
              <a:rPr lang="en-AU" sz="2000" b="1" i="1" u="sng" dirty="0">
                <a:latin typeface="Arial" pitchFamily="34" charset="0"/>
              </a:rPr>
              <a:t>From now!   From this time</a:t>
            </a:r>
            <a:r>
              <a:rPr lang="en-AU" sz="2000" b="1" i="1" dirty="0">
                <a:latin typeface="Arial" pitchFamily="34" charset="0"/>
              </a:rPr>
              <a:t>! </a:t>
            </a:r>
          </a:p>
        </p:txBody>
      </p:sp>
      <p:sp>
        <p:nvSpPr>
          <p:cNvPr id="46" name="TextBox 45"/>
          <p:cNvSpPr txBox="1"/>
          <p:nvPr/>
        </p:nvSpPr>
        <p:spPr>
          <a:xfrm>
            <a:off x="394152" y="4693840"/>
            <a:ext cx="4903075" cy="1446550"/>
          </a:xfrm>
          <a:prstGeom prst="rect">
            <a:avLst/>
          </a:prstGeom>
          <a:noFill/>
        </p:spPr>
        <p:txBody>
          <a:bodyPr wrap="square" rtlCol="0">
            <a:spAutoFit/>
          </a:bodyPr>
          <a:lstStyle/>
          <a:p>
            <a:pPr algn="ctr"/>
            <a:r>
              <a:rPr lang="en-AU" sz="2200" b="1" i="1" dirty="0">
                <a:solidFill>
                  <a:srgbClr val="000099"/>
                </a:solidFill>
              </a:rPr>
              <a:t>‘The time of blessedness is when the </a:t>
            </a:r>
            <a:r>
              <a:rPr lang="en-AU" sz="2200" b="1" i="1" u="sng" dirty="0">
                <a:solidFill>
                  <a:srgbClr val="C00000"/>
                </a:solidFill>
              </a:rPr>
              <a:t>smoke</a:t>
            </a:r>
            <a:r>
              <a:rPr lang="en-AU" sz="2200" b="1" i="1" dirty="0">
                <a:solidFill>
                  <a:srgbClr val="000099"/>
                </a:solidFill>
              </a:rPr>
              <a:t> has all cleared out of the temple; and the saints have fully executed the judgement committed to them.’ </a:t>
            </a:r>
            <a:r>
              <a:rPr lang="en-AU" sz="1400" b="1" i="1" dirty="0">
                <a:solidFill>
                  <a:srgbClr val="000000"/>
                </a:solidFill>
              </a:rPr>
              <a:t>Eureka </a:t>
            </a:r>
          </a:p>
        </p:txBody>
      </p:sp>
      <p:sp>
        <p:nvSpPr>
          <p:cNvPr id="12" name="Text Box 3"/>
          <p:cNvSpPr txBox="1">
            <a:spLocks noChangeArrowheads="1"/>
          </p:cNvSpPr>
          <p:nvPr/>
        </p:nvSpPr>
        <p:spPr bwMode="auto">
          <a:xfrm>
            <a:off x="2120309" y="1194481"/>
            <a:ext cx="2742680" cy="457200"/>
          </a:xfrm>
          <a:prstGeom prst="rect">
            <a:avLst/>
          </a:prstGeom>
          <a:noFill/>
          <a:ln w="9525">
            <a:noFill/>
            <a:miter lim="800000"/>
            <a:headEnd/>
            <a:tailEnd/>
          </a:ln>
        </p:spPr>
        <p:txBody>
          <a:bodyPr wrap="square">
            <a:spAutoFit/>
          </a:bodyPr>
          <a:lstStyle/>
          <a:p>
            <a:pPr fontAlgn="base">
              <a:spcBef>
                <a:spcPct val="50000"/>
              </a:spcBef>
              <a:spcAft>
                <a:spcPct val="0"/>
              </a:spcAft>
            </a:pPr>
            <a:r>
              <a:rPr lang="en-US" sz="2400" dirty="0">
                <a:solidFill>
                  <a:srgbClr val="A50021"/>
                </a:solidFill>
                <a:latin typeface="Cooper Black" pitchFamily="18" charset="0"/>
              </a:rPr>
              <a:t>Revelation 14:13</a:t>
            </a:r>
          </a:p>
        </p:txBody>
      </p:sp>
      <p:sp>
        <p:nvSpPr>
          <p:cNvPr id="14" name="WordArt 8"/>
          <p:cNvSpPr>
            <a:spLocks noChangeArrowheads="1" noChangeShapeType="1" noTextEdit="1"/>
          </p:cNvSpPr>
          <p:nvPr/>
        </p:nvSpPr>
        <p:spPr bwMode="auto">
          <a:xfrm>
            <a:off x="447592" y="232475"/>
            <a:ext cx="6309668" cy="101611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algn="ctr" fontAlgn="base">
              <a:spcBef>
                <a:spcPct val="0"/>
              </a:spcBef>
              <a:spcAft>
                <a:spcPct val="0"/>
              </a:spcAft>
            </a:pPr>
            <a:r>
              <a:rPr lang="en-AU" sz="2400" kern="10" dirty="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‘Blessed are the dead  which</a:t>
            </a:r>
          </a:p>
          <a:p>
            <a:pPr algn="ctr" fontAlgn="base">
              <a:spcBef>
                <a:spcPct val="0"/>
              </a:spcBef>
              <a:spcAft>
                <a:spcPct val="0"/>
              </a:spcAft>
            </a:pPr>
            <a:r>
              <a:rPr lang="en-AU" sz="2400" kern="10" dirty="0">
                <a:ln w="9525">
                  <a:solidFill>
                    <a:srgbClr val="AC0000"/>
                  </a:solidFill>
                  <a:round/>
                  <a:headEnd/>
                  <a:tailEnd/>
                </a:ln>
                <a:solidFill>
                  <a:srgbClr val="AC0000">
                    <a:alpha val="94116"/>
                  </a:srgbClr>
                </a:solidFill>
                <a:effectLst>
                  <a:outerShdw dist="35921" dir="2700000" algn="ctr" rotWithShape="0">
                    <a:srgbClr val="CECBB6"/>
                  </a:outerShdw>
                </a:effectLst>
                <a:latin typeface="Cooper Black"/>
              </a:rPr>
              <a:t> die in the lord..’</a:t>
            </a:r>
          </a:p>
        </p:txBody>
      </p:sp>
      <p:sp>
        <p:nvSpPr>
          <p:cNvPr id="40" name="TextBox 39"/>
          <p:cNvSpPr txBox="1"/>
          <p:nvPr/>
        </p:nvSpPr>
        <p:spPr>
          <a:xfrm>
            <a:off x="5722352" y="4184541"/>
            <a:ext cx="3373814" cy="1846659"/>
          </a:xfrm>
          <a:prstGeom prst="rect">
            <a:avLst/>
          </a:prstGeom>
          <a:noFill/>
        </p:spPr>
        <p:txBody>
          <a:bodyPr wrap="square" rtlCol="0">
            <a:spAutoFit/>
          </a:bodyPr>
          <a:lstStyle/>
          <a:p>
            <a:pPr algn="ctr"/>
            <a:r>
              <a:rPr lang="en-AU" sz="2400" b="1" i="1" dirty="0">
                <a:solidFill>
                  <a:srgbClr val="000099"/>
                </a:solidFill>
              </a:rPr>
              <a:t>‘That they may take </a:t>
            </a:r>
            <a:r>
              <a:rPr lang="en-AU" sz="2400" b="1" i="1" u="sng" dirty="0">
                <a:solidFill>
                  <a:srgbClr val="000099"/>
                </a:solidFill>
              </a:rPr>
              <a:t>rest </a:t>
            </a:r>
            <a:r>
              <a:rPr lang="en-AU" sz="2400" b="1" i="1" dirty="0">
                <a:solidFill>
                  <a:srgbClr val="000099"/>
                </a:solidFill>
              </a:rPr>
              <a:t>from their labours and their works; He </a:t>
            </a:r>
            <a:r>
              <a:rPr lang="en-AU" sz="2400" b="1" i="1" dirty="0" err="1">
                <a:solidFill>
                  <a:srgbClr val="000099"/>
                </a:solidFill>
              </a:rPr>
              <a:t>goeth</a:t>
            </a:r>
            <a:r>
              <a:rPr lang="en-AU" sz="2400" b="1" i="1" dirty="0">
                <a:solidFill>
                  <a:srgbClr val="000099"/>
                </a:solidFill>
              </a:rPr>
              <a:t> in aid of with them.’ </a:t>
            </a:r>
          </a:p>
          <a:p>
            <a:pPr algn="ctr"/>
            <a:r>
              <a:rPr lang="en-AU" b="1" i="1" dirty="0">
                <a:solidFill>
                  <a:srgbClr val="000000"/>
                </a:solidFill>
              </a:rPr>
              <a:t>Bro Thomas Eureka </a:t>
            </a:r>
          </a:p>
        </p:txBody>
      </p:sp>
      <p:pic>
        <p:nvPicPr>
          <p:cNvPr id="27" name="Picture 26" descr="C:\WINDOWS\Desktop\Class #4 - Reformation\Class #4 Finished\Burning heretics.tif"/>
          <p:cNvPicPr>
            <a:picLocks noChangeAspect="1" noChangeArrowheads="1"/>
          </p:cNvPicPr>
          <p:nvPr/>
        </p:nvPicPr>
        <p:blipFill>
          <a:blip r:embed="rId3" cstate="print"/>
          <a:srcRect l="48425" t="4851" r="5113"/>
          <a:stretch>
            <a:fillRect/>
          </a:stretch>
        </p:blipFill>
        <p:spPr bwMode="auto">
          <a:xfrm>
            <a:off x="6505553" y="0"/>
            <a:ext cx="2638447" cy="3694236"/>
          </a:xfrm>
          <a:prstGeom prst="rect">
            <a:avLst/>
          </a:prstGeom>
          <a:ln>
            <a:noFill/>
          </a:ln>
          <a:effectLst>
            <a:softEdge rad="635000"/>
          </a:effectLst>
        </p:spPr>
      </p:pic>
      <p:grpSp>
        <p:nvGrpSpPr>
          <p:cNvPr id="10" name="Group 46"/>
          <p:cNvGrpSpPr/>
          <p:nvPr/>
        </p:nvGrpSpPr>
        <p:grpSpPr>
          <a:xfrm>
            <a:off x="3828465" y="4029897"/>
            <a:ext cx="1382106" cy="673392"/>
            <a:chOff x="438878" y="3967638"/>
            <a:chExt cx="1382106" cy="673392"/>
          </a:xfrm>
        </p:grpSpPr>
        <p:sp>
          <p:nvSpPr>
            <p:cNvPr id="34" name="TextBox 33"/>
            <p:cNvSpPr txBox="1"/>
            <p:nvPr/>
          </p:nvSpPr>
          <p:spPr>
            <a:xfrm>
              <a:off x="438878" y="4240920"/>
              <a:ext cx="1371600" cy="400110"/>
            </a:xfrm>
            <a:prstGeom prst="rect">
              <a:avLst/>
            </a:prstGeom>
            <a:noFill/>
          </p:spPr>
          <p:txBody>
            <a:bodyPr wrap="square" rtlCol="0">
              <a:spAutoFit/>
            </a:bodyPr>
            <a:lstStyle/>
            <a:p>
              <a:r>
                <a:rPr lang="en-AU" sz="2000" b="1" dirty="0">
                  <a:solidFill>
                    <a:srgbClr val="C00000"/>
                  </a:solidFill>
                  <a:latin typeface="Arial" pitchFamily="34" charset="0"/>
                </a:rPr>
                <a:t>Rev.15:8</a:t>
              </a:r>
            </a:p>
          </p:txBody>
        </p:sp>
        <p:sp>
          <p:nvSpPr>
            <p:cNvPr id="38" name="TextBox 37"/>
            <p:cNvSpPr txBox="1"/>
            <p:nvPr/>
          </p:nvSpPr>
          <p:spPr>
            <a:xfrm>
              <a:off x="449384" y="3967638"/>
              <a:ext cx="1371600" cy="400110"/>
            </a:xfrm>
            <a:prstGeom prst="rect">
              <a:avLst/>
            </a:prstGeom>
            <a:noFill/>
          </p:spPr>
          <p:txBody>
            <a:bodyPr wrap="square" rtlCol="0">
              <a:spAutoFit/>
            </a:bodyPr>
            <a:lstStyle/>
            <a:p>
              <a:r>
                <a:rPr lang="en-AU" sz="2000" b="1" dirty="0">
                  <a:solidFill>
                    <a:srgbClr val="C00000"/>
                  </a:solidFill>
                  <a:latin typeface="Arial" pitchFamily="34" charset="0"/>
                </a:rPr>
                <a:t>Rev.14:11</a:t>
              </a:r>
            </a:p>
          </p:txBody>
        </p:sp>
      </p:grpSp>
      <p:sp>
        <p:nvSpPr>
          <p:cNvPr id="49" name="WordArt 6"/>
          <p:cNvSpPr>
            <a:spLocks noChangeArrowheads="1" noChangeShapeType="1" noTextEdit="1"/>
          </p:cNvSpPr>
          <p:nvPr/>
        </p:nvSpPr>
        <p:spPr bwMode="auto">
          <a:xfrm>
            <a:off x="146596" y="6277192"/>
            <a:ext cx="5652000" cy="396000"/>
          </a:xfrm>
          <a:prstGeom prst="rect">
            <a:avLst/>
          </a:prstGeom>
        </p:spPr>
        <p:txBody>
          <a:bodyPr wrap="none" fromWordArt="1">
            <a:prstTxWarp prst="textPlain">
              <a:avLst>
                <a:gd name="adj" fmla="val 50000"/>
              </a:avLst>
            </a:prstTxWarp>
          </a:bodyPr>
          <a:lstStyle/>
          <a:p>
            <a:pPr algn="ctr" fontAlgn="base">
              <a:spcBef>
                <a:spcPct val="0"/>
              </a:spcBef>
              <a:spcAft>
                <a:spcPct val="0"/>
              </a:spcAft>
            </a:pPr>
            <a:r>
              <a:rPr lang="en-AU" sz="3600" kern="1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latin typeface="Cooper Black"/>
              </a:rPr>
              <a:t>The Seventh Vial</a:t>
            </a:r>
          </a:p>
        </p:txBody>
      </p:sp>
      <p:sp>
        <p:nvSpPr>
          <p:cNvPr id="51" name="Text Box 7"/>
          <p:cNvSpPr txBox="1">
            <a:spLocks noChangeArrowheads="1"/>
          </p:cNvSpPr>
          <p:nvPr/>
        </p:nvSpPr>
        <p:spPr bwMode="auto">
          <a:xfrm>
            <a:off x="5919665" y="6207997"/>
            <a:ext cx="3204000" cy="646331"/>
          </a:xfrm>
          <a:prstGeom prst="rect">
            <a:avLst/>
          </a:prstGeom>
          <a:noFill/>
          <a:ln w="9525">
            <a:noFill/>
            <a:miter lim="800000"/>
            <a:headEnd/>
            <a:tailEnd/>
          </a:ln>
        </p:spPr>
        <p:txBody>
          <a:bodyPr wrap="square">
            <a:spAutoFit/>
          </a:bodyPr>
          <a:lstStyle/>
          <a:p>
            <a:pPr algn="ctr" fontAlgn="base">
              <a:spcBef>
                <a:spcPct val="50000"/>
              </a:spcBef>
              <a:spcAft>
                <a:spcPct val="0"/>
              </a:spcAft>
            </a:pPr>
            <a:r>
              <a:rPr lang="en-US" b="1" dirty="0">
                <a:solidFill>
                  <a:srgbClr val="FFFF00"/>
                </a:solidFill>
                <a:latin typeface="Arial" charset="0"/>
              </a:rPr>
              <a:t>30yrs prior to and leading up to the Millennium</a:t>
            </a:r>
          </a:p>
        </p:txBody>
      </p:sp>
      <p:sp>
        <p:nvSpPr>
          <p:cNvPr id="56" name="TextBox 55"/>
          <p:cNvSpPr txBox="1"/>
          <p:nvPr/>
        </p:nvSpPr>
        <p:spPr>
          <a:xfrm>
            <a:off x="8813582" y="6568470"/>
            <a:ext cx="425270" cy="307777"/>
          </a:xfrm>
          <a:prstGeom prst="rect">
            <a:avLst/>
          </a:prstGeom>
          <a:noFill/>
        </p:spPr>
        <p:txBody>
          <a:bodyPr wrap="square" rtlCol="0">
            <a:spAutoFit/>
          </a:bodyPr>
          <a:lstStyle/>
          <a:p>
            <a:pPr>
              <a:defRPr/>
            </a:pPr>
            <a:r>
              <a:rPr lang="en-AU" sz="1400" kern="0" dirty="0">
                <a:solidFill>
                  <a:srgbClr val="000000"/>
                </a:solidFill>
                <a:latin typeface="Arial" pitchFamily="34" charset="0"/>
              </a:rPr>
              <a:t>15</a:t>
            </a:r>
          </a:p>
        </p:txBody>
      </p:sp>
      <p:sp>
        <p:nvSpPr>
          <p:cNvPr id="47" name="Rectangle 46"/>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44" name="Text Box 2"/>
          <p:cNvSpPr txBox="1">
            <a:spLocks noChangeArrowheads="1"/>
          </p:cNvSpPr>
          <p:nvPr/>
        </p:nvSpPr>
        <p:spPr bwMode="auto">
          <a:xfrm>
            <a:off x="438517" y="1578934"/>
            <a:ext cx="6365250" cy="2400657"/>
          </a:xfrm>
          <a:prstGeom prst="rect">
            <a:avLst/>
          </a:prstGeom>
          <a:noFill/>
          <a:ln w="9525">
            <a:noFill/>
            <a:miter lim="800000"/>
            <a:headEnd/>
            <a:tailEnd/>
          </a:ln>
        </p:spPr>
        <p:txBody>
          <a:bodyPr wrap="square">
            <a:spAutoFit/>
          </a:bodyPr>
          <a:lstStyle/>
          <a:p>
            <a:pPr fontAlgn="base">
              <a:spcBef>
                <a:spcPct val="50000"/>
              </a:spcBef>
              <a:spcAft>
                <a:spcPct val="0"/>
              </a:spcAft>
            </a:pPr>
            <a:r>
              <a:rPr lang="en-US" sz="2500" dirty="0">
                <a:solidFill>
                  <a:srgbClr val="000000"/>
                </a:solidFill>
                <a:latin typeface="Cooper Black" pitchFamily="18" charset="0"/>
              </a:rPr>
              <a:t>And  I heard a voice from heaven saying unto me, Write, Blessed are the dead which die in the lord from henceforth: Yea, </a:t>
            </a:r>
            <a:r>
              <a:rPr lang="en-US" sz="2500" dirty="0" err="1">
                <a:solidFill>
                  <a:srgbClr val="000000"/>
                </a:solidFill>
                <a:latin typeface="Cooper Black" pitchFamily="18" charset="0"/>
              </a:rPr>
              <a:t>saith</a:t>
            </a:r>
            <a:r>
              <a:rPr lang="en-US" sz="2500" dirty="0">
                <a:solidFill>
                  <a:srgbClr val="000000"/>
                </a:solidFill>
                <a:latin typeface="Cooper Black" pitchFamily="18" charset="0"/>
              </a:rPr>
              <a:t> the Spirit, that they may rest from their </a:t>
            </a:r>
            <a:r>
              <a:rPr lang="en-US" sz="2500" dirty="0" err="1">
                <a:solidFill>
                  <a:srgbClr val="000000"/>
                </a:solidFill>
                <a:latin typeface="Cooper Black" pitchFamily="18" charset="0"/>
              </a:rPr>
              <a:t>labours</a:t>
            </a:r>
            <a:r>
              <a:rPr lang="en-US" sz="2500" dirty="0">
                <a:solidFill>
                  <a:srgbClr val="000000"/>
                </a:solidFill>
                <a:latin typeface="Cooper Black" pitchFamily="18" charset="0"/>
              </a:rPr>
              <a:t>; and their works do follow them. </a:t>
            </a:r>
          </a:p>
        </p:txBody>
      </p:sp>
      <p:sp>
        <p:nvSpPr>
          <p:cNvPr id="54" name="Text Box 4"/>
          <p:cNvSpPr txBox="1">
            <a:spLocks noChangeArrowheads="1"/>
          </p:cNvSpPr>
          <p:nvPr/>
        </p:nvSpPr>
        <p:spPr bwMode="auto">
          <a:xfrm>
            <a:off x="265613" y="1470110"/>
            <a:ext cx="444500" cy="338554"/>
          </a:xfrm>
          <a:prstGeom prst="rect">
            <a:avLst/>
          </a:prstGeom>
          <a:noFill/>
          <a:ln w="9525">
            <a:noFill/>
            <a:miter lim="800000"/>
            <a:headEnd/>
            <a:tailEnd/>
          </a:ln>
        </p:spPr>
        <p:txBody>
          <a:bodyPr wrap="square">
            <a:spAutoFit/>
          </a:bodyPr>
          <a:lstStyle/>
          <a:p>
            <a:pPr fontAlgn="base">
              <a:spcBef>
                <a:spcPct val="50000"/>
              </a:spcBef>
              <a:spcAft>
                <a:spcPct val="0"/>
              </a:spcAft>
            </a:pPr>
            <a:r>
              <a:rPr lang="en-US" sz="1600" dirty="0">
                <a:solidFill>
                  <a:srgbClr val="000000"/>
                </a:solidFill>
                <a:latin typeface="Cooper Black" pitchFamily="18" charset="0"/>
              </a:rPr>
              <a:t>13</a:t>
            </a:r>
          </a:p>
        </p:txBody>
      </p:sp>
      <p:sp>
        <p:nvSpPr>
          <p:cNvPr id="36" name="Rectangle 35"/>
          <p:cNvSpPr/>
          <p:nvPr/>
        </p:nvSpPr>
        <p:spPr>
          <a:xfrm>
            <a:off x="4120738" y="2062816"/>
            <a:ext cx="2520000" cy="288000"/>
          </a:xfrm>
          <a:prstGeom prst="rect">
            <a:avLst/>
          </a:prstGeom>
          <a:solidFill>
            <a:srgbClr val="00823B">
              <a:alpha val="40000"/>
            </a:srgbClr>
          </a:solidFill>
          <a:ln w="25400" cap="flat" cmpd="sng" algn="ctr">
            <a:solidFill>
              <a:srgbClr val="00823B"/>
            </a:solidFill>
            <a:prstDash val="solid"/>
          </a:ln>
          <a:effectLst/>
        </p:spPr>
        <p:txBody>
          <a:bodyPr rtlCol="0" anchor="ctr"/>
          <a:lstStyle/>
          <a:p>
            <a:pPr algn="ctr">
              <a:defRPr/>
            </a:pPr>
            <a:endParaRPr lang="en-AU" kern="0">
              <a:solidFill>
                <a:srgbClr val="FFFFFF"/>
              </a:solidFill>
            </a:endParaRPr>
          </a:p>
        </p:txBody>
      </p:sp>
      <p:sp>
        <p:nvSpPr>
          <p:cNvPr id="55" name="Rectangle 54"/>
          <p:cNvSpPr/>
          <p:nvPr/>
        </p:nvSpPr>
        <p:spPr>
          <a:xfrm>
            <a:off x="463406" y="2450273"/>
            <a:ext cx="5220000" cy="288000"/>
          </a:xfrm>
          <a:prstGeom prst="rect">
            <a:avLst/>
          </a:prstGeom>
          <a:solidFill>
            <a:srgbClr val="00823B">
              <a:alpha val="40000"/>
            </a:srgbClr>
          </a:solidFill>
          <a:ln w="25400" cap="flat" cmpd="sng" algn="ctr">
            <a:solidFill>
              <a:srgbClr val="00823B"/>
            </a:solidFill>
            <a:prstDash val="solid"/>
          </a:ln>
          <a:effectLst/>
        </p:spPr>
        <p:txBody>
          <a:bodyPr rtlCol="0" anchor="ctr"/>
          <a:lstStyle/>
          <a:p>
            <a:pPr algn="ctr">
              <a:defRPr/>
            </a:pPr>
            <a:endParaRPr lang="en-AU" kern="0">
              <a:solidFill>
                <a:srgbClr val="FFFFFF"/>
              </a:solidFill>
            </a:endParaRPr>
          </a:p>
        </p:txBody>
      </p:sp>
      <p:sp>
        <p:nvSpPr>
          <p:cNvPr id="48" name="Rectangle 47"/>
          <p:cNvSpPr/>
          <p:nvPr/>
        </p:nvSpPr>
        <p:spPr>
          <a:xfrm>
            <a:off x="467589" y="3209256"/>
            <a:ext cx="6156000" cy="648000"/>
          </a:xfrm>
          <a:prstGeom prst="rect">
            <a:avLst/>
          </a:prstGeom>
          <a:solidFill>
            <a:srgbClr val="3333CC">
              <a:alpha val="30196"/>
            </a:srgbClr>
          </a:solidFill>
          <a:ln w="25400" cap="flat" cmpd="sng" algn="ctr">
            <a:solidFill>
              <a:srgbClr val="3333CC"/>
            </a:solidFill>
            <a:prstDash val="solid"/>
          </a:ln>
          <a:effectLst/>
        </p:spPr>
        <p:txBody>
          <a:bodyPr rtlCol="0" anchor="ctr"/>
          <a:lstStyle/>
          <a:p>
            <a:pPr algn="ctr">
              <a:defRPr/>
            </a:pPr>
            <a:endParaRPr lang="en-AU" kern="0">
              <a:solidFill>
                <a:srgbClr val="FFFFFF"/>
              </a:solidFill>
            </a:endParaRPr>
          </a:p>
        </p:txBody>
      </p:sp>
      <p:grpSp>
        <p:nvGrpSpPr>
          <p:cNvPr id="42" name="Group 41"/>
          <p:cNvGrpSpPr/>
          <p:nvPr/>
        </p:nvGrpSpPr>
        <p:grpSpPr>
          <a:xfrm>
            <a:off x="260174" y="2986924"/>
            <a:ext cx="1550717" cy="1512851"/>
            <a:chOff x="260174" y="2986924"/>
            <a:chExt cx="1550717" cy="1512851"/>
          </a:xfrm>
        </p:grpSpPr>
        <p:grpSp>
          <p:nvGrpSpPr>
            <p:cNvPr id="41" name="Group 40"/>
            <p:cNvGrpSpPr/>
            <p:nvPr/>
          </p:nvGrpSpPr>
          <p:grpSpPr>
            <a:xfrm>
              <a:off x="260174" y="2986924"/>
              <a:ext cx="223840" cy="1332000"/>
              <a:chOff x="260174" y="2986924"/>
              <a:chExt cx="223840" cy="1332000"/>
            </a:xfrm>
          </p:grpSpPr>
          <p:grpSp>
            <p:nvGrpSpPr>
              <p:cNvPr id="11" name="Group 53"/>
              <p:cNvGrpSpPr/>
              <p:nvPr/>
            </p:nvGrpSpPr>
            <p:grpSpPr>
              <a:xfrm>
                <a:off x="268014" y="2986924"/>
                <a:ext cx="216000" cy="1332000"/>
                <a:chOff x="268014" y="2940430"/>
                <a:chExt cx="216000" cy="1332000"/>
              </a:xfrm>
            </p:grpSpPr>
            <p:cxnSp>
              <p:nvCxnSpPr>
                <p:cNvPr id="50" name="Straight Connector 49"/>
                <p:cNvCxnSpPr/>
                <p:nvPr/>
              </p:nvCxnSpPr>
              <p:spPr>
                <a:xfrm rot="5400000" flipH="1" flipV="1">
                  <a:off x="-397986" y="3606430"/>
                  <a:ext cx="1332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268014" y="4256661"/>
                  <a:ext cx="216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cxnSp>
            <p:nvCxnSpPr>
              <p:cNvPr id="62" name="Straight Connector 61"/>
              <p:cNvCxnSpPr/>
              <p:nvPr/>
            </p:nvCxnSpPr>
            <p:spPr>
              <a:xfrm>
                <a:off x="260174" y="2991271"/>
                <a:ext cx="2160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0" name="TextBox 29"/>
            <p:cNvSpPr txBox="1"/>
            <p:nvPr/>
          </p:nvSpPr>
          <p:spPr>
            <a:xfrm>
              <a:off x="442891" y="4099665"/>
              <a:ext cx="1368000" cy="400110"/>
            </a:xfrm>
            <a:prstGeom prst="rect">
              <a:avLst/>
            </a:prstGeom>
            <a:noFill/>
          </p:spPr>
          <p:txBody>
            <a:bodyPr wrap="square" rtlCol="0">
              <a:spAutoFit/>
            </a:bodyPr>
            <a:lstStyle/>
            <a:p>
              <a:r>
                <a:rPr lang="en-AU" sz="2000" b="1" dirty="0">
                  <a:solidFill>
                    <a:srgbClr val="C00000"/>
                  </a:solidFill>
                  <a:latin typeface="Arial" pitchFamily="34" charset="0"/>
                </a:rPr>
                <a:t> Rev. 2:26</a:t>
              </a:r>
            </a:p>
          </p:txBody>
        </p:sp>
      </p:grpSp>
      <p:sp>
        <p:nvSpPr>
          <p:cNvPr id="66" name="Rectangle 65"/>
          <p:cNvSpPr/>
          <p:nvPr/>
        </p:nvSpPr>
        <p:spPr>
          <a:xfrm>
            <a:off x="2482438" y="2824816"/>
            <a:ext cx="3348000" cy="288000"/>
          </a:xfrm>
          <a:prstGeom prst="rect">
            <a:avLst/>
          </a:prstGeom>
          <a:solidFill>
            <a:srgbClr val="FF0000">
              <a:alpha val="40000"/>
            </a:srgbClr>
          </a:solidFill>
          <a:ln w="25400" cap="flat" cmpd="sng" algn="ctr">
            <a:solidFill>
              <a:srgbClr val="C00000"/>
            </a:solidFill>
            <a:prstDash val="solid"/>
          </a:ln>
          <a:effectLst/>
        </p:spPr>
        <p:txBody>
          <a:bodyPr rtlCol="0" anchor="ctr"/>
          <a:lstStyle/>
          <a:p>
            <a:pPr algn="ctr">
              <a:defRPr/>
            </a:pPr>
            <a:endParaRPr lang="en-AU" kern="0">
              <a:solidFill>
                <a:srgbClr val="FFFFFF"/>
              </a:solidFill>
            </a:endParaRPr>
          </a:p>
        </p:txBody>
      </p:sp>
      <p:cxnSp>
        <p:nvCxnSpPr>
          <p:cNvPr id="29" name="Straight Arrow Connector 28"/>
          <p:cNvCxnSpPr/>
          <p:nvPr/>
        </p:nvCxnSpPr>
        <p:spPr>
          <a:xfrm>
            <a:off x="6529857" y="3798152"/>
            <a:ext cx="459877" cy="479379"/>
          </a:xfrm>
          <a:prstGeom prst="straightConnector1">
            <a:avLst/>
          </a:prstGeom>
          <a:noFill/>
          <a:ln w="57150" cap="flat" cmpd="sng" algn="ctr">
            <a:solidFill>
              <a:srgbClr val="002060"/>
            </a:solidFill>
            <a:prstDash val="solid"/>
            <a:tailEnd type="arrow"/>
          </a:ln>
          <a:effectLst/>
        </p:spPr>
      </p:cxnSp>
      <p:sp>
        <p:nvSpPr>
          <p:cNvPr id="39" name="Rectangle 38"/>
          <p:cNvSpPr/>
          <p:nvPr/>
        </p:nvSpPr>
        <p:spPr>
          <a:xfrm>
            <a:off x="458146" y="2823397"/>
            <a:ext cx="1980000" cy="288000"/>
          </a:xfrm>
          <a:prstGeom prst="rect">
            <a:avLst/>
          </a:prstGeom>
          <a:solidFill>
            <a:srgbClr val="00823B">
              <a:alpha val="40000"/>
            </a:srgbClr>
          </a:solidFill>
          <a:ln w="25400" cap="flat" cmpd="sng" algn="ctr">
            <a:solidFill>
              <a:srgbClr val="00823B"/>
            </a:solidFill>
            <a:prstDash val="solid"/>
          </a:ln>
          <a:effectLst/>
        </p:spPr>
        <p:txBody>
          <a:bodyPr rtlCol="0" anchor="ctr"/>
          <a:lstStyle/>
          <a:p>
            <a:pPr algn="ctr">
              <a:defRPr/>
            </a:pPr>
            <a:endParaRPr lang="en-AU" kern="0">
              <a:solidFill>
                <a:srgbClr val="FFFFFF"/>
              </a:solidFill>
            </a:endParaRPr>
          </a:p>
        </p:txBody>
      </p:sp>
      <p:cxnSp>
        <p:nvCxnSpPr>
          <p:cNvPr id="43" name="Straight Connector 42"/>
          <p:cNvCxnSpPr/>
          <p:nvPr/>
        </p:nvCxnSpPr>
        <p:spPr>
          <a:xfrm>
            <a:off x="1828817" y="3168870"/>
            <a:ext cx="1056277" cy="961696"/>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60" name="Rectangle 59"/>
          <p:cNvSpPr/>
          <p:nvPr/>
        </p:nvSpPr>
        <p:spPr>
          <a:xfrm>
            <a:off x="5838377" y="2825629"/>
            <a:ext cx="792000" cy="288000"/>
          </a:xfrm>
          <a:prstGeom prst="rect">
            <a:avLst/>
          </a:prstGeom>
          <a:solidFill>
            <a:srgbClr val="3333CC">
              <a:alpha val="30196"/>
            </a:srgbClr>
          </a:solidFill>
          <a:ln w="25400" cap="flat" cmpd="sng" algn="ctr">
            <a:solidFill>
              <a:srgbClr val="3333CC"/>
            </a:solidFill>
            <a:prstDash val="solid"/>
          </a:ln>
          <a:effectLst/>
        </p:spPr>
        <p:txBody>
          <a:bodyPr rtlCol="0" anchor="ctr"/>
          <a:lstStyle/>
          <a:p>
            <a:pPr algn="ctr">
              <a:defRPr/>
            </a:pPr>
            <a:endParaRPr lang="en-AU" kern="0">
              <a:solidFill>
                <a:srgbClr val="FFFFFF"/>
              </a:solidFill>
            </a:endParaRPr>
          </a:p>
        </p:txBody>
      </p:sp>
      <p:grpSp>
        <p:nvGrpSpPr>
          <p:cNvPr id="53" name="Group 46"/>
          <p:cNvGrpSpPr/>
          <p:nvPr/>
        </p:nvGrpSpPr>
        <p:grpSpPr>
          <a:xfrm>
            <a:off x="7517596" y="3478106"/>
            <a:ext cx="1626404" cy="673392"/>
            <a:chOff x="438878" y="3967638"/>
            <a:chExt cx="1626404" cy="673392"/>
          </a:xfrm>
        </p:grpSpPr>
        <p:sp>
          <p:nvSpPr>
            <p:cNvPr id="57" name="TextBox 56"/>
            <p:cNvSpPr txBox="1"/>
            <p:nvPr/>
          </p:nvSpPr>
          <p:spPr>
            <a:xfrm>
              <a:off x="438878" y="4240920"/>
              <a:ext cx="1626404" cy="400110"/>
            </a:xfrm>
            <a:prstGeom prst="rect">
              <a:avLst/>
            </a:prstGeom>
            <a:noFill/>
          </p:spPr>
          <p:txBody>
            <a:bodyPr wrap="square" rtlCol="0">
              <a:spAutoFit/>
            </a:bodyPr>
            <a:lstStyle/>
            <a:p>
              <a:r>
                <a:rPr lang="en-AU" sz="2000" b="1" dirty="0">
                  <a:solidFill>
                    <a:srgbClr val="C00000"/>
                  </a:solidFill>
                  <a:latin typeface="Arial" pitchFamily="34" charset="0"/>
                </a:rPr>
                <a:t>Heb.4:9-11</a:t>
              </a:r>
            </a:p>
          </p:txBody>
        </p:sp>
        <p:sp>
          <p:nvSpPr>
            <p:cNvPr id="59" name="TextBox 58"/>
            <p:cNvSpPr txBox="1"/>
            <p:nvPr/>
          </p:nvSpPr>
          <p:spPr>
            <a:xfrm>
              <a:off x="449384" y="3967638"/>
              <a:ext cx="1371600" cy="400110"/>
            </a:xfrm>
            <a:prstGeom prst="rect">
              <a:avLst/>
            </a:prstGeom>
            <a:noFill/>
          </p:spPr>
          <p:txBody>
            <a:bodyPr wrap="square" rtlCol="0">
              <a:spAutoFit/>
            </a:bodyPr>
            <a:lstStyle/>
            <a:p>
              <a:r>
                <a:rPr lang="en-AU" sz="2000" b="1" dirty="0">
                  <a:solidFill>
                    <a:srgbClr val="C00000"/>
                  </a:solidFill>
                  <a:latin typeface="Arial" pitchFamily="34" charset="0"/>
                </a:rPr>
                <a:t>Isa.11:10</a:t>
              </a:r>
            </a:p>
          </p:txBody>
        </p:sp>
      </p:grpSp>
      <p:cxnSp>
        <p:nvCxnSpPr>
          <p:cNvPr id="63" name="Straight Connector 62"/>
          <p:cNvCxnSpPr/>
          <p:nvPr/>
        </p:nvCxnSpPr>
        <p:spPr>
          <a:xfrm>
            <a:off x="8378096" y="4151498"/>
            <a:ext cx="277174" cy="168254"/>
          </a:xfrm>
          <a:prstGeom prst="line">
            <a:avLst/>
          </a:prstGeom>
          <a:ln w="28575">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70" name="Oval 69"/>
          <p:cNvSpPr/>
          <p:nvPr/>
        </p:nvSpPr>
        <p:spPr>
          <a:xfrm>
            <a:off x="4004441" y="2002221"/>
            <a:ext cx="1545021" cy="39413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rgbClr val="C00000"/>
              </a:solidFill>
            </a:endParaRPr>
          </a:p>
        </p:txBody>
      </p:sp>
      <p:sp>
        <p:nvSpPr>
          <p:cNvPr id="71" name="Oval 70"/>
          <p:cNvSpPr/>
          <p:nvPr/>
        </p:nvSpPr>
        <p:spPr>
          <a:xfrm>
            <a:off x="4666592" y="2396359"/>
            <a:ext cx="1056291" cy="39413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rgbClr val="C00000"/>
              </a:solidFill>
            </a:endParaRPr>
          </a:p>
        </p:txBody>
      </p:sp>
      <p:sp>
        <p:nvSpPr>
          <p:cNvPr id="72" name="Oval 71"/>
          <p:cNvSpPr/>
          <p:nvPr/>
        </p:nvSpPr>
        <p:spPr>
          <a:xfrm>
            <a:off x="331075" y="2774732"/>
            <a:ext cx="2191408" cy="39413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rgbClr val="C00000"/>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p:cTn id="7" dur="1000" fill="hold"/>
                                        <p:tgtEl>
                                          <p:spTgt spid="70"/>
                                        </p:tgtEl>
                                        <p:attrNameLst>
                                          <p:attrName>ppt_w</p:attrName>
                                        </p:attrNameLst>
                                      </p:cBhvr>
                                      <p:tavLst>
                                        <p:tav tm="0">
                                          <p:val>
                                            <p:strVal val="#ppt_w*0.70"/>
                                          </p:val>
                                        </p:tav>
                                        <p:tav tm="100000">
                                          <p:val>
                                            <p:strVal val="#ppt_w"/>
                                          </p:val>
                                        </p:tav>
                                      </p:tavLst>
                                    </p:anim>
                                    <p:anim calcmode="lin" valueType="num">
                                      <p:cBhvr>
                                        <p:cTn id="8" dur="1000" fill="hold"/>
                                        <p:tgtEl>
                                          <p:spTgt spid="70"/>
                                        </p:tgtEl>
                                        <p:attrNameLst>
                                          <p:attrName>ppt_h</p:attrName>
                                        </p:attrNameLst>
                                      </p:cBhvr>
                                      <p:tavLst>
                                        <p:tav tm="0">
                                          <p:val>
                                            <p:strVal val="#ppt_h"/>
                                          </p:val>
                                        </p:tav>
                                        <p:tav tm="100000">
                                          <p:val>
                                            <p:strVal val="#ppt_h"/>
                                          </p:val>
                                        </p:tav>
                                      </p:tavLst>
                                    </p:anim>
                                    <p:animEffect transition="in" filter="fade">
                                      <p:cBhvr>
                                        <p:cTn id="9" dur="1000"/>
                                        <p:tgtEl>
                                          <p:spTgt spid="70"/>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71"/>
                                        </p:tgtEl>
                                        <p:attrNameLst>
                                          <p:attrName>style.visibility</p:attrName>
                                        </p:attrNameLst>
                                      </p:cBhvr>
                                      <p:to>
                                        <p:strVal val="visible"/>
                                      </p:to>
                                    </p:set>
                                    <p:anim calcmode="lin" valueType="num">
                                      <p:cBhvr>
                                        <p:cTn id="12" dur="1000" fill="hold"/>
                                        <p:tgtEl>
                                          <p:spTgt spid="71"/>
                                        </p:tgtEl>
                                        <p:attrNameLst>
                                          <p:attrName>ppt_w</p:attrName>
                                        </p:attrNameLst>
                                      </p:cBhvr>
                                      <p:tavLst>
                                        <p:tav tm="0">
                                          <p:val>
                                            <p:strVal val="#ppt_w*0.70"/>
                                          </p:val>
                                        </p:tav>
                                        <p:tav tm="100000">
                                          <p:val>
                                            <p:strVal val="#ppt_w"/>
                                          </p:val>
                                        </p:tav>
                                      </p:tavLst>
                                    </p:anim>
                                    <p:anim calcmode="lin" valueType="num">
                                      <p:cBhvr>
                                        <p:cTn id="13" dur="1000" fill="hold"/>
                                        <p:tgtEl>
                                          <p:spTgt spid="71"/>
                                        </p:tgtEl>
                                        <p:attrNameLst>
                                          <p:attrName>ppt_h</p:attrName>
                                        </p:attrNameLst>
                                      </p:cBhvr>
                                      <p:tavLst>
                                        <p:tav tm="0">
                                          <p:val>
                                            <p:strVal val="#ppt_h"/>
                                          </p:val>
                                        </p:tav>
                                        <p:tav tm="100000">
                                          <p:val>
                                            <p:strVal val="#ppt_h"/>
                                          </p:val>
                                        </p:tav>
                                      </p:tavLst>
                                    </p:anim>
                                    <p:animEffect transition="in" filter="fade">
                                      <p:cBhvr>
                                        <p:cTn id="14" dur="1000"/>
                                        <p:tgtEl>
                                          <p:spTgt spid="71"/>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72"/>
                                        </p:tgtEl>
                                        <p:attrNameLst>
                                          <p:attrName>style.visibility</p:attrName>
                                        </p:attrNameLst>
                                      </p:cBhvr>
                                      <p:to>
                                        <p:strVal val="visible"/>
                                      </p:to>
                                    </p:set>
                                    <p:anim calcmode="lin" valueType="num">
                                      <p:cBhvr>
                                        <p:cTn id="17" dur="1000" fill="hold"/>
                                        <p:tgtEl>
                                          <p:spTgt spid="72"/>
                                        </p:tgtEl>
                                        <p:attrNameLst>
                                          <p:attrName>ppt_w</p:attrName>
                                        </p:attrNameLst>
                                      </p:cBhvr>
                                      <p:tavLst>
                                        <p:tav tm="0">
                                          <p:val>
                                            <p:strVal val="#ppt_w*0.70"/>
                                          </p:val>
                                        </p:tav>
                                        <p:tav tm="100000">
                                          <p:val>
                                            <p:strVal val="#ppt_w"/>
                                          </p:val>
                                        </p:tav>
                                      </p:tavLst>
                                    </p:anim>
                                    <p:anim calcmode="lin" valueType="num">
                                      <p:cBhvr>
                                        <p:cTn id="18" dur="1000" fill="hold"/>
                                        <p:tgtEl>
                                          <p:spTgt spid="72"/>
                                        </p:tgtEl>
                                        <p:attrNameLst>
                                          <p:attrName>ppt_h</p:attrName>
                                        </p:attrNameLst>
                                      </p:cBhvr>
                                      <p:tavLst>
                                        <p:tav tm="0">
                                          <p:val>
                                            <p:strVal val="#ppt_h"/>
                                          </p:val>
                                        </p:tav>
                                        <p:tav tm="100000">
                                          <p:val>
                                            <p:strVal val="#ppt_h"/>
                                          </p:val>
                                        </p:tav>
                                      </p:tavLst>
                                    </p:anim>
                                    <p:animEffect transition="in" filter="fade">
                                      <p:cBhvr>
                                        <p:cTn id="19" dur="1000"/>
                                        <p:tgtEl>
                                          <p:spTgt spid="72"/>
                                        </p:tgtEl>
                                      </p:cBhvr>
                                    </p:animEffect>
                                  </p:childTnLst>
                                </p:cTn>
                              </p:par>
                              <p:par>
                                <p:cTn id="20" presetID="55" presetClass="entr" presetSubtype="0" fill="hold" nodeType="withEffect">
                                  <p:stCondLst>
                                    <p:cond delay="0"/>
                                  </p:stCondLst>
                                  <p:childTnLst>
                                    <p:set>
                                      <p:cBhvr>
                                        <p:cTn id="21" dur="1" fill="hold">
                                          <p:stCondLst>
                                            <p:cond delay="0"/>
                                          </p:stCondLst>
                                        </p:cTn>
                                        <p:tgtEl>
                                          <p:spTgt spid="43"/>
                                        </p:tgtEl>
                                        <p:attrNameLst>
                                          <p:attrName>style.visibility</p:attrName>
                                        </p:attrNameLst>
                                      </p:cBhvr>
                                      <p:to>
                                        <p:strVal val="visible"/>
                                      </p:to>
                                    </p:set>
                                    <p:anim calcmode="lin" valueType="num">
                                      <p:cBhvr>
                                        <p:cTn id="22" dur="1000" fill="hold"/>
                                        <p:tgtEl>
                                          <p:spTgt spid="43"/>
                                        </p:tgtEl>
                                        <p:attrNameLst>
                                          <p:attrName>ppt_w</p:attrName>
                                        </p:attrNameLst>
                                      </p:cBhvr>
                                      <p:tavLst>
                                        <p:tav tm="0">
                                          <p:val>
                                            <p:strVal val="#ppt_w*0.70"/>
                                          </p:val>
                                        </p:tav>
                                        <p:tav tm="100000">
                                          <p:val>
                                            <p:strVal val="#ppt_w"/>
                                          </p:val>
                                        </p:tav>
                                      </p:tavLst>
                                    </p:anim>
                                    <p:anim calcmode="lin" valueType="num">
                                      <p:cBhvr>
                                        <p:cTn id="23" dur="1000" fill="hold"/>
                                        <p:tgtEl>
                                          <p:spTgt spid="43"/>
                                        </p:tgtEl>
                                        <p:attrNameLst>
                                          <p:attrName>ppt_h</p:attrName>
                                        </p:attrNameLst>
                                      </p:cBhvr>
                                      <p:tavLst>
                                        <p:tav tm="0">
                                          <p:val>
                                            <p:strVal val="#ppt_h"/>
                                          </p:val>
                                        </p:tav>
                                        <p:tav tm="100000">
                                          <p:val>
                                            <p:strVal val="#ppt_h"/>
                                          </p:val>
                                        </p:tav>
                                      </p:tavLst>
                                    </p:anim>
                                    <p:animEffect transition="in" filter="fade">
                                      <p:cBhvr>
                                        <p:cTn id="24" dur="1000"/>
                                        <p:tgtEl>
                                          <p:spTgt spid="43"/>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anim calcmode="lin" valueType="num">
                                      <p:cBhvr>
                                        <p:cTn id="27" dur="1000" fill="hold"/>
                                        <p:tgtEl>
                                          <p:spTgt spid="45"/>
                                        </p:tgtEl>
                                        <p:attrNameLst>
                                          <p:attrName>ppt_w</p:attrName>
                                        </p:attrNameLst>
                                      </p:cBhvr>
                                      <p:tavLst>
                                        <p:tav tm="0">
                                          <p:val>
                                            <p:strVal val="#ppt_w*0.70"/>
                                          </p:val>
                                        </p:tav>
                                        <p:tav tm="100000">
                                          <p:val>
                                            <p:strVal val="#ppt_w"/>
                                          </p:val>
                                        </p:tav>
                                      </p:tavLst>
                                    </p:anim>
                                    <p:anim calcmode="lin" valueType="num">
                                      <p:cBhvr>
                                        <p:cTn id="28" dur="1000" fill="hold"/>
                                        <p:tgtEl>
                                          <p:spTgt spid="45"/>
                                        </p:tgtEl>
                                        <p:attrNameLst>
                                          <p:attrName>ppt_h</p:attrName>
                                        </p:attrNameLst>
                                      </p:cBhvr>
                                      <p:tavLst>
                                        <p:tav tm="0">
                                          <p:val>
                                            <p:strVal val="#ppt_h"/>
                                          </p:val>
                                        </p:tav>
                                        <p:tav tm="100000">
                                          <p:val>
                                            <p:strVal val="#ppt_h"/>
                                          </p:val>
                                        </p:tav>
                                      </p:tavLst>
                                    </p:anim>
                                    <p:animEffect transition="in" filter="fade">
                                      <p:cBhvr>
                                        <p:cTn id="29" dur="1000"/>
                                        <p:tgtEl>
                                          <p:spTgt spid="45"/>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nodeType="clickEffect">
                                  <p:stCondLst>
                                    <p:cond delay="0"/>
                                  </p:stCondLst>
                                  <p:childTnLst>
                                    <p:set>
                                      <p:cBhvr>
                                        <p:cTn id="33" dur="1" fill="hold">
                                          <p:stCondLst>
                                            <p:cond delay="0"/>
                                          </p:stCondLst>
                                        </p:cTn>
                                        <p:tgtEl>
                                          <p:spTgt spid="42"/>
                                        </p:tgtEl>
                                        <p:attrNameLst>
                                          <p:attrName>style.visibility</p:attrName>
                                        </p:attrNameLst>
                                      </p:cBhvr>
                                      <p:to>
                                        <p:strVal val="visible"/>
                                      </p:to>
                                    </p:set>
                                    <p:anim calcmode="lin" valueType="num">
                                      <p:cBhvr>
                                        <p:cTn id="34" dur="1000" fill="hold"/>
                                        <p:tgtEl>
                                          <p:spTgt spid="42"/>
                                        </p:tgtEl>
                                        <p:attrNameLst>
                                          <p:attrName>ppt_w</p:attrName>
                                        </p:attrNameLst>
                                      </p:cBhvr>
                                      <p:tavLst>
                                        <p:tav tm="0">
                                          <p:val>
                                            <p:strVal val="#ppt_w*0.70"/>
                                          </p:val>
                                        </p:tav>
                                        <p:tav tm="100000">
                                          <p:val>
                                            <p:strVal val="#ppt_w"/>
                                          </p:val>
                                        </p:tav>
                                      </p:tavLst>
                                    </p:anim>
                                    <p:anim calcmode="lin" valueType="num">
                                      <p:cBhvr>
                                        <p:cTn id="35" dur="1000" fill="hold"/>
                                        <p:tgtEl>
                                          <p:spTgt spid="42"/>
                                        </p:tgtEl>
                                        <p:attrNameLst>
                                          <p:attrName>ppt_h</p:attrName>
                                        </p:attrNameLst>
                                      </p:cBhvr>
                                      <p:tavLst>
                                        <p:tav tm="0">
                                          <p:val>
                                            <p:strVal val="#ppt_h"/>
                                          </p:val>
                                        </p:tav>
                                        <p:tav tm="100000">
                                          <p:val>
                                            <p:strVal val="#ppt_h"/>
                                          </p:val>
                                        </p:tav>
                                      </p:tavLst>
                                    </p:anim>
                                    <p:animEffect transition="in" filter="fade">
                                      <p:cBhvr>
                                        <p:cTn id="36" dur="1000"/>
                                        <p:tgtEl>
                                          <p:spTgt spid="42"/>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grpId="0" nodeType="clickEffect">
                                  <p:stCondLst>
                                    <p:cond delay="0"/>
                                  </p:stCondLst>
                                  <p:childTnLst>
                                    <p:set>
                                      <p:cBhvr>
                                        <p:cTn id="40" dur="1" fill="hold">
                                          <p:stCondLst>
                                            <p:cond delay="0"/>
                                          </p:stCondLst>
                                        </p:cTn>
                                        <p:tgtEl>
                                          <p:spTgt spid="46"/>
                                        </p:tgtEl>
                                        <p:attrNameLst>
                                          <p:attrName>style.visibility</p:attrName>
                                        </p:attrNameLst>
                                      </p:cBhvr>
                                      <p:to>
                                        <p:strVal val="visible"/>
                                      </p:to>
                                    </p:set>
                                    <p:anim calcmode="lin" valueType="num">
                                      <p:cBhvr>
                                        <p:cTn id="41" dur="1000" fill="hold"/>
                                        <p:tgtEl>
                                          <p:spTgt spid="46"/>
                                        </p:tgtEl>
                                        <p:attrNameLst>
                                          <p:attrName>ppt_w</p:attrName>
                                        </p:attrNameLst>
                                      </p:cBhvr>
                                      <p:tavLst>
                                        <p:tav tm="0">
                                          <p:val>
                                            <p:strVal val="#ppt_w*0.70"/>
                                          </p:val>
                                        </p:tav>
                                        <p:tav tm="100000">
                                          <p:val>
                                            <p:strVal val="#ppt_w"/>
                                          </p:val>
                                        </p:tav>
                                      </p:tavLst>
                                    </p:anim>
                                    <p:anim calcmode="lin" valueType="num">
                                      <p:cBhvr>
                                        <p:cTn id="42" dur="1000" fill="hold"/>
                                        <p:tgtEl>
                                          <p:spTgt spid="46"/>
                                        </p:tgtEl>
                                        <p:attrNameLst>
                                          <p:attrName>ppt_h</p:attrName>
                                        </p:attrNameLst>
                                      </p:cBhvr>
                                      <p:tavLst>
                                        <p:tav tm="0">
                                          <p:val>
                                            <p:strVal val="#ppt_h"/>
                                          </p:val>
                                        </p:tav>
                                        <p:tav tm="100000">
                                          <p:val>
                                            <p:strVal val="#ppt_h"/>
                                          </p:val>
                                        </p:tav>
                                      </p:tavLst>
                                    </p:anim>
                                    <p:animEffect transition="in" filter="fade">
                                      <p:cBhvr>
                                        <p:cTn id="43" dur="1000"/>
                                        <p:tgtEl>
                                          <p:spTgt spid="46"/>
                                        </p:tgtEl>
                                      </p:cBhvr>
                                    </p:animEffect>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nodeType="click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p:cTn id="48" dur="1000" fill="hold"/>
                                        <p:tgtEl>
                                          <p:spTgt spid="10"/>
                                        </p:tgtEl>
                                        <p:attrNameLst>
                                          <p:attrName>ppt_w</p:attrName>
                                        </p:attrNameLst>
                                      </p:cBhvr>
                                      <p:tavLst>
                                        <p:tav tm="0">
                                          <p:val>
                                            <p:strVal val="#ppt_w*0.70"/>
                                          </p:val>
                                        </p:tav>
                                        <p:tav tm="100000">
                                          <p:val>
                                            <p:strVal val="#ppt_w"/>
                                          </p:val>
                                        </p:tav>
                                      </p:tavLst>
                                    </p:anim>
                                    <p:anim calcmode="lin" valueType="num">
                                      <p:cBhvr>
                                        <p:cTn id="49" dur="1000" fill="hold"/>
                                        <p:tgtEl>
                                          <p:spTgt spid="10"/>
                                        </p:tgtEl>
                                        <p:attrNameLst>
                                          <p:attrName>ppt_h</p:attrName>
                                        </p:attrNameLst>
                                      </p:cBhvr>
                                      <p:tavLst>
                                        <p:tav tm="0">
                                          <p:val>
                                            <p:strVal val="#ppt_h"/>
                                          </p:val>
                                        </p:tav>
                                        <p:tav tm="100000">
                                          <p:val>
                                            <p:strVal val="#ppt_h"/>
                                          </p:val>
                                        </p:tav>
                                      </p:tavLst>
                                    </p:anim>
                                    <p:animEffect transition="in" filter="fade">
                                      <p:cBhvr>
                                        <p:cTn id="50" dur="1000"/>
                                        <p:tgtEl>
                                          <p:spTgt spid="10"/>
                                        </p:tgtEl>
                                      </p:cBhvr>
                                    </p:animEffect>
                                  </p:childTnLst>
                                </p:cTn>
                              </p:par>
                            </p:childTnLst>
                          </p:cTn>
                        </p:par>
                      </p:childTnLst>
                    </p:cTn>
                  </p:par>
                  <p:par>
                    <p:cTn id="51" fill="hold">
                      <p:stCondLst>
                        <p:cond delay="indefinite"/>
                      </p:stCondLst>
                      <p:childTnLst>
                        <p:par>
                          <p:cTn id="52" fill="hold">
                            <p:stCondLst>
                              <p:cond delay="0"/>
                            </p:stCondLst>
                            <p:childTnLst>
                              <p:par>
                                <p:cTn id="53" presetID="55" presetClass="entr" presetSubtype="0" fill="hold" grpId="0" nodeType="clickEffect">
                                  <p:stCondLst>
                                    <p:cond delay="0"/>
                                  </p:stCondLst>
                                  <p:childTnLst>
                                    <p:set>
                                      <p:cBhvr>
                                        <p:cTn id="54" dur="1" fill="hold">
                                          <p:stCondLst>
                                            <p:cond delay="0"/>
                                          </p:stCondLst>
                                        </p:cTn>
                                        <p:tgtEl>
                                          <p:spTgt spid="66"/>
                                        </p:tgtEl>
                                        <p:attrNameLst>
                                          <p:attrName>style.visibility</p:attrName>
                                        </p:attrNameLst>
                                      </p:cBhvr>
                                      <p:to>
                                        <p:strVal val="visible"/>
                                      </p:to>
                                    </p:set>
                                    <p:anim calcmode="lin" valueType="num">
                                      <p:cBhvr>
                                        <p:cTn id="55" dur="1000" fill="hold"/>
                                        <p:tgtEl>
                                          <p:spTgt spid="66"/>
                                        </p:tgtEl>
                                        <p:attrNameLst>
                                          <p:attrName>ppt_w</p:attrName>
                                        </p:attrNameLst>
                                      </p:cBhvr>
                                      <p:tavLst>
                                        <p:tav tm="0">
                                          <p:val>
                                            <p:strVal val="#ppt_w*0.70"/>
                                          </p:val>
                                        </p:tav>
                                        <p:tav tm="100000">
                                          <p:val>
                                            <p:strVal val="#ppt_w"/>
                                          </p:val>
                                        </p:tav>
                                      </p:tavLst>
                                    </p:anim>
                                    <p:anim calcmode="lin" valueType="num">
                                      <p:cBhvr>
                                        <p:cTn id="56" dur="1000" fill="hold"/>
                                        <p:tgtEl>
                                          <p:spTgt spid="66"/>
                                        </p:tgtEl>
                                        <p:attrNameLst>
                                          <p:attrName>ppt_h</p:attrName>
                                        </p:attrNameLst>
                                      </p:cBhvr>
                                      <p:tavLst>
                                        <p:tav tm="0">
                                          <p:val>
                                            <p:strVal val="#ppt_h"/>
                                          </p:val>
                                        </p:tav>
                                        <p:tav tm="100000">
                                          <p:val>
                                            <p:strVal val="#ppt_h"/>
                                          </p:val>
                                        </p:tav>
                                      </p:tavLst>
                                    </p:anim>
                                    <p:animEffect transition="in" filter="fade">
                                      <p:cBhvr>
                                        <p:cTn id="57" dur="1000"/>
                                        <p:tgtEl>
                                          <p:spTgt spid="66"/>
                                        </p:tgtEl>
                                      </p:cBhvr>
                                    </p:animEffect>
                                  </p:childTnLst>
                                </p:cTn>
                              </p:par>
                            </p:childTnLst>
                          </p:cTn>
                        </p:par>
                      </p:childTnLst>
                    </p:cTn>
                  </p:par>
                  <p:par>
                    <p:cTn id="58" fill="hold">
                      <p:stCondLst>
                        <p:cond delay="indefinite"/>
                      </p:stCondLst>
                      <p:childTnLst>
                        <p:par>
                          <p:cTn id="59" fill="hold">
                            <p:stCondLst>
                              <p:cond delay="0"/>
                            </p:stCondLst>
                            <p:childTnLst>
                              <p:par>
                                <p:cTn id="60" presetID="55" presetClass="entr" presetSubtype="0" fill="hold" grpId="0" nodeType="clickEffect">
                                  <p:stCondLst>
                                    <p:cond delay="0"/>
                                  </p:stCondLst>
                                  <p:childTnLst>
                                    <p:set>
                                      <p:cBhvr>
                                        <p:cTn id="61" dur="1" fill="hold">
                                          <p:stCondLst>
                                            <p:cond delay="0"/>
                                          </p:stCondLst>
                                        </p:cTn>
                                        <p:tgtEl>
                                          <p:spTgt spid="48"/>
                                        </p:tgtEl>
                                        <p:attrNameLst>
                                          <p:attrName>style.visibility</p:attrName>
                                        </p:attrNameLst>
                                      </p:cBhvr>
                                      <p:to>
                                        <p:strVal val="visible"/>
                                      </p:to>
                                    </p:set>
                                    <p:anim calcmode="lin" valueType="num">
                                      <p:cBhvr>
                                        <p:cTn id="62" dur="1000" fill="hold"/>
                                        <p:tgtEl>
                                          <p:spTgt spid="48"/>
                                        </p:tgtEl>
                                        <p:attrNameLst>
                                          <p:attrName>ppt_w</p:attrName>
                                        </p:attrNameLst>
                                      </p:cBhvr>
                                      <p:tavLst>
                                        <p:tav tm="0">
                                          <p:val>
                                            <p:strVal val="#ppt_w*0.70"/>
                                          </p:val>
                                        </p:tav>
                                        <p:tav tm="100000">
                                          <p:val>
                                            <p:strVal val="#ppt_w"/>
                                          </p:val>
                                        </p:tav>
                                      </p:tavLst>
                                    </p:anim>
                                    <p:anim calcmode="lin" valueType="num">
                                      <p:cBhvr>
                                        <p:cTn id="63" dur="1000" fill="hold"/>
                                        <p:tgtEl>
                                          <p:spTgt spid="48"/>
                                        </p:tgtEl>
                                        <p:attrNameLst>
                                          <p:attrName>ppt_h</p:attrName>
                                        </p:attrNameLst>
                                      </p:cBhvr>
                                      <p:tavLst>
                                        <p:tav tm="0">
                                          <p:val>
                                            <p:strVal val="#ppt_h"/>
                                          </p:val>
                                        </p:tav>
                                        <p:tav tm="100000">
                                          <p:val>
                                            <p:strVal val="#ppt_h"/>
                                          </p:val>
                                        </p:tav>
                                      </p:tavLst>
                                    </p:anim>
                                    <p:animEffect transition="in" filter="fade">
                                      <p:cBhvr>
                                        <p:cTn id="64" dur="1000"/>
                                        <p:tgtEl>
                                          <p:spTgt spid="48"/>
                                        </p:tgtEl>
                                      </p:cBhvr>
                                    </p:animEffect>
                                  </p:childTnLst>
                                </p:cTn>
                              </p:par>
                              <p:par>
                                <p:cTn id="65" presetID="55" presetClass="entr" presetSubtype="0" fill="hold" grpId="0" nodeType="withEffect">
                                  <p:stCondLst>
                                    <p:cond delay="0"/>
                                  </p:stCondLst>
                                  <p:childTnLst>
                                    <p:set>
                                      <p:cBhvr>
                                        <p:cTn id="66" dur="1" fill="hold">
                                          <p:stCondLst>
                                            <p:cond delay="0"/>
                                          </p:stCondLst>
                                        </p:cTn>
                                        <p:tgtEl>
                                          <p:spTgt spid="60"/>
                                        </p:tgtEl>
                                        <p:attrNameLst>
                                          <p:attrName>style.visibility</p:attrName>
                                        </p:attrNameLst>
                                      </p:cBhvr>
                                      <p:to>
                                        <p:strVal val="visible"/>
                                      </p:to>
                                    </p:set>
                                    <p:anim calcmode="lin" valueType="num">
                                      <p:cBhvr>
                                        <p:cTn id="67" dur="1000" fill="hold"/>
                                        <p:tgtEl>
                                          <p:spTgt spid="60"/>
                                        </p:tgtEl>
                                        <p:attrNameLst>
                                          <p:attrName>ppt_w</p:attrName>
                                        </p:attrNameLst>
                                      </p:cBhvr>
                                      <p:tavLst>
                                        <p:tav tm="0">
                                          <p:val>
                                            <p:strVal val="#ppt_w*0.70"/>
                                          </p:val>
                                        </p:tav>
                                        <p:tav tm="100000">
                                          <p:val>
                                            <p:strVal val="#ppt_w"/>
                                          </p:val>
                                        </p:tav>
                                      </p:tavLst>
                                    </p:anim>
                                    <p:anim calcmode="lin" valueType="num">
                                      <p:cBhvr>
                                        <p:cTn id="68" dur="1000" fill="hold"/>
                                        <p:tgtEl>
                                          <p:spTgt spid="60"/>
                                        </p:tgtEl>
                                        <p:attrNameLst>
                                          <p:attrName>ppt_h</p:attrName>
                                        </p:attrNameLst>
                                      </p:cBhvr>
                                      <p:tavLst>
                                        <p:tav tm="0">
                                          <p:val>
                                            <p:strVal val="#ppt_h"/>
                                          </p:val>
                                        </p:tav>
                                        <p:tav tm="100000">
                                          <p:val>
                                            <p:strVal val="#ppt_h"/>
                                          </p:val>
                                        </p:tav>
                                      </p:tavLst>
                                    </p:anim>
                                    <p:animEffect transition="in" filter="fade">
                                      <p:cBhvr>
                                        <p:cTn id="69" dur="1000"/>
                                        <p:tgtEl>
                                          <p:spTgt spid="60"/>
                                        </p:tgtEl>
                                      </p:cBhvr>
                                    </p:animEffect>
                                  </p:childTnLst>
                                </p:cTn>
                              </p:par>
                            </p:childTnLst>
                          </p:cTn>
                        </p:par>
                      </p:childTnLst>
                    </p:cTn>
                  </p:par>
                  <p:par>
                    <p:cTn id="70" fill="hold">
                      <p:stCondLst>
                        <p:cond delay="indefinite"/>
                      </p:stCondLst>
                      <p:childTnLst>
                        <p:par>
                          <p:cTn id="71" fill="hold">
                            <p:stCondLst>
                              <p:cond delay="0"/>
                            </p:stCondLst>
                            <p:childTnLst>
                              <p:par>
                                <p:cTn id="72" presetID="55" presetClass="entr" presetSubtype="0" fill="hold" grpId="0" nodeType="clickEffect">
                                  <p:stCondLst>
                                    <p:cond delay="0"/>
                                  </p:stCondLst>
                                  <p:childTnLst>
                                    <p:set>
                                      <p:cBhvr>
                                        <p:cTn id="73" dur="1" fill="hold">
                                          <p:stCondLst>
                                            <p:cond delay="0"/>
                                          </p:stCondLst>
                                        </p:cTn>
                                        <p:tgtEl>
                                          <p:spTgt spid="40"/>
                                        </p:tgtEl>
                                        <p:attrNameLst>
                                          <p:attrName>style.visibility</p:attrName>
                                        </p:attrNameLst>
                                      </p:cBhvr>
                                      <p:to>
                                        <p:strVal val="visible"/>
                                      </p:to>
                                    </p:set>
                                    <p:anim calcmode="lin" valueType="num">
                                      <p:cBhvr>
                                        <p:cTn id="74" dur="1000" fill="hold"/>
                                        <p:tgtEl>
                                          <p:spTgt spid="40"/>
                                        </p:tgtEl>
                                        <p:attrNameLst>
                                          <p:attrName>ppt_w</p:attrName>
                                        </p:attrNameLst>
                                      </p:cBhvr>
                                      <p:tavLst>
                                        <p:tav tm="0">
                                          <p:val>
                                            <p:strVal val="#ppt_w*0.70"/>
                                          </p:val>
                                        </p:tav>
                                        <p:tav tm="100000">
                                          <p:val>
                                            <p:strVal val="#ppt_w"/>
                                          </p:val>
                                        </p:tav>
                                      </p:tavLst>
                                    </p:anim>
                                    <p:anim calcmode="lin" valueType="num">
                                      <p:cBhvr>
                                        <p:cTn id="75" dur="1000" fill="hold"/>
                                        <p:tgtEl>
                                          <p:spTgt spid="40"/>
                                        </p:tgtEl>
                                        <p:attrNameLst>
                                          <p:attrName>ppt_h</p:attrName>
                                        </p:attrNameLst>
                                      </p:cBhvr>
                                      <p:tavLst>
                                        <p:tav tm="0">
                                          <p:val>
                                            <p:strVal val="#ppt_h"/>
                                          </p:val>
                                        </p:tav>
                                        <p:tav tm="100000">
                                          <p:val>
                                            <p:strVal val="#ppt_h"/>
                                          </p:val>
                                        </p:tav>
                                      </p:tavLst>
                                    </p:anim>
                                    <p:animEffect transition="in" filter="fade">
                                      <p:cBhvr>
                                        <p:cTn id="76" dur="1000"/>
                                        <p:tgtEl>
                                          <p:spTgt spid="40"/>
                                        </p:tgtEl>
                                      </p:cBhvr>
                                    </p:animEffect>
                                  </p:childTnLst>
                                </p:cTn>
                              </p:par>
                              <p:par>
                                <p:cTn id="77" presetID="22" presetClass="entr" presetSubtype="8" fill="hold" nodeType="with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wipe(left)">
                                      <p:cBhvr>
                                        <p:cTn id="79" dur="1000"/>
                                        <p:tgtEl>
                                          <p:spTgt spid="29"/>
                                        </p:tgtEl>
                                      </p:cBhvr>
                                    </p:animEffect>
                                  </p:childTnLst>
                                </p:cTn>
                              </p:par>
                            </p:childTnLst>
                          </p:cTn>
                        </p:par>
                        <p:par>
                          <p:cTn id="80" fill="hold">
                            <p:stCondLst>
                              <p:cond delay="1000"/>
                            </p:stCondLst>
                            <p:childTnLst>
                              <p:par>
                                <p:cTn id="81" presetID="55" presetClass="entr" presetSubtype="0" fill="hold" nodeType="afterEffect">
                                  <p:stCondLst>
                                    <p:cond delay="0"/>
                                  </p:stCondLst>
                                  <p:childTnLst>
                                    <p:set>
                                      <p:cBhvr>
                                        <p:cTn id="82" dur="1" fill="hold">
                                          <p:stCondLst>
                                            <p:cond delay="0"/>
                                          </p:stCondLst>
                                        </p:cTn>
                                        <p:tgtEl>
                                          <p:spTgt spid="53"/>
                                        </p:tgtEl>
                                        <p:attrNameLst>
                                          <p:attrName>style.visibility</p:attrName>
                                        </p:attrNameLst>
                                      </p:cBhvr>
                                      <p:to>
                                        <p:strVal val="visible"/>
                                      </p:to>
                                    </p:set>
                                    <p:anim calcmode="lin" valueType="num">
                                      <p:cBhvr>
                                        <p:cTn id="83" dur="1000" fill="hold"/>
                                        <p:tgtEl>
                                          <p:spTgt spid="53"/>
                                        </p:tgtEl>
                                        <p:attrNameLst>
                                          <p:attrName>ppt_w</p:attrName>
                                        </p:attrNameLst>
                                      </p:cBhvr>
                                      <p:tavLst>
                                        <p:tav tm="0">
                                          <p:val>
                                            <p:strVal val="#ppt_w*0.70"/>
                                          </p:val>
                                        </p:tav>
                                        <p:tav tm="100000">
                                          <p:val>
                                            <p:strVal val="#ppt_w"/>
                                          </p:val>
                                        </p:tav>
                                      </p:tavLst>
                                    </p:anim>
                                    <p:anim calcmode="lin" valueType="num">
                                      <p:cBhvr>
                                        <p:cTn id="84" dur="1000" fill="hold"/>
                                        <p:tgtEl>
                                          <p:spTgt spid="53"/>
                                        </p:tgtEl>
                                        <p:attrNameLst>
                                          <p:attrName>ppt_h</p:attrName>
                                        </p:attrNameLst>
                                      </p:cBhvr>
                                      <p:tavLst>
                                        <p:tav tm="0">
                                          <p:val>
                                            <p:strVal val="#ppt_h"/>
                                          </p:val>
                                        </p:tav>
                                        <p:tav tm="100000">
                                          <p:val>
                                            <p:strVal val="#ppt_h"/>
                                          </p:val>
                                        </p:tav>
                                      </p:tavLst>
                                    </p:anim>
                                    <p:animEffect transition="in" filter="fade">
                                      <p:cBhvr>
                                        <p:cTn id="85" dur="1000"/>
                                        <p:tgtEl>
                                          <p:spTgt spid="53"/>
                                        </p:tgtEl>
                                      </p:cBhvr>
                                    </p:animEffect>
                                  </p:childTnLst>
                                </p:cTn>
                              </p:par>
                              <p:par>
                                <p:cTn id="86" presetID="55" presetClass="entr" presetSubtype="0" fill="hold" nodeType="withEffect">
                                  <p:stCondLst>
                                    <p:cond delay="0"/>
                                  </p:stCondLst>
                                  <p:childTnLst>
                                    <p:set>
                                      <p:cBhvr>
                                        <p:cTn id="87" dur="1" fill="hold">
                                          <p:stCondLst>
                                            <p:cond delay="0"/>
                                          </p:stCondLst>
                                        </p:cTn>
                                        <p:tgtEl>
                                          <p:spTgt spid="63"/>
                                        </p:tgtEl>
                                        <p:attrNameLst>
                                          <p:attrName>style.visibility</p:attrName>
                                        </p:attrNameLst>
                                      </p:cBhvr>
                                      <p:to>
                                        <p:strVal val="visible"/>
                                      </p:to>
                                    </p:set>
                                    <p:anim calcmode="lin" valueType="num">
                                      <p:cBhvr>
                                        <p:cTn id="88" dur="1000" fill="hold"/>
                                        <p:tgtEl>
                                          <p:spTgt spid="63"/>
                                        </p:tgtEl>
                                        <p:attrNameLst>
                                          <p:attrName>ppt_w</p:attrName>
                                        </p:attrNameLst>
                                      </p:cBhvr>
                                      <p:tavLst>
                                        <p:tav tm="0">
                                          <p:val>
                                            <p:strVal val="#ppt_w*0.70"/>
                                          </p:val>
                                        </p:tav>
                                        <p:tav tm="100000">
                                          <p:val>
                                            <p:strVal val="#ppt_w"/>
                                          </p:val>
                                        </p:tav>
                                      </p:tavLst>
                                    </p:anim>
                                    <p:anim calcmode="lin" valueType="num">
                                      <p:cBhvr>
                                        <p:cTn id="89" dur="1000" fill="hold"/>
                                        <p:tgtEl>
                                          <p:spTgt spid="63"/>
                                        </p:tgtEl>
                                        <p:attrNameLst>
                                          <p:attrName>ppt_h</p:attrName>
                                        </p:attrNameLst>
                                      </p:cBhvr>
                                      <p:tavLst>
                                        <p:tav tm="0">
                                          <p:val>
                                            <p:strVal val="#ppt_h"/>
                                          </p:val>
                                        </p:tav>
                                        <p:tav tm="100000">
                                          <p:val>
                                            <p:strVal val="#ppt_h"/>
                                          </p:val>
                                        </p:tav>
                                      </p:tavLst>
                                    </p:anim>
                                    <p:animEffect transition="in" filter="fade">
                                      <p:cBhvr>
                                        <p:cTn id="90" dur="10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0" grpId="0"/>
      <p:bldP spid="48" grpId="0" animBg="1"/>
      <p:bldP spid="66" grpId="0" animBg="1"/>
      <p:bldP spid="60" grpId="0" animBg="1"/>
      <p:bldP spid="70" grpId="0" animBg="1"/>
      <p:bldP spid="71" grpId="0" animBg="1"/>
      <p:bldP spid="7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3"/>
          <p:cNvGrpSpPr/>
          <p:nvPr/>
        </p:nvGrpSpPr>
        <p:grpSpPr>
          <a:xfrm>
            <a:off x="0" y="0"/>
            <a:ext cx="9145588" cy="6889531"/>
            <a:chOff x="0" y="0"/>
            <a:chExt cx="9145588" cy="6889531"/>
          </a:xfrm>
        </p:grpSpPr>
        <p:sp>
          <p:nvSpPr>
            <p:cNvPr id="2" name="Rectangle 1"/>
            <p:cNvSpPr/>
            <p:nvPr/>
          </p:nvSpPr>
          <p:spPr>
            <a:xfrm>
              <a:off x="0" y="0"/>
              <a:ext cx="9144000" cy="6858000"/>
            </a:xfrm>
            <a:prstGeom prst="rect">
              <a:avLst/>
            </a:prstGeom>
            <a:solidFill>
              <a:schemeClr val="bg1"/>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6" name="Rectangle 5"/>
            <p:cNvSpPr>
              <a:spLocks noChangeArrowheads="1"/>
            </p:cNvSpPr>
            <p:nvPr/>
          </p:nvSpPr>
          <p:spPr bwMode="auto">
            <a:xfrm>
              <a:off x="0" y="6171981"/>
              <a:ext cx="9145588" cy="717550"/>
            </a:xfrm>
            <a:prstGeom prst="rect">
              <a:avLst/>
            </a:prstGeom>
            <a:solidFill>
              <a:srgbClr val="B00000"/>
            </a:solidFill>
            <a:ln w="9525" algn="in">
              <a:noFill/>
              <a:miter lim="800000"/>
              <a:headEnd/>
              <a:tailEnd/>
            </a:ln>
            <a:effectLst/>
            <a:scene3d>
              <a:camera prst="orthographicFront">
                <a:rot lat="0" lon="0" rev="0"/>
              </a:camera>
              <a:lightRig rig="glow" dir="t">
                <a:rot lat="0" lon="0" rev="14100000"/>
              </a:lightRig>
            </a:scene3d>
            <a:sp3d prstMaterial="softEdge">
              <a:bevelT w="152400" h="50800" prst="softRound"/>
            </a:sp3d>
          </p:spPr>
          <p:txBody>
            <a:bodyPr lIns="36576" tIns="36576" rIns="36576" bIns="36576"/>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grpSp>
      <p:sp>
        <p:nvSpPr>
          <p:cNvPr id="15" name="Text Box 2"/>
          <p:cNvSpPr txBox="1">
            <a:spLocks noChangeArrowheads="1"/>
          </p:cNvSpPr>
          <p:nvPr/>
        </p:nvSpPr>
        <p:spPr bwMode="auto">
          <a:xfrm>
            <a:off x="331084" y="2299808"/>
            <a:ext cx="5423331" cy="124649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oper Black" pitchFamily="18" charset="0"/>
                <a:ea typeface="+mn-ea"/>
                <a:cs typeface="Arial"/>
              </a:rPr>
              <a:t>And another angel came out of the temple which is in heaven, he also having a sharp sickle. </a:t>
            </a:r>
          </a:p>
        </p:txBody>
      </p:sp>
      <p:sp>
        <p:nvSpPr>
          <p:cNvPr id="16" name="Text Box 3"/>
          <p:cNvSpPr txBox="1">
            <a:spLocks noChangeArrowheads="1"/>
          </p:cNvSpPr>
          <p:nvPr/>
        </p:nvSpPr>
        <p:spPr bwMode="auto">
          <a:xfrm>
            <a:off x="1167150" y="1427489"/>
            <a:ext cx="3204000" cy="45720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A50021"/>
                </a:solidFill>
                <a:effectLst/>
                <a:uLnTx/>
                <a:uFillTx/>
                <a:latin typeface="Cooper Black" pitchFamily="18" charset="0"/>
                <a:ea typeface="+mn-ea"/>
                <a:cs typeface="Arial"/>
              </a:rPr>
              <a:t>Revelation 14:17-20</a:t>
            </a:r>
          </a:p>
        </p:txBody>
      </p:sp>
      <p:sp>
        <p:nvSpPr>
          <p:cNvPr id="17" name="Text Box 4"/>
          <p:cNvSpPr txBox="1">
            <a:spLocks noChangeArrowheads="1"/>
          </p:cNvSpPr>
          <p:nvPr/>
        </p:nvSpPr>
        <p:spPr bwMode="auto">
          <a:xfrm>
            <a:off x="78831" y="2222241"/>
            <a:ext cx="491798" cy="338554"/>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ooper Black" pitchFamily="18" charset="0"/>
                <a:ea typeface="+mn-ea"/>
                <a:cs typeface="Arial"/>
              </a:rPr>
              <a:t>17</a:t>
            </a:r>
          </a:p>
        </p:txBody>
      </p:sp>
      <p:sp>
        <p:nvSpPr>
          <p:cNvPr id="18" name="WordArt 8"/>
          <p:cNvSpPr>
            <a:spLocks noChangeArrowheads="1" noChangeShapeType="1" noTextEdit="1"/>
          </p:cNvSpPr>
          <p:nvPr/>
        </p:nvSpPr>
        <p:spPr bwMode="auto">
          <a:xfrm>
            <a:off x="662172" y="324112"/>
            <a:ext cx="4248000" cy="10800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400" b="0" i="0" u="none" strike="noStrike" kern="10" cap="none" spc="0" normalizeH="0" baseline="0" noProof="0" dirty="0">
                <a:ln w="9525">
                  <a:solidFill>
                    <a:srgbClr val="AC0000"/>
                  </a:solidFill>
                  <a:round/>
                  <a:headEnd/>
                  <a:tailEnd/>
                </a:ln>
                <a:solidFill>
                  <a:srgbClr val="AC0000">
                    <a:alpha val="94116"/>
                  </a:srgbClr>
                </a:solidFill>
                <a:effectLst>
                  <a:outerShdw dist="35921" dir="2700000" algn="ctr" rotWithShape="0">
                    <a:srgbClr val="CECBB6"/>
                  </a:outerShdw>
                </a:effectLst>
                <a:uLnTx/>
                <a:uFillTx/>
                <a:latin typeface="Cooper Black"/>
                <a:ea typeface="+mn-ea"/>
                <a:cs typeface="Arial"/>
              </a:rPr>
              <a:t>The Vintage of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400" b="0" i="0" u="none" strike="noStrike" kern="10" cap="none" spc="0" normalizeH="0" baseline="0" noProof="0" dirty="0">
                <a:ln w="9525">
                  <a:solidFill>
                    <a:srgbClr val="AC0000"/>
                  </a:solidFill>
                  <a:round/>
                  <a:headEnd/>
                  <a:tailEnd/>
                </a:ln>
                <a:solidFill>
                  <a:srgbClr val="AC0000">
                    <a:alpha val="94116"/>
                  </a:srgbClr>
                </a:solidFill>
                <a:effectLst>
                  <a:outerShdw dist="35921" dir="2700000" algn="ctr" rotWithShape="0">
                    <a:srgbClr val="CECBB6"/>
                  </a:outerShdw>
                </a:effectLst>
                <a:uLnTx/>
                <a:uFillTx/>
                <a:latin typeface="Cooper Black"/>
                <a:ea typeface="+mn-ea"/>
                <a:cs typeface="Arial"/>
              </a:rPr>
              <a:t>The Earth </a:t>
            </a:r>
          </a:p>
        </p:txBody>
      </p:sp>
      <p:sp>
        <p:nvSpPr>
          <p:cNvPr id="20" name="Text Box 2"/>
          <p:cNvSpPr txBox="1">
            <a:spLocks noChangeArrowheads="1"/>
          </p:cNvSpPr>
          <p:nvPr/>
        </p:nvSpPr>
        <p:spPr bwMode="auto">
          <a:xfrm>
            <a:off x="341589" y="3666188"/>
            <a:ext cx="8124496" cy="2015936"/>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oper Black" pitchFamily="18" charset="0"/>
                <a:ea typeface="+mn-ea"/>
                <a:cs typeface="Arial"/>
              </a:rPr>
              <a:t>And another angel came out from the altar, which had power over fire; and cried with a loud cry to him that had the sharp sickle, saying, Thrust in thy sharp sickle, and gather the clusters of the vine of the earth.</a:t>
            </a:r>
          </a:p>
        </p:txBody>
      </p:sp>
      <p:sp>
        <p:nvSpPr>
          <p:cNvPr id="24" name="Text Box 4"/>
          <p:cNvSpPr txBox="1">
            <a:spLocks noChangeArrowheads="1"/>
          </p:cNvSpPr>
          <p:nvPr/>
        </p:nvSpPr>
        <p:spPr bwMode="auto">
          <a:xfrm>
            <a:off x="141895" y="3509760"/>
            <a:ext cx="491798" cy="338554"/>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ooper Black" pitchFamily="18" charset="0"/>
                <a:ea typeface="+mn-ea"/>
                <a:cs typeface="Arial"/>
              </a:rPr>
              <a:t>18</a:t>
            </a:r>
          </a:p>
        </p:txBody>
      </p:sp>
      <p:sp>
        <p:nvSpPr>
          <p:cNvPr id="26" name="WordArt 6"/>
          <p:cNvSpPr>
            <a:spLocks noChangeArrowheads="1" noChangeShapeType="1" noTextEdit="1"/>
          </p:cNvSpPr>
          <p:nvPr/>
        </p:nvSpPr>
        <p:spPr bwMode="auto">
          <a:xfrm>
            <a:off x="146596" y="6277192"/>
            <a:ext cx="5652000" cy="396000"/>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3600" b="0" i="0" u="none" strike="noStrike" kern="10" cap="none" spc="0" normalizeH="0" baseline="0" noProof="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uLnTx/>
                <a:uFillTx/>
                <a:latin typeface="Cooper Black"/>
                <a:ea typeface="+mn-ea"/>
                <a:cs typeface="Arial"/>
              </a:rPr>
              <a:t>The Seventh Vial</a:t>
            </a:r>
          </a:p>
        </p:txBody>
      </p:sp>
      <p:sp>
        <p:nvSpPr>
          <p:cNvPr id="27" name="Text Box 7"/>
          <p:cNvSpPr txBox="1">
            <a:spLocks noChangeArrowheads="1"/>
          </p:cNvSpPr>
          <p:nvPr/>
        </p:nvSpPr>
        <p:spPr bwMode="auto">
          <a:xfrm>
            <a:off x="5919665" y="6207997"/>
            <a:ext cx="3204000" cy="646331"/>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FFFF00"/>
                </a:solidFill>
                <a:effectLst/>
                <a:uLnTx/>
                <a:uFillTx/>
                <a:latin typeface="Arial" charset="0"/>
                <a:ea typeface="+mn-ea"/>
                <a:cs typeface="Arial"/>
              </a:rPr>
              <a:t>30yrs prior to and leading up to the Millennium</a:t>
            </a:r>
          </a:p>
        </p:txBody>
      </p:sp>
      <p:sp>
        <p:nvSpPr>
          <p:cNvPr id="19" name="Rectangle 18"/>
          <p:cNvSpPr/>
          <p:nvPr/>
        </p:nvSpPr>
        <p:spPr>
          <a:xfrm>
            <a:off x="1577918" y="1957332"/>
            <a:ext cx="3672000" cy="400110"/>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FFCC"/>
              </a:buClr>
              <a:buSzPct val="75000"/>
              <a:buFontTx/>
              <a:buNone/>
              <a:tabLst/>
              <a:defRPr/>
            </a:pPr>
            <a:r>
              <a:rPr kumimoji="0" lang="en-AU" sz="2000" b="1" i="1" u="none" strike="noStrike" kern="1200" cap="none" spc="0" normalizeH="0" baseline="0" noProof="0" dirty="0">
                <a:ln>
                  <a:noFill/>
                </a:ln>
                <a:solidFill>
                  <a:srgbClr val="000000"/>
                </a:solidFill>
                <a:effectLst/>
                <a:uLnTx/>
                <a:uFillTx/>
                <a:latin typeface="Arial"/>
                <a:ea typeface="+mn-ea"/>
                <a:cs typeface="Arial"/>
              </a:rPr>
              <a:t> </a:t>
            </a:r>
            <a:r>
              <a:rPr kumimoji="0" lang="en-AU" sz="2000" b="1" i="0" u="none" strike="noStrike" kern="1200" cap="none" spc="0" normalizeH="0" baseline="0" noProof="0" dirty="0">
                <a:ln>
                  <a:noFill/>
                </a:ln>
                <a:solidFill>
                  <a:srgbClr val="000099"/>
                </a:solidFill>
                <a:effectLst/>
                <a:uLnTx/>
                <a:uFillTx/>
                <a:latin typeface="Arial"/>
                <a:ea typeface="+mn-ea"/>
                <a:cs typeface="Arial"/>
              </a:rPr>
              <a:t>The ruling place of authority</a:t>
            </a:r>
            <a:endParaRPr kumimoji="0" lang="en-AU" sz="2000" b="1" i="0" u="none" strike="noStrike" kern="1200" cap="none" spc="0" normalizeH="0" baseline="0" noProof="0" dirty="0">
              <a:ln>
                <a:noFill/>
              </a:ln>
              <a:solidFill>
                <a:srgbClr val="C00000"/>
              </a:solidFill>
              <a:effectLst/>
              <a:uLnTx/>
              <a:uFillTx/>
              <a:latin typeface="Arial"/>
              <a:ea typeface="+mn-ea"/>
              <a:cs typeface="Arial"/>
            </a:endParaRPr>
          </a:p>
        </p:txBody>
      </p:sp>
      <p:sp>
        <p:nvSpPr>
          <p:cNvPr id="22" name="Rectangle 21"/>
          <p:cNvSpPr/>
          <p:nvPr/>
        </p:nvSpPr>
        <p:spPr>
          <a:xfrm>
            <a:off x="370795" y="2788861"/>
            <a:ext cx="4932000" cy="324000"/>
          </a:xfrm>
          <a:prstGeom prst="rect">
            <a:avLst/>
          </a:prstGeom>
          <a:solidFill>
            <a:schemeClr val="accent2">
              <a:lumMod val="75000"/>
              <a:alpha val="40000"/>
            </a:scheme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pic>
        <p:nvPicPr>
          <p:cNvPr id="25" name="Picture 24" descr="grapes, vineyards and napa valley photos">
            <a:hlinkClick r:id="rId3"/>
          </p:cNvPr>
          <p:cNvPicPr/>
          <p:nvPr/>
        </p:nvPicPr>
        <p:blipFill>
          <a:blip r:embed="rId4" cstate="print"/>
          <a:srcRect/>
          <a:stretch>
            <a:fillRect/>
          </a:stretch>
        </p:blipFill>
        <p:spPr bwMode="auto">
          <a:xfrm>
            <a:off x="5104762" y="-15777"/>
            <a:ext cx="4244197" cy="3247701"/>
          </a:xfrm>
          <a:prstGeom prst="rect">
            <a:avLst/>
          </a:prstGeom>
          <a:ln>
            <a:noFill/>
          </a:ln>
          <a:effectLst>
            <a:softEdge rad="635000"/>
          </a:effectLst>
        </p:spPr>
      </p:pic>
      <p:sp>
        <p:nvSpPr>
          <p:cNvPr id="29" name="Rectangle 28"/>
          <p:cNvSpPr/>
          <p:nvPr/>
        </p:nvSpPr>
        <p:spPr>
          <a:xfrm>
            <a:off x="4327937" y="3750557"/>
            <a:ext cx="3060000" cy="324000"/>
          </a:xfrm>
          <a:prstGeom prst="rect">
            <a:avLst/>
          </a:prstGeom>
          <a:solidFill>
            <a:srgbClr val="C00000">
              <a:alpha val="40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30" name="Line 8"/>
          <p:cNvSpPr>
            <a:spLocks noChangeShapeType="1"/>
          </p:cNvSpPr>
          <p:nvPr/>
        </p:nvSpPr>
        <p:spPr bwMode="auto">
          <a:xfrm flipV="1">
            <a:off x="2422594" y="2274735"/>
            <a:ext cx="110359" cy="540000"/>
          </a:xfrm>
          <a:prstGeom prst="line">
            <a:avLst/>
          </a:prstGeom>
          <a:noFill/>
          <a:ln w="28575">
            <a:solidFill>
              <a:schemeClr val="accent2">
                <a:lumMod val="75000"/>
              </a:scheme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23" name="TextBox 22"/>
          <p:cNvSpPr txBox="1"/>
          <p:nvPr/>
        </p:nvSpPr>
        <p:spPr>
          <a:xfrm>
            <a:off x="8784680" y="6630462"/>
            <a:ext cx="39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12</a:t>
            </a:r>
          </a:p>
        </p:txBody>
      </p:sp>
      <p:sp>
        <p:nvSpPr>
          <p:cNvPr id="21" name="Rectangle 20">
            <a:extLst>
              <a:ext uri="{FF2B5EF4-FFF2-40B4-BE49-F238E27FC236}">
                <a16:creationId xmlns:a16="http://schemas.microsoft.com/office/drawing/2014/main" id="{B8A140E0-4528-42C2-ABC6-BD3BA6879EC8}"/>
              </a:ext>
            </a:extLst>
          </p:cNvPr>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extLst>
      <p:ext uri="{BB962C8B-B14F-4D97-AF65-F5344CB8AC3E}">
        <p14:creationId xmlns:p14="http://schemas.microsoft.com/office/powerpoint/2010/main" val="3634210312"/>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strVal val="#ppt_w*0.70"/>
                                          </p:val>
                                        </p:tav>
                                        <p:tav tm="100000">
                                          <p:val>
                                            <p:strVal val="#ppt_w"/>
                                          </p:val>
                                        </p:tav>
                                      </p:tavLst>
                                    </p:anim>
                                    <p:anim calcmode="lin" valueType="num">
                                      <p:cBhvr>
                                        <p:cTn id="8" dur="1000" fill="hold"/>
                                        <p:tgtEl>
                                          <p:spTgt spid="22"/>
                                        </p:tgtEl>
                                        <p:attrNameLst>
                                          <p:attrName>ppt_h</p:attrName>
                                        </p:attrNameLst>
                                      </p:cBhvr>
                                      <p:tavLst>
                                        <p:tav tm="0">
                                          <p:val>
                                            <p:strVal val="#ppt_h"/>
                                          </p:val>
                                        </p:tav>
                                        <p:tav tm="100000">
                                          <p:val>
                                            <p:strVal val="#ppt_h"/>
                                          </p:val>
                                        </p:tav>
                                      </p:tavLst>
                                    </p:anim>
                                    <p:animEffect transition="in" filter="fade">
                                      <p:cBhvr>
                                        <p:cTn id="9" dur="1000"/>
                                        <p:tgtEl>
                                          <p:spTgt spid="2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p:cTn id="12" dur="1000" fill="hold"/>
                                        <p:tgtEl>
                                          <p:spTgt spid="30"/>
                                        </p:tgtEl>
                                        <p:attrNameLst>
                                          <p:attrName>ppt_w</p:attrName>
                                        </p:attrNameLst>
                                      </p:cBhvr>
                                      <p:tavLst>
                                        <p:tav tm="0">
                                          <p:val>
                                            <p:strVal val="#ppt_w*0.70"/>
                                          </p:val>
                                        </p:tav>
                                        <p:tav tm="100000">
                                          <p:val>
                                            <p:strVal val="#ppt_w"/>
                                          </p:val>
                                        </p:tav>
                                      </p:tavLst>
                                    </p:anim>
                                    <p:anim calcmode="lin" valueType="num">
                                      <p:cBhvr>
                                        <p:cTn id="13" dur="1000" fill="hold"/>
                                        <p:tgtEl>
                                          <p:spTgt spid="30"/>
                                        </p:tgtEl>
                                        <p:attrNameLst>
                                          <p:attrName>ppt_h</p:attrName>
                                        </p:attrNameLst>
                                      </p:cBhvr>
                                      <p:tavLst>
                                        <p:tav tm="0">
                                          <p:val>
                                            <p:strVal val="#ppt_h"/>
                                          </p:val>
                                        </p:tav>
                                        <p:tav tm="100000">
                                          <p:val>
                                            <p:strVal val="#ppt_h"/>
                                          </p:val>
                                        </p:tav>
                                      </p:tavLst>
                                    </p:anim>
                                    <p:animEffect transition="in" filter="fade">
                                      <p:cBhvr>
                                        <p:cTn id="14" dur="1000"/>
                                        <p:tgtEl>
                                          <p:spTgt spid="30"/>
                                        </p:tgtEl>
                                      </p:cBhvr>
                                    </p:animEffect>
                                  </p:childTnLst>
                                </p:cTn>
                              </p:par>
                            </p:childTnLst>
                          </p:cTn>
                        </p:par>
                        <p:par>
                          <p:cTn id="15" fill="hold">
                            <p:stCondLst>
                              <p:cond delay="1000"/>
                            </p:stCondLst>
                            <p:childTnLst>
                              <p:par>
                                <p:cTn id="16" presetID="55"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1000" fill="hold"/>
                                        <p:tgtEl>
                                          <p:spTgt spid="19"/>
                                        </p:tgtEl>
                                        <p:attrNameLst>
                                          <p:attrName>ppt_w</p:attrName>
                                        </p:attrNameLst>
                                      </p:cBhvr>
                                      <p:tavLst>
                                        <p:tav tm="0">
                                          <p:val>
                                            <p:strVal val="#ppt_w*0.70"/>
                                          </p:val>
                                        </p:tav>
                                        <p:tav tm="100000">
                                          <p:val>
                                            <p:strVal val="#ppt_w"/>
                                          </p:val>
                                        </p:tav>
                                      </p:tavLst>
                                    </p:anim>
                                    <p:anim calcmode="lin" valueType="num">
                                      <p:cBhvr>
                                        <p:cTn id="19" dur="1000" fill="hold"/>
                                        <p:tgtEl>
                                          <p:spTgt spid="19"/>
                                        </p:tgtEl>
                                        <p:attrNameLst>
                                          <p:attrName>ppt_h</p:attrName>
                                        </p:attrNameLst>
                                      </p:cBhvr>
                                      <p:tavLst>
                                        <p:tav tm="0">
                                          <p:val>
                                            <p:strVal val="#ppt_h"/>
                                          </p:val>
                                        </p:tav>
                                        <p:tav tm="100000">
                                          <p:val>
                                            <p:strVal val="#ppt_h"/>
                                          </p:val>
                                        </p:tav>
                                      </p:tavLst>
                                    </p:anim>
                                    <p:animEffect transition="in" filter="fade">
                                      <p:cBhvr>
                                        <p:cTn id="20" dur="10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p:cTn id="25" dur="1000" fill="hold"/>
                                        <p:tgtEl>
                                          <p:spTgt spid="29"/>
                                        </p:tgtEl>
                                        <p:attrNameLst>
                                          <p:attrName>ppt_w</p:attrName>
                                        </p:attrNameLst>
                                      </p:cBhvr>
                                      <p:tavLst>
                                        <p:tav tm="0">
                                          <p:val>
                                            <p:strVal val="#ppt_w*0.70"/>
                                          </p:val>
                                        </p:tav>
                                        <p:tav tm="100000">
                                          <p:val>
                                            <p:strVal val="#ppt_w"/>
                                          </p:val>
                                        </p:tav>
                                      </p:tavLst>
                                    </p:anim>
                                    <p:anim calcmode="lin" valueType="num">
                                      <p:cBhvr>
                                        <p:cTn id="26" dur="1000" fill="hold"/>
                                        <p:tgtEl>
                                          <p:spTgt spid="29"/>
                                        </p:tgtEl>
                                        <p:attrNameLst>
                                          <p:attrName>ppt_h</p:attrName>
                                        </p:attrNameLst>
                                      </p:cBhvr>
                                      <p:tavLst>
                                        <p:tav tm="0">
                                          <p:val>
                                            <p:strVal val="#ppt_h"/>
                                          </p:val>
                                        </p:tav>
                                        <p:tav tm="100000">
                                          <p:val>
                                            <p:strVal val="#ppt_h"/>
                                          </p:val>
                                        </p:tav>
                                      </p:tavLst>
                                    </p:anim>
                                    <p:animEffect transition="in" filter="fade">
                                      <p:cBhvr>
                                        <p:cTn id="27"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animBg="1"/>
      <p:bldP spid="29" grpId="0" animBg="1"/>
      <p:bldP spid="3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pPr eaLnBrk="1" hangingPunct="1"/>
            <a:endParaRPr lang="en-AU"/>
          </a:p>
        </p:txBody>
      </p:sp>
      <p:sp>
        <p:nvSpPr>
          <p:cNvPr id="159747" name="Rectangle 3"/>
          <p:cNvSpPr>
            <a:spLocks noGrp="1" noChangeArrowheads="1"/>
          </p:cNvSpPr>
          <p:nvPr>
            <p:ph type="body" idx="1"/>
          </p:nvPr>
        </p:nvSpPr>
        <p:spPr/>
        <p:txBody>
          <a:bodyPr/>
          <a:lstStyle/>
          <a:p>
            <a:pPr eaLnBrk="1" hangingPunct="1"/>
            <a:endParaRPr lang="en-AU"/>
          </a:p>
        </p:txBody>
      </p:sp>
      <p:pic>
        <p:nvPicPr>
          <p:cNvPr id="159748" name="Picture 4" descr="Invitation To Us"/>
          <p:cNvPicPr>
            <a:picLocks noChangeAspect="1" noChangeArrowheads="1"/>
          </p:cNvPicPr>
          <p:nvPr/>
        </p:nvPicPr>
        <p:blipFill>
          <a:blip r:embed="rId3" cstate="print"/>
          <a:srcRect/>
          <a:stretch>
            <a:fillRect/>
          </a:stretch>
        </p:blipFill>
        <p:spPr bwMode="auto">
          <a:xfrm>
            <a:off x="0" y="0"/>
            <a:ext cx="9144000" cy="6527800"/>
          </a:xfrm>
          <a:prstGeom prst="rect">
            <a:avLst/>
          </a:prstGeom>
          <a:noFill/>
          <a:ln w="9525">
            <a:noFill/>
            <a:miter lim="800000"/>
            <a:headEnd/>
            <a:tailEnd/>
          </a:ln>
        </p:spPr>
      </p:pic>
      <p:sp>
        <p:nvSpPr>
          <p:cNvPr id="159749" name="Rectangle 5"/>
          <p:cNvSpPr>
            <a:spLocks noChangeArrowheads="1"/>
          </p:cNvSpPr>
          <p:nvPr/>
        </p:nvSpPr>
        <p:spPr bwMode="auto">
          <a:xfrm>
            <a:off x="0" y="0"/>
            <a:ext cx="9144000" cy="4457700"/>
          </a:xfrm>
          <a:prstGeom prst="rect">
            <a:avLst/>
          </a:prstGeom>
          <a:solidFill>
            <a:schemeClr val="bg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59750" name="WordArt 6"/>
          <p:cNvSpPr>
            <a:spLocks noChangeArrowheads="1" noChangeShapeType="1" noTextEdit="1"/>
          </p:cNvSpPr>
          <p:nvPr/>
        </p:nvSpPr>
        <p:spPr bwMode="auto">
          <a:xfrm>
            <a:off x="739775" y="382588"/>
            <a:ext cx="4930775" cy="342900"/>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400" b="0" i="0" u="none" strike="noStrike" kern="10" cap="none" spc="0" normalizeH="0" baseline="0" noProof="0">
                <a:ln w="9525">
                  <a:solidFill>
                    <a:srgbClr val="AC0000"/>
                  </a:solidFill>
                  <a:round/>
                  <a:headEnd/>
                  <a:tailEnd/>
                </a:ln>
                <a:solidFill>
                  <a:srgbClr val="AC0000">
                    <a:alpha val="94116"/>
                  </a:srgbClr>
                </a:solidFill>
                <a:effectLst>
                  <a:outerShdw dist="35921" dir="2700000" algn="ctr" rotWithShape="0">
                    <a:srgbClr val="CECBB6"/>
                  </a:outerShdw>
                </a:effectLst>
                <a:uLnTx/>
                <a:uFillTx/>
                <a:latin typeface="Cooper Black"/>
                <a:ea typeface="+mn-ea"/>
                <a:cs typeface="Arial"/>
              </a:rPr>
              <a:t>SOULS UNDER THE ALTAR</a:t>
            </a:r>
          </a:p>
        </p:txBody>
      </p:sp>
      <p:sp>
        <p:nvSpPr>
          <p:cNvPr id="159751" name="Rectangle 7"/>
          <p:cNvSpPr>
            <a:spLocks noChangeArrowheads="1"/>
          </p:cNvSpPr>
          <p:nvPr/>
        </p:nvSpPr>
        <p:spPr bwMode="auto">
          <a:xfrm>
            <a:off x="0" y="6089650"/>
            <a:ext cx="9144000" cy="75565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59752" name="WordArt 8"/>
          <p:cNvSpPr>
            <a:spLocks noChangeArrowheads="1" noChangeShapeType="1" noTextEdit="1"/>
          </p:cNvSpPr>
          <p:nvPr/>
        </p:nvSpPr>
        <p:spPr bwMode="auto">
          <a:xfrm>
            <a:off x="155575" y="6259513"/>
            <a:ext cx="5902325" cy="395287"/>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3600" b="0" i="0" u="none" strike="noStrike" kern="10" cap="none" spc="0" normalizeH="0" baseline="0" noProof="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uLnTx/>
                <a:uFillTx/>
                <a:latin typeface="Cooper Black"/>
                <a:ea typeface="+mn-ea"/>
                <a:cs typeface="Arial"/>
              </a:rPr>
              <a:t>The Fifth Seal</a:t>
            </a:r>
          </a:p>
        </p:txBody>
      </p:sp>
      <p:pic>
        <p:nvPicPr>
          <p:cNvPr id="159753" name="Picture 9"/>
          <p:cNvPicPr>
            <a:picLocks noChangeAspect="1" noChangeArrowheads="1"/>
          </p:cNvPicPr>
          <p:nvPr/>
        </p:nvPicPr>
        <p:blipFill>
          <a:blip r:embed="rId4" cstate="print"/>
          <a:srcRect b="24148"/>
          <a:stretch>
            <a:fillRect/>
          </a:stretch>
        </p:blipFill>
        <p:spPr bwMode="auto">
          <a:xfrm>
            <a:off x="6209646" y="104951"/>
            <a:ext cx="2823998" cy="26911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9755" name="Text Box 11"/>
          <p:cNvSpPr txBox="1">
            <a:spLocks noChangeArrowheads="1"/>
          </p:cNvSpPr>
          <p:nvPr/>
        </p:nvSpPr>
        <p:spPr bwMode="auto">
          <a:xfrm>
            <a:off x="317500" y="1435100"/>
            <a:ext cx="5664200" cy="396875"/>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AU" sz="2000" b="1" i="0" u="none" strike="noStrike" kern="1200" cap="none" spc="0" normalizeH="0" baseline="0" noProof="0">
              <a:ln>
                <a:noFill/>
              </a:ln>
              <a:solidFill>
                <a:srgbClr val="000000"/>
              </a:solidFill>
              <a:effectLst/>
              <a:uLnTx/>
              <a:uFillTx/>
              <a:latin typeface="Times New Roman"/>
              <a:ea typeface="+mn-ea"/>
              <a:cs typeface="Arial"/>
            </a:endParaRPr>
          </a:p>
        </p:txBody>
      </p:sp>
      <p:sp>
        <p:nvSpPr>
          <p:cNvPr id="159756" name="Text Box 12"/>
          <p:cNvSpPr txBox="1">
            <a:spLocks noChangeArrowheads="1"/>
          </p:cNvSpPr>
          <p:nvPr/>
        </p:nvSpPr>
        <p:spPr bwMode="auto">
          <a:xfrm>
            <a:off x="88900" y="850900"/>
            <a:ext cx="330200" cy="33655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ooper Black" pitchFamily="18" charset="0"/>
                <a:ea typeface="+mn-ea"/>
                <a:cs typeface="Arial"/>
              </a:rPr>
              <a:t>9</a:t>
            </a:r>
          </a:p>
        </p:txBody>
      </p:sp>
      <p:sp>
        <p:nvSpPr>
          <p:cNvPr id="96269" name="Line 13"/>
          <p:cNvSpPr>
            <a:spLocks noChangeShapeType="1"/>
          </p:cNvSpPr>
          <p:nvPr/>
        </p:nvSpPr>
        <p:spPr bwMode="auto">
          <a:xfrm>
            <a:off x="2070100" y="1663700"/>
            <a:ext cx="3949700" cy="0"/>
          </a:xfrm>
          <a:prstGeom prst="line">
            <a:avLst/>
          </a:prstGeom>
          <a:noFill/>
          <a:ln w="38100">
            <a:solidFill>
              <a:srgbClr val="00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96270" name="Line 14"/>
          <p:cNvSpPr>
            <a:spLocks noChangeShapeType="1"/>
          </p:cNvSpPr>
          <p:nvPr/>
        </p:nvSpPr>
        <p:spPr bwMode="auto">
          <a:xfrm>
            <a:off x="3924300" y="1663700"/>
            <a:ext cx="395452" cy="827252"/>
          </a:xfrm>
          <a:prstGeom prst="line">
            <a:avLst/>
          </a:prstGeom>
          <a:noFill/>
          <a:ln w="38100">
            <a:solidFill>
              <a:srgbClr val="0080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59759" name="Text Box 15"/>
          <p:cNvSpPr txBox="1">
            <a:spLocks noChangeArrowheads="1"/>
          </p:cNvSpPr>
          <p:nvPr/>
        </p:nvSpPr>
        <p:spPr bwMode="auto">
          <a:xfrm>
            <a:off x="236473" y="876296"/>
            <a:ext cx="5922963" cy="1997075"/>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oper Black" pitchFamily="18" charset="0"/>
                <a:ea typeface="+mn-ea"/>
                <a:cs typeface="Arial"/>
              </a:rPr>
              <a:t>And when he had opened the fifth seal, I saw under the altar the souls of them that were slain for the word of God, and for the testimony which they held:</a:t>
            </a:r>
          </a:p>
        </p:txBody>
      </p:sp>
      <p:grpSp>
        <p:nvGrpSpPr>
          <p:cNvPr id="2" name="Group 16"/>
          <p:cNvGrpSpPr>
            <a:grpSpLocks/>
          </p:cNvGrpSpPr>
          <p:nvPr/>
        </p:nvGrpSpPr>
        <p:grpSpPr bwMode="auto">
          <a:xfrm>
            <a:off x="3838733" y="2461949"/>
            <a:ext cx="1403350" cy="912812"/>
            <a:chOff x="2974" y="1613"/>
            <a:chExt cx="884" cy="575"/>
          </a:xfrm>
        </p:grpSpPr>
        <p:sp>
          <p:nvSpPr>
            <p:cNvPr id="159769" name="Rectangle 17"/>
            <p:cNvSpPr>
              <a:spLocks noChangeArrowheads="1"/>
            </p:cNvSpPr>
            <p:nvPr/>
          </p:nvSpPr>
          <p:spPr bwMode="auto">
            <a:xfrm>
              <a:off x="2982" y="1613"/>
              <a:ext cx="796" cy="231"/>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BC0000"/>
                  </a:solidFill>
                  <a:effectLst/>
                  <a:uLnTx/>
                  <a:uFillTx/>
                  <a:latin typeface="Arial" charset="0"/>
                  <a:ea typeface="+mn-ea"/>
                  <a:cs typeface="Arial"/>
                </a:rPr>
                <a:t>Heb.13:10</a:t>
              </a:r>
            </a:p>
          </p:txBody>
        </p:sp>
        <p:sp>
          <p:nvSpPr>
            <p:cNvPr id="159770" name="Rectangle 18"/>
            <p:cNvSpPr>
              <a:spLocks noChangeArrowheads="1"/>
            </p:cNvSpPr>
            <p:nvPr/>
          </p:nvSpPr>
          <p:spPr bwMode="auto">
            <a:xfrm>
              <a:off x="2982" y="1781"/>
              <a:ext cx="612" cy="231"/>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BC0000"/>
                  </a:solidFill>
                  <a:effectLst/>
                  <a:uLnTx/>
                  <a:uFillTx/>
                  <a:latin typeface="Arial" charset="0"/>
                  <a:ea typeface="+mn-ea"/>
                  <a:cs typeface="Arial"/>
                </a:rPr>
                <a:t>Lev.4:7</a:t>
              </a:r>
            </a:p>
          </p:txBody>
        </p:sp>
        <p:sp>
          <p:nvSpPr>
            <p:cNvPr id="159771" name="Rectangle 19"/>
            <p:cNvSpPr>
              <a:spLocks noChangeArrowheads="1"/>
            </p:cNvSpPr>
            <p:nvPr/>
          </p:nvSpPr>
          <p:spPr bwMode="auto">
            <a:xfrm>
              <a:off x="2974" y="1957"/>
              <a:ext cx="884" cy="231"/>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BC0000"/>
                  </a:solidFill>
                  <a:effectLst/>
                  <a:uLnTx/>
                  <a:uFillTx/>
                  <a:latin typeface="Arial" charset="0"/>
                  <a:ea typeface="+mn-ea"/>
                  <a:cs typeface="Arial"/>
                </a:rPr>
                <a:t>Gal.3:26-29</a:t>
              </a:r>
            </a:p>
          </p:txBody>
        </p:sp>
      </p:grpSp>
      <p:grpSp>
        <p:nvGrpSpPr>
          <p:cNvPr id="3" name="Group 24"/>
          <p:cNvGrpSpPr>
            <a:grpSpLocks/>
          </p:cNvGrpSpPr>
          <p:nvPr/>
        </p:nvGrpSpPr>
        <p:grpSpPr bwMode="auto">
          <a:xfrm>
            <a:off x="6151563" y="6140450"/>
            <a:ext cx="2992437" cy="641350"/>
            <a:chOff x="3875" y="3844"/>
            <a:chExt cx="1885" cy="404"/>
          </a:xfrm>
        </p:grpSpPr>
        <p:sp>
          <p:nvSpPr>
            <p:cNvPr id="159766" name="Text Box 25"/>
            <p:cNvSpPr txBox="1">
              <a:spLocks noChangeArrowheads="1"/>
            </p:cNvSpPr>
            <p:nvPr/>
          </p:nvSpPr>
          <p:spPr bwMode="auto">
            <a:xfrm>
              <a:off x="4891" y="3844"/>
              <a:ext cx="869" cy="404"/>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a:ln>
                    <a:noFill/>
                  </a:ln>
                  <a:solidFill>
                    <a:srgbClr val="FFFF00"/>
                  </a:solidFill>
                  <a:effectLst/>
                  <a:uLnTx/>
                  <a:uFillTx/>
                  <a:latin typeface="Arial" charset="0"/>
                  <a:ea typeface="+mn-ea"/>
                  <a:cs typeface="Arial"/>
                </a:rPr>
                <a:t>8yrs</a:t>
              </a:r>
            </a:p>
          </p:txBody>
        </p:sp>
        <p:sp>
          <p:nvSpPr>
            <p:cNvPr id="159767" name="Line 26"/>
            <p:cNvSpPr>
              <a:spLocks noChangeShapeType="1"/>
            </p:cNvSpPr>
            <p:nvPr/>
          </p:nvSpPr>
          <p:spPr bwMode="auto">
            <a:xfrm>
              <a:off x="4710" y="4069"/>
              <a:ext cx="164" cy="0"/>
            </a:xfrm>
            <a:prstGeom prst="line">
              <a:avLst/>
            </a:prstGeom>
            <a:noFill/>
            <a:ln w="38100">
              <a:solidFill>
                <a:srgbClr val="CCFF33"/>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59768" name="Text Box 27"/>
            <p:cNvSpPr txBox="1">
              <a:spLocks noChangeArrowheads="1"/>
            </p:cNvSpPr>
            <p:nvPr/>
          </p:nvSpPr>
          <p:spPr bwMode="auto">
            <a:xfrm>
              <a:off x="3875" y="3924"/>
              <a:ext cx="869"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a:ln>
                    <a:noFill/>
                  </a:ln>
                  <a:solidFill>
                    <a:srgbClr val="FFFF00"/>
                  </a:solidFill>
                  <a:effectLst/>
                  <a:uLnTx/>
                  <a:uFillTx/>
                  <a:latin typeface="Arial" charset="0"/>
                  <a:ea typeface="+mn-ea"/>
                  <a:cs typeface="Arial"/>
                </a:rPr>
                <a:t>303-311</a:t>
              </a:r>
            </a:p>
          </p:txBody>
        </p:sp>
      </p:grpSp>
      <p:sp>
        <p:nvSpPr>
          <p:cNvPr id="27" name="Rectangle 26"/>
          <p:cNvSpPr/>
          <p:nvPr/>
        </p:nvSpPr>
        <p:spPr>
          <a:xfrm>
            <a:off x="2897583" y="4797631"/>
            <a:ext cx="3170711" cy="12706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96276" name="Text Box 20"/>
          <p:cNvSpPr txBox="1">
            <a:spLocks noChangeArrowheads="1"/>
          </p:cNvSpPr>
          <p:nvPr/>
        </p:nvSpPr>
        <p:spPr bwMode="auto">
          <a:xfrm>
            <a:off x="457201" y="3351551"/>
            <a:ext cx="8056180" cy="2677656"/>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dirty="0">
                <a:ln>
                  <a:noFill/>
                </a:ln>
                <a:solidFill>
                  <a:srgbClr val="3333CC"/>
                </a:solidFill>
                <a:effectLst/>
                <a:uLnTx/>
                <a:uFillTx/>
                <a:latin typeface="Poor Richard" pitchFamily="18" charset="0"/>
                <a:ea typeface="+mn-ea"/>
                <a:cs typeface="Arial"/>
              </a:rPr>
              <a:t>“When the faithful in Christ Jesus </a:t>
            </a:r>
            <a:r>
              <a:rPr kumimoji="0" lang="en-US" sz="2400" b="1" i="0" u="none" strike="noStrike" kern="1200" cap="none" spc="0" normalizeH="0" baseline="0" noProof="0" dirty="0">
                <a:ln>
                  <a:noFill/>
                </a:ln>
                <a:solidFill>
                  <a:srgbClr val="008000"/>
                </a:solidFill>
                <a:effectLst/>
                <a:uLnTx/>
                <a:uFillTx/>
                <a:latin typeface="Poor Richard" pitchFamily="18" charset="0"/>
                <a:ea typeface="+mn-ea"/>
                <a:cs typeface="Arial"/>
              </a:rPr>
              <a:t>(those within the Altar)</a:t>
            </a:r>
            <a:r>
              <a:rPr kumimoji="0" lang="en-US" sz="2400" b="1" i="0" u="none" strike="noStrike" kern="1200" cap="none" spc="0" normalizeH="0" baseline="0" noProof="0" dirty="0">
                <a:ln>
                  <a:noFill/>
                </a:ln>
                <a:solidFill>
                  <a:srgbClr val="3333CC"/>
                </a:solidFill>
                <a:effectLst/>
                <a:uLnTx/>
                <a:uFillTx/>
                <a:latin typeface="Poor Richard" pitchFamily="18" charset="0"/>
                <a:ea typeface="+mn-ea"/>
                <a:cs typeface="Arial"/>
              </a:rPr>
              <a:t> die, and return to their parent earth without violence, they are </a:t>
            </a:r>
            <a:r>
              <a:rPr kumimoji="0" lang="en-US" sz="2400" b="1" i="0" u="none" strike="noStrike" kern="1200" cap="none" spc="0" normalizeH="0" baseline="0" noProof="0" dirty="0">
                <a:ln>
                  <a:noFill/>
                </a:ln>
                <a:solidFill>
                  <a:srgbClr val="008000"/>
                </a:solidFill>
                <a:effectLst/>
                <a:uLnTx/>
                <a:uFillTx/>
                <a:latin typeface="Poor Richard" pitchFamily="18" charset="0"/>
                <a:ea typeface="+mn-ea"/>
                <a:cs typeface="Arial"/>
              </a:rPr>
              <a:t>underneath the altar,</a:t>
            </a:r>
            <a:r>
              <a:rPr kumimoji="0" lang="en-US" sz="2400" b="1" i="0" u="none" strike="noStrike" kern="1200" cap="none" spc="0" normalizeH="0" baseline="0" noProof="0" dirty="0">
                <a:ln>
                  <a:noFill/>
                </a:ln>
                <a:solidFill>
                  <a:srgbClr val="3333CC"/>
                </a:solidFill>
                <a:effectLst/>
                <a:uLnTx/>
                <a:uFillTx/>
                <a:latin typeface="Poor Richard" pitchFamily="18" charset="0"/>
                <a:ea typeface="+mn-ea"/>
                <a:cs typeface="Arial"/>
              </a:rPr>
              <a:t> sleeping in Jesus ……. But if they are made to lie underneath the altar by the blood- shedding cruelty of the enemy, their souls are said, as in the  language of the fifth seal, to cry with a great or loud voice for the judicial vengeance on the  murderers who poured out their soul-blood unto death </a:t>
            </a:r>
          </a:p>
        </p:txBody>
      </p:sp>
      <p:sp>
        <p:nvSpPr>
          <p:cNvPr id="96279" name="Text Box 23"/>
          <p:cNvSpPr txBox="1">
            <a:spLocks noChangeArrowheads="1"/>
          </p:cNvSpPr>
          <p:nvPr/>
        </p:nvSpPr>
        <p:spPr bwMode="auto">
          <a:xfrm>
            <a:off x="2903226" y="5640131"/>
            <a:ext cx="2047092" cy="369332"/>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Poor Richard" pitchFamily="18" charset="0"/>
                <a:ea typeface="+mn-ea"/>
                <a:cs typeface="Arial"/>
              </a:rPr>
              <a:t>Eureka Vol. 2 p238</a:t>
            </a:r>
          </a:p>
        </p:txBody>
      </p:sp>
      <p:sp>
        <p:nvSpPr>
          <p:cNvPr id="26" name="TextBox 25"/>
          <p:cNvSpPr txBox="1"/>
          <p:nvPr/>
        </p:nvSpPr>
        <p:spPr>
          <a:xfrm>
            <a:off x="8753148" y="6550223"/>
            <a:ext cx="43815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13</a:t>
            </a:r>
          </a:p>
        </p:txBody>
      </p:sp>
      <p:sp>
        <p:nvSpPr>
          <p:cNvPr id="28" name="Rectangle 27">
            <a:extLst>
              <a:ext uri="{FF2B5EF4-FFF2-40B4-BE49-F238E27FC236}">
                <a16:creationId xmlns:a16="http://schemas.microsoft.com/office/drawing/2014/main" id="{8B7718B2-A16C-4A57-96AF-144E2B891737}"/>
              </a:ext>
            </a:extLst>
          </p:cNvPr>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extLst>
      <p:ext uri="{BB962C8B-B14F-4D97-AF65-F5344CB8AC3E}">
        <p14:creationId xmlns:p14="http://schemas.microsoft.com/office/powerpoint/2010/main" val="358110471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96269"/>
                                        </p:tgtEl>
                                        <p:attrNameLst>
                                          <p:attrName>style.visibility</p:attrName>
                                        </p:attrNameLst>
                                      </p:cBhvr>
                                      <p:to>
                                        <p:strVal val="visible"/>
                                      </p:to>
                                    </p:set>
                                    <p:anim calcmode="lin" valueType="num">
                                      <p:cBhvr>
                                        <p:cTn id="7" dur="1000" fill="hold"/>
                                        <p:tgtEl>
                                          <p:spTgt spid="96269"/>
                                        </p:tgtEl>
                                        <p:attrNameLst>
                                          <p:attrName>ppt_w</p:attrName>
                                        </p:attrNameLst>
                                      </p:cBhvr>
                                      <p:tavLst>
                                        <p:tav tm="0">
                                          <p:val>
                                            <p:strVal val="#ppt_w*0.70"/>
                                          </p:val>
                                        </p:tav>
                                        <p:tav tm="100000">
                                          <p:val>
                                            <p:strVal val="#ppt_w"/>
                                          </p:val>
                                        </p:tav>
                                      </p:tavLst>
                                    </p:anim>
                                    <p:anim calcmode="lin" valueType="num">
                                      <p:cBhvr>
                                        <p:cTn id="8" dur="1000" fill="hold"/>
                                        <p:tgtEl>
                                          <p:spTgt spid="96269"/>
                                        </p:tgtEl>
                                        <p:attrNameLst>
                                          <p:attrName>ppt_h</p:attrName>
                                        </p:attrNameLst>
                                      </p:cBhvr>
                                      <p:tavLst>
                                        <p:tav tm="0">
                                          <p:val>
                                            <p:strVal val="#ppt_h"/>
                                          </p:val>
                                        </p:tav>
                                        <p:tav tm="100000">
                                          <p:val>
                                            <p:strVal val="#ppt_h"/>
                                          </p:val>
                                        </p:tav>
                                      </p:tavLst>
                                    </p:anim>
                                    <p:animEffect transition="in" filter="fade">
                                      <p:cBhvr>
                                        <p:cTn id="9" dur="1000"/>
                                        <p:tgtEl>
                                          <p:spTgt spid="96269"/>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96270"/>
                                        </p:tgtEl>
                                        <p:attrNameLst>
                                          <p:attrName>style.visibility</p:attrName>
                                        </p:attrNameLst>
                                      </p:cBhvr>
                                      <p:to>
                                        <p:strVal val="visible"/>
                                      </p:to>
                                    </p:set>
                                    <p:anim calcmode="lin" valueType="num">
                                      <p:cBhvr>
                                        <p:cTn id="12" dur="1000" fill="hold"/>
                                        <p:tgtEl>
                                          <p:spTgt spid="96270"/>
                                        </p:tgtEl>
                                        <p:attrNameLst>
                                          <p:attrName>ppt_w</p:attrName>
                                        </p:attrNameLst>
                                      </p:cBhvr>
                                      <p:tavLst>
                                        <p:tav tm="0">
                                          <p:val>
                                            <p:strVal val="#ppt_w*0.70"/>
                                          </p:val>
                                        </p:tav>
                                        <p:tav tm="100000">
                                          <p:val>
                                            <p:strVal val="#ppt_w"/>
                                          </p:val>
                                        </p:tav>
                                      </p:tavLst>
                                    </p:anim>
                                    <p:anim calcmode="lin" valueType="num">
                                      <p:cBhvr>
                                        <p:cTn id="13" dur="1000" fill="hold"/>
                                        <p:tgtEl>
                                          <p:spTgt spid="96270"/>
                                        </p:tgtEl>
                                        <p:attrNameLst>
                                          <p:attrName>ppt_h</p:attrName>
                                        </p:attrNameLst>
                                      </p:cBhvr>
                                      <p:tavLst>
                                        <p:tav tm="0">
                                          <p:val>
                                            <p:strVal val="#ppt_h"/>
                                          </p:val>
                                        </p:tav>
                                        <p:tav tm="100000">
                                          <p:val>
                                            <p:strVal val="#ppt_h"/>
                                          </p:val>
                                        </p:tav>
                                      </p:tavLst>
                                    </p:anim>
                                    <p:animEffect transition="in" filter="fade">
                                      <p:cBhvr>
                                        <p:cTn id="14" dur="1000"/>
                                        <p:tgtEl>
                                          <p:spTgt spid="96270"/>
                                        </p:tgtEl>
                                      </p:cBhvr>
                                    </p:animEffect>
                                  </p:childTnLst>
                                </p:cTn>
                              </p:par>
                            </p:childTnLst>
                          </p:cTn>
                        </p:par>
                        <p:par>
                          <p:cTn id="15" fill="hold">
                            <p:stCondLst>
                              <p:cond delay="1000"/>
                            </p:stCondLst>
                            <p:childTnLst>
                              <p:par>
                                <p:cTn id="16" presetID="9" presetClass="entr" presetSubtype="0"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dissolve">
                                      <p:cBhvr>
                                        <p:cTn id="18" dur="20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6276"/>
                                        </p:tgtEl>
                                        <p:attrNameLst>
                                          <p:attrName>style.visibility</p:attrName>
                                        </p:attrNameLst>
                                      </p:cBhvr>
                                      <p:to>
                                        <p:strVal val="visible"/>
                                      </p:to>
                                    </p:set>
                                    <p:animEffect transition="in" filter="fade">
                                      <p:cBhvr>
                                        <p:cTn id="23" dur="2000"/>
                                        <p:tgtEl>
                                          <p:spTgt spid="96276"/>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96279"/>
                                        </p:tgtEl>
                                        <p:attrNameLst>
                                          <p:attrName>style.visibility</p:attrName>
                                        </p:attrNameLst>
                                      </p:cBhvr>
                                      <p:to>
                                        <p:strVal val="visible"/>
                                      </p:to>
                                    </p:set>
                                    <p:animEffect transition="in" filter="fade">
                                      <p:cBhvr>
                                        <p:cTn id="27" dur="2000"/>
                                        <p:tgtEl>
                                          <p:spTgt spid="962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9" grpId="0" animBg="1"/>
      <p:bldP spid="96270" grpId="0" animBg="1"/>
      <p:bldP spid="96276" grpId="0"/>
      <p:bldP spid="9627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pPr eaLnBrk="1" hangingPunct="1"/>
            <a:endParaRPr lang="en-AU"/>
          </a:p>
        </p:txBody>
      </p:sp>
      <p:sp>
        <p:nvSpPr>
          <p:cNvPr id="160771" name="Rectangle 3"/>
          <p:cNvSpPr>
            <a:spLocks noGrp="1" noChangeArrowheads="1"/>
          </p:cNvSpPr>
          <p:nvPr>
            <p:ph type="body" idx="1"/>
          </p:nvPr>
        </p:nvSpPr>
        <p:spPr/>
        <p:txBody>
          <a:bodyPr/>
          <a:lstStyle/>
          <a:p>
            <a:pPr eaLnBrk="1" hangingPunct="1"/>
            <a:endParaRPr lang="en-AU"/>
          </a:p>
        </p:txBody>
      </p:sp>
      <p:pic>
        <p:nvPicPr>
          <p:cNvPr id="160772" name="Picture 4" descr="Invitation To Us"/>
          <p:cNvPicPr>
            <a:picLocks noChangeAspect="1" noChangeArrowheads="1"/>
          </p:cNvPicPr>
          <p:nvPr/>
        </p:nvPicPr>
        <p:blipFill>
          <a:blip r:embed="rId3" cstate="print"/>
          <a:srcRect/>
          <a:stretch>
            <a:fillRect/>
          </a:stretch>
        </p:blipFill>
        <p:spPr bwMode="auto">
          <a:xfrm>
            <a:off x="0" y="0"/>
            <a:ext cx="9144000" cy="6527800"/>
          </a:xfrm>
          <a:prstGeom prst="rect">
            <a:avLst/>
          </a:prstGeom>
          <a:noFill/>
          <a:ln w="9525">
            <a:noFill/>
            <a:miter lim="800000"/>
            <a:headEnd/>
            <a:tailEnd/>
          </a:ln>
        </p:spPr>
      </p:pic>
      <p:sp>
        <p:nvSpPr>
          <p:cNvPr id="160773" name="Rectangle 5"/>
          <p:cNvSpPr>
            <a:spLocks noChangeArrowheads="1"/>
          </p:cNvSpPr>
          <p:nvPr/>
        </p:nvSpPr>
        <p:spPr bwMode="auto">
          <a:xfrm>
            <a:off x="0" y="0"/>
            <a:ext cx="9144000" cy="4470400"/>
          </a:xfrm>
          <a:prstGeom prst="rect">
            <a:avLst/>
          </a:prstGeom>
          <a:solidFill>
            <a:schemeClr val="bg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60774" name="WordArt 6"/>
          <p:cNvSpPr>
            <a:spLocks noChangeArrowheads="1" noChangeShapeType="1" noTextEdit="1"/>
          </p:cNvSpPr>
          <p:nvPr/>
        </p:nvSpPr>
        <p:spPr bwMode="auto">
          <a:xfrm>
            <a:off x="663575" y="382588"/>
            <a:ext cx="4930775" cy="342900"/>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400" b="0" i="0" u="none" strike="noStrike" kern="10" cap="none" spc="0" normalizeH="0" baseline="0" noProof="0">
                <a:ln w="9525">
                  <a:solidFill>
                    <a:srgbClr val="AC0000"/>
                  </a:solidFill>
                  <a:round/>
                  <a:headEnd/>
                  <a:tailEnd/>
                </a:ln>
                <a:solidFill>
                  <a:srgbClr val="AC0000">
                    <a:alpha val="94116"/>
                  </a:srgbClr>
                </a:solidFill>
                <a:effectLst>
                  <a:outerShdw dist="35921" dir="2700000" algn="ctr" rotWithShape="0">
                    <a:srgbClr val="CECBB6"/>
                  </a:outerShdw>
                </a:effectLst>
                <a:uLnTx/>
                <a:uFillTx/>
                <a:latin typeface="Cooper Black"/>
                <a:ea typeface="+mn-ea"/>
                <a:cs typeface="Arial"/>
              </a:rPr>
              <a:t>SOULS UNDER THE ALTAR</a:t>
            </a:r>
          </a:p>
        </p:txBody>
      </p:sp>
      <p:sp>
        <p:nvSpPr>
          <p:cNvPr id="160775" name="Rectangle 7"/>
          <p:cNvSpPr>
            <a:spLocks noChangeArrowheads="1"/>
          </p:cNvSpPr>
          <p:nvPr/>
        </p:nvSpPr>
        <p:spPr bwMode="auto">
          <a:xfrm>
            <a:off x="0" y="6089650"/>
            <a:ext cx="9144000" cy="755650"/>
          </a:xfrm>
          <a:prstGeom prst="rect">
            <a:avLst/>
          </a:prstGeom>
          <a:solidFill>
            <a:srgbClr val="B00000"/>
          </a:solidFill>
          <a:ln w="9525" algn="in">
            <a:solidFill>
              <a:srgbClr val="000000"/>
            </a:solidFill>
            <a:miter lim="800000"/>
            <a:headEnd/>
            <a:tailEnd/>
          </a:ln>
          <a:scene3d>
            <a:camera prst="orthographicFront"/>
            <a:lightRig rig="threePt" dir="t"/>
          </a:scene3d>
          <a:sp3d>
            <a:bevelT w="152400" h="50800" prst="softRound"/>
          </a:sp3d>
        </p:spPr>
        <p:txBody>
          <a:bodyPr lIns="36576" tIns="36576" rIns="36576" bIns="36576"/>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60776" name="WordArt 8"/>
          <p:cNvSpPr>
            <a:spLocks noChangeArrowheads="1" noChangeShapeType="1" noTextEdit="1"/>
          </p:cNvSpPr>
          <p:nvPr/>
        </p:nvSpPr>
        <p:spPr bwMode="auto">
          <a:xfrm>
            <a:off x="130175" y="6259513"/>
            <a:ext cx="5902325" cy="395287"/>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3600" b="0" i="0" u="none" strike="noStrike" kern="10" cap="none" spc="0" normalizeH="0" baseline="0" noProof="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uLnTx/>
                <a:uFillTx/>
                <a:latin typeface="Cooper Black"/>
                <a:ea typeface="+mn-ea"/>
                <a:cs typeface="Arial"/>
              </a:rPr>
              <a:t>The Fifth Seal</a:t>
            </a:r>
          </a:p>
        </p:txBody>
      </p:sp>
      <p:pic>
        <p:nvPicPr>
          <p:cNvPr id="160777" name="Picture 9"/>
          <p:cNvPicPr>
            <a:picLocks noChangeAspect="1" noChangeArrowheads="1"/>
          </p:cNvPicPr>
          <p:nvPr/>
        </p:nvPicPr>
        <p:blipFill>
          <a:blip r:embed="rId4" cstate="print"/>
          <a:srcRect b="24148"/>
          <a:stretch>
            <a:fillRect/>
          </a:stretch>
        </p:blipFill>
        <p:spPr bwMode="auto">
          <a:xfrm>
            <a:off x="5991552" y="188980"/>
            <a:ext cx="3003550" cy="28622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60779" name="Text Box 11"/>
          <p:cNvSpPr txBox="1">
            <a:spLocks noChangeArrowheads="1"/>
          </p:cNvSpPr>
          <p:nvPr/>
        </p:nvSpPr>
        <p:spPr bwMode="auto">
          <a:xfrm>
            <a:off x="241300" y="2071688"/>
            <a:ext cx="5783263" cy="1997075"/>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500" b="0" i="0" u="none" strike="noStrike" kern="1200" cap="none" spc="0" normalizeH="0" baseline="0" noProof="0">
                <a:ln>
                  <a:noFill/>
                </a:ln>
                <a:solidFill>
                  <a:srgbClr val="000000"/>
                </a:solidFill>
                <a:effectLst/>
                <a:uLnTx/>
                <a:uFillTx/>
                <a:latin typeface="Cooper Black" pitchFamily="18" charset="0"/>
                <a:ea typeface="+mn-ea"/>
                <a:cs typeface="Arial"/>
              </a:rPr>
              <a:t>And they cried with a loud voice, saying, How long, O Lord, holy and true, dost thou not judge and avenge our blood on them that dwell on the earth?</a:t>
            </a:r>
          </a:p>
        </p:txBody>
      </p:sp>
      <p:sp>
        <p:nvSpPr>
          <p:cNvPr id="160780" name="Text Box 12"/>
          <p:cNvSpPr txBox="1">
            <a:spLocks noChangeArrowheads="1"/>
          </p:cNvSpPr>
          <p:nvPr/>
        </p:nvSpPr>
        <p:spPr bwMode="auto">
          <a:xfrm>
            <a:off x="279400" y="4241800"/>
            <a:ext cx="2857500" cy="45720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a:ln>
                  <a:noFill/>
                </a:ln>
                <a:solidFill>
                  <a:srgbClr val="A50021"/>
                </a:solidFill>
                <a:effectLst/>
                <a:uLnTx/>
                <a:uFillTx/>
                <a:latin typeface="Cooper Black" pitchFamily="18" charset="0"/>
                <a:ea typeface="+mn-ea"/>
                <a:cs typeface="Arial"/>
              </a:rPr>
              <a:t>Revelation 6:9-11</a:t>
            </a:r>
          </a:p>
        </p:txBody>
      </p:sp>
      <p:sp>
        <p:nvSpPr>
          <p:cNvPr id="160781" name="Text Box 13"/>
          <p:cNvSpPr txBox="1">
            <a:spLocks noChangeArrowheads="1"/>
          </p:cNvSpPr>
          <p:nvPr/>
        </p:nvSpPr>
        <p:spPr bwMode="auto">
          <a:xfrm>
            <a:off x="38100" y="2006600"/>
            <a:ext cx="444500" cy="33655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Cooper Black" pitchFamily="18" charset="0"/>
                <a:ea typeface="+mn-ea"/>
                <a:cs typeface="Arial"/>
              </a:rPr>
              <a:t>10</a:t>
            </a:r>
          </a:p>
        </p:txBody>
      </p:sp>
      <p:grpSp>
        <p:nvGrpSpPr>
          <p:cNvPr id="2" name="Group 17"/>
          <p:cNvGrpSpPr>
            <a:grpSpLocks/>
          </p:cNvGrpSpPr>
          <p:nvPr/>
        </p:nvGrpSpPr>
        <p:grpSpPr bwMode="auto">
          <a:xfrm>
            <a:off x="6151563" y="6140450"/>
            <a:ext cx="2992437" cy="641350"/>
            <a:chOff x="3875" y="3844"/>
            <a:chExt cx="1885" cy="404"/>
          </a:xfrm>
        </p:grpSpPr>
        <p:sp>
          <p:nvSpPr>
            <p:cNvPr id="160786" name="Text Box 18"/>
            <p:cNvSpPr txBox="1">
              <a:spLocks noChangeArrowheads="1"/>
            </p:cNvSpPr>
            <p:nvPr/>
          </p:nvSpPr>
          <p:spPr bwMode="auto">
            <a:xfrm>
              <a:off x="4891" y="3844"/>
              <a:ext cx="869" cy="404"/>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a:ln>
                    <a:noFill/>
                  </a:ln>
                  <a:solidFill>
                    <a:srgbClr val="FFFF00"/>
                  </a:solidFill>
                  <a:effectLst/>
                  <a:uLnTx/>
                  <a:uFillTx/>
                  <a:latin typeface="Arial" charset="0"/>
                  <a:ea typeface="+mn-ea"/>
                  <a:cs typeface="Arial"/>
                </a:rPr>
                <a:t>8yrs</a:t>
              </a:r>
            </a:p>
          </p:txBody>
        </p:sp>
        <p:sp>
          <p:nvSpPr>
            <p:cNvPr id="160787" name="Line 19"/>
            <p:cNvSpPr>
              <a:spLocks noChangeShapeType="1"/>
            </p:cNvSpPr>
            <p:nvPr/>
          </p:nvSpPr>
          <p:spPr bwMode="auto">
            <a:xfrm>
              <a:off x="4710" y="4069"/>
              <a:ext cx="164" cy="0"/>
            </a:xfrm>
            <a:prstGeom prst="line">
              <a:avLst/>
            </a:prstGeom>
            <a:noFill/>
            <a:ln w="38100">
              <a:solidFill>
                <a:srgbClr val="CCFF33"/>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160788" name="Text Box 20"/>
            <p:cNvSpPr txBox="1">
              <a:spLocks noChangeArrowheads="1"/>
            </p:cNvSpPr>
            <p:nvPr/>
          </p:nvSpPr>
          <p:spPr bwMode="auto">
            <a:xfrm>
              <a:off x="3875" y="3924"/>
              <a:ext cx="869" cy="28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1" i="0" u="none" strike="noStrike" kern="1200" cap="none" spc="0" normalizeH="0" baseline="0" noProof="0">
                  <a:ln>
                    <a:noFill/>
                  </a:ln>
                  <a:solidFill>
                    <a:srgbClr val="FFFF00"/>
                  </a:solidFill>
                  <a:effectLst/>
                  <a:uLnTx/>
                  <a:uFillTx/>
                  <a:latin typeface="Arial" charset="0"/>
                  <a:ea typeface="+mn-ea"/>
                  <a:cs typeface="Arial"/>
                </a:rPr>
                <a:t>303-311</a:t>
              </a:r>
            </a:p>
          </p:txBody>
        </p:sp>
      </p:grpSp>
      <p:grpSp>
        <p:nvGrpSpPr>
          <p:cNvPr id="3" name="Group 19"/>
          <p:cNvGrpSpPr/>
          <p:nvPr/>
        </p:nvGrpSpPr>
        <p:grpSpPr>
          <a:xfrm>
            <a:off x="5738648" y="0"/>
            <a:ext cx="3405352" cy="4903076"/>
            <a:chOff x="1119116" y="567784"/>
            <a:chExt cx="3234519" cy="5146891"/>
          </a:xfrm>
        </p:grpSpPr>
        <p:pic>
          <p:nvPicPr>
            <p:cNvPr id="21" name="Picture 6" descr="Vatican%20City%20-%20St%20Peter's%20Square"/>
            <p:cNvPicPr>
              <a:picLocks noChangeAspect="1" noChangeArrowheads="1"/>
            </p:cNvPicPr>
            <p:nvPr/>
          </p:nvPicPr>
          <p:blipFill>
            <a:blip r:embed="rId5" cstate="print">
              <a:lum bright="-14000"/>
              <a:grayscl/>
            </a:blip>
            <a:srcRect t="14136"/>
            <a:stretch>
              <a:fillRect/>
            </a:stretch>
          </p:blipFill>
          <p:spPr bwMode="auto">
            <a:xfrm>
              <a:off x="1119116" y="1364775"/>
              <a:ext cx="3193577" cy="4349900"/>
            </a:xfrm>
            <a:prstGeom prst="rect">
              <a:avLst/>
            </a:prstGeom>
            <a:ln>
              <a:noFill/>
            </a:ln>
            <a:effectLst>
              <a:softEdge rad="635000"/>
            </a:effectLst>
          </p:spPr>
        </p:pic>
        <p:pic>
          <p:nvPicPr>
            <p:cNvPr id="22" name="Picture 21" descr="As a precaution, the&#10;                                              government said it was&#10;                                              evacuating 3,500 people&#10;                                              from the surrounding area"/>
            <p:cNvPicPr/>
            <p:nvPr/>
          </p:nvPicPr>
          <p:blipFill>
            <a:blip r:embed="rId6" r:link="rId7" cstate="print"/>
            <a:srcRect r="8085"/>
            <a:stretch>
              <a:fillRect/>
            </a:stretch>
          </p:blipFill>
          <p:spPr bwMode="auto">
            <a:xfrm>
              <a:off x="1146412" y="567784"/>
              <a:ext cx="3207223" cy="2734974"/>
            </a:xfrm>
            <a:prstGeom prst="rect">
              <a:avLst/>
            </a:prstGeom>
            <a:ln>
              <a:noFill/>
            </a:ln>
            <a:effectLst>
              <a:softEdge rad="635000"/>
            </a:effectLst>
          </p:spPr>
        </p:pic>
        <p:pic>
          <p:nvPicPr>
            <p:cNvPr id="23" name="Picture 3"/>
            <p:cNvPicPr>
              <a:picLocks noChangeAspect="1" noChangeArrowheads="1"/>
            </p:cNvPicPr>
            <p:nvPr/>
          </p:nvPicPr>
          <p:blipFill>
            <a:blip r:embed="rId8" cstate="print"/>
            <a:srcRect/>
            <a:stretch>
              <a:fillRect/>
            </a:stretch>
          </p:blipFill>
          <p:spPr bwMode="auto">
            <a:xfrm>
              <a:off x="2508466" y="2143357"/>
              <a:ext cx="1718444" cy="1888506"/>
            </a:xfrm>
            <a:prstGeom prst="ellipse">
              <a:avLst/>
            </a:prstGeom>
            <a:ln>
              <a:noFill/>
            </a:ln>
            <a:effectLst>
              <a:softEdge rad="317500"/>
            </a:effectLst>
          </p:spPr>
        </p:pic>
      </p:grpSp>
      <p:sp>
        <p:nvSpPr>
          <p:cNvPr id="24" name="Rectangle 23"/>
          <p:cNvSpPr/>
          <p:nvPr/>
        </p:nvSpPr>
        <p:spPr>
          <a:xfrm>
            <a:off x="1442846" y="2552378"/>
            <a:ext cx="3024000" cy="324000"/>
          </a:xfrm>
          <a:prstGeom prst="rect">
            <a:avLst/>
          </a:prstGeom>
          <a:solidFill>
            <a:srgbClr val="C00000">
              <a:alpha val="40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25" name="Rectangle 16"/>
          <p:cNvSpPr>
            <a:spLocks noChangeArrowheads="1"/>
          </p:cNvSpPr>
          <p:nvPr/>
        </p:nvSpPr>
        <p:spPr bwMode="auto">
          <a:xfrm>
            <a:off x="6423032" y="4667635"/>
            <a:ext cx="2153416" cy="46166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BC0000"/>
                </a:solidFill>
                <a:effectLst/>
                <a:uLnTx/>
                <a:uFillTx/>
                <a:latin typeface="Arial" charset="0"/>
                <a:ea typeface="+mn-ea"/>
                <a:cs typeface="Arial"/>
              </a:rPr>
              <a:t>Rev.18:24, 20</a:t>
            </a:r>
          </a:p>
        </p:txBody>
      </p:sp>
      <p:sp>
        <p:nvSpPr>
          <p:cNvPr id="26" name="TextBox 25"/>
          <p:cNvSpPr txBox="1"/>
          <p:nvPr/>
        </p:nvSpPr>
        <p:spPr>
          <a:xfrm>
            <a:off x="8753148" y="6550223"/>
            <a:ext cx="43815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14</a:t>
            </a:r>
          </a:p>
        </p:txBody>
      </p:sp>
      <p:sp>
        <p:nvSpPr>
          <p:cNvPr id="27" name="Rectangle 26">
            <a:extLst>
              <a:ext uri="{FF2B5EF4-FFF2-40B4-BE49-F238E27FC236}">
                <a16:creationId xmlns:a16="http://schemas.microsoft.com/office/drawing/2014/main" id="{9947052C-FC70-4B9F-A88F-76A5D45055EB}"/>
              </a:ext>
            </a:extLst>
          </p:cNvPr>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extLst>
      <p:ext uri="{BB962C8B-B14F-4D97-AF65-F5344CB8AC3E}">
        <p14:creationId xmlns:p14="http://schemas.microsoft.com/office/powerpoint/2010/main" val="3809137253"/>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strVal val="#ppt_w*0.70"/>
                                          </p:val>
                                        </p:tav>
                                        <p:tav tm="100000">
                                          <p:val>
                                            <p:strVal val="#ppt_w"/>
                                          </p:val>
                                        </p:tav>
                                      </p:tavLst>
                                    </p:anim>
                                    <p:anim calcmode="lin" valueType="num">
                                      <p:cBhvr>
                                        <p:cTn id="8" dur="1000" fill="hold"/>
                                        <p:tgtEl>
                                          <p:spTgt spid="24"/>
                                        </p:tgtEl>
                                        <p:attrNameLst>
                                          <p:attrName>ppt_h</p:attrName>
                                        </p:attrNameLst>
                                      </p:cBhvr>
                                      <p:tavLst>
                                        <p:tav tm="0">
                                          <p:val>
                                            <p:strVal val="#ppt_h"/>
                                          </p:val>
                                        </p:tav>
                                        <p:tav tm="100000">
                                          <p:val>
                                            <p:strVal val="#ppt_h"/>
                                          </p:val>
                                        </p:tav>
                                      </p:tavLst>
                                    </p:anim>
                                    <p:animEffect transition="in" filter="fade">
                                      <p:cBhvr>
                                        <p:cTn id="9" dur="10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xit" presetSubtype="0" fill="hold" nodeType="clickEffect">
                                  <p:stCondLst>
                                    <p:cond delay="0"/>
                                  </p:stCondLst>
                                  <p:childTnLst>
                                    <p:anim calcmode="lin" valueType="num">
                                      <p:cBhvr>
                                        <p:cTn id="13" dur="2000"/>
                                        <p:tgtEl>
                                          <p:spTgt spid="160777"/>
                                        </p:tgtEl>
                                        <p:attrNameLst>
                                          <p:attrName>ppt_w</p:attrName>
                                        </p:attrNameLst>
                                      </p:cBhvr>
                                      <p:tavLst>
                                        <p:tav tm="0">
                                          <p:val>
                                            <p:strVal val="ppt_w"/>
                                          </p:val>
                                        </p:tav>
                                        <p:tav tm="100000">
                                          <p:val>
                                            <p:fltVal val="0"/>
                                          </p:val>
                                        </p:tav>
                                      </p:tavLst>
                                    </p:anim>
                                    <p:anim calcmode="lin" valueType="num">
                                      <p:cBhvr>
                                        <p:cTn id="14" dur="2000"/>
                                        <p:tgtEl>
                                          <p:spTgt spid="160777"/>
                                        </p:tgtEl>
                                        <p:attrNameLst>
                                          <p:attrName>ppt_h</p:attrName>
                                        </p:attrNameLst>
                                      </p:cBhvr>
                                      <p:tavLst>
                                        <p:tav tm="0">
                                          <p:val>
                                            <p:strVal val="ppt_h"/>
                                          </p:val>
                                        </p:tav>
                                        <p:tav tm="100000">
                                          <p:val>
                                            <p:fltVal val="0"/>
                                          </p:val>
                                        </p:tav>
                                      </p:tavLst>
                                    </p:anim>
                                    <p:animEffect transition="out" filter="fade">
                                      <p:cBhvr>
                                        <p:cTn id="15" dur="2000"/>
                                        <p:tgtEl>
                                          <p:spTgt spid="160777"/>
                                        </p:tgtEl>
                                      </p:cBhvr>
                                    </p:animEffect>
                                    <p:set>
                                      <p:cBhvr>
                                        <p:cTn id="16" dur="1" fill="hold">
                                          <p:stCondLst>
                                            <p:cond delay="1999"/>
                                          </p:stCondLst>
                                        </p:cTn>
                                        <p:tgtEl>
                                          <p:spTgt spid="160777"/>
                                        </p:tgtEl>
                                        <p:attrNameLst>
                                          <p:attrName>style.visibility</p:attrName>
                                        </p:attrNameLst>
                                      </p:cBhvr>
                                      <p:to>
                                        <p:strVal val="hidden"/>
                                      </p:to>
                                    </p:set>
                                  </p:childTnLst>
                                </p:cTn>
                              </p:par>
                              <p:par>
                                <p:cTn id="17" presetID="53"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2000" fill="hold"/>
                                        <p:tgtEl>
                                          <p:spTgt spid="3"/>
                                        </p:tgtEl>
                                        <p:attrNameLst>
                                          <p:attrName>ppt_w</p:attrName>
                                        </p:attrNameLst>
                                      </p:cBhvr>
                                      <p:tavLst>
                                        <p:tav tm="0">
                                          <p:val>
                                            <p:fltVal val="0"/>
                                          </p:val>
                                        </p:tav>
                                        <p:tav tm="100000">
                                          <p:val>
                                            <p:strVal val="#ppt_w"/>
                                          </p:val>
                                        </p:tav>
                                      </p:tavLst>
                                    </p:anim>
                                    <p:anim calcmode="lin" valueType="num">
                                      <p:cBhvr>
                                        <p:cTn id="20" dur="2000" fill="hold"/>
                                        <p:tgtEl>
                                          <p:spTgt spid="3"/>
                                        </p:tgtEl>
                                        <p:attrNameLst>
                                          <p:attrName>ppt_h</p:attrName>
                                        </p:attrNameLst>
                                      </p:cBhvr>
                                      <p:tavLst>
                                        <p:tav tm="0">
                                          <p:val>
                                            <p:fltVal val="0"/>
                                          </p:val>
                                        </p:tav>
                                        <p:tav tm="100000">
                                          <p:val>
                                            <p:strVal val="#ppt_h"/>
                                          </p:val>
                                        </p:tav>
                                      </p:tavLst>
                                    </p:anim>
                                    <p:animEffect transition="in" filter="fade">
                                      <p:cBhvr>
                                        <p:cTn id="21" dur="2000"/>
                                        <p:tgtEl>
                                          <p:spTgt spid="3"/>
                                        </p:tgtEl>
                                      </p:cBhvr>
                                    </p:animEffect>
                                  </p:childTnLst>
                                </p:cTn>
                              </p:par>
                              <p:par>
                                <p:cTn id="22" presetID="53" presetClass="entr" presetSubtype="0" fill="hold" grpId="0" nodeType="with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p:cTn id="24" dur="3000" fill="hold"/>
                                        <p:tgtEl>
                                          <p:spTgt spid="25"/>
                                        </p:tgtEl>
                                        <p:attrNameLst>
                                          <p:attrName>ppt_w</p:attrName>
                                        </p:attrNameLst>
                                      </p:cBhvr>
                                      <p:tavLst>
                                        <p:tav tm="0">
                                          <p:val>
                                            <p:fltVal val="0"/>
                                          </p:val>
                                        </p:tav>
                                        <p:tav tm="100000">
                                          <p:val>
                                            <p:strVal val="#ppt_w"/>
                                          </p:val>
                                        </p:tav>
                                      </p:tavLst>
                                    </p:anim>
                                    <p:anim calcmode="lin" valueType="num">
                                      <p:cBhvr>
                                        <p:cTn id="25" dur="3000" fill="hold"/>
                                        <p:tgtEl>
                                          <p:spTgt spid="25"/>
                                        </p:tgtEl>
                                        <p:attrNameLst>
                                          <p:attrName>ppt_h</p:attrName>
                                        </p:attrNameLst>
                                      </p:cBhvr>
                                      <p:tavLst>
                                        <p:tav tm="0">
                                          <p:val>
                                            <p:fltVal val="0"/>
                                          </p:val>
                                        </p:tav>
                                        <p:tav tm="100000">
                                          <p:val>
                                            <p:strVal val="#ppt_h"/>
                                          </p:val>
                                        </p:tav>
                                      </p:tavLst>
                                    </p:anim>
                                    <p:animEffect transition="in" filter="fade">
                                      <p:cBhvr>
                                        <p:cTn id="26" dur="3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rgbClr val="F5DC9D"/>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pic>
        <p:nvPicPr>
          <p:cNvPr id="60418" name="Picture 2" descr="Diocletian Persecution"/>
          <p:cNvPicPr>
            <a:picLocks noChangeAspect="1" noChangeArrowheads="1"/>
          </p:cNvPicPr>
          <p:nvPr/>
        </p:nvPicPr>
        <p:blipFill>
          <a:blip r:embed="rId3" cstate="print"/>
          <a:srcRect/>
          <a:stretch>
            <a:fillRect/>
          </a:stretch>
        </p:blipFill>
        <p:spPr bwMode="auto">
          <a:xfrm>
            <a:off x="677919" y="204946"/>
            <a:ext cx="7614744" cy="571105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4" name="WordArt 4"/>
          <p:cNvSpPr>
            <a:spLocks noChangeArrowheads="1" noChangeShapeType="1" noTextEdit="1"/>
          </p:cNvSpPr>
          <p:nvPr/>
        </p:nvSpPr>
        <p:spPr bwMode="auto">
          <a:xfrm>
            <a:off x="1454155" y="331792"/>
            <a:ext cx="6365875" cy="346075"/>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800" b="0" i="0" u="none" strike="noStrike" kern="10" cap="none" spc="0" normalizeH="0" baseline="0" noProof="0">
                <a:ln w="9525">
                  <a:solidFill>
                    <a:srgbClr val="000000"/>
                  </a:solidFill>
                  <a:round/>
                  <a:headEnd/>
                  <a:tailEnd/>
                </a:ln>
                <a:solidFill>
                  <a:srgbClr val="000000"/>
                </a:solidFill>
                <a:effectLst/>
                <a:uLnTx/>
                <a:uFillTx/>
                <a:latin typeface="Times New Roman"/>
                <a:ea typeface="+mn-ea"/>
                <a:cs typeface="Times New Roman"/>
              </a:rPr>
              <a:t>"THEY CRIED WITH A LOUD VOICE"</a:t>
            </a:r>
          </a:p>
        </p:txBody>
      </p:sp>
      <p:sp>
        <p:nvSpPr>
          <p:cNvPr id="15" name="Text Box 10"/>
          <p:cNvSpPr txBox="1">
            <a:spLocks noChangeArrowheads="1"/>
          </p:cNvSpPr>
          <p:nvPr/>
        </p:nvSpPr>
        <p:spPr bwMode="auto">
          <a:xfrm>
            <a:off x="241304" y="5722510"/>
            <a:ext cx="4740603" cy="584775"/>
          </a:xfrm>
          <a:prstGeom prst="rect">
            <a:avLst/>
          </a:prstGeom>
          <a:no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 typeface="Arial" pitchFamily="34" charset="0"/>
              <a:buChar char="•"/>
              <a:tabLst/>
              <a:defRPr/>
            </a:pPr>
            <a:r>
              <a:rPr kumimoji="0" lang="en-US" sz="3200" b="1" i="0" u="none" strike="noStrike" kern="1200" cap="none" spc="0" normalizeH="0" baseline="0" noProof="0" dirty="0">
                <a:ln>
                  <a:noFill/>
                </a:ln>
                <a:solidFill>
                  <a:srgbClr val="000000"/>
                </a:solidFill>
                <a:effectLst/>
                <a:uLnTx/>
                <a:uFillTx/>
                <a:latin typeface="Poor Richard" pitchFamily="18" charset="0"/>
                <a:ea typeface="+mn-ea"/>
                <a:cs typeface="Arial"/>
              </a:rPr>
              <a:t>How would  a man pray ?</a:t>
            </a:r>
          </a:p>
        </p:txBody>
      </p:sp>
      <p:sp>
        <p:nvSpPr>
          <p:cNvPr id="16" name="Text Box 11"/>
          <p:cNvSpPr txBox="1">
            <a:spLocks noChangeArrowheads="1"/>
          </p:cNvSpPr>
          <p:nvPr/>
        </p:nvSpPr>
        <p:spPr bwMode="auto">
          <a:xfrm>
            <a:off x="899072" y="6132847"/>
            <a:ext cx="5895867" cy="58477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 typeface="Arial" pitchFamily="34" charset="0"/>
              <a:buChar char="•"/>
              <a:tabLst/>
              <a:defRPr/>
            </a:pPr>
            <a:r>
              <a:rPr kumimoji="0" lang="en-US" sz="3200" b="1" i="0" u="none" strike="noStrike" kern="1200" cap="none" spc="0" normalizeH="0" baseline="0" noProof="0" dirty="0">
                <a:ln>
                  <a:noFill/>
                </a:ln>
                <a:solidFill>
                  <a:srgbClr val="000000"/>
                </a:solidFill>
                <a:effectLst/>
                <a:uLnTx/>
                <a:uFillTx/>
                <a:latin typeface="Poor Richard" pitchFamily="18" charset="0"/>
                <a:ea typeface="+mn-ea"/>
                <a:cs typeface="Arial"/>
              </a:rPr>
              <a:t>How would  a mother,  a wife,  pray ?</a:t>
            </a:r>
          </a:p>
        </p:txBody>
      </p:sp>
      <p:sp>
        <p:nvSpPr>
          <p:cNvPr id="7" name="Rectangle 6"/>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pic>
        <p:nvPicPr>
          <p:cNvPr id="8" name="Picture 2" descr="DIOCLETIAN">
            <a:extLst>
              <a:ext uri="{FF2B5EF4-FFF2-40B4-BE49-F238E27FC236}">
                <a16:creationId xmlns:a16="http://schemas.microsoft.com/office/drawing/2014/main" id="{170139A8-344E-4EA8-8807-01678BAFD70C}"/>
              </a:ext>
            </a:extLst>
          </p:cNvPr>
          <p:cNvPicPr>
            <a:picLocks noChangeAspect="1" noChangeArrowheads="1"/>
          </p:cNvPicPr>
          <p:nvPr/>
        </p:nvPicPr>
        <p:blipFill rotWithShape="1">
          <a:blip r:embed="rId4" cstate="print"/>
          <a:srcRect l="40869" b="16812"/>
          <a:stretch/>
        </p:blipFill>
        <p:spPr bwMode="auto">
          <a:xfrm rot="491803">
            <a:off x="4878814" y="2054228"/>
            <a:ext cx="4398237" cy="4640789"/>
          </a:xfrm>
          <a:prstGeom prst="ellipse">
            <a:avLst/>
          </a:prstGeom>
          <a:ln>
            <a:noFill/>
          </a:ln>
          <a:effectLst>
            <a:softEdge rad="635000"/>
          </a:effectLst>
        </p:spPr>
      </p:pic>
    </p:spTree>
    <p:extLst>
      <p:ext uri="{BB962C8B-B14F-4D97-AF65-F5344CB8AC3E}">
        <p14:creationId xmlns:p14="http://schemas.microsoft.com/office/powerpoint/2010/main" val="2348964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3"/>
          <p:cNvGrpSpPr/>
          <p:nvPr/>
        </p:nvGrpSpPr>
        <p:grpSpPr>
          <a:xfrm>
            <a:off x="0" y="0"/>
            <a:ext cx="9145588" cy="6889531"/>
            <a:chOff x="0" y="0"/>
            <a:chExt cx="9145588" cy="6889531"/>
          </a:xfrm>
        </p:grpSpPr>
        <p:sp>
          <p:nvSpPr>
            <p:cNvPr id="2" name="Rectangle 1"/>
            <p:cNvSpPr/>
            <p:nvPr/>
          </p:nvSpPr>
          <p:spPr>
            <a:xfrm>
              <a:off x="0" y="0"/>
              <a:ext cx="9144000" cy="6858000"/>
            </a:xfrm>
            <a:prstGeom prst="rect">
              <a:avLst/>
            </a:prstGeom>
            <a:solidFill>
              <a:schemeClr val="bg1"/>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6" name="Rectangle 5"/>
            <p:cNvSpPr>
              <a:spLocks noChangeArrowheads="1"/>
            </p:cNvSpPr>
            <p:nvPr/>
          </p:nvSpPr>
          <p:spPr bwMode="auto">
            <a:xfrm>
              <a:off x="0" y="6171981"/>
              <a:ext cx="9145588" cy="717550"/>
            </a:xfrm>
            <a:prstGeom prst="rect">
              <a:avLst/>
            </a:prstGeom>
            <a:solidFill>
              <a:srgbClr val="B00000"/>
            </a:solidFill>
            <a:ln w="9525" algn="in">
              <a:noFill/>
              <a:miter lim="800000"/>
              <a:headEnd/>
              <a:tailEnd/>
            </a:ln>
            <a:effectLst/>
            <a:scene3d>
              <a:camera prst="orthographicFront">
                <a:rot lat="0" lon="0" rev="0"/>
              </a:camera>
              <a:lightRig rig="glow" dir="t">
                <a:rot lat="0" lon="0" rev="14100000"/>
              </a:lightRig>
            </a:scene3d>
            <a:sp3d prstMaterial="softEdge">
              <a:bevelT w="152400" h="50800" prst="softRound"/>
            </a:sp3d>
          </p:spPr>
          <p:txBody>
            <a:bodyPr lIns="36576" tIns="36576" rIns="36576" bIns="36576"/>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grpSp>
      <p:sp>
        <p:nvSpPr>
          <p:cNvPr id="7" name="WordArt 6"/>
          <p:cNvSpPr>
            <a:spLocks noChangeArrowheads="1" noChangeShapeType="1" noTextEdit="1"/>
          </p:cNvSpPr>
          <p:nvPr/>
        </p:nvSpPr>
        <p:spPr bwMode="auto">
          <a:xfrm>
            <a:off x="32861" y="6290600"/>
            <a:ext cx="5652000" cy="396000"/>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3600" b="0" i="0" u="none" strike="noStrike" kern="10" cap="none" spc="0" normalizeH="0" baseline="0" noProof="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uLnTx/>
                <a:uFillTx/>
                <a:latin typeface="Cooper Black"/>
                <a:ea typeface="+mn-ea"/>
                <a:cs typeface="Arial"/>
              </a:rPr>
              <a:t>The Seventh Vial</a:t>
            </a:r>
          </a:p>
        </p:txBody>
      </p:sp>
      <p:sp>
        <p:nvSpPr>
          <p:cNvPr id="8" name="Text Box 7"/>
          <p:cNvSpPr txBox="1">
            <a:spLocks noChangeArrowheads="1"/>
          </p:cNvSpPr>
          <p:nvPr/>
        </p:nvSpPr>
        <p:spPr bwMode="auto">
          <a:xfrm>
            <a:off x="5940000" y="6331766"/>
            <a:ext cx="3204000" cy="400110"/>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srgbClr val="FFFF00"/>
                </a:solidFill>
                <a:effectLst/>
                <a:uLnTx/>
                <a:uFillTx/>
                <a:latin typeface="Arial" charset="0"/>
                <a:ea typeface="+mn-ea"/>
                <a:cs typeface="Arial"/>
              </a:rPr>
              <a:t>40yrs prior to Millennium</a:t>
            </a:r>
          </a:p>
        </p:txBody>
      </p:sp>
      <p:pic>
        <p:nvPicPr>
          <p:cNvPr id="13" name="Picture 27" descr="Rev5v2"/>
          <p:cNvPicPr>
            <a:picLocks noChangeAspect="1" noChangeArrowheads="1"/>
          </p:cNvPicPr>
          <p:nvPr/>
        </p:nvPicPr>
        <p:blipFill>
          <a:blip r:embed="rId3" cstate="print"/>
          <a:srcRect/>
          <a:stretch>
            <a:fillRect/>
          </a:stretch>
        </p:blipFill>
        <p:spPr bwMode="auto">
          <a:xfrm>
            <a:off x="5139522" y="-180803"/>
            <a:ext cx="4234666" cy="3373828"/>
          </a:xfrm>
          <a:prstGeom prst="rect">
            <a:avLst/>
          </a:prstGeom>
          <a:ln>
            <a:noFill/>
          </a:ln>
          <a:effectLst>
            <a:softEdge rad="635000"/>
          </a:effectLst>
        </p:spPr>
      </p:pic>
      <p:sp>
        <p:nvSpPr>
          <p:cNvPr id="15" name="Text Box 2"/>
          <p:cNvSpPr txBox="1">
            <a:spLocks noChangeArrowheads="1"/>
          </p:cNvSpPr>
          <p:nvPr/>
        </p:nvSpPr>
        <p:spPr bwMode="auto">
          <a:xfrm>
            <a:off x="268024" y="2322860"/>
            <a:ext cx="5754405" cy="861774"/>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oper Black" pitchFamily="18" charset="0"/>
                <a:ea typeface="+mn-ea"/>
                <a:cs typeface="Arial"/>
              </a:rPr>
              <a:t>And  I looked, and, lo, a Lamb stood on the mount </a:t>
            </a:r>
            <a:r>
              <a:rPr kumimoji="0" lang="en-US" sz="2500" b="0" i="0" u="none" strike="noStrike" kern="1200" cap="none" spc="0" normalizeH="0" baseline="0" noProof="0" dirty="0" err="1">
                <a:ln>
                  <a:noFill/>
                </a:ln>
                <a:solidFill>
                  <a:srgbClr val="000000"/>
                </a:solidFill>
                <a:effectLst/>
                <a:uLnTx/>
                <a:uFillTx/>
                <a:latin typeface="Cooper Black" pitchFamily="18" charset="0"/>
                <a:ea typeface="+mn-ea"/>
                <a:cs typeface="Arial"/>
              </a:rPr>
              <a:t>Sion</a:t>
            </a:r>
            <a:r>
              <a:rPr kumimoji="0" lang="en-US" sz="2500" b="0" i="0" u="none" strike="noStrike" kern="1200" cap="none" spc="0" normalizeH="0" baseline="0" noProof="0" dirty="0">
                <a:ln>
                  <a:noFill/>
                </a:ln>
                <a:solidFill>
                  <a:srgbClr val="000000"/>
                </a:solidFill>
                <a:effectLst/>
                <a:uLnTx/>
                <a:uFillTx/>
                <a:latin typeface="Cooper Black" pitchFamily="18" charset="0"/>
                <a:ea typeface="+mn-ea"/>
                <a:cs typeface="Arial"/>
              </a:rPr>
              <a:t>, and</a:t>
            </a:r>
          </a:p>
        </p:txBody>
      </p:sp>
      <p:sp>
        <p:nvSpPr>
          <p:cNvPr id="16" name="Text Box 3"/>
          <p:cNvSpPr txBox="1">
            <a:spLocks noChangeArrowheads="1"/>
          </p:cNvSpPr>
          <p:nvPr/>
        </p:nvSpPr>
        <p:spPr bwMode="auto">
          <a:xfrm>
            <a:off x="1245963" y="1254079"/>
            <a:ext cx="2884596" cy="46166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A50021"/>
                </a:solidFill>
                <a:effectLst/>
                <a:uLnTx/>
                <a:uFillTx/>
                <a:latin typeface="Cooper Black" pitchFamily="18" charset="0"/>
                <a:ea typeface="+mn-ea"/>
                <a:cs typeface="Arial"/>
              </a:rPr>
              <a:t>Revelation 14:1-5</a:t>
            </a:r>
          </a:p>
        </p:txBody>
      </p:sp>
      <p:sp>
        <p:nvSpPr>
          <p:cNvPr id="17" name="Text Box 4"/>
          <p:cNvSpPr txBox="1">
            <a:spLocks noChangeArrowheads="1"/>
          </p:cNvSpPr>
          <p:nvPr/>
        </p:nvSpPr>
        <p:spPr bwMode="auto">
          <a:xfrm>
            <a:off x="126129" y="2229528"/>
            <a:ext cx="444500" cy="33655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ooper Black" pitchFamily="18" charset="0"/>
                <a:ea typeface="+mn-ea"/>
                <a:cs typeface="Arial"/>
              </a:rPr>
              <a:t>1</a:t>
            </a:r>
          </a:p>
        </p:txBody>
      </p:sp>
      <p:sp>
        <p:nvSpPr>
          <p:cNvPr id="18" name="WordArt 8"/>
          <p:cNvSpPr>
            <a:spLocks noChangeArrowheads="1" noChangeShapeType="1" noTextEdit="1"/>
          </p:cNvSpPr>
          <p:nvPr/>
        </p:nvSpPr>
        <p:spPr bwMode="auto">
          <a:xfrm>
            <a:off x="173418" y="662152"/>
            <a:ext cx="5013434" cy="64290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400" b="0" i="0" u="none" strike="noStrike" kern="10" cap="none" spc="0" normalizeH="0" baseline="0" noProof="0" dirty="0">
                <a:ln w="9525">
                  <a:solidFill>
                    <a:srgbClr val="AC0000"/>
                  </a:solidFill>
                  <a:round/>
                  <a:headEnd/>
                  <a:tailEnd/>
                </a:ln>
                <a:solidFill>
                  <a:srgbClr val="AC0000">
                    <a:alpha val="94116"/>
                  </a:srgbClr>
                </a:solidFill>
                <a:effectLst>
                  <a:outerShdw dist="35921" dir="2700000" algn="ctr" rotWithShape="0">
                    <a:srgbClr val="CECBB6"/>
                  </a:outerShdw>
                </a:effectLst>
                <a:uLnTx/>
                <a:uFillTx/>
                <a:latin typeface="Cooper Black"/>
                <a:ea typeface="+mn-ea"/>
                <a:cs typeface="Arial"/>
              </a:rPr>
              <a:t> Rejoicing of the  Redeemed </a:t>
            </a:r>
          </a:p>
        </p:txBody>
      </p:sp>
      <p:sp>
        <p:nvSpPr>
          <p:cNvPr id="19" name="Text Box 2"/>
          <p:cNvSpPr txBox="1">
            <a:spLocks noChangeArrowheads="1"/>
          </p:cNvSpPr>
          <p:nvPr/>
        </p:nvSpPr>
        <p:spPr bwMode="auto">
          <a:xfrm>
            <a:off x="268022" y="4035982"/>
            <a:ext cx="8671026" cy="1631216"/>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oper Black" pitchFamily="18" charset="0"/>
                <a:ea typeface="+mn-ea"/>
                <a:cs typeface="Arial"/>
              </a:rPr>
              <a:t>And I heard a voice from heaven, as the voice of many waters, and as the voice of a great thunder: and I heard the voice of harpers harping with their harps: </a:t>
            </a:r>
            <a:endParaRPr kumimoji="0" lang="en-US" sz="2500" b="0" i="0" u="none" strike="noStrike" kern="1200" cap="none" spc="0" normalizeH="0" baseline="0" noProof="0" dirty="0">
              <a:ln>
                <a:noFill/>
              </a:ln>
              <a:solidFill>
                <a:srgbClr val="3333CC"/>
              </a:solidFill>
              <a:effectLst/>
              <a:uLnTx/>
              <a:uFillTx/>
              <a:latin typeface="Cooper Black" pitchFamily="18" charset="0"/>
              <a:ea typeface="+mn-ea"/>
              <a:cs typeface="Arial"/>
            </a:endParaRPr>
          </a:p>
        </p:txBody>
      </p:sp>
      <p:sp>
        <p:nvSpPr>
          <p:cNvPr id="21" name="Text Box 4"/>
          <p:cNvSpPr txBox="1">
            <a:spLocks noChangeArrowheads="1"/>
          </p:cNvSpPr>
          <p:nvPr/>
        </p:nvSpPr>
        <p:spPr bwMode="auto">
          <a:xfrm>
            <a:off x="126129" y="3979503"/>
            <a:ext cx="444500" cy="33655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ooper Black" pitchFamily="18" charset="0"/>
                <a:ea typeface="+mn-ea"/>
                <a:cs typeface="Arial"/>
              </a:rPr>
              <a:t>2</a:t>
            </a:r>
          </a:p>
        </p:txBody>
      </p:sp>
      <p:sp>
        <p:nvSpPr>
          <p:cNvPr id="22" name="Rectangle 21"/>
          <p:cNvSpPr/>
          <p:nvPr/>
        </p:nvSpPr>
        <p:spPr>
          <a:xfrm>
            <a:off x="177424" y="3998795"/>
            <a:ext cx="8884693" cy="1883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23" name="Line 3"/>
          <p:cNvSpPr>
            <a:spLocks noChangeShapeType="1"/>
          </p:cNvSpPr>
          <p:nvPr/>
        </p:nvSpPr>
        <p:spPr bwMode="auto">
          <a:xfrm>
            <a:off x="2389386" y="3541504"/>
            <a:ext cx="5436000" cy="0"/>
          </a:xfrm>
          <a:prstGeom prst="line">
            <a:avLst/>
          </a:prstGeom>
          <a:noFill/>
          <a:ln w="38100">
            <a:solidFill>
              <a:srgbClr val="0099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24" name="Line 3"/>
          <p:cNvSpPr>
            <a:spLocks noChangeShapeType="1"/>
          </p:cNvSpPr>
          <p:nvPr/>
        </p:nvSpPr>
        <p:spPr bwMode="auto">
          <a:xfrm>
            <a:off x="4138574" y="2765856"/>
            <a:ext cx="900000" cy="0"/>
          </a:xfrm>
          <a:prstGeom prst="line">
            <a:avLst/>
          </a:prstGeom>
          <a:noFill/>
          <a:ln w="38100">
            <a:solidFill>
              <a:srgbClr val="0099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25" name="TextBox 24"/>
          <p:cNvSpPr txBox="1"/>
          <p:nvPr/>
        </p:nvSpPr>
        <p:spPr>
          <a:xfrm>
            <a:off x="1787856" y="1678671"/>
            <a:ext cx="3411941"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200" b="1" i="1" u="none" strike="noStrike" kern="1200" cap="none" spc="0" normalizeH="0" baseline="0" noProof="0" dirty="0">
                <a:ln>
                  <a:noFill/>
                </a:ln>
                <a:solidFill>
                  <a:srgbClr val="000099"/>
                </a:solidFill>
                <a:effectLst/>
                <a:uLnTx/>
                <a:uFillTx/>
                <a:latin typeface="Arial" pitchFamily="34" charset="0"/>
                <a:ea typeface="+mn-ea"/>
                <a:cs typeface="Arial"/>
              </a:rPr>
              <a:t>Creature with a number!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C00000"/>
                </a:solidFill>
                <a:effectLst/>
                <a:uLnTx/>
                <a:uFillTx/>
                <a:latin typeface="Arial" pitchFamily="34" charset="0"/>
                <a:ea typeface="+mn-ea"/>
                <a:cs typeface="Arial"/>
              </a:rPr>
              <a:t>Cp. Ch.12 &amp; 13</a:t>
            </a:r>
          </a:p>
        </p:txBody>
      </p:sp>
      <p:sp>
        <p:nvSpPr>
          <p:cNvPr id="26" name="TextBox 25"/>
          <p:cNvSpPr txBox="1"/>
          <p:nvPr/>
        </p:nvSpPr>
        <p:spPr>
          <a:xfrm>
            <a:off x="109180" y="4148919"/>
            <a:ext cx="2756850"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200" b="1" i="1" u="none" strike="noStrike" kern="1200" cap="none" spc="0" normalizeH="0" baseline="0" noProof="0" dirty="0">
                <a:ln>
                  <a:noFill/>
                </a:ln>
                <a:solidFill>
                  <a:srgbClr val="000099"/>
                </a:solidFill>
                <a:effectLst/>
                <a:uLnTx/>
                <a:uFillTx/>
                <a:latin typeface="Arial" pitchFamily="34" charset="0"/>
                <a:ea typeface="+mn-ea"/>
                <a:cs typeface="Arial"/>
              </a:rPr>
              <a:t>Dragon/Beast exercises power!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200" b="1" i="0" u="none" strike="noStrike" kern="1200" cap="none" spc="0" normalizeH="0" baseline="0" noProof="0" dirty="0">
                <a:ln>
                  <a:noFill/>
                </a:ln>
                <a:solidFill>
                  <a:srgbClr val="C00000"/>
                </a:solidFill>
                <a:effectLst/>
                <a:uLnTx/>
                <a:uFillTx/>
                <a:latin typeface="Arial" pitchFamily="34" charset="0"/>
                <a:ea typeface="+mn-ea"/>
                <a:cs typeface="Arial"/>
              </a:rPr>
              <a:t>12:17.  13:7</a:t>
            </a:r>
          </a:p>
        </p:txBody>
      </p:sp>
      <p:sp>
        <p:nvSpPr>
          <p:cNvPr id="27" name="Line 8"/>
          <p:cNvSpPr>
            <a:spLocks noChangeShapeType="1"/>
          </p:cNvSpPr>
          <p:nvPr/>
        </p:nvSpPr>
        <p:spPr bwMode="auto">
          <a:xfrm flipH="1" flipV="1">
            <a:off x="4524565" y="2054642"/>
            <a:ext cx="211207" cy="401955"/>
          </a:xfrm>
          <a:prstGeom prst="line">
            <a:avLst/>
          </a:prstGeom>
          <a:noFill/>
          <a:ln w="38100">
            <a:solidFill>
              <a:srgbClr val="0099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sp>
        <p:nvSpPr>
          <p:cNvPr id="29" name="Line 8"/>
          <p:cNvSpPr>
            <a:spLocks noChangeShapeType="1"/>
          </p:cNvSpPr>
          <p:nvPr/>
        </p:nvSpPr>
        <p:spPr bwMode="auto">
          <a:xfrm flipH="1" flipV="1">
            <a:off x="4540484" y="2056914"/>
            <a:ext cx="1614655" cy="1109366"/>
          </a:xfrm>
          <a:prstGeom prst="line">
            <a:avLst/>
          </a:prstGeom>
          <a:noFill/>
          <a:ln w="38100">
            <a:solidFill>
              <a:srgbClr val="009900"/>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pic>
        <p:nvPicPr>
          <p:cNvPr id="30" name="Picture 5" descr="stars cast down"/>
          <p:cNvPicPr>
            <a:picLocks noChangeAspect="1" noChangeArrowheads="1"/>
          </p:cNvPicPr>
          <p:nvPr/>
        </p:nvPicPr>
        <p:blipFill>
          <a:blip r:embed="rId4" cstate="print"/>
          <a:srcRect l="20186" t="48761" r="19599" b="10542"/>
          <a:stretch>
            <a:fillRect/>
          </a:stretch>
        </p:blipFill>
        <p:spPr bwMode="auto">
          <a:xfrm>
            <a:off x="-150128" y="4989897"/>
            <a:ext cx="2944678" cy="1456919"/>
          </a:xfrm>
          <a:prstGeom prst="ellipse">
            <a:avLst/>
          </a:prstGeom>
          <a:ln>
            <a:noFill/>
          </a:ln>
          <a:effectLst>
            <a:softEdge rad="317500"/>
          </a:effectLst>
        </p:spPr>
      </p:pic>
      <p:pic>
        <p:nvPicPr>
          <p:cNvPr id="31" name="Picture 2" descr="beastofsea_5"/>
          <p:cNvPicPr>
            <a:picLocks noChangeAspect="1" noChangeArrowheads="1"/>
          </p:cNvPicPr>
          <p:nvPr/>
        </p:nvPicPr>
        <p:blipFill>
          <a:blip r:embed="rId5" cstate="print"/>
          <a:srcRect l="3375" t="3699" r="46733" b="7253"/>
          <a:stretch>
            <a:fillRect/>
          </a:stretch>
        </p:blipFill>
        <p:spPr bwMode="auto">
          <a:xfrm>
            <a:off x="2340582" y="3780261"/>
            <a:ext cx="2018529" cy="2647835"/>
          </a:xfrm>
          <a:prstGeom prst="ellipse">
            <a:avLst/>
          </a:prstGeom>
          <a:ln>
            <a:noFill/>
          </a:ln>
          <a:effectLst>
            <a:softEdge rad="317500"/>
          </a:effectLst>
        </p:spPr>
      </p:pic>
      <p:grpSp>
        <p:nvGrpSpPr>
          <p:cNvPr id="4" name="Group 33"/>
          <p:cNvGrpSpPr/>
          <p:nvPr/>
        </p:nvGrpSpPr>
        <p:grpSpPr>
          <a:xfrm>
            <a:off x="7344531" y="3170791"/>
            <a:ext cx="2195255" cy="3475668"/>
            <a:chOff x="7344531" y="3170791"/>
            <a:chExt cx="2195255" cy="3475668"/>
          </a:xfrm>
        </p:grpSpPr>
        <p:pic>
          <p:nvPicPr>
            <p:cNvPr id="32" name="Picture 31"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7344531" y="3170791"/>
              <a:ext cx="2195255" cy="3475668"/>
            </a:xfrm>
            <a:prstGeom prst="rect">
              <a:avLst/>
            </a:prstGeom>
            <a:ln>
              <a:noFill/>
            </a:ln>
            <a:effectLst>
              <a:softEdge rad="635000"/>
            </a:effectLst>
          </p:spPr>
        </p:pic>
        <p:sp>
          <p:nvSpPr>
            <p:cNvPr id="33" name="Rectangle 32"/>
            <p:cNvSpPr/>
            <p:nvPr/>
          </p:nvSpPr>
          <p:spPr>
            <a:xfrm>
              <a:off x="7670042" y="4462818"/>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grpSp>
      <p:sp>
        <p:nvSpPr>
          <p:cNvPr id="28" name="TextBox 27"/>
          <p:cNvSpPr txBox="1"/>
          <p:nvPr/>
        </p:nvSpPr>
        <p:spPr>
          <a:xfrm>
            <a:off x="5365975" y="4314965"/>
            <a:ext cx="3327670"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200" b="1" i="1" u="none" strike="noStrike" kern="1200" cap="none" spc="0" normalizeH="0" baseline="0" noProof="0" dirty="0">
                <a:ln>
                  <a:noFill/>
                </a:ln>
                <a:solidFill>
                  <a:srgbClr val="000099"/>
                </a:solidFill>
                <a:effectLst/>
                <a:uLnTx/>
                <a:uFillTx/>
                <a:latin typeface="Arial" pitchFamily="34" charset="0"/>
                <a:ea typeface="+mn-ea"/>
                <a:cs typeface="Arial"/>
              </a:rPr>
              <a:t>Lamb/144,000 exercises power!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200" b="1" i="0" u="none" strike="noStrike" kern="1200" cap="none" spc="0" normalizeH="0" baseline="0" noProof="0" dirty="0">
                <a:ln>
                  <a:noFill/>
                </a:ln>
                <a:solidFill>
                  <a:srgbClr val="C00000"/>
                </a:solidFill>
                <a:effectLst/>
                <a:uLnTx/>
                <a:uFillTx/>
                <a:latin typeface="Arial" pitchFamily="34" charset="0"/>
                <a:ea typeface="+mn-ea"/>
                <a:cs typeface="Arial"/>
              </a:rPr>
              <a:t>14:9-10. 17:14,12. 19:19</a:t>
            </a:r>
          </a:p>
        </p:txBody>
      </p:sp>
      <p:sp>
        <p:nvSpPr>
          <p:cNvPr id="20" name="Text Box 2"/>
          <p:cNvSpPr txBox="1">
            <a:spLocks noChangeArrowheads="1"/>
          </p:cNvSpPr>
          <p:nvPr/>
        </p:nvSpPr>
        <p:spPr bwMode="auto">
          <a:xfrm>
            <a:off x="269602" y="3111150"/>
            <a:ext cx="8637915" cy="861774"/>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oper Black" pitchFamily="18" charset="0"/>
                <a:ea typeface="+mn-ea"/>
                <a:cs typeface="Arial"/>
              </a:rPr>
              <a:t>with him an hundred forty and four thousand, having his Fathers name written in their foreheads.</a:t>
            </a:r>
          </a:p>
        </p:txBody>
      </p:sp>
      <p:sp>
        <p:nvSpPr>
          <p:cNvPr id="40" name="TextBox 39"/>
          <p:cNvSpPr txBox="1"/>
          <p:nvPr/>
        </p:nvSpPr>
        <p:spPr>
          <a:xfrm>
            <a:off x="8873362" y="6630462"/>
            <a:ext cx="288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6</a:t>
            </a:r>
          </a:p>
        </p:txBody>
      </p:sp>
      <p:sp>
        <p:nvSpPr>
          <p:cNvPr id="34" name="Rectangle 33">
            <a:extLst>
              <a:ext uri="{FF2B5EF4-FFF2-40B4-BE49-F238E27FC236}">
                <a16:creationId xmlns:a16="http://schemas.microsoft.com/office/drawing/2014/main" id="{1BA93456-B9E7-4818-B2B9-5005C019A52C}"/>
              </a:ext>
            </a:extLst>
          </p:cNvPr>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childTnLst>
                                </p:cTn>
                              </p:par>
                            </p:childTnLst>
                          </p:cTn>
                        </p:par>
                        <p:par>
                          <p:cTn id="8" fill="hold">
                            <p:stCondLst>
                              <p:cond delay="1000"/>
                            </p:stCondLst>
                            <p:childTnLst>
                              <p:par>
                                <p:cTn id="9" presetID="55"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p:cTn id="11" dur="1000" fill="hold"/>
                                        <p:tgtEl>
                                          <p:spTgt spid="23"/>
                                        </p:tgtEl>
                                        <p:attrNameLst>
                                          <p:attrName>ppt_w</p:attrName>
                                        </p:attrNameLst>
                                      </p:cBhvr>
                                      <p:tavLst>
                                        <p:tav tm="0">
                                          <p:val>
                                            <p:strVal val="#ppt_w*0.70"/>
                                          </p:val>
                                        </p:tav>
                                        <p:tav tm="100000">
                                          <p:val>
                                            <p:strVal val="#ppt_w"/>
                                          </p:val>
                                        </p:tav>
                                      </p:tavLst>
                                    </p:anim>
                                    <p:anim calcmode="lin" valueType="num">
                                      <p:cBhvr>
                                        <p:cTn id="12" dur="1000" fill="hold"/>
                                        <p:tgtEl>
                                          <p:spTgt spid="23"/>
                                        </p:tgtEl>
                                        <p:attrNameLst>
                                          <p:attrName>ppt_h</p:attrName>
                                        </p:attrNameLst>
                                      </p:cBhvr>
                                      <p:tavLst>
                                        <p:tav tm="0">
                                          <p:val>
                                            <p:strVal val="#ppt_h"/>
                                          </p:val>
                                        </p:tav>
                                        <p:tav tm="100000">
                                          <p:val>
                                            <p:strVal val="#ppt_h"/>
                                          </p:val>
                                        </p:tav>
                                      </p:tavLst>
                                    </p:anim>
                                    <p:animEffect transition="in" filter="fade">
                                      <p:cBhvr>
                                        <p:cTn id="13" dur="1000"/>
                                        <p:tgtEl>
                                          <p:spTgt spid="23"/>
                                        </p:tgtEl>
                                      </p:cBhvr>
                                    </p:animEffect>
                                  </p:childTnLst>
                                </p:cTn>
                              </p:par>
                            </p:childTnLst>
                          </p:cTn>
                        </p:par>
                        <p:par>
                          <p:cTn id="14" fill="hold">
                            <p:stCondLst>
                              <p:cond delay="2000"/>
                            </p:stCondLst>
                            <p:childTnLst>
                              <p:par>
                                <p:cTn id="15" presetID="55" presetClass="entr" presetSubtype="0" fill="hold" grpId="0" nodeType="after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p:cTn id="17" dur="1000" fill="hold"/>
                                        <p:tgtEl>
                                          <p:spTgt spid="24"/>
                                        </p:tgtEl>
                                        <p:attrNameLst>
                                          <p:attrName>ppt_w</p:attrName>
                                        </p:attrNameLst>
                                      </p:cBhvr>
                                      <p:tavLst>
                                        <p:tav tm="0">
                                          <p:val>
                                            <p:strVal val="#ppt_w*0.70"/>
                                          </p:val>
                                        </p:tav>
                                        <p:tav tm="100000">
                                          <p:val>
                                            <p:strVal val="#ppt_w"/>
                                          </p:val>
                                        </p:tav>
                                      </p:tavLst>
                                    </p:anim>
                                    <p:anim calcmode="lin" valueType="num">
                                      <p:cBhvr>
                                        <p:cTn id="18" dur="1000" fill="hold"/>
                                        <p:tgtEl>
                                          <p:spTgt spid="24"/>
                                        </p:tgtEl>
                                        <p:attrNameLst>
                                          <p:attrName>ppt_h</p:attrName>
                                        </p:attrNameLst>
                                      </p:cBhvr>
                                      <p:tavLst>
                                        <p:tav tm="0">
                                          <p:val>
                                            <p:strVal val="#ppt_h"/>
                                          </p:val>
                                        </p:tav>
                                        <p:tav tm="100000">
                                          <p:val>
                                            <p:strVal val="#ppt_h"/>
                                          </p:val>
                                        </p:tav>
                                      </p:tavLst>
                                    </p:anim>
                                    <p:animEffect transition="in" filter="fade">
                                      <p:cBhvr>
                                        <p:cTn id="19" dur="1000"/>
                                        <p:tgtEl>
                                          <p:spTgt spid="24"/>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 calcmode="lin" valueType="num">
                                      <p:cBhvr>
                                        <p:cTn id="24" dur="1000" fill="hold"/>
                                        <p:tgtEl>
                                          <p:spTgt spid="25"/>
                                        </p:tgtEl>
                                        <p:attrNameLst>
                                          <p:attrName>ppt_w</p:attrName>
                                        </p:attrNameLst>
                                      </p:cBhvr>
                                      <p:tavLst>
                                        <p:tav tm="0">
                                          <p:val>
                                            <p:strVal val="#ppt_w*0.70"/>
                                          </p:val>
                                        </p:tav>
                                        <p:tav tm="100000">
                                          <p:val>
                                            <p:strVal val="#ppt_w"/>
                                          </p:val>
                                        </p:tav>
                                      </p:tavLst>
                                    </p:anim>
                                    <p:anim calcmode="lin" valueType="num">
                                      <p:cBhvr>
                                        <p:cTn id="25" dur="1000" fill="hold"/>
                                        <p:tgtEl>
                                          <p:spTgt spid="25"/>
                                        </p:tgtEl>
                                        <p:attrNameLst>
                                          <p:attrName>ppt_h</p:attrName>
                                        </p:attrNameLst>
                                      </p:cBhvr>
                                      <p:tavLst>
                                        <p:tav tm="0">
                                          <p:val>
                                            <p:strVal val="#ppt_h"/>
                                          </p:val>
                                        </p:tav>
                                        <p:tav tm="100000">
                                          <p:val>
                                            <p:strVal val="#ppt_h"/>
                                          </p:val>
                                        </p:tav>
                                      </p:tavLst>
                                    </p:anim>
                                    <p:animEffect transition="in" filter="fade">
                                      <p:cBhvr>
                                        <p:cTn id="26" dur="1000"/>
                                        <p:tgtEl>
                                          <p:spTgt spid="2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2000"/>
                                        <p:tgtEl>
                                          <p:spTgt spid="2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20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p:cTn id="37" dur="1000" fill="hold"/>
                                        <p:tgtEl>
                                          <p:spTgt spid="26"/>
                                        </p:tgtEl>
                                        <p:attrNameLst>
                                          <p:attrName>ppt_w</p:attrName>
                                        </p:attrNameLst>
                                      </p:cBhvr>
                                      <p:tavLst>
                                        <p:tav tm="0">
                                          <p:val>
                                            <p:strVal val="#ppt_w*0.70"/>
                                          </p:val>
                                        </p:tav>
                                        <p:tav tm="100000">
                                          <p:val>
                                            <p:strVal val="#ppt_w"/>
                                          </p:val>
                                        </p:tav>
                                      </p:tavLst>
                                    </p:anim>
                                    <p:anim calcmode="lin" valueType="num">
                                      <p:cBhvr>
                                        <p:cTn id="38" dur="1000" fill="hold"/>
                                        <p:tgtEl>
                                          <p:spTgt spid="26"/>
                                        </p:tgtEl>
                                        <p:attrNameLst>
                                          <p:attrName>ppt_h</p:attrName>
                                        </p:attrNameLst>
                                      </p:cBhvr>
                                      <p:tavLst>
                                        <p:tav tm="0">
                                          <p:val>
                                            <p:strVal val="#ppt_h"/>
                                          </p:val>
                                        </p:tav>
                                        <p:tav tm="100000">
                                          <p:val>
                                            <p:strVal val="#ppt_h"/>
                                          </p:val>
                                        </p:tav>
                                      </p:tavLst>
                                    </p:anim>
                                    <p:animEffect transition="in" filter="fade">
                                      <p:cBhvr>
                                        <p:cTn id="39" dur="1000"/>
                                        <p:tgtEl>
                                          <p:spTgt spid="26"/>
                                        </p:tgtEl>
                                      </p:cBhvr>
                                    </p:animEffect>
                                  </p:childTnLst>
                                </p:cTn>
                              </p:par>
                              <p:par>
                                <p:cTn id="40" presetID="53" presetClass="entr" presetSubtype="0" fill="hold" nodeType="withEffect">
                                  <p:stCondLst>
                                    <p:cond delay="0"/>
                                  </p:stCondLst>
                                  <p:childTnLst>
                                    <p:set>
                                      <p:cBhvr>
                                        <p:cTn id="41" dur="1" fill="hold">
                                          <p:stCondLst>
                                            <p:cond delay="0"/>
                                          </p:stCondLst>
                                        </p:cTn>
                                        <p:tgtEl>
                                          <p:spTgt spid="30"/>
                                        </p:tgtEl>
                                        <p:attrNameLst>
                                          <p:attrName>style.visibility</p:attrName>
                                        </p:attrNameLst>
                                      </p:cBhvr>
                                      <p:to>
                                        <p:strVal val="visible"/>
                                      </p:to>
                                    </p:set>
                                    <p:anim calcmode="lin" valueType="num">
                                      <p:cBhvr>
                                        <p:cTn id="42" dur="2000" fill="hold"/>
                                        <p:tgtEl>
                                          <p:spTgt spid="30"/>
                                        </p:tgtEl>
                                        <p:attrNameLst>
                                          <p:attrName>ppt_w</p:attrName>
                                        </p:attrNameLst>
                                      </p:cBhvr>
                                      <p:tavLst>
                                        <p:tav tm="0">
                                          <p:val>
                                            <p:fltVal val="0"/>
                                          </p:val>
                                        </p:tav>
                                        <p:tav tm="100000">
                                          <p:val>
                                            <p:strVal val="#ppt_w"/>
                                          </p:val>
                                        </p:tav>
                                      </p:tavLst>
                                    </p:anim>
                                    <p:anim calcmode="lin" valueType="num">
                                      <p:cBhvr>
                                        <p:cTn id="43" dur="2000" fill="hold"/>
                                        <p:tgtEl>
                                          <p:spTgt spid="30"/>
                                        </p:tgtEl>
                                        <p:attrNameLst>
                                          <p:attrName>ppt_h</p:attrName>
                                        </p:attrNameLst>
                                      </p:cBhvr>
                                      <p:tavLst>
                                        <p:tav tm="0">
                                          <p:val>
                                            <p:fltVal val="0"/>
                                          </p:val>
                                        </p:tav>
                                        <p:tav tm="100000">
                                          <p:val>
                                            <p:strVal val="#ppt_h"/>
                                          </p:val>
                                        </p:tav>
                                      </p:tavLst>
                                    </p:anim>
                                    <p:animEffect transition="in" filter="fade">
                                      <p:cBhvr>
                                        <p:cTn id="44" dur="2000"/>
                                        <p:tgtEl>
                                          <p:spTgt spid="30"/>
                                        </p:tgtEl>
                                      </p:cBhvr>
                                    </p:animEffect>
                                  </p:childTnLst>
                                </p:cTn>
                              </p:par>
                              <p:par>
                                <p:cTn id="45" presetID="53" presetClass="entr" presetSubtype="0" fill="hold" nodeType="withEffect">
                                  <p:stCondLst>
                                    <p:cond delay="0"/>
                                  </p:stCondLst>
                                  <p:childTnLst>
                                    <p:set>
                                      <p:cBhvr>
                                        <p:cTn id="46" dur="1" fill="hold">
                                          <p:stCondLst>
                                            <p:cond delay="0"/>
                                          </p:stCondLst>
                                        </p:cTn>
                                        <p:tgtEl>
                                          <p:spTgt spid="31"/>
                                        </p:tgtEl>
                                        <p:attrNameLst>
                                          <p:attrName>style.visibility</p:attrName>
                                        </p:attrNameLst>
                                      </p:cBhvr>
                                      <p:to>
                                        <p:strVal val="visible"/>
                                      </p:to>
                                    </p:set>
                                    <p:anim calcmode="lin" valueType="num">
                                      <p:cBhvr>
                                        <p:cTn id="47" dur="2000" fill="hold"/>
                                        <p:tgtEl>
                                          <p:spTgt spid="31"/>
                                        </p:tgtEl>
                                        <p:attrNameLst>
                                          <p:attrName>ppt_w</p:attrName>
                                        </p:attrNameLst>
                                      </p:cBhvr>
                                      <p:tavLst>
                                        <p:tav tm="0">
                                          <p:val>
                                            <p:fltVal val="0"/>
                                          </p:val>
                                        </p:tav>
                                        <p:tav tm="100000">
                                          <p:val>
                                            <p:strVal val="#ppt_w"/>
                                          </p:val>
                                        </p:tav>
                                      </p:tavLst>
                                    </p:anim>
                                    <p:anim calcmode="lin" valueType="num">
                                      <p:cBhvr>
                                        <p:cTn id="48" dur="2000" fill="hold"/>
                                        <p:tgtEl>
                                          <p:spTgt spid="31"/>
                                        </p:tgtEl>
                                        <p:attrNameLst>
                                          <p:attrName>ppt_h</p:attrName>
                                        </p:attrNameLst>
                                      </p:cBhvr>
                                      <p:tavLst>
                                        <p:tav tm="0">
                                          <p:val>
                                            <p:fltVal val="0"/>
                                          </p:val>
                                        </p:tav>
                                        <p:tav tm="100000">
                                          <p:val>
                                            <p:strVal val="#ppt_h"/>
                                          </p:val>
                                        </p:tav>
                                      </p:tavLst>
                                    </p:anim>
                                    <p:animEffect transition="in" filter="fade">
                                      <p:cBhvr>
                                        <p:cTn id="49" dur="2000"/>
                                        <p:tgtEl>
                                          <p:spTgt spid="31"/>
                                        </p:tgtEl>
                                      </p:cBhvr>
                                    </p:animEffect>
                                  </p:childTnLst>
                                </p:cTn>
                              </p:par>
                              <p:par>
                                <p:cTn id="50" presetID="55" presetClass="entr" presetSubtype="0" fill="hold" grpId="0" nodeType="withEffect">
                                  <p:stCondLst>
                                    <p:cond delay="0"/>
                                  </p:stCondLst>
                                  <p:childTnLst>
                                    <p:set>
                                      <p:cBhvr>
                                        <p:cTn id="51" dur="1" fill="hold">
                                          <p:stCondLst>
                                            <p:cond delay="0"/>
                                          </p:stCondLst>
                                        </p:cTn>
                                        <p:tgtEl>
                                          <p:spTgt spid="28"/>
                                        </p:tgtEl>
                                        <p:attrNameLst>
                                          <p:attrName>style.visibility</p:attrName>
                                        </p:attrNameLst>
                                      </p:cBhvr>
                                      <p:to>
                                        <p:strVal val="visible"/>
                                      </p:to>
                                    </p:set>
                                    <p:anim calcmode="lin" valueType="num">
                                      <p:cBhvr>
                                        <p:cTn id="52" dur="1000" fill="hold"/>
                                        <p:tgtEl>
                                          <p:spTgt spid="28"/>
                                        </p:tgtEl>
                                        <p:attrNameLst>
                                          <p:attrName>ppt_w</p:attrName>
                                        </p:attrNameLst>
                                      </p:cBhvr>
                                      <p:tavLst>
                                        <p:tav tm="0">
                                          <p:val>
                                            <p:strVal val="#ppt_w*0.70"/>
                                          </p:val>
                                        </p:tav>
                                        <p:tav tm="100000">
                                          <p:val>
                                            <p:strVal val="#ppt_w"/>
                                          </p:val>
                                        </p:tav>
                                      </p:tavLst>
                                    </p:anim>
                                    <p:anim calcmode="lin" valueType="num">
                                      <p:cBhvr>
                                        <p:cTn id="53" dur="1000" fill="hold"/>
                                        <p:tgtEl>
                                          <p:spTgt spid="28"/>
                                        </p:tgtEl>
                                        <p:attrNameLst>
                                          <p:attrName>ppt_h</p:attrName>
                                        </p:attrNameLst>
                                      </p:cBhvr>
                                      <p:tavLst>
                                        <p:tav tm="0">
                                          <p:val>
                                            <p:strVal val="#ppt_h"/>
                                          </p:val>
                                        </p:tav>
                                        <p:tav tm="100000">
                                          <p:val>
                                            <p:strVal val="#ppt_h"/>
                                          </p:val>
                                        </p:tav>
                                      </p:tavLst>
                                    </p:anim>
                                    <p:animEffect transition="in" filter="fade">
                                      <p:cBhvr>
                                        <p:cTn id="54" dur="1000"/>
                                        <p:tgtEl>
                                          <p:spTgt spid="28"/>
                                        </p:tgtEl>
                                      </p:cBhvr>
                                    </p:animEffect>
                                  </p:childTnLst>
                                </p:cTn>
                              </p:par>
                              <p:par>
                                <p:cTn id="55" presetID="53" presetClass="entr" presetSubtype="0" fill="hold" nodeType="withEffect">
                                  <p:stCondLst>
                                    <p:cond delay="0"/>
                                  </p:stCondLst>
                                  <p:childTnLst>
                                    <p:set>
                                      <p:cBhvr>
                                        <p:cTn id="56" dur="1" fill="hold">
                                          <p:stCondLst>
                                            <p:cond delay="0"/>
                                          </p:stCondLst>
                                        </p:cTn>
                                        <p:tgtEl>
                                          <p:spTgt spid="4"/>
                                        </p:tgtEl>
                                        <p:attrNameLst>
                                          <p:attrName>style.visibility</p:attrName>
                                        </p:attrNameLst>
                                      </p:cBhvr>
                                      <p:to>
                                        <p:strVal val="visible"/>
                                      </p:to>
                                    </p:set>
                                    <p:anim calcmode="lin" valueType="num">
                                      <p:cBhvr>
                                        <p:cTn id="57" dur="2000" fill="hold"/>
                                        <p:tgtEl>
                                          <p:spTgt spid="4"/>
                                        </p:tgtEl>
                                        <p:attrNameLst>
                                          <p:attrName>ppt_w</p:attrName>
                                        </p:attrNameLst>
                                      </p:cBhvr>
                                      <p:tavLst>
                                        <p:tav tm="0">
                                          <p:val>
                                            <p:fltVal val="0"/>
                                          </p:val>
                                        </p:tav>
                                        <p:tav tm="100000">
                                          <p:val>
                                            <p:strVal val="#ppt_w"/>
                                          </p:val>
                                        </p:tav>
                                      </p:tavLst>
                                    </p:anim>
                                    <p:anim calcmode="lin" valueType="num">
                                      <p:cBhvr>
                                        <p:cTn id="58" dur="2000" fill="hold"/>
                                        <p:tgtEl>
                                          <p:spTgt spid="4"/>
                                        </p:tgtEl>
                                        <p:attrNameLst>
                                          <p:attrName>ppt_h</p:attrName>
                                        </p:attrNameLst>
                                      </p:cBhvr>
                                      <p:tavLst>
                                        <p:tav tm="0">
                                          <p:val>
                                            <p:fltVal val="0"/>
                                          </p:val>
                                        </p:tav>
                                        <p:tav tm="100000">
                                          <p:val>
                                            <p:strVal val="#ppt_h"/>
                                          </p:val>
                                        </p:tav>
                                      </p:tavLst>
                                    </p:anim>
                                    <p:animEffect transition="in" filter="fade">
                                      <p:cBhvr>
                                        <p:cTn id="5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p:bldP spid="26" grpId="0"/>
      <p:bldP spid="27" grpId="0" animBg="1"/>
      <p:bldP spid="29" grpId="0" animBg="1"/>
      <p:bldP spid="2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3"/>
          <p:cNvGrpSpPr/>
          <p:nvPr/>
        </p:nvGrpSpPr>
        <p:grpSpPr>
          <a:xfrm>
            <a:off x="0" y="0"/>
            <a:ext cx="9145588" cy="6889531"/>
            <a:chOff x="0" y="0"/>
            <a:chExt cx="9145588" cy="6889531"/>
          </a:xfrm>
        </p:grpSpPr>
        <p:sp>
          <p:nvSpPr>
            <p:cNvPr id="2" name="Rectangle 1"/>
            <p:cNvSpPr/>
            <p:nvPr/>
          </p:nvSpPr>
          <p:spPr>
            <a:xfrm>
              <a:off x="0" y="0"/>
              <a:ext cx="9144000" cy="6858000"/>
            </a:xfrm>
            <a:prstGeom prst="rect">
              <a:avLst/>
            </a:prstGeom>
            <a:solidFill>
              <a:schemeClr val="bg1"/>
            </a:soli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6" name="Rectangle 5"/>
            <p:cNvSpPr>
              <a:spLocks noChangeArrowheads="1"/>
            </p:cNvSpPr>
            <p:nvPr/>
          </p:nvSpPr>
          <p:spPr bwMode="auto">
            <a:xfrm>
              <a:off x="0" y="6171981"/>
              <a:ext cx="9145588" cy="717550"/>
            </a:xfrm>
            <a:prstGeom prst="rect">
              <a:avLst/>
            </a:prstGeom>
            <a:solidFill>
              <a:srgbClr val="B00000"/>
            </a:solidFill>
            <a:ln w="9525" algn="in">
              <a:noFill/>
              <a:miter lim="800000"/>
              <a:headEnd/>
              <a:tailEnd/>
            </a:ln>
            <a:effectLst/>
            <a:scene3d>
              <a:camera prst="orthographicFront">
                <a:rot lat="0" lon="0" rev="0"/>
              </a:camera>
              <a:lightRig rig="glow" dir="t">
                <a:rot lat="0" lon="0" rev="14100000"/>
              </a:lightRig>
            </a:scene3d>
            <a:sp3d prstMaterial="softEdge">
              <a:bevelT w="152400" h="50800" prst="softRound"/>
            </a:sp3d>
          </p:spPr>
          <p:txBody>
            <a:bodyPr lIns="36576" tIns="36576" rIns="36576" bIns="36576"/>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Arial"/>
              </a:endParaRPr>
            </a:p>
          </p:txBody>
        </p:sp>
      </p:grpSp>
      <p:sp>
        <p:nvSpPr>
          <p:cNvPr id="7" name="WordArt 6"/>
          <p:cNvSpPr>
            <a:spLocks noChangeArrowheads="1" noChangeShapeType="1" noTextEdit="1"/>
          </p:cNvSpPr>
          <p:nvPr/>
        </p:nvSpPr>
        <p:spPr bwMode="auto">
          <a:xfrm>
            <a:off x="32861" y="6290600"/>
            <a:ext cx="5652000" cy="396000"/>
          </a:xfrm>
          <a:prstGeom prst="rect">
            <a:avLst/>
          </a:prstGeom>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3600" b="0" i="0" u="none" strike="noStrike" kern="10" cap="none" spc="0" normalizeH="0" baseline="0" noProof="0" dirty="0">
                <a:ln w="9525">
                  <a:solidFill>
                    <a:srgbClr val="000000"/>
                  </a:solidFill>
                  <a:round/>
                  <a:headEnd/>
                  <a:tailEnd/>
                </a:ln>
                <a:gradFill rotWithShape="1">
                  <a:gsLst>
                    <a:gs pos="0">
                      <a:srgbClr val="A9A903"/>
                    </a:gs>
                    <a:gs pos="50000">
                      <a:srgbClr val="FFFF05"/>
                    </a:gs>
                    <a:gs pos="100000">
                      <a:srgbClr val="A9A903"/>
                    </a:gs>
                  </a:gsLst>
                  <a:lin ang="5400000" scaled="1"/>
                </a:gradFill>
                <a:effectLst>
                  <a:outerShdw dist="107763" dir="2700000" algn="ctr" rotWithShape="0">
                    <a:srgbClr val="000000">
                      <a:alpha val="50000"/>
                    </a:srgbClr>
                  </a:outerShdw>
                </a:effectLst>
                <a:uLnTx/>
                <a:uFillTx/>
                <a:latin typeface="Cooper Black"/>
                <a:ea typeface="+mn-ea"/>
                <a:cs typeface="Arial"/>
              </a:rPr>
              <a:t>The Seventh Vial</a:t>
            </a:r>
          </a:p>
        </p:txBody>
      </p:sp>
      <p:sp>
        <p:nvSpPr>
          <p:cNvPr id="8" name="Text Box 7"/>
          <p:cNvSpPr txBox="1">
            <a:spLocks noChangeArrowheads="1"/>
          </p:cNvSpPr>
          <p:nvPr/>
        </p:nvSpPr>
        <p:spPr bwMode="auto">
          <a:xfrm>
            <a:off x="5940000" y="6331766"/>
            <a:ext cx="3204000" cy="400110"/>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000" b="1" i="0" u="none" strike="noStrike" kern="1200" cap="none" spc="0" normalizeH="0" baseline="0" noProof="0" dirty="0">
                <a:ln>
                  <a:noFill/>
                </a:ln>
                <a:solidFill>
                  <a:srgbClr val="FFFF00"/>
                </a:solidFill>
                <a:effectLst/>
                <a:uLnTx/>
                <a:uFillTx/>
                <a:latin typeface="Arial" charset="0"/>
                <a:ea typeface="+mn-ea"/>
                <a:cs typeface="Arial"/>
              </a:rPr>
              <a:t>40yrs prior to Millennium</a:t>
            </a:r>
          </a:p>
        </p:txBody>
      </p:sp>
      <p:pic>
        <p:nvPicPr>
          <p:cNvPr id="13" name="Picture 27" descr="Rev5v2"/>
          <p:cNvPicPr>
            <a:picLocks noChangeAspect="1" noChangeArrowheads="1"/>
          </p:cNvPicPr>
          <p:nvPr/>
        </p:nvPicPr>
        <p:blipFill>
          <a:blip r:embed="rId3" cstate="print"/>
          <a:srcRect/>
          <a:stretch>
            <a:fillRect/>
          </a:stretch>
        </p:blipFill>
        <p:spPr bwMode="auto">
          <a:xfrm>
            <a:off x="5139522" y="-180803"/>
            <a:ext cx="4234666" cy="3373828"/>
          </a:xfrm>
          <a:prstGeom prst="rect">
            <a:avLst/>
          </a:prstGeom>
          <a:ln>
            <a:noFill/>
          </a:ln>
          <a:effectLst>
            <a:softEdge rad="635000"/>
          </a:effectLst>
        </p:spPr>
      </p:pic>
      <p:sp>
        <p:nvSpPr>
          <p:cNvPr id="15" name="Text Box 2"/>
          <p:cNvSpPr txBox="1">
            <a:spLocks noChangeArrowheads="1"/>
          </p:cNvSpPr>
          <p:nvPr/>
        </p:nvSpPr>
        <p:spPr bwMode="auto">
          <a:xfrm>
            <a:off x="268024" y="2322860"/>
            <a:ext cx="5754405" cy="861774"/>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oper Black" pitchFamily="18" charset="0"/>
                <a:ea typeface="+mn-ea"/>
                <a:cs typeface="Arial"/>
              </a:rPr>
              <a:t>And  I looked, and, lo, a Lamb stood on the mount </a:t>
            </a:r>
            <a:r>
              <a:rPr kumimoji="0" lang="en-US" sz="2500" b="0" i="0" u="none" strike="noStrike" kern="1200" cap="none" spc="0" normalizeH="0" baseline="0" noProof="0" dirty="0" err="1">
                <a:ln>
                  <a:noFill/>
                </a:ln>
                <a:solidFill>
                  <a:srgbClr val="000000"/>
                </a:solidFill>
                <a:effectLst/>
                <a:uLnTx/>
                <a:uFillTx/>
                <a:latin typeface="Cooper Black" pitchFamily="18" charset="0"/>
                <a:ea typeface="+mn-ea"/>
                <a:cs typeface="Arial"/>
              </a:rPr>
              <a:t>Sion</a:t>
            </a:r>
            <a:r>
              <a:rPr kumimoji="0" lang="en-US" sz="2500" b="0" i="0" u="none" strike="noStrike" kern="1200" cap="none" spc="0" normalizeH="0" baseline="0" noProof="0" dirty="0">
                <a:ln>
                  <a:noFill/>
                </a:ln>
                <a:solidFill>
                  <a:srgbClr val="000000"/>
                </a:solidFill>
                <a:effectLst/>
                <a:uLnTx/>
                <a:uFillTx/>
                <a:latin typeface="Cooper Black" pitchFamily="18" charset="0"/>
                <a:ea typeface="+mn-ea"/>
                <a:cs typeface="Arial"/>
              </a:rPr>
              <a:t>, and</a:t>
            </a:r>
          </a:p>
        </p:txBody>
      </p:sp>
      <p:sp>
        <p:nvSpPr>
          <p:cNvPr id="16" name="Text Box 3"/>
          <p:cNvSpPr txBox="1">
            <a:spLocks noChangeArrowheads="1"/>
          </p:cNvSpPr>
          <p:nvPr/>
        </p:nvSpPr>
        <p:spPr bwMode="auto">
          <a:xfrm>
            <a:off x="1245963" y="1254079"/>
            <a:ext cx="2884596" cy="461665"/>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400" b="0" i="0" u="none" strike="noStrike" kern="1200" cap="none" spc="0" normalizeH="0" baseline="0" noProof="0" dirty="0">
                <a:ln>
                  <a:noFill/>
                </a:ln>
                <a:solidFill>
                  <a:srgbClr val="A50021"/>
                </a:solidFill>
                <a:effectLst/>
                <a:uLnTx/>
                <a:uFillTx/>
                <a:latin typeface="Cooper Black" pitchFamily="18" charset="0"/>
                <a:ea typeface="+mn-ea"/>
                <a:cs typeface="Arial"/>
              </a:rPr>
              <a:t>Revelation 14:1-5</a:t>
            </a:r>
          </a:p>
        </p:txBody>
      </p:sp>
      <p:sp>
        <p:nvSpPr>
          <p:cNvPr id="17" name="Text Box 4"/>
          <p:cNvSpPr txBox="1">
            <a:spLocks noChangeArrowheads="1"/>
          </p:cNvSpPr>
          <p:nvPr/>
        </p:nvSpPr>
        <p:spPr bwMode="auto">
          <a:xfrm>
            <a:off x="167072" y="2256825"/>
            <a:ext cx="444500" cy="336550"/>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ooper Black" pitchFamily="18" charset="0"/>
                <a:ea typeface="+mn-ea"/>
                <a:cs typeface="Arial"/>
              </a:rPr>
              <a:t>1</a:t>
            </a:r>
          </a:p>
        </p:txBody>
      </p:sp>
      <p:sp>
        <p:nvSpPr>
          <p:cNvPr id="18" name="WordArt 8"/>
          <p:cNvSpPr>
            <a:spLocks noChangeArrowheads="1" noChangeShapeType="1" noTextEdit="1"/>
          </p:cNvSpPr>
          <p:nvPr/>
        </p:nvSpPr>
        <p:spPr bwMode="auto">
          <a:xfrm>
            <a:off x="173418" y="662152"/>
            <a:ext cx="5013434" cy="64290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fromWordArt="1">
            <a:prstTxWarp prst="textPlain">
              <a:avLst>
                <a:gd name="adj" fmla="val 50000"/>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2400" b="0" i="0" u="none" strike="noStrike" kern="10" cap="none" spc="0" normalizeH="0" baseline="0" noProof="0" dirty="0">
                <a:ln w="9525">
                  <a:solidFill>
                    <a:srgbClr val="AC0000"/>
                  </a:solidFill>
                  <a:round/>
                  <a:headEnd/>
                  <a:tailEnd/>
                </a:ln>
                <a:solidFill>
                  <a:srgbClr val="AC0000">
                    <a:alpha val="94116"/>
                  </a:srgbClr>
                </a:solidFill>
                <a:effectLst>
                  <a:outerShdw dist="35921" dir="2700000" algn="ctr" rotWithShape="0">
                    <a:srgbClr val="CECBB6"/>
                  </a:outerShdw>
                </a:effectLst>
                <a:uLnTx/>
                <a:uFillTx/>
                <a:latin typeface="Cooper Black"/>
                <a:ea typeface="+mn-ea"/>
                <a:cs typeface="Arial"/>
              </a:rPr>
              <a:t> Rejoicing of the  Redeemed </a:t>
            </a:r>
          </a:p>
        </p:txBody>
      </p:sp>
      <p:sp>
        <p:nvSpPr>
          <p:cNvPr id="19" name="Text Box 2"/>
          <p:cNvSpPr txBox="1">
            <a:spLocks noChangeArrowheads="1"/>
          </p:cNvSpPr>
          <p:nvPr/>
        </p:nvSpPr>
        <p:spPr bwMode="auto">
          <a:xfrm>
            <a:off x="268022" y="4035982"/>
            <a:ext cx="8671026" cy="1631216"/>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oper Black" pitchFamily="18" charset="0"/>
                <a:ea typeface="+mn-ea"/>
                <a:cs typeface="Arial"/>
              </a:rPr>
              <a:t>And I heard a voice from heaven, as the voice of many waters, and as the voice of a great thunder: and I heard the voice of harpers harping with their harps: </a:t>
            </a:r>
            <a:endParaRPr kumimoji="0" lang="en-US" sz="2500" b="0" i="0" u="none" strike="noStrike" kern="1200" cap="none" spc="0" normalizeH="0" baseline="0" noProof="0" dirty="0">
              <a:ln>
                <a:noFill/>
              </a:ln>
              <a:solidFill>
                <a:srgbClr val="3333CC"/>
              </a:solidFill>
              <a:effectLst/>
              <a:uLnTx/>
              <a:uFillTx/>
              <a:latin typeface="Cooper Black" pitchFamily="18" charset="0"/>
              <a:ea typeface="+mn-ea"/>
              <a:cs typeface="Arial"/>
            </a:endParaRPr>
          </a:p>
        </p:txBody>
      </p:sp>
      <p:sp>
        <p:nvSpPr>
          <p:cNvPr id="22" name="Rectangle 21"/>
          <p:cNvSpPr/>
          <p:nvPr/>
        </p:nvSpPr>
        <p:spPr>
          <a:xfrm>
            <a:off x="177424" y="3998795"/>
            <a:ext cx="8884693" cy="1883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28" name="TextBox 27"/>
          <p:cNvSpPr txBox="1"/>
          <p:nvPr/>
        </p:nvSpPr>
        <p:spPr>
          <a:xfrm>
            <a:off x="6151464" y="4209546"/>
            <a:ext cx="2267329"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200" b="1" i="1" u="none" strike="noStrike" kern="1200" cap="none" spc="0" normalizeH="0" baseline="0" noProof="0" dirty="0">
                <a:ln>
                  <a:noFill/>
                </a:ln>
                <a:solidFill>
                  <a:srgbClr val="000000"/>
                </a:solidFill>
                <a:effectLst/>
                <a:uLnTx/>
                <a:uFillTx/>
                <a:latin typeface="Arial" pitchFamily="34" charset="0"/>
                <a:ea typeface="+mn-ea"/>
                <a:cs typeface="Arial"/>
              </a:rPr>
              <a:t>NOTE: </a:t>
            </a:r>
            <a:r>
              <a:rPr kumimoji="0" lang="en-AU" sz="2200" b="1" i="1" u="none" strike="noStrike" kern="1200" cap="none" spc="0" normalizeH="0" baseline="0" noProof="0" dirty="0">
                <a:ln>
                  <a:noFill/>
                </a:ln>
                <a:solidFill>
                  <a:srgbClr val="000099"/>
                </a:solidFill>
                <a:effectLst/>
                <a:uLnTx/>
                <a:uFillTx/>
                <a:latin typeface="Arial" pitchFamily="34" charset="0"/>
                <a:ea typeface="+mn-ea"/>
                <a:cs typeface="Arial"/>
              </a:rPr>
              <a:t>Lamb &amp; 144,000 are Temple of  </a:t>
            </a:r>
            <a:r>
              <a:rPr kumimoji="0" lang="en-AU" sz="2200" b="1" i="1" u="none" strike="noStrike" kern="1200" cap="none" spc="0" normalizeH="0" baseline="0" noProof="0" dirty="0">
                <a:ln>
                  <a:noFill/>
                </a:ln>
                <a:solidFill>
                  <a:srgbClr val="C00000"/>
                </a:solidFill>
                <a:effectLst/>
                <a:uLnTx/>
                <a:uFillTx/>
                <a:latin typeface="Arial" pitchFamily="34" charset="0"/>
                <a:ea typeface="+mn-ea"/>
                <a:cs typeface="Arial"/>
              </a:rPr>
              <a:t>Ch.</a:t>
            </a:r>
            <a:r>
              <a:rPr kumimoji="0" lang="en-AU" sz="2200" b="1" i="0" u="none" strike="noStrike" kern="1200" cap="none" spc="0" normalizeH="0" baseline="0" noProof="0" dirty="0">
                <a:ln>
                  <a:noFill/>
                </a:ln>
                <a:solidFill>
                  <a:srgbClr val="C00000"/>
                </a:solidFill>
                <a:effectLst/>
                <a:uLnTx/>
                <a:uFillTx/>
                <a:latin typeface="Arial" pitchFamily="34" charset="0"/>
                <a:ea typeface="+mn-ea"/>
                <a:cs typeface="Arial"/>
              </a:rPr>
              <a:t>11:19</a:t>
            </a:r>
          </a:p>
        </p:txBody>
      </p:sp>
      <p:sp>
        <p:nvSpPr>
          <p:cNvPr id="20" name="Text Box 2"/>
          <p:cNvSpPr txBox="1">
            <a:spLocks noChangeArrowheads="1"/>
          </p:cNvSpPr>
          <p:nvPr/>
        </p:nvSpPr>
        <p:spPr bwMode="auto">
          <a:xfrm>
            <a:off x="269602" y="3111150"/>
            <a:ext cx="8637915" cy="861774"/>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500" b="0" i="0" u="none" strike="noStrike" kern="1200" cap="none" spc="0" normalizeH="0" baseline="0" noProof="0" dirty="0">
                <a:ln>
                  <a:noFill/>
                </a:ln>
                <a:solidFill>
                  <a:srgbClr val="000000"/>
                </a:solidFill>
                <a:effectLst/>
                <a:uLnTx/>
                <a:uFillTx/>
                <a:latin typeface="Cooper Black" pitchFamily="18" charset="0"/>
                <a:ea typeface="+mn-ea"/>
                <a:cs typeface="Arial"/>
              </a:rPr>
              <a:t>with him an hundred forty and four thousand, having his Fathers name written in their foreheads.</a:t>
            </a:r>
          </a:p>
        </p:txBody>
      </p:sp>
      <p:grpSp>
        <p:nvGrpSpPr>
          <p:cNvPr id="4" name="Group 35"/>
          <p:cNvGrpSpPr/>
          <p:nvPr/>
        </p:nvGrpSpPr>
        <p:grpSpPr>
          <a:xfrm>
            <a:off x="2754233" y="3382332"/>
            <a:ext cx="3646855" cy="3475668"/>
            <a:chOff x="720421" y="3436924"/>
            <a:chExt cx="3646855" cy="3475668"/>
          </a:xfrm>
        </p:grpSpPr>
        <p:pic>
          <p:nvPicPr>
            <p:cNvPr id="37" name="Picture 13" descr="KINGDOM2"/>
            <p:cNvPicPr>
              <a:picLocks noChangeAspect="1" noChangeArrowheads="1"/>
            </p:cNvPicPr>
            <p:nvPr/>
          </p:nvPicPr>
          <p:blipFill>
            <a:blip r:embed="rId4" cstate="print"/>
            <a:srcRect/>
            <a:stretch>
              <a:fillRect/>
            </a:stretch>
          </p:blipFill>
          <p:spPr bwMode="auto">
            <a:xfrm>
              <a:off x="720421" y="3889612"/>
              <a:ext cx="3120947" cy="2278015"/>
            </a:xfrm>
            <a:prstGeom prst="rect">
              <a:avLst/>
            </a:prstGeom>
            <a:ln>
              <a:noFill/>
            </a:ln>
            <a:effectLst>
              <a:softEdge rad="635000"/>
            </a:effectLst>
          </p:spPr>
        </p:pic>
        <p:pic>
          <p:nvPicPr>
            <p:cNvPr id="32" name="Picture 31" descr="Stock Photo titled: Rocky Mt. Bighorn Sheep, Ovis Canadensis, Lamb, Yellowstone NP., Wyoming, USE OF THIS IMAGE WITHOUT PERMISSION IS PROHIBITED"/>
            <p:cNvPicPr/>
            <p:nvPr/>
          </p:nvPicPr>
          <p:blipFill>
            <a:blip r:embed="rId5" cstate="print"/>
            <a:srcRect/>
            <a:stretch>
              <a:fillRect/>
            </a:stretch>
          </p:blipFill>
          <p:spPr bwMode="auto">
            <a:xfrm>
              <a:off x="2172021" y="3436924"/>
              <a:ext cx="2195255" cy="3475668"/>
            </a:xfrm>
            <a:prstGeom prst="rect">
              <a:avLst/>
            </a:prstGeom>
            <a:ln>
              <a:noFill/>
            </a:ln>
            <a:effectLst>
              <a:softEdge rad="635000"/>
            </a:effectLst>
          </p:spPr>
        </p:pic>
        <p:sp>
          <p:nvSpPr>
            <p:cNvPr id="33" name="Rectangle 32"/>
            <p:cNvSpPr/>
            <p:nvPr/>
          </p:nvSpPr>
          <p:spPr>
            <a:xfrm>
              <a:off x="2497532" y="4728951"/>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grpSp>
      <p:sp>
        <p:nvSpPr>
          <p:cNvPr id="40" name="Rectangle 39"/>
          <p:cNvSpPr/>
          <p:nvPr/>
        </p:nvSpPr>
        <p:spPr>
          <a:xfrm>
            <a:off x="4121624" y="2374710"/>
            <a:ext cx="1037230" cy="409433"/>
          </a:xfrm>
          <a:prstGeom prst="rect">
            <a:avLst/>
          </a:prstGeom>
          <a:solidFill>
            <a:srgbClr val="3333CC">
              <a:alpha val="30196"/>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41" name="Rectangle 40"/>
          <p:cNvSpPr/>
          <p:nvPr/>
        </p:nvSpPr>
        <p:spPr>
          <a:xfrm>
            <a:off x="2336042" y="3168555"/>
            <a:ext cx="5580000" cy="409433"/>
          </a:xfrm>
          <a:prstGeom prst="rect">
            <a:avLst/>
          </a:prstGeom>
          <a:solidFill>
            <a:srgbClr val="3333CC">
              <a:alpha val="30196"/>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grpSp>
        <p:nvGrpSpPr>
          <p:cNvPr id="5" name="Group 29"/>
          <p:cNvGrpSpPr/>
          <p:nvPr/>
        </p:nvGrpSpPr>
        <p:grpSpPr>
          <a:xfrm flipV="1">
            <a:off x="120710" y="2975212"/>
            <a:ext cx="339922" cy="1332000"/>
            <a:chOff x="120710" y="2088107"/>
            <a:chExt cx="339922" cy="887105"/>
          </a:xfrm>
        </p:grpSpPr>
        <p:cxnSp>
          <p:nvCxnSpPr>
            <p:cNvPr id="25" name="Straight Connector 24"/>
            <p:cNvCxnSpPr/>
            <p:nvPr/>
          </p:nvCxnSpPr>
          <p:spPr>
            <a:xfrm rot="5400000" flipH="1" flipV="1">
              <a:off x="-307075" y="2531660"/>
              <a:ext cx="88710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120710" y="2970323"/>
              <a:ext cx="180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36632" y="2095271"/>
              <a:ext cx="32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34" name="Rectangle 33"/>
          <p:cNvSpPr/>
          <p:nvPr/>
        </p:nvSpPr>
        <p:spPr>
          <a:xfrm>
            <a:off x="285348" y="2747827"/>
            <a:ext cx="1037230" cy="409433"/>
          </a:xfrm>
          <a:prstGeom prst="rect">
            <a:avLst/>
          </a:prstGeom>
          <a:solidFill>
            <a:srgbClr val="C00000">
              <a:alpha val="30196"/>
            </a:srgb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Arial"/>
            </a:endParaRPr>
          </a:p>
        </p:txBody>
      </p:sp>
      <p:sp>
        <p:nvSpPr>
          <p:cNvPr id="35" name="TextBox 34"/>
          <p:cNvSpPr txBox="1"/>
          <p:nvPr/>
        </p:nvSpPr>
        <p:spPr>
          <a:xfrm>
            <a:off x="8882560" y="6630462"/>
            <a:ext cx="288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7</a:t>
            </a:r>
          </a:p>
        </p:txBody>
      </p:sp>
      <p:grpSp>
        <p:nvGrpSpPr>
          <p:cNvPr id="9" name="Group 38"/>
          <p:cNvGrpSpPr/>
          <p:nvPr/>
        </p:nvGrpSpPr>
        <p:grpSpPr>
          <a:xfrm>
            <a:off x="441433" y="4035975"/>
            <a:ext cx="2317533" cy="1864048"/>
            <a:chOff x="441433" y="4035975"/>
            <a:chExt cx="2317533" cy="1864048"/>
          </a:xfrm>
        </p:grpSpPr>
        <p:sp>
          <p:nvSpPr>
            <p:cNvPr id="31" name="Rectangle 30"/>
            <p:cNvSpPr/>
            <p:nvPr/>
          </p:nvSpPr>
          <p:spPr>
            <a:xfrm>
              <a:off x="655068" y="5540023"/>
              <a:ext cx="1656000" cy="360000"/>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FFCC"/>
                </a:buClr>
                <a:buSzPct val="75000"/>
                <a:buFontTx/>
                <a:buNone/>
                <a:tabLst/>
                <a:defRPr/>
              </a:pPr>
              <a:r>
                <a:rPr kumimoji="0" lang="en-AU" sz="2000" b="1" i="0" u="none" strike="noStrike" kern="1200" cap="none" spc="0" normalizeH="0" baseline="0" noProof="0" dirty="0">
                  <a:ln>
                    <a:noFill/>
                  </a:ln>
                  <a:solidFill>
                    <a:srgbClr val="C00000"/>
                  </a:solidFill>
                  <a:effectLst/>
                  <a:uLnTx/>
                  <a:uFillTx/>
                  <a:latin typeface="Arial"/>
                  <a:ea typeface="+mn-ea"/>
                  <a:cs typeface="Arial"/>
                </a:rPr>
                <a:t>Psa.122:2, 5</a:t>
              </a:r>
            </a:p>
          </p:txBody>
        </p:sp>
        <p:sp>
          <p:nvSpPr>
            <p:cNvPr id="38" name="TextBox 37"/>
            <p:cNvSpPr txBox="1"/>
            <p:nvPr/>
          </p:nvSpPr>
          <p:spPr>
            <a:xfrm>
              <a:off x="441433" y="4035975"/>
              <a:ext cx="231753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srgbClr val="000000"/>
                  </a:solidFill>
                  <a:effectLst/>
                  <a:uLnTx/>
                  <a:uFillTx/>
                  <a:latin typeface="Times New Roman"/>
                  <a:ea typeface="+mn-ea"/>
                  <a:cs typeface="Arial"/>
                </a:rPr>
                <a:t>Gr.</a:t>
              </a:r>
              <a:r>
                <a:rPr kumimoji="0" lang="en-AU" sz="2400" b="1" i="1" u="none" strike="noStrike" kern="1200" cap="none" spc="0" normalizeH="0" baseline="0" noProof="0" dirty="0">
                  <a:ln>
                    <a:noFill/>
                  </a:ln>
                  <a:solidFill>
                    <a:srgbClr val="000000"/>
                  </a:solidFill>
                  <a:effectLst/>
                  <a:uLnTx/>
                  <a:uFillTx/>
                  <a:latin typeface="Times New Roman"/>
                  <a:ea typeface="+mn-ea"/>
                  <a:cs typeface="Arial"/>
                </a:rPr>
                <a:t> </a:t>
              </a:r>
              <a:r>
                <a:rPr kumimoji="0" lang="en-AU" sz="2400" b="1" i="1" u="none" strike="noStrike" kern="1200" cap="none" spc="0" normalizeH="0" baseline="0" noProof="0" dirty="0">
                  <a:ln>
                    <a:noFill/>
                  </a:ln>
                  <a:solidFill>
                    <a:srgbClr val="3333CC">
                      <a:lumMod val="50000"/>
                    </a:srgbClr>
                  </a:solidFill>
                  <a:effectLst/>
                  <a:uLnTx/>
                  <a:uFillTx/>
                  <a:latin typeface="Times New Roman"/>
                  <a:ea typeface="+mn-ea"/>
                  <a:cs typeface="Arial"/>
                </a:rPr>
                <a:t>“And I saw, and behold, </a:t>
              </a:r>
              <a:r>
                <a:rPr kumimoji="0" lang="en-AU" sz="2400" b="1" i="1" u="sng" strike="noStrike" kern="1200" cap="none" spc="0" normalizeH="0" baseline="0" noProof="0" dirty="0">
                  <a:ln>
                    <a:noFill/>
                  </a:ln>
                  <a:solidFill>
                    <a:srgbClr val="3333CC">
                      <a:lumMod val="50000"/>
                    </a:srgbClr>
                  </a:solidFill>
                  <a:effectLst/>
                  <a:uLnTx/>
                  <a:uFillTx/>
                  <a:latin typeface="Times New Roman"/>
                  <a:ea typeface="+mn-ea"/>
                  <a:cs typeface="Arial"/>
                </a:rPr>
                <a:t>the</a:t>
              </a:r>
              <a:r>
                <a:rPr kumimoji="0" lang="en-AU" sz="2400" b="1" i="1" u="none" strike="noStrike" kern="1200" cap="none" spc="0" normalizeH="0" baseline="0" noProof="0" dirty="0">
                  <a:ln>
                    <a:noFill/>
                  </a:ln>
                  <a:solidFill>
                    <a:srgbClr val="3333CC">
                      <a:lumMod val="50000"/>
                    </a:srgbClr>
                  </a:solidFill>
                  <a:effectLst/>
                  <a:uLnTx/>
                  <a:uFillTx/>
                  <a:latin typeface="Times New Roman"/>
                  <a:ea typeface="+mn-ea"/>
                  <a:cs typeface="Arial"/>
                </a:rPr>
                <a:t> Lamb standing on mount </a:t>
              </a:r>
              <a:r>
                <a:rPr kumimoji="0" lang="en-AU" sz="2400" b="1" i="1" u="none" strike="noStrike" kern="1200" cap="none" spc="0" normalizeH="0" baseline="0" noProof="0" dirty="0" err="1">
                  <a:ln>
                    <a:noFill/>
                  </a:ln>
                  <a:solidFill>
                    <a:srgbClr val="3333CC">
                      <a:lumMod val="50000"/>
                    </a:srgbClr>
                  </a:solidFill>
                  <a:effectLst/>
                  <a:uLnTx/>
                  <a:uFillTx/>
                  <a:latin typeface="Times New Roman"/>
                  <a:ea typeface="+mn-ea"/>
                  <a:cs typeface="Arial"/>
                </a:rPr>
                <a:t>Sion</a:t>
              </a:r>
              <a:endParaRPr kumimoji="0" lang="en-AU" sz="2400" b="1" i="1" u="none" strike="noStrike" kern="1200" cap="none" spc="0" normalizeH="0" baseline="0" noProof="0" dirty="0">
                <a:ln>
                  <a:noFill/>
                </a:ln>
                <a:solidFill>
                  <a:srgbClr val="3333CC">
                    <a:lumMod val="50000"/>
                  </a:srgbClr>
                </a:solidFill>
                <a:effectLst/>
                <a:uLnTx/>
                <a:uFillTx/>
                <a:latin typeface="Times New Roman"/>
                <a:ea typeface="+mn-ea"/>
                <a:cs typeface="Arial"/>
              </a:endParaRPr>
            </a:p>
          </p:txBody>
        </p:sp>
      </p:gr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strVal val="#ppt_w*0.70"/>
                                          </p:val>
                                        </p:tav>
                                        <p:tav tm="100000">
                                          <p:val>
                                            <p:strVal val="#ppt_w"/>
                                          </p:val>
                                        </p:tav>
                                      </p:tavLst>
                                    </p:anim>
                                    <p:anim calcmode="lin" valueType="num">
                                      <p:cBhvr>
                                        <p:cTn id="8" dur="1000" fill="hold"/>
                                        <p:tgtEl>
                                          <p:spTgt spid="34"/>
                                        </p:tgtEl>
                                        <p:attrNameLst>
                                          <p:attrName>ppt_h</p:attrName>
                                        </p:attrNameLst>
                                      </p:cBhvr>
                                      <p:tavLst>
                                        <p:tav tm="0">
                                          <p:val>
                                            <p:strVal val="#ppt_h"/>
                                          </p:val>
                                        </p:tav>
                                        <p:tav tm="100000">
                                          <p:val>
                                            <p:strVal val="#ppt_h"/>
                                          </p:val>
                                        </p:tav>
                                      </p:tavLst>
                                    </p:anim>
                                    <p:animEffect transition="in" filter="fade">
                                      <p:cBhvr>
                                        <p:cTn id="9" dur="1000"/>
                                        <p:tgtEl>
                                          <p:spTgt spid="3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up)">
                                      <p:cBhvr>
                                        <p:cTn id="14" dur="1000"/>
                                        <p:tgtEl>
                                          <p:spTgt spid="5"/>
                                        </p:tgtEl>
                                      </p:cBhvr>
                                    </p:animEffect>
                                  </p:childTnLst>
                                </p:cTn>
                              </p:par>
                              <p:par>
                                <p:cTn id="15" presetID="22" presetClass="entr" presetSubtype="1"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up)">
                                      <p:cBhvr>
                                        <p:cTn id="1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EDDFFE7-1D8B-4459-B950-CA6B260D114B}"/>
              </a:ext>
            </a:extLst>
          </p:cNvPr>
          <p:cNvGrpSpPr>
            <a:grpSpLocks/>
          </p:cNvGrpSpPr>
          <p:nvPr/>
        </p:nvGrpSpPr>
        <p:grpSpPr bwMode="auto">
          <a:xfrm>
            <a:off x="5734165" y="2564354"/>
            <a:ext cx="3276600" cy="2257425"/>
            <a:chOff x="3622" y="1009"/>
            <a:chExt cx="2064" cy="1422"/>
          </a:xfrm>
          <a:scene3d>
            <a:camera prst="orthographicFront">
              <a:rot lat="0" lon="0" rev="0"/>
            </a:camera>
            <a:lightRig rig="contrasting" dir="t">
              <a:rot lat="0" lon="0" rev="1500000"/>
            </a:lightRig>
          </a:scene3d>
        </p:grpSpPr>
        <p:grpSp>
          <p:nvGrpSpPr>
            <p:cNvPr id="17" name="Group 16">
              <a:extLst>
                <a:ext uri="{FF2B5EF4-FFF2-40B4-BE49-F238E27FC236}">
                  <a16:creationId xmlns:a16="http://schemas.microsoft.com/office/drawing/2014/main" id="{F9F1C77A-0ACB-4E82-8BF1-5A17FEFF426B}"/>
                </a:ext>
              </a:extLst>
            </p:cNvPr>
            <p:cNvGrpSpPr>
              <a:grpSpLocks/>
            </p:cNvGrpSpPr>
            <p:nvPr/>
          </p:nvGrpSpPr>
          <p:grpSpPr bwMode="auto">
            <a:xfrm>
              <a:off x="3622" y="1164"/>
              <a:ext cx="2009" cy="1267"/>
              <a:chOff x="3622" y="1164"/>
              <a:chExt cx="2009" cy="1267"/>
            </a:xfrm>
          </p:grpSpPr>
          <p:sp>
            <p:nvSpPr>
              <p:cNvPr id="19" name="Rectangle 4">
                <a:extLst>
                  <a:ext uri="{FF2B5EF4-FFF2-40B4-BE49-F238E27FC236}">
                    <a16:creationId xmlns:a16="http://schemas.microsoft.com/office/drawing/2014/main" id="{884ED249-EF20-463B-AF72-9071D1CBD37D}"/>
                  </a:ext>
                </a:extLst>
              </p:cNvPr>
              <p:cNvSpPr>
                <a:spLocks noChangeArrowheads="1"/>
              </p:cNvSpPr>
              <p:nvPr/>
            </p:nvSpPr>
            <p:spPr bwMode="auto">
              <a:xfrm>
                <a:off x="3632" y="1164"/>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0" name="Rectangle 5">
                <a:extLst>
                  <a:ext uri="{FF2B5EF4-FFF2-40B4-BE49-F238E27FC236}">
                    <a16:creationId xmlns:a16="http://schemas.microsoft.com/office/drawing/2014/main" id="{B327351C-F8F4-4263-997E-034127CEAF9B}"/>
                  </a:ext>
                </a:extLst>
              </p:cNvPr>
              <p:cNvSpPr>
                <a:spLocks noChangeArrowheads="1"/>
              </p:cNvSpPr>
              <p:nvPr/>
            </p:nvSpPr>
            <p:spPr bwMode="auto">
              <a:xfrm>
                <a:off x="3903" y="1165"/>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1" name="Rectangle 6">
                <a:extLst>
                  <a:ext uri="{FF2B5EF4-FFF2-40B4-BE49-F238E27FC236}">
                    <a16:creationId xmlns:a16="http://schemas.microsoft.com/office/drawing/2014/main" id="{AD9B76DB-691D-48A9-9B72-8261D124DACA}"/>
                  </a:ext>
                </a:extLst>
              </p:cNvPr>
              <p:cNvSpPr>
                <a:spLocks noChangeArrowheads="1"/>
              </p:cNvSpPr>
              <p:nvPr/>
            </p:nvSpPr>
            <p:spPr bwMode="auto">
              <a:xfrm>
                <a:off x="4174" y="1166"/>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2" name="Rectangle 7">
                <a:extLst>
                  <a:ext uri="{FF2B5EF4-FFF2-40B4-BE49-F238E27FC236}">
                    <a16:creationId xmlns:a16="http://schemas.microsoft.com/office/drawing/2014/main" id="{C94F7700-36CE-449F-A14F-4CEC221494C6}"/>
                  </a:ext>
                </a:extLst>
              </p:cNvPr>
              <p:cNvSpPr>
                <a:spLocks noChangeArrowheads="1"/>
              </p:cNvSpPr>
              <p:nvPr/>
            </p:nvSpPr>
            <p:spPr bwMode="auto">
              <a:xfrm>
                <a:off x="4445" y="1167"/>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3" name="Rectangle 8">
                <a:extLst>
                  <a:ext uri="{FF2B5EF4-FFF2-40B4-BE49-F238E27FC236}">
                    <a16:creationId xmlns:a16="http://schemas.microsoft.com/office/drawing/2014/main" id="{9ABA1E60-708C-42A6-B59E-31D481E0F1A0}"/>
                  </a:ext>
                </a:extLst>
              </p:cNvPr>
              <p:cNvSpPr>
                <a:spLocks noChangeArrowheads="1"/>
              </p:cNvSpPr>
              <p:nvPr/>
            </p:nvSpPr>
            <p:spPr bwMode="auto">
              <a:xfrm>
                <a:off x="4725" y="1168"/>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4" name="Rectangle 9">
                <a:extLst>
                  <a:ext uri="{FF2B5EF4-FFF2-40B4-BE49-F238E27FC236}">
                    <a16:creationId xmlns:a16="http://schemas.microsoft.com/office/drawing/2014/main" id="{F55CC274-65A7-4DB0-8F1E-5B542BECEE52}"/>
                  </a:ext>
                </a:extLst>
              </p:cNvPr>
              <p:cNvSpPr>
                <a:spLocks noChangeArrowheads="1"/>
              </p:cNvSpPr>
              <p:nvPr/>
            </p:nvSpPr>
            <p:spPr bwMode="auto">
              <a:xfrm>
                <a:off x="4996" y="1169"/>
                <a:ext cx="229" cy="1262"/>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5" name="Text Box 10">
                <a:extLst>
                  <a:ext uri="{FF2B5EF4-FFF2-40B4-BE49-F238E27FC236}">
                    <a16:creationId xmlns:a16="http://schemas.microsoft.com/office/drawing/2014/main" id="{7A6FAF50-FC39-4974-A080-59C9526C621E}"/>
                  </a:ext>
                </a:extLst>
              </p:cNvPr>
              <p:cNvSpPr txBox="1">
                <a:spLocks noChangeArrowheads="1"/>
              </p:cNvSpPr>
              <p:nvPr/>
            </p:nvSpPr>
            <p:spPr bwMode="auto">
              <a:xfrm>
                <a:off x="3622" y="1532"/>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F2F3CD"/>
                    </a:solidFill>
                    <a:effectLst/>
                    <a:uLnTx/>
                    <a:uFillTx/>
                    <a:latin typeface="Arial" charset="0"/>
                    <a:ea typeface="+mn-ea"/>
                    <a:cs typeface="Arial"/>
                  </a:rPr>
                  <a:t>1 2 3 4 5 6</a:t>
                </a:r>
                <a:r>
                  <a:rPr kumimoji="0" lang="en-AU" sz="4400" b="0" i="0" u="none" strike="noStrike" kern="1200" cap="none" spc="0" normalizeH="0" baseline="0" noProof="0" dirty="0">
                    <a:ln>
                      <a:noFill/>
                    </a:ln>
                    <a:solidFill>
                      <a:srgbClr val="F2F3CD"/>
                    </a:solidFill>
                    <a:effectLst/>
                    <a:uLnTx/>
                    <a:uFillTx/>
                    <a:latin typeface="Arial" charset="0"/>
                    <a:ea typeface="+mn-ea"/>
                    <a:cs typeface="Arial"/>
                  </a:rPr>
                  <a:t> </a:t>
                </a:r>
              </a:p>
            </p:txBody>
          </p:sp>
          <p:sp>
            <p:nvSpPr>
              <p:cNvPr id="26" name="Rectangle 11">
                <a:extLst>
                  <a:ext uri="{FF2B5EF4-FFF2-40B4-BE49-F238E27FC236}">
                    <a16:creationId xmlns:a16="http://schemas.microsoft.com/office/drawing/2014/main" id="{835E8105-1D94-4843-B16A-7EFDF44FF182}"/>
                  </a:ext>
                </a:extLst>
              </p:cNvPr>
              <p:cNvSpPr>
                <a:spLocks noChangeArrowheads="1"/>
              </p:cNvSpPr>
              <p:nvPr/>
            </p:nvSpPr>
            <p:spPr bwMode="auto">
              <a:xfrm>
                <a:off x="5273" y="1166"/>
                <a:ext cx="358" cy="229"/>
              </a:xfrm>
              <a:prstGeom prst="rect">
                <a:avLst/>
              </a:prstGeom>
              <a:solidFill>
                <a:srgbClr val="80008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27" name="Text Box 12">
                <a:extLst>
                  <a:ext uri="{FF2B5EF4-FFF2-40B4-BE49-F238E27FC236}">
                    <a16:creationId xmlns:a16="http://schemas.microsoft.com/office/drawing/2014/main" id="{AEC34C75-94AF-4F93-A383-1314A5A6BADE}"/>
                  </a:ext>
                </a:extLst>
              </p:cNvPr>
              <p:cNvSpPr txBox="1">
                <a:spLocks noChangeArrowheads="1"/>
              </p:cNvSpPr>
              <p:nvPr/>
            </p:nvSpPr>
            <p:spPr bwMode="auto">
              <a:xfrm>
                <a:off x="4045" y="1166"/>
                <a:ext cx="88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E5FFFF"/>
                    </a:solidFill>
                    <a:effectLst>
                      <a:outerShdw blurRad="38100" dist="38100" dir="2700000" algn="tl">
                        <a:srgbClr val="000000"/>
                      </a:outerShdw>
                    </a:effectLst>
                    <a:uLnTx/>
                    <a:uFillTx/>
                    <a:latin typeface="Arial" charset="0"/>
                    <a:ea typeface="+mn-ea"/>
                    <a:cs typeface="Arial"/>
                  </a:rPr>
                  <a:t>Vials</a:t>
                </a:r>
              </a:p>
            </p:txBody>
          </p:sp>
        </p:grpSp>
        <p:sp>
          <p:nvSpPr>
            <p:cNvPr id="18" name="Text Box 13">
              <a:extLst>
                <a:ext uri="{FF2B5EF4-FFF2-40B4-BE49-F238E27FC236}">
                  <a16:creationId xmlns:a16="http://schemas.microsoft.com/office/drawing/2014/main" id="{E24FC644-4BA1-4205-8140-56C6DB0565D3}"/>
                </a:ext>
              </a:extLst>
            </p:cNvPr>
            <p:cNvSpPr txBox="1">
              <a:spLocks noChangeArrowheads="1"/>
            </p:cNvSpPr>
            <p:nvPr/>
          </p:nvSpPr>
          <p:spPr bwMode="auto">
            <a:xfrm>
              <a:off x="5321" y="1009"/>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0" i="0" u="none" strike="noStrike" kern="1200" cap="none" spc="0" normalizeH="0" baseline="0" noProof="0" dirty="0">
                  <a:ln>
                    <a:noFill/>
                  </a:ln>
                  <a:solidFill>
                    <a:srgbClr val="FFFF00"/>
                  </a:solidFill>
                  <a:effectLst/>
                  <a:uLnTx/>
                  <a:uFillTx/>
                  <a:latin typeface="Arial" charset="0"/>
                  <a:ea typeface="+mn-ea"/>
                  <a:cs typeface="Arial"/>
                </a:rPr>
                <a:t>7</a:t>
              </a:r>
              <a:r>
                <a:rPr kumimoji="0" lang="en-AU" sz="3600" b="0" i="0" u="none" strike="noStrike" kern="1200" cap="none" spc="0" normalizeH="0" baseline="0" noProof="0" dirty="0">
                  <a:ln>
                    <a:noFill/>
                  </a:ln>
                  <a:solidFill>
                    <a:srgbClr val="F2F3CD"/>
                  </a:solidFill>
                  <a:effectLst/>
                  <a:uLnTx/>
                  <a:uFillTx/>
                  <a:latin typeface="Arial" charset="0"/>
                  <a:ea typeface="+mn-ea"/>
                  <a:cs typeface="Arial"/>
                </a:rPr>
                <a:t>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grpSp>
        <p:nvGrpSpPr>
          <p:cNvPr id="28" name="Group 27">
            <a:extLst>
              <a:ext uri="{FF2B5EF4-FFF2-40B4-BE49-F238E27FC236}">
                <a16:creationId xmlns:a16="http://schemas.microsoft.com/office/drawing/2014/main" id="{43FA686E-A531-4C37-ACB9-647AF461CEB0}"/>
              </a:ext>
            </a:extLst>
          </p:cNvPr>
          <p:cNvGrpSpPr>
            <a:grpSpLocks/>
          </p:cNvGrpSpPr>
          <p:nvPr/>
        </p:nvGrpSpPr>
        <p:grpSpPr bwMode="auto">
          <a:xfrm>
            <a:off x="5534191" y="4040655"/>
            <a:ext cx="2655889" cy="892176"/>
            <a:chOff x="3505" y="1968"/>
            <a:chExt cx="1673" cy="562"/>
          </a:xfrm>
          <a:scene3d>
            <a:camera prst="orthographicFront">
              <a:rot lat="0" lon="0" rev="0"/>
            </a:camera>
            <a:lightRig rig="contrasting" dir="t">
              <a:rot lat="0" lon="0" rev="1500000"/>
            </a:lightRig>
          </a:scene3d>
        </p:grpSpPr>
        <p:sp>
          <p:nvSpPr>
            <p:cNvPr id="29" name="Rectangle 28">
              <a:extLst>
                <a:ext uri="{FF2B5EF4-FFF2-40B4-BE49-F238E27FC236}">
                  <a16:creationId xmlns:a16="http://schemas.microsoft.com/office/drawing/2014/main" id="{8A1417BB-3D8E-484B-A913-6C34842E5EF8}"/>
                </a:ext>
              </a:extLst>
            </p:cNvPr>
            <p:cNvSpPr>
              <a:spLocks noChangeArrowheads="1"/>
            </p:cNvSpPr>
            <p:nvPr/>
          </p:nvSpPr>
          <p:spPr bwMode="auto">
            <a:xfrm>
              <a:off x="3639" y="2001"/>
              <a:ext cx="1326"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0" name="Text Box 16">
              <a:extLst>
                <a:ext uri="{FF2B5EF4-FFF2-40B4-BE49-F238E27FC236}">
                  <a16:creationId xmlns:a16="http://schemas.microsoft.com/office/drawing/2014/main" id="{FB296F01-B4E1-4497-BF9E-788DA7F4863E}"/>
                </a:ext>
              </a:extLst>
            </p:cNvPr>
            <p:cNvSpPr txBox="1">
              <a:spLocks noChangeArrowheads="1"/>
            </p:cNvSpPr>
            <p:nvPr/>
          </p:nvSpPr>
          <p:spPr bwMode="auto">
            <a:xfrm>
              <a:off x="3505" y="1968"/>
              <a:ext cx="1673" cy="56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600" b="0" i="0" u="none" strike="noStrike" kern="1200" cap="none" spc="0" normalizeH="0" baseline="0" noProof="0" dirty="0">
                  <a:ln>
                    <a:noFill/>
                  </a:ln>
                  <a:solidFill>
                    <a:srgbClr val="FFFFFF"/>
                  </a:solidFill>
                  <a:effectLst/>
                  <a:uLnTx/>
                  <a:uFillTx/>
                  <a:latin typeface="Arial" charset="0"/>
                  <a:ea typeface="+mn-ea"/>
                  <a:cs typeface="Arial"/>
                </a:rPr>
                <a:t>Judgement  Holy Roman E.</a:t>
              </a:r>
            </a:p>
          </p:txBody>
        </p:sp>
      </p:grpSp>
      <p:grpSp>
        <p:nvGrpSpPr>
          <p:cNvPr id="31" name="Group 30">
            <a:extLst>
              <a:ext uri="{FF2B5EF4-FFF2-40B4-BE49-F238E27FC236}">
                <a16:creationId xmlns:a16="http://schemas.microsoft.com/office/drawing/2014/main" id="{ABAD7A73-4207-449F-918C-DF63A70013DB}"/>
              </a:ext>
            </a:extLst>
          </p:cNvPr>
          <p:cNvGrpSpPr>
            <a:grpSpLocks/>
          </p:cNvGrpSpPr>
          <p:nvPr/>
        </p:nvGrpSpPr>
        <p:grpSpPr bwMode="auto">
          <a:xfrm>
            <a:off x="2975134" y="2146843"/>
            <a:ext cx="5951543" cy="2251076"/>
            <a:chOff x="1884" y="746"/>
            <a:chExt cx="3749" cy="1418"/>
          </a:xfrm>
          <a:scene3d>
            <a:camera prst="orthographicFront">
              <a:rot lat="0" lon="0" rev="0"/>
            </a:camera>
            <a:lightRig rig="contrasting" dir="t">
              <a:rot lat="0" lon="0" rev="1500000"/>
            </a:lightRig>
          </a:scene3d>
        </p:grpSpPr>
        <p:grpSp>
          <p:nvGrpSpPr>
            <p:cNvPr id="32" name="Group 31">
              <a:extLst>
                <a:ext uri="{FF2B5EF4-FFF2-40B4-BE49-F238E27FC236}">
                  <a16:creationId xmlns:a16="http://schemas.microsoft.com/office/drawing/2014/main" id="{629DD489-0CCB-4EA4-A153-0E2F6116B83E}"/>
                </a:ext>
              </a:extLst>
            </p:cNvPr>
            <p:cNvGrpSpPr>
              <a:grpSpLocks/>
            </p:cNvGrpSpPr>
            <p:nvPr/>
          </p:nvGrpSpPr>
          <p:grpSpPr bwMode="auto">
            <a:xfrm>
              <a:off x="1884" y="868"/>
              <a:ext cx="3749" cy="1296"/>
              <a:chOff x="1874" y="2255"/>
              <a:chExt cx="3749" cy="1296"/>
            </a:xfrm>
          </p:grpSpPr>
          <p:sp>
            <p:nvSpPr>
              <p:cNvPr id="34" name="Rectangle 19">
                <a:extLst>
                  <a:ext uri="{FF2B5EF4-FFF2-40B4-BE49-F238E27FC236}">
                    <a16:creationId xmlns:a16="http://schemas.microsoft.com/office/drawing/2014/main" id="{2FA36701-A08A-4393-AA12-5BF5A8C572D2}"/>
                  </a:ext>
                </a:extLst>
              </p:cNvPr>
              <p:cNvSpPr>
                <a:spLocks noChangeArrowheads="1"/>
              </p:cNvSpPr>
              <p:nvPr/>
            </p:nvSpPr>
            <p:spPr bwMode="auto">
              <a:xfrm>
                <a:off x="1886" y="2284"/>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5" name="Rectangle 20">
                <a:extLst>
                  <a:ext uri="{FF2B5EF4-FFF2-40B4-BE49-F238E27FC236}">
                    <a16:creationId xmlns:a16="http://schemas.microsoft.com/office/drawing/2014/main" id="{E3F953DD-6371-46D9-BB8A-562130BCA8CA}"/>
                  </a:ext>
                </a:extLst>
              </p:cNvPr>
              <p:cNvSpPr>
                <a:spLocks noChangeArrowheads="1"/>
              </p:cNvSpPr>
              <p:nvPr/>
            </p:nvSpPr>
            <p:spPr bwMode="auto">
              <a:xfrm>
                <a:off x="2166" y="2285"/>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6" name="Rectangle 21">
                <a:extLst>
                  <a:ext uri="{FF2B5EF4-FFF2-40B4-BE49-F238E27FC236}">
                    <a16:creationId xmlns:a16="http://schemas.microsoft.com/office/drawing/2014/main" id="{9C9BECFD-029F-4AE0-B9B2-DDC13004B1D3}"/>
                  </a:ext>
                </a:extLst>
              </p:cNvPr>
              <p:cNvSpPr>
                <a:spLocks noChangeArrowheads="1"/>
              </p:cNvSpPr>
              <p:nvPr/>
            </p:nvSpPr>
            <p:spPr bwMode="auto">
              <a:xfrm>
                <a:off x="2437" y="2286"/>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7" name="Rectangle 22">
                <a:extLst>
                  <a:ext uri="{FF2B5EF4-FFF2-40B4-BE49-F238E27FC236}">
                    <a16:creationId xmlns:a16="http://schemas.microsoft.com/office/drawing/2014/main" id="{44ECAF1B-70DA-4A79-B2C7-E57B9ACF7029}"/>
                  </a:ext>
                </a:extLst>
              </p:cNvPr>
              <p:cNvSpPr>
                <a:spLocks noChangeArrowheads="1"/>
              </p:cNvSpPr>
              <p:nvPr/>
            </p:nvSpPr>
            <p:spPr bwMode="auto">
              <a:xfrm>
                <a:off x="2708" y="2287"/>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8" name="Rectangle 23">
                <a:extLst>
                  <a:ext uri="{FF2B5EF4-FFF2-40B4-BE49-F238E27FC236}">
                    <a16:creationId xmlns:a16="http://schemas.microsoft.com/office/drawing/2014/main" id="{231C0E3C-60A3-4BE6-A0CA-EA8E42C805DE}"/>
                  </a:ext>
                </a:extLst>
              </p:cNvPr>
              <p:cNvSpPr>
                <a:spLocks noChangeArrowheads="1"/>
              </p:cNvSpPr>
              <p:nvPr/>
            </p:nvSpPr>
            <p:spPr bwMode="auto">
              <a:xfrm>
                <a:off x="2997" y="2288"/>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39" name="Rectangle 24">
                <a:extLst>
                  <a:ext uri="{FF2B5EF4-FFF2-40B4-BE49-F238E27FC236}">
                    <a16:creationId xmlns:a16="http://schemas.microsoft.com/office/drawing/2014/main" id="{D5C4EFE2-8F38-4179-BAAA-B9E26E5B6B3C}"/>
                  </a:ext>
                </a:extLst>
              </p:cNvPr>
              <p:cNvSpPr>
                <a:spLocks noChangeArrowheads="1"/>
              </p:cNvSpPr>
              <p:nvPr/>
            </p:nvSpPr>
            <p:spPr bwMode="auto">
              <a:xfrm>
                <a:off x="3268" y="2289"/>
                <a:ext cx="229" cy="1262"/>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0" name="Text Box 25">
                <a:extLst>
                  <a:ext uri="{FF2B5EF4-FFF2-40B4-BE49-F238E27FC236}">
                    <a16:creationId xmlns:a16="http://schemas.microsoft.com/office/drawing/2014/main" id="{2A304B8D-B8B5-4A4A-B685-E0A43C38C59D}"/>
                  </a:ext>
                </a:extLst>
              </p:cNvPr>
              <p:cNvSpPr txBox="1">
                <a:spLocks noChangeArrowheads="1"/>
              </p:cNvSpPr>
              <p:nvPr/>
            </p:nvSpPr>
            <p:spPr bwMode="auto">
              <a:xfrm>
                <a:off x="1874" y="2616"/>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F2F3CD"/>
                    </a:solidFill>
                    <a:effectLst>
                      <a:outerShdw blurRad="38100" dist="38100" dir="2700000" algn="tl">
                        <a:srgbClr val="000000">
                          <a:alpha val="43137"/>
                        </a:srgbClr>
                      </a:outerShdw>
                    </a:effectLst>
                    <a:uLnTx/>
                    <a:uFillTx/>
                    <a:latin typeface="Arial" charset="0"/>
                    <a:ea typeface="+mn-ea"/>
                    <a:cs typeface="Arial"/>
                  </a:rPr>
                  <a:t>1 2 3 4 5 6</a:t>
                </a:r>
                <a:r>
                  <a:rPr kumimoji="0" lang="en-AU" sz="4400" b="0" i="0" u="none" strike="noStrike" kern="1200" cap="none" spc="0" normalizeH="0" baseline="0" noProof="0" dirty="0">
                    <a:ln>
                      <a:noFill/>
                    </a:ln>
                    <a:solidFill>
                      <a:srgbClr val="F2F3CD"/>
                    </a:solidFill>
                    <a:effectLst>
                      <a:outerShdw blurRad="38100" dist="38100" dir="2700000" algn="tl">
                        <a:srgbClr val="000000">
                          <a:alpha val="43137"/>
                        </a:srgbClr>
                      </a:outerShdw>
                    </a:effectLst>
                    <a:uLnTx/>
                    <a:uFillTx/>
                    <a:latin typeface="Arial" charset="0"/>
                    <a:ea typeface="+mn-ea"/>
                    <a:cs typeface="Arial"/>
                  </a:rPr>
                  <a:t> </a:t>
                </a:r>
              </a:p>
            </p:txBody>
          </p:sp>
          <p:sp>
            <p:nvSpPr>
              <p:cNvPr id="41" name="Rectangle 26">
                <a:extLst>
                  <a:ext uri="{FF2B5EF4-FFF2-40B4-BE49-F238E27FC236}">
                    <a16:creationId xmlns:a16="http://schemas.microsoft.com/office/drawing/2014/main" id="{66F836D0-1659-41FF-BEA2-703CB56383FF}"/>
                  </a:ext>
                </a:extLst>
              </p:cNvPr>
              <p:cNvSpPr>
                <a:spLocks noChangeArrowheads="1"/>
              </p:cNvSpPr>
              <p:nvPr/>
            </p:nvSpPr>
            <p:spPr bwMode="auto">
              <a:xfrm>
                <a:off x="3537" y="2291"/>
                <a:ext cx="2086" cy="229"/>
              </a:xfrm>
              <a:prstGeom prst="rect">
                <a:avLst/>
              </a:prstGeom>
              <a:solidFill>
                <a:srgbClr val="F4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2" name="Text Box 27">
                <a:extLst>
                  <a:ext uri="{FF2B5EF4-FFF2-40B4-BE49-F238E27FC236}">
                    <a16:creationId xmlns:a16="http://schemas.microsoft.com/office/drawing/2014/main" id="{FF78E414-4330-44F0-A9E9-E11B62C0065D}"/>
                  </a:ext>
                </a:extLst>
              </p:cNvPr>
              <p:cNvSpPr txBox="1">
                <a:spLocks noChangeArrowheads="1"/>
              </p:cNvSpPr>
              <p:nvPr/>
            </p:nvSpPr>
            <p:spPr bwMode="auto">
              <a:xfrm>
                <a:off x="1944" y="2255"/>
                <a:ext cx="1609"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E5FFFF"/>
                    </a:solidFill>
                    <a:effectLst>
                      <a:outerShdw blurRad="38100" dist="38100" dir="2700000" algn="tl">
                        <a:srgbClr val="000000"/>
                      </a:outerShdw>
                    </a:effectLst>
                    <a:uLnTx/>
                    <a:uFillTx/>
                    <a:latin typeface="Arial" charset="0"/>
                    <a:ea typeface="+mn-ea"/>
                    <a:cs typeface="Arial"/>
                  </a:rPr>
                  <a:t>Trumpets</a:t>
                </a:r>
              </a:p>
            </p:txBody>
          </p:sp>
        </p:grpSp>
        <p:sp>
          <p:nvSpPr>
            <p:cNvPr id="33" name="Text Box 28">
              <a:extLst>
                <a:ext uri="{FF2B5EF4-FFF2-40B4-BE49-F238E27FC236}">
                  <a16:creationId xmlns:a16="http://schemas.microsoft.com/office/drawing/2014/main" id="{7CF82ABB-CAAD-4CD8-9CFB-4D6C79ED3E87}"/>
                </a:ext>
              </a:extLst>
            </p:cNvPr>
            <p:cNvSpPr txBox="1">
              <a:spLocks noChangeArrowheads="1"/>
            </p:cNvSpPr>
            <p:nvPr/>
          </p:nvSpPr>
          <p:spPr bwMode="auto">
            <a:xfrm>
              <a:off x="4312" y="746"/>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0" i="0" u="none" strike="noStrike" kern="1200" cap="none" spc="0" normalizeH="0" baseline="0" noProof="0" dirty="0">
                  <a:ln>
                    <a:noFill/>
                  </a:ln>
                  <a:solidFill>
                    <a:srgbClr val="F2F3CD"/>
                  </a:solidFill>
                  <a:effectLst/>
                  <a:uLnTx/>
                  <a:uFillTx/>
                  <a:latin typeface="Arial" charset="0"/>
                  <a:ea typeface="+mn-ea"/>
                  <a:cs typeface="Arial"/>
                </a:rPr>
                <a:t>7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grpSp>
        <p:nvGrpSpPr>
          <p:cNvPr id="43" name="Group 42">
            <a:extLst>
              <a:ext uri="{FF2B5EF4-FFF2-40B4-BE49-F238E27FC236}">
                <a16:creationId xmlns:a16="http://schemas.microsoft.com/office/drawing/2014/main" id="{40D41688-29B1-4CFD-B2B6-95FD044AABC2}"/>
              </a:ext>
            </a:extLst>
          </p:cNvPr>
          <p:cNvGrpSpPr>
            <a:grpSpLocks/>
          </p:cNvGrpSpPr>
          <p:nvPr/>
        </p:nvGrpSpPr>
        <p:grpSpPr bwMode="auto">
          <a:xfrm>
            <a:off x="179512" y="1711780"/>
            <a:ext cx="8750300" cy="2238375"/>
            <a:chOff x="123" y="472"/>
            <a:chExt cx="5512" cy="1410"/>
          </a:xfrm>
          <a:scene3d>
            <a:camera prst="orthographicFront">
              <a:rot lat="0" lon="0" rev="0"/>
            </a:camera>
            <a:lightRig rig="contrasting" dir="t">
              <a:rot lat="0" lon="0" rev="1500000"/>
            </a:lightRig>
          </a:scene3d>
        </p:grpSpPr>
        <p:sp>
          <p:nvSpPr>
            <p:cNvPr id="44" name="Rectangle 43">
              <a:extLst>
                <a:ext uri="{FF2B5EF4-FFF2-40B4-BE49-F238E27FC236}">
                  <a16:creationId xmlns:a16="http://schemas.microsoft.com/office/drawing/2014/main" id="{020D255B-A9B2-463E-8236-28A44C583F11}"/>
                </a:ext>
              </a:extLst>
            </p:cNvPr>
            <p:cNvSpPr>
              <a:spLocks noChangeArrowheads="1"/>
            </p:cNvSpPr>
            <p:nvPr/>
          </p:nvSpPr>
          <p:spPr bwMode="auto">
            <a:xfrm>
              <a:off x="1767" y="613"/>
              <a:ext cx="3868" cy="248"/>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5" name="Rectangle 44">
              <a:extLst>
                <a:ext uri="{FF2B5EF4-FFF2-40B4-BE49-F238E27FC236}">
                  <a16:creationId xmlns:a16="http://schemas.microsoft.com/office/drawing/2014/main" id="{6720A716-40AE-4513-8B6E-FD83BD6D84D6}"/>
                </a:ext>
              </a:extLst>
            </p:cNvPr>
            <p:cNvSpPr>
              <a:spLocks noChangeArrowheads="1"/>
            </p:cNvSpPr>
            <p:nvPr/>
          </p:nvSpPr>
          <p:spPr bwMode="auto">
            <a:xfrm>
              <a:off x="135" y="615"/>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6" name="Rectangle 45">
              <a:extLst>
                <a:ext uri="{FF2B5EF4-FFF2-40B4-BE49-F238E27FC236}">
                  <a16:creationId xmlns:a16="http://schemas.microsoft.com/office/drawing/2014/main" id="{455398BD-0491-45C9-92FC-7179512C4C6E}"/>
                </a:ext>
              </a:extLst>
            </p:cNvPr>
            <p:cNvSpPr>
              <a:spLocks noChangeArrowheads="1"/>
            </p:cNvSpPr>
            <p:nvPr/>
          </p:nvSpPr>
          <p:spPr bwMode="auto">
            <a:xfrm>
              <a:off x="415" y="616"/>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7" name="Rectangle 46">
              <a:extLst>
                <a:ext uri="{FF2B5EF4-FFF2-40B4-BE49-F238E27FC236}">
                  <a16:creationId xmlns:a16="http://schemas.microsoft.com/office/drawing/2014/main" id="{AE46A1C8-9074-4194-A1BF-01DCE2719425}"/>
                </a:ext>
              </a:extLst>
            </p:cNvPr>
            <p:cNvSpPr>
              <a:spLocks noChangeArrowheads="1"/>
            </p:cNvSpPr>
            <p:nvPr/>
          </p:nvSpPr>
          <p:spPr bwMode="auto">
            <a:xfrm>
              <a:off x="686" y="617"/>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8" name="Rectangle 47">
              <a:extLst>
                <a:ext uri="{FF2B5EF4-FFF2-40B4-BE49-F238E27FC236}">
                  <a16:creationId xmlns:a16="http://schemas.microsoft.com/office/drawing/2014/main" id="{D702BBEB-C558-4A88-BB2D-6BFA80E36E2D}"/>
                </a:ext>
              </a:extLst>
            </p:cNvPr>
            <p:cNvSpPr>
              <a:spLocks noChangeArrowheads="1"/>
            </p:cNvSpPr>
            <p:nvPr/>
          </p:nvSpPr>
          <p:spPr bwMode="auto">
            <a:xfrm>
              <a:off x="966" y="618"/>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49" name="Rectangle 48">
              <a:extLst>
                <a:ext uri="{FF2B5EF4-FFF2-40B4-BE49-F238E27FC236}">
                  <a16:creationId xmlns:a16="http://schemas.microsoft.com/office/drawing/2014/main" id="{B1A66975-D1EB-4180-8DC2-935C3FE65E74}"/>
                </a:ext>
              </a:extLst>
            </p:cNvPr>
            <p:cNvSpPr>
              <a:spLocks noChangeArrowheads="1"/>
            </p:cNvSpPr>
            <p:nvPr/>
          </p:nvSpPr>
          <p:spPr bwMode="auto">
            <a:xfrm>
              <a:off x="1237" y="619"/>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0" name="Rectangle 49">
              <a:extLst>
                <a:ext uri="{FF2B5EF4-FFF2-40B4-BE49-F238E27FC236}">
                  <a16:creationId xmlns:a16="http://schemas.microsoft.com/office/drawing/2014/main" id="{84D796F9-7A17-4E2B-B086-73D55ED58F96}"/>
                </a:ext>
              </a:extLst>
            </p:cNvPr>
            <p:cNvSpPr>
              <a:spLocks noChangeArrowheads="1"/>
            </p:cNvSpPr>
            <p:nvPr/>
          </p:nvSpPr>
          <p:spPr bwMode="auto">
            <a:xfrm>
              <a:off x="1499" y="620"/>
              <a:ext cx="229" cy="1262"/>
            </a:xfrm>
            <a:prstGeom prst="rect">
              <a:avLst/>
            </a:prstGeom>
            <a:solidFill>
              <a:srgbClr val="00CC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1" name="Text Box 37">
              <a:extLst>
                <a:ext uri="{FF2B5EF4-FFF2-40B4-BE49-F238E27FC236}">
                  <a16:creationId xmlns:a16="http://schemas.microsoft.com/office/drawing/2014/main" id="{5899B5EF-C2F6-49F9-99E2-D918C4997A05}"/>
                </a:ext>
              </a:extLst>
            </p:cNvPr>
            <p:cNvSpPr txBox="1">
              <a:spLocks noChangeArrowheads="1"/>
            </p:cNvSpPr>
            <p:nvPr/>
          </p:nvSpPr>
          <p:spPr bwMode="auto">
            <a:xfrm>
              <a:off x="514" y="637"/>
              <a:ext cx="1097" cy="446"/>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E5FFFF"/>
                  </a:solidFill>
                  <a:effectLst>
                    <a:outerShdw blurRad="38100" dist="38100" dir="2700000" algn="tl">
                      <a:srgbClr val="000000"/>
                    </a:outerShdw>
                  </a:effectLst>
                  <a:uLnTx/>
                  <a:uFillTx/>
                  <a:latin typeface="Arial" charset="0"/>
                  <a:ea typeface="+mn-ea"/>
                  <a:cs typeface="Arial"/>
                </a:rPr>
                <a:t>Seals</a:t>
              </a:r>
            </a:p>
          </p:txBody>
        </p:sp>
        <p:sp>
          <p:nvSpPr>
            <p:cNvPr id="52" name="Text Box 38">
              <a:extLst>
                <a:ext uri="{FF2B5EF4-FFF2-40B4-BE49-F238E27FC236}">
                  <a16:creationId xmlns:a16="http://schemas.microsoft.com/office/drawing/2014/main" id="{488C415B-218D-4530-A5DF-A2E6B1BC686E}"/>
                </a:ext>
              </a:extLst>
            </p:cNvPr>
            <p:cNvSpPr txBox="1">
              <a:spLocks noChangeArrowheads="1"/>
            </p:cNvSpPr>
            <p:nvPr/>
          </p:nvSpPr>
          <p:spPr bwMode="auto">
            <a:xfrm>
              <a:off x="123" y="946"/>
              <a:ext cx="1892"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0" i="0" u="none" strike="noStrike" kern="1200" cap="none" spc="0" normalizeH="0" baseline="0" noProof="0" dirty="0">
                  <a:ln>
                    <a:noFill/>
                  </a:ln>
                  <a:solidFill>
                    <a:srgbClr val="000000"/>
                  </a:solidFill>
                  <a:effectLst/>
                  <a:uLnTx/>
                  <a:uFillTx/>
                  <a:latin typeface="Arial" charset="0"/>
                  <a:ea typeface="+mn-ea"/>
                  <a:cs typeface="Arial"/>
                </a:rPr>
                <a:t>1 2 3 4 5 6</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sp>
          <p:nvSpPr>
            <p:cNvPr id="53" name="Text Box 39">
              <a:extLst>
                <a:ext uri="{FF2B5EF4-FFF2-40B4-BE49-F238E27FC236}">
                  <a16:creationId xmlns:a16="http://schemas.microsoft.com/office/drawing/2014/main" id="{82D33BDC-B212-414E-A94A-6DF9275AA724}"/>
                </a:ext>
              </a:extLst>
            </p:cNvPr>
            <p:cNvSpPr txBox="1">
              <a:spLocks noChangeArrowheads="1"/>
            </p:cNvSpPr>
            <p:nvPr/>
          </p:nvSpPr>
          <p:spPr bwMode="auto">
            <a:xfrm>
              <a:off x="3003" y="472"/>
              <a:ext cx="365" cy="485"/>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600" b="0" i="0" u="none" strike="noStrike" kern="1200" cap="none" spc="0" normalizeH="0" baseline="0" noProof="0" dirty="0">
                  <a:ln>
                    <a:noFill/>
                  </a:ln>
                  <a:solidFill>
                    <a:srgbClr val="000000"/>
                  </a:solidFill>
                  <a:effectLst/>
                  <a:uLnTx/>
                  <a:uFillTx/>
                  <a:latin typeface="Arial" charset="0"/>
                  <a:ea typeface="+mn-ea"/>
                  <a:cs typeface="Arial"/>
                </a:rPr>
                <a:t>7 </a:t>
              </a:r>
              <a:r>
                <a:rPr kumimoji="0" lang="en-AU" sz="4400" b="0" i="0" u="none" strike="noStrike" kern="1200" cap="none" spc="0" normalizeH="0" baseline="0" noProof="0" dirty="0">
                  <a:ln>
                    <a:noFill/>
                  </a:ln>
                  <a:solidFill>
                    <a:srgbClr val="FFFFFF"/>
                  </a:solidFill>
                  <a:effectLst/>
                  <a:uLnTx/>
                  <a:uFillTx/>
                  <a:latin typeface="Arial" charset="0"/>
                  <a:ea typeface="+mn-ea"/>
                  <a:cs typeface="Arial"/>
                </a:rPr>
                <a:t> </a:t>
              </a:r>
            </a:p>
          </p:txBody>
        </p:sp>
      </p:grpSp>
      <p:grpSp>
        <p:nvGrpSpPr>
          <p:cNvPr id="54" name="Group 53">
            <a:extLst>
              <a:ext uri="{FF2B5EF4-FFF2-40B4-BE49-F238E27FC236}">
                <a16:creationId xmlns:a16="http://schemas.microsoft.com/office/drawing/2014/main" id="{6EE1E9E5-9B66-4906-BA17-461402B1C2CC}"/>
              </a:ext>
            </a:extLst>
          </p:cNvPr>
          <p:cNvGrpSpPr>
            <a:grpSpLocks/>
          </p:cNvGrpSpPr>
          <p:nvPr/>
        </p:nvGrpSpPr>
        <p:grpSpPr bwMode="auto">
          <a:xfrm>
            <a:off x="185775" y="3132663"/>
            <a:ext cx="2525723" cy="892177"/>
            <a:chOff x="137" y="1367"/>
            <a:chExt cx="1582" cy="562"/>
          </a:xfrm>
          <a:scene3d>
            <a:camera prst="orthographicFront">
              <a:rot lat="0" lon="0" rev="0"/>
            </a:camera>
            <a:lightRig rig="contrasting" dir="t">
              <a:rot lat="0" lon="0" rev="1500000"/>
            </a:lightRig>
          </a:scene3d>
        </p:grpSpPr>
        <p:sp>
          <p:nvSpPr>
            <p:cNvPr id="55" name="Rectangle 54">
              <a:extLst>
                <a:ext uri="{FF2B5EF4-FFF2-40B4-BE49-F238E27FC236}">
                  <a16:creationId xmlns:a16="http://schemas.microsoft.com/office/drawing/2014/main" id="{445A0AF8-25E0-44CB-98E7-01AE23107B70}"/>
                </a:ext>
              </a:extLst>
            </p:cNvPr>
            <p:cNvSpPr>
              <a:spLocks noChangeArrowheads="1"/>
            </p:cNvSpPr>
            <p:nvPr/>
          </p:nvSpPr>
          <p:spPr bwMode="auto">
            <a:xfrm>
              <a:off x="137" y="1423"/>
              <a:ext cx="1581"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56" name="Text Box 42">
              <a:extLst>
                <a:ext uri="{FF2B5EF4-FFF2-40B4-BE49-F238E27FC236}">
                  <a16:creationId xmlns:a16="http://schemas.microsoft.com/office/drawing/2014/main" id="{4272662A-D45B-4F44-973C-7895C4C77E45}"/>
                </a:ext>
              </a:extLst>
            </p:cNvPr>
            <p:cNvSpPr txBox="1">
              <a:spLocks noChangeArrowheads="1"/>
            </p:cNvSpPr>
            <p:nvPr/>
          </p:nvSpPr>
          <p:spPr bwMode="auto">
            <a:xfrm>
              <a:off x="201" y="1367"/>
              <a:ext cx="1518" cy="56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600" b="0" i="0" u="none" strike="noStrike" kern="1200" cap="none" spc="0" normalizeH="0" baseline="0" noProof="0" dirty="0">
                  <a:ln>
                    <a:noFill/>
                  </a:ln>
                  <a:solidFill>
                    <a:srgbClr val="FFFFFF"/>
                  </a:solidFill>
                  <a:effectLst/>
                  <a:uLnTx/>
                  <a:uFillTx/>
                  <a:latin typeface="Arial" charset="0"/>
                  <a:ea typeface="+mn-ea"/>
                  <a:cs typeface="Arial"/>
                </a:rPr>
                <a:t>Judgement -  Pagan Rome</a:t>
              </a:r>
            </a:p>
          </p:txBody>
        </p:sp>
      </p:grpSp>
      <p:sp>
        <p:nvSpPr>
          <p:cNvPr id="57" name="Text Box 43">
            <a:extLst>
              <a:ext uri="{FF2B5EF4-FFF2-40B4-BE49-F238E27FC236}">
                <a16:creationId xmlns:a16="http://schemas.microsoft.com/office/drawing/2014/main" id="{46CF1980-AC89-4B63-B560-CE1D2A9523F9}"/>
              </a:ext>
            </a:extLst>
          </p:cNvPr>
          <p:cNvSpPr txBox="1">
            <a:spLocks noChangeArrowheads="1"/>
          </p:cNvSpPr>
          <p:nvPr/>
        </p:nvSpPr>
        <p:spPr bwMode="auto">
          <a:xfrm>
            <a:off x="889176" y="3991501"/>
            <a:ext cx="1179392" cy="52322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700" b="1" i="0" u="none" strike="noStrike" kern="1200" cap="none" spc="0" normalizeH="0" baseline="0" noProof="0" dirty="0">
                <a:ln>
                  <a:noFill/>
                </a:ln>
                <a:solidFill>
                  <a:srgbClr val="C00000"/>
                </a:solidFill>
                <a:effectLst/>
                <a:uLnTx/>
                <a:uFillTx/>
                <a:latin typeface="Arial" charset="0"/>
                <a:ea typeface="+mn-ea"/>
                <a:cs typeface="Arial"/>
              </a:rPr>
              <a:t>Rev.6</a:t>
            </a:r>
          </a:p>
        </p:txBody>
      </p:sp>
      <p:grpSp>
        <p:nvGrpSpPr>
          <p:cNvPr id="58" name="Group 69">
            <a:extLst>
              <a:ext uri="{FF2B5EF4-FFF2-40B4-BE49-F238E27FC236}">
                <a16:creationId xmlns:a16="http://schemas.microsoft.com/office/drawing/2014/main" id="{152D22BD-AE7A-4EAB-886B-3EDF1576EA4E}"/>
              </a:ext>
            </a:extLst>
          </p:cNvPr>
          <p:cNvGrpSpPr>
            <a:grpSpLocks/>
          </p:cNvGrpSpPr>
          <p:nvPr/>
        </p:nvGrpSpPr>
        <p:grpSpPr bwMode="auto">
          <a:xfrm>
            <a:off x="2986214" y="3596159"/>
            <a:ext cx="2554287" cy="892176"/>
            <a:chOff x="1874" y="1659"/>
            <a:chExt cx="1609" cy="562"/>
          </a:xfrm>
          <a:scene3d>
            <a:camera prst="orthographicFront">
              <a:rot lat="0" lon="0" rev="0"/>
            </a:camera>
            <a:lightRig rig="contrasting" dir="t">
              <a:rot lat="0" lon="0" rev="1500000"/>
            </a:lightRig>
          </a:scene3d>
        </p:grpSpPr>
        <p:sp>
          <p:nvSpPr>
            <p:cNvPr id="59" name="Rectangle 70">
              <a:extLst>
                <a:ext uri="{FF2B5EF4-FFF2-40B4-BE49-F238E27FC236}">
                  <a16:creationId xmlns:a16="http://schemas.microsoft.com/office/drawing/2014/main" id="{4BF43764-1913-4E73-A39D-7BFFB58ED491}"/>
                </a:ext>
              </a:extLst>
            </p:cNvPr>
            <p:cNvSpPr>
              <a:spLocks noChangeArrowheads="1"/>
            </p:cNvSpPr>
            <p:nvPr/>
          </p:nvSpPr>
          <p:spPr bwMode="auto">
            <a:xfrm>
              <a:off x="1874" y="1707"/>
              <a:ext cx="1609" cy="466"/>
            </a:xfrm>
            <a:prstGeom prst="rect">
              <a:avLst/>
            </a:prstGeom>
            <a:solidFill>
              <a:srgbClr val="000000"/>
            </a:solidFill>
            <a:ln w="9525">
              <a:noFill/>
              <a:miter lim="800000"/>
              <a:headEnd/>
              <a:tailEnd/>
            </a:ln>
            <a:effectLst>
              <a:outerShdw blurRad="149987" dist="250190" dir="8460000" algn="ctr">
                <a:srgbClr val="000000">
                  <a:alpha val="28000"/>
                </a:srgbClr>
              </a:outerShdw>
            </a:effectLst>
            <a:sp3d prstMaterial="metal">
              <a:bevelT w="88900" h="88900"/>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charset="0"/>
                <a:ea typeface="+mn-ea"/>
                <a:cs typeface="Arial"/>
              </a:endParaRPr>
            </a:p>
          </p:txBody>
        </p:sp>
        <p:sp>
          <p:nvSpPr>
            <p:cNvPr id="60" name="Text Box 71">
              <a:extLst>
                <a:ext uri="{FF2B5EF4-FFF2-40B4-BE49-F238E27FC236}">
                  <a16:creationId xmlns:a16="http://schemas.microsoft.com/office/drawing/2014/main" id="{B08FAC76-6DA2-4A90-BF31-C2A2C0B71870}"/>
                </a:ext>
              </a:extLst>
            </p:cNvPr>
            <p:cNvSpPr txBox="1">
              <a:spLocks noChangeArrowheads="1"/>
            </p:cNvSpPr>
            <p:nvPr/>
          </p:nvSpPr>
          <p:spPr bwMode="auto">
            <a:xfrm>
              <a:off x="1885" y="1659"/>
              <a:ext cx="1579" cy="562"/>
            </a:xfrm>
            <a:prstGeom prst="rect">
              <a:avLst/>
            </a:prstGeom>
            <a:noFill/>
            <a:ln w="9525">
              <a:noFill/>
              <a:miter lim="800000"/>
              <a:headEnd/>
              <a:tailEnd/>
            </a:ln>
            <a:effectLst>
              <a:outerShdw blurRad="149987" dist="250190" dir="8460000" algn="ctr">
                <a:srgbClr val="000000">
                  <a:alpha val="28000"/>
                </a:srgbClr>
              </a:outerShdw>
            </a:effectLst>
            <a:sp3d prstMaterial="metal">
              <a:bevelT w="88900" h="88900"/>
            </a:sp3d>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AU" sz="2600" b="0" i="0" u="none" strike="noStrike" kern="1200" cap="none" spc="0" normalizeH="0" baseline="0" noProof="0" dirty="0">
                  <a:ln>
                    <a:noFill/>
                  </a:ln>
                  <a:solidFill>
                    <a:srgbClr val="FFFFFF"/>
                  </a:solidFill>
                  <a:effectLst/>
                  <a:uLnTx/>
                  <a:uFillTx/>
                  <a:latin typeface="Arial" charset="0"/>
                  <a:ea typeface="+mn-ea"/>
                  <a:cs typeface="Arial"/>
                </a:rPr>
                <a:t>Judgement -  Christian Rome</a:t>
              </a:r>
            </a:p>
          </p:txBody>
        </p:sp>
      </p:grpSp>
      <p:sp>
        <p:nvSpPr>
          <p:cNvPr id="64" name="TextBox 63">
            <a:extLst>
              <a:ext uri="{FF2B5EF4-FFF2-40B4-BE49-F238E27FC236}">
                <a16:creationId xmlns:a16="http://schemas.microsoft.com/office/drawing/2014/main" id="{FC38F997-7278-4DCD-A793-D6851679ABA0}"/>
              </a:ext>
            </a:extLst>
          </p:cNvPr>
          <p:cNvSpPr txBox="1"/>
          <p:nvPr/>
        </p:nvSpPr>
        <p:spPr>
          <a:xfrm>
            <a:off x="1039670" y="739908"/>
            <a:ext cx="8292663" cy="58477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32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charset="0"/>
              <a:ea typeface="+mn-ea"/>
              <a:cs typeface="Arial"/>
            </a:endParaRPr>
          </a:p>
        </p:txBody>
      </p:sp>
      <p:grpSp>
        <p:nvGrpSpPr>
          <p:cNvPr id="65" name="Group 44">
            <a:extLst>
              <a:ext uri="{FF2B5EF4-FFF2-40B4-BE49-F238E27FC236}">
                <a16:creationId xmlns:a16="http://schemas.microsoft.com/office/drawing/2014/main" id="{2FA2D904-ECD7-4823-BB36-B07BFB411208}"/>
              </a:ext>
            </a:extLst>
          </p:cNvPr>
          <p:cNvGrpSpPr>
            <a:grpSpLocks/>
          </p:cNvGrpSpPr>
          <p:nvPr/>
        </p:nvGrpSpPr>
        <p:grpSpPr bwMode="auto">
          <a:xfrm>
            <a:off x="156054" y="3961340"/>
            <a:ext cx="3098810" cy="1336675"/>
            <a:chOff x="128" y="2226"/>
            <a:chExt cx="1952" cy="842"/>
          </a:xfrm>
        </p:grpSpPr>
        <p:sp>
          <p:nvSpPr>
            <p:cNvPr id="66" name="Line 45">
              <a:extLst>
                <a:ext uri="{FF2B5EF4-FFF2-40B4-BE49-F238E27FC236}">
                  <a16:creationId xmlns:a16="http://schemas.microsoft.com/office/drawing/2014/main" id="{D2D04475-8E66-4E1C-8F16-71C856603666}"/>
                </a:ext>
              </a:extLst>
            </p:cNvPr>
            <p:cNvSpPr>
              <a:spLocks noChangeShapeType="1"/>
            </p:cNvSpPr>
            <p:nvPr/>
          </p:nvSpPr>
          <p:spPr bwMode="auto">
            <a:xfrm>
              <a:off x="1728" y="2226"/>
              <a:ext cx="0" cy="612"/>
            </a:xfrm>
            <a:prstGeom prst="line">
              <a:avLst/>
            </a:prstGeom>
            <a:noFill/>
            <a:ln w="28575">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solidFill>
                    <a:sysClr val="windowText" lastClr="000000"/>
                  </a:solidFill>
                </a:ln>
                <a:solidFill>
                  <a:srgbClr val="FFFFFF"/>
                </a:solidFill>
                <a:effectLst/>
                <a:uLnTx/>
                <a:uFillTx/>
                <a:latin typeface="Arial" charset="0"/>
                <a:ea typeface="+mn-ea"/>
                <a:cs typeface="Arial"/>
              </a:endParaRPr>
            </a:p>
          </p:txBody>
        </p:sp>
        <p:sp>
          <p:nvSpPr>
            <p:cNvPr id="67" name="Line 46">
              <a:extLst>
                <a:ext uri="{FF2B5EF4-FFF2-40B4-BE49-F238E27FC236}">
                  <a16:creationId xmlns:a16="http://schemas.microsoft.com/office/drawing/2014/main" id="{D98A72EE-2738-40F4-AEC1-F3C6AE2D2270}"/>
                </a:ext>
              </a:extLst>
            </p:cNvPr>
            <p:cNvSpPr>
              <a:spLocks noChangeShapeType="1"/>
            </p:cNvSpPr>
            <p:nvPr/>
          </p:nvSpPr>
          <p:spPr bwMode="auto">
            <a:xfrm>
              <a:off x="137" y="2236"/>
              <a:ext cx="0" cy="576"/>
            </a:xfrm>
            <a:prstGeom prst="line">
              <a:avLst/>
            </a:prstGeom>
            <a:noFill/>
            <a:ln w="28575">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charset="0"/>
                <a:ea typeface="+mn-ea"/>
                <a:cs typeface="Arial"/>
              </a:endParaRPr>
            </a:p>
          </p:txBody>
        </p:sp>
        <p:sp>
          <p:nvSpPr>
            <p:cNvPr id="68" name="Line 47">
              <a:extLst>
                <a:ext uri="{FF2B5EF4-FFF2-40B4-BE49-F238E27FC236}">
                  <a16:creationId xmlns:a16="http://schemas.microsoft.com/office/drawing/2014/main" id="{39EC26AD-1B6C-4C51-A3D6-1184D731A112}"/>
                </a:ext>
              </a:extLst>
            </p:cNvPr>
            <p:cNvSpPr>
              <a:spLocks noChangeShapeType="1"/>
            </p:cNvSpPr>
            <p:nvPr/>
          </p:nvSpPr>
          <p:spPr bwMode="auto">
            <a:xfrm>
              <a:off x="128" y="2717"/>
              <a:ext cx="1600" cy="0"/>
            </a:xfrm>
            <a:prstGeom prst="line">
              <a:avLst/>
            </a:prstGeom>
            <a:noFill/>
            <a:ln w="28575">
              <a:solidFill>
                <a:srgbClr val="808080">
                  <a:lumMod val="50000"/>
                </a:srgbClr>
              </a:solidFill>
              <a:round/>
              <a:headEnd type="triangle" w="med" len="me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Arial" charset="0"/>
                <a:ea typeface="+mn-ea"/>
                <a:cs typeface="Arial"/>
              </a:endParaRPr>
            </a:p>
          </p:txBody>
        </p:sp>
        <p:sp>
          <p:nvSpPr>
            <p:cNvPr id="69" name="Text Box 48">
              <a:extLst>
                <a:ext uri="{FF2B5EF4-FFF2-40B4-BE49-F238E27FC236}">
                  <a16:creationId xmlns:a16="http://schemas.microsoft.com/office/drawing/2014/main" id="{AB1392DD-902A-4EF7-B3C4-29974F7DA636}"/>
                </a:ext>
              </a:extLst>
            </p:cNvPr>
            <p:cNvSpPr txBox="1">
              <a:spLocks noChangeArrowheads="1"/>
            </p:cNvSpPr>
            <p:nvPr/>
          </p:nvSpPr>
          <p:spPr bwMode="auto">
            <a:xfrm>
              <a:off x="259" y="2738"/>
              <a:ext cx="1821" cy="33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700" b="1" i="0" u="none" strike="noStrike" kern="0" cap="none" spc="0" normalizeH="0" baseline="0" noProof="0" dirty="0">
                  <a:ln>
                    <a:noFill/>
                  </a:ln>
                  <a:solidFill>
                    <a:srgbClr val="000000"/>
                  </a:solidFill>
                  <a:effectLst/>
                  <a:uLnTx/>
                  <a:uFillTx/>
                  <a:latin typeface="Arial" charset="0"/>
                  <a:ea typeface="+mn-ea"/>
                  <a:cs typeface="Arial"/>
                </a:rPr>
                <a:t>AD 96 – 324</a:t>
              </a:r>
            </a:p>
          </p:txBody>
        </p:sp>
      </p:grpSp>
      <p:grpSp>
        <p:nvGrpSpPr>
          <p:cNvPr id="70" name="Group 50">
            <a:extLst>
              <a:ext uri="{FF2B5EF4-FFF2-40B4-BE49-F238E27FC236}">
                <a16:creationId xmlns:a16="http://schemas.microsoft.com/office/drawing/2014/main" id="{C5A8842F-1052-42F2-A894-F0B631E1DA73}"/>
              </a:ext>
            </a:extLst>
          </p:cNvPr>
          <p:cNvGrpSpPr>
            <a:grpSpLocks/>
          </p:cNvGrpSpPr>
          <p:nvPr/>
        </p:nvGrpSpPr>
        <p:grpSpPr bwMode="auto">
          <a:xfrm>
            <a:off x="2989402" y="4447046"/>
            <a:ext cx="3125789" cy="1320801"/>
            <a:chOff x="1893" y="2195"/>
            <a:chExt cx="1969" cy="832"/>
          </a:xfrm>
        </p:grpSpPr>
        <p:sp>
          <p:nvSpPr>
            <p:cNvPr id="71" name="Line 51">
              <a:extLst>
                <a:ext uri="{FF2B5EF4-FFF2-40B4-BE49-F238E27FC236}">
                  <a16:creationId xmlns:a16="http://schemas.microsoft.com/office/drawing/2014/main" id="{7E48A08C-5819-4AC5-B4DC-9FB70BCAB0D4}"/>
                </a:ext>
              </a:extLst>
            </p:cNvPr>
            <p:cNvSpPr>
              <a:spLocks noChangeShapeType="1"/>
            </p:cNvSpPr>
            <p:nvPr/>
          </p:nvSpPr>
          <p:spPr bwMode="auto">
            <a:xfrm>
              <a:off x="3502" y="2195"/>
              <a:ext cx="0" cy="612"/>
            </a:xfrm>
            <a:prstGeom prst="line">
              <a:avLst/>
            </a:prstGeom>
            <a:noFill/>
            <a:ln w="28575">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Arial" charset="0"/>
                <a:ea typeface="+mn-ea"/>
                <a:cs typeface="Arial"/>
              </a:endParaRPr>
            </a:p>
          </p:txBody>
        </p:sp>
        <p:sp>
          <p:nvSpPr>
            <p:cNvPr id="72" name="Line 52">
              <a:extLst>
                <a:ext uri="{FF2B5EF4-FFF2-40B4-BE49-F238E27FC236}">
                  <a16:creationId xmlns:a16="http://schemas.microsoft.com/office/drawing/2014/main" id="{387138E2-D785-4F56-9F03-4220CA0B6AC3}"/>
                </a:ext>
              </a:extLst>
            </p:cNvPr>
            <p:cNvSpPr>
              <a:spLocks noChangeShapeType="1"/>
            </p:cNvSpPr>
            <p:nvPr/>
          </p:nvSpPr>
          <p:spPr bwMode="auto">
            <a:xfrm>
              <a:off x="1893" y="2205"/>
              <a:ext cx="0" cy="576"/>
            </a:xfrm>
            <a:prstGeom prst="line">
              <a:avLst/>
            </a:prstGeom>
            <a:noFill/>
            <a:ln w="28575">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Arial" charset="0"/>
                <a:ea typeface="+mn-ea"/>
                <a:cs typeface="Arial"/>
              </a:endParaRPr>
            </a:p>
          </p:txBody>
        </p:sp>
        <p:sp>
          <p:nvSpPr>
            <p:cNvPr id="73" name="Line 53">
              <a:extLst>
                <a:ext uri="{FF2B5EF4-FFF2-40B4-BE49-F238E27FC236}">
                  <a16:creationId xmlns:a16="http://schemas.microsoft.com/office/drawing/2014/main" id="{71308418-E1E9-4F6F-835C-849394A91A02}"/>
                </a:ext>
              </a:extLst>
            </p:cNvPr>
            <p:cNvSpPr>
              <a:spLocks noChangeShapeType="1"/>
            </p:cNvSpPr>
            <p:nvPr/>
          </p:nvSpPr>
          <p:spPr bwMode="auto">
            <a:xfrm>
              <a:off x="1893" y="2686"/>
              <a:ext cx="1600" cy="0"/>
            </a:xfrm>
            <a:prstGeom prst="line">
              <a:avLst/>
            </a:prstGeom>
            <a:noFill/>
            <a:ln w="28575">
              <a:solidFill>
                <a:srgbClr val="808080">
                  <a:lumMod val="50000"/>
                </a:srgbClr>
              </a:solidFill>
              <a:round/>
              <a:headEnd type="triangle" w="med" len="me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Arial" charset="0"/>
                <a:ea typeface="+mn-ea"/>
                <a:cs typeface="Arial"/>
              </a:endParaRPr>
            </a:p>
          </p:txBody>
        </p:sp>
        <p:sp>
          <p:nvSpPr>
            <p:cNvPr id="74" name="Text Box 54">
              <a:extLst>
                <a:ext uri="{FF2B5EF4-FFF2-40B4-BE49-F238E27FC236}">
                  <a16:creationId xmlns:a16="http://schemas.microsoft.com/office/drawing/2014/main" id="{3E6DA042-7FE5-4D07-872F-6EAD96471B9A}"/>
                </a:ext>
              </a:extLst>
            </p:cNvPr>
            <p:cNvSpPr txBox="1">
              <a:spLocks noChangeArrowheads="1"/>
            </p:cNvSpPr>
            <p:nvPr/>
          </p:nvSpPr>
          <p:spPr bwMode="auto">
            <a:xfrm>
              <a:off x="1905" y="2707"/>
              <a:ext cx="1957" cy="32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700" b="1" i="0" u="none" strike="noStrike" kern="0" cap="none" spc="0" normalizeH="0" baseline="0" noProof="0" dirty="0">
                  <a:ln>
                    <a:noFill/>
                  </a:ln>
                  <a:solidFill>
                    <a:srgbClr val="000000"/>
                  </a:solidFill>
                  <a:effectLst/>
                  <a:uLnTx/>
                  <a:uFillTx/>
                  <a:latin typeface="Arial" charset="0"/>
                  <a:ea typeface="+mn-ea"/>
                  <a:cs typeface="Arial"/>
                </a:rPr>
                <a:t>AD 395 – 1685</a:t>
              </a:r>
            </a:p>
          </p:txBody>
        </p:sp>
      </p:grpSp>
      <p:grpSp>
        <p:nvGrpSpPr>
          <p:cNvPr id="75" name="Group 56">
            <a:extLst>
              <a:ext uri="{FF2B5EF4-FFF2-40B4-BE49-F238E27FC236}">
                <a16:creationId xmlns:a16="http://schemas.microsoft.com/office/drawing/2014/main" id="{E5F3BADF-0223-47DF-9A09-182376141539}"/>
              </a:ext>
            </a:extLst>
          </p:cNvPr>
          <p:cNvGrpSpPr>
            <a:grpSpLocks/>
          </p:cNvGrpSpPr>
          <p:nvPr/>
        </p:nvGrpSpPr>
        <p:grpSpPr bwMode="auto">
          <a:xfrm>
            <a:off x="5543667" y="4867747"/>
            <a:ext cx="2749552" cy="1363663"/>
            <a:chOff x="3502" y="2460"/>
            <a:chExt cx="1732" cy="859"/>
          </a:xfrm>
        </p:grpSpPr>
        <p:grpSp>
          <p:nvGrpSpPr>
            <p:cNvPr id="76" name="Group 57">
              <a:extLst>
                <a:ext uri="{FF2B5EF4-FFF2-40B4-BE49-F238E27FC236}">
                  <a16:creationId xmlns:a16="http://schemas.microsoft.com/office/drawing/2014/main" id="{3E784833-28D1-4648-88D3-C915A24DC6F3}"/>
                </a:ext>
              </a:extLst>
            </p:cNvPr>
            <p:cNvGrpSpPr>
              <a:grpSpLocks/>
            </p:cNvGrpSpPr>
            <p:nvPr/>
          </p:nvGrpSpPr>
          <p:grpSpPr bwMode="auto">
            <a:xfrm>
              <a:off x="3621" y="2460"/>
              <a:ext cx="1384" cy="612"/>
              <a:chOff x="3621" y="2460"/>
              <a:chExt cx="1384" cy="612"/>
            </a:xfrm>
          </p:grpSpPr>
          <p:sp>
            <p:nvSpPr>
              <p:cNvPr id="78" name="Line 58">
                <a:extLst>
                  <a:ext uri="{FF2B5EF4-FFF2-40B4-BE49-F238E27FC236}">
                    <a16:creationId xmlns:a16="http://schemas.microsoft.com/office/drawing/2014/main" id="{3E193959-82C3-4581-99EE-9D376C0051EA}"/>
                  </a:ext>
                </a:extLst>
              </p:cNvPr>
              <p:cNvSpPr>
                <a:spLocks noChangeShapeType="1"/>
              </p:cNvSpPr>
              <p:nvPr/>
            </p:nvSpPr>
            <p:spPr bwMode="auto">
              <a:xfrm>
                <a:off x="5005" y="2460"/>
                <a:ext cx="0" cy="612"/>
              </a:xfrm>
              <a:prstGeom prst="line">
                <a:avLst/>
              </a:prstGeom>
              <a:noFill/>
              <a:ln w="28575">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Arial" charset="0"/>
                  <a:ea typeface="+mn-ea"/>
                  <a:cs typeface="Arial"/>
                </a:endParaRPr>
              </a:p>
            </p:txBody>
          </p:sp>
          <p:sp>
            <p:nvSpPr>
              <p:cNvPr id="79" name="Line 59">
                <a:extLst>
                  <a:ext uri="{FF2B5EF4-FFF2-40B4-BE49-F238E27FC236}">
                    <a16:creationId xmlns:a16="http://schemas.microsoft.com/office/drawing/2014/main" id="{B97E983F-5260-4CD9-9AF8-D03771D419F5}"/>
                  </a:ext>
                </a:extLst>
              </p:cNvPr>
              <p:cNvSpPr>
                <a:spLocks noChangeShapeType="1"/>
              </p:cNvSpPr>
              <p:nvPr/>
            </p:nvSpPr>
            <p:spPr bwMode="auto">
              <a:xfrm>
                <a:off x="3621" y="2470"/>
                <a:ext cx="0" cy="576"/>
              </a:xfrm>
              <a:prstGeom prst="line">
                <a:avLst/>
              </a:prstGeom>
              <a:noFill/>
              <a:ln w="28575">
                <a:solidFill>
                  <a:srgbClr val="808080">
                    <a:lumMod val="50000"/>
                  </a:srgbClr>
                </a:solidFill>
                <a:round/>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Arial" charset="0"/>
                  <a:ea typeface="+mn-ea"/>
                  <a:cs typeface="Arial"/>
                </a:endParaRPr>
              </a:p>
            </p:txBody>
          </p:sp>
          <p:sp>
            <p:nvSpPr>
              <p:cNvPr id="80" name="Line 60">
                <a:extLst>
                  <a:ext uri="{FF2B5EF4-FFF2-40B4-BE49-F238E27FC236}">
                    <a16:creationId xmlns:a16="http://schemas.microsoft.com/office/drawing/2014/main" id="{F6E541A8-6B0E-43CB-B6B0-2AFA6F602D3F}"/>
                  </a:ext>
                </a:extLst>
              </p:cNvPr>
              <p:cNvSpPr>
                <a:spLocks noChangeShapeType="1"/>
              </p:cNvSpPr>
              <p:nvPr/>
            </p:nvSpPr>
            <p:spPr bwMode="auto">
              <a:xfrm>
                <a:off x="3621" y="2951"/>
                <a:ext cx="1383" cy="0"/>
              </a:xfrm>
              <a:prstGeom prst="line">
                <a:avLst/>
              </a:prstGeom>
              <a:noFill/>
              <a:ln w="28575">
                <a:solidFill>
                  <a:srgbClr val="808080">
                    <a:lumMod val="50000"/>
                  </a:srgbClr>
                </a:solidFill>
                <a:round/>
                <a:headEnd type="triangle" w="med" len="me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dirty="0">
                  <a:ln>
                    <a:noFill/>
                  </a:ln>
                  <a:solidFill>
                    <a:srgbClr val="FFFFFF"/>
                  </a:solidFill>
                  <a:effectLst/>
                  <a:uLnTx/>
                  <a:uFillTx/>
                  <a:latin typeface="Arial" charset="0"/>
                  <a:ea typeface="+mn-ea"/>
                  <a:cs typeface="Arial"/>
                </a:endParaRPr>
              </a:p>
            </p:txBody>
          </p:sp>
        </p:grpSp>
        <p:sp>
          <p:nvSpPr>
            <p:cNvPr id="77" name="Text Box 61">
              <a:extLst>
                <a:ext uri="{FF2B5EF4-FFF2-40B4-BE49-F238E27FC236}">
                  <a16:creationId xmlns:a16="http://schemas.microsoft.com/office/drawing/2014/main" id="{63F81ABF-08A5-4661-B03F-F4283A8B134F}"/>
                </a:ext>
              </a:extLst>
            </p:cNvPr>
            <p:cNvSpPr txBox="1">
              <a:spLocks noChangeArrowheads="1"/>
            </p:cNvSpPr>
            <p:nvPr/>
          </p:nvSpPr>
          <p:spPr bwMode="auto">
            <a:xfrm>
              <a:off x="3502" y="2999"/>
              <a:ext cx="1732" cy="32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700" b="1" i="0" u="none" strike="noStrike" kern="0" cap="none" spc="0" normalizeH="0" baseline="0" noProof="0" dirty="0">
                  <a:ln>
                    <a:noFill/>
                  </a:ln>
                  <a:solidFill>
                    <a:srgbClr val="000000"/>
                  </a:solidFill>
                  <a:effectLst/>
                  <a:uLnTx/>
                  <a:uFillTx/>
                  <a:latin typeface="Arial" charset="0"/>
                  <a:ea typeface="+mn-ea"/>
                  <a:cs typeface="Arial"/>
                </a:rPr>
                <a:t>AD 1789 – 1820</a:t>
              </a:r>
            </a:p>
          </p:txBody>
        </p:sp>
      </p:grpSp>
      <p:sp>
        <p:nvSpPr>
          <p:cNvPr id="81" name="Text Box 55">
            <a:extLst>
              <a:ext uri="{FF2B5EF4-FFF2-40B4-BE49-F238E27FC236}">
                <a16:creationId xmlns:a16="http://schemas.microsoft.com/office/drawing/2014/main" id="{D25E0C0E-BB66-4C3C-8652-734507812223}"/>
              </a:ext>
            </a:extLst>
          </p:cNvPr>
          <p:cNvSpPr txBox="1">
            <a:spLocks noChangeArrowheads="1"/>
          </p:cNvSpPr>
          <p:nvPr/>
        </p:nvSpPr>
        <p:spPr bwMode="auto">
          <a:xfrm>
            <a:off x="6310459" y="4885200"/>
            <a:ext cx="1316013" cy="507831"/>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700" b="1" i="0" u="none" strike="noStrike" kern="1200" cap="none" spc="0" normalizeH="0" baseline="0" noProof="0" dirty="0">
                <a:ln>
                  <a:noFill/>
                </a:ln>
                <a:solidFill>
                  <a:srgbClr val="C00000"/>
                </a:solidFill>
                <a:effectLst/>
                <a:uLnTx/>
                <a:uFillTx/>
                <a:latin typeface="Arial" charset="0"/>
                <a:ea typeface="+mn-ea"/>
                <a:cs typeface="Arial"/>
              </a:rPr>
              <a:t>Rev.16</a:t>
            </a:r>
          </a:p>
        </p:txBody>
      </p:sp>
      <p:sp>
        <p:nvSpPr>
          <p:cNvPr id="82" name="Text Box 49">
            <a:extLst>
              <a:ext uri="{FF2B5EF4-FFF2-40B4-BE49-F238E27FC236}">
                <a16:creationId xmlns:a16="http://schemas.microsoft.com/office/drawing/2014/main" id="{1181A81F-6A27-4D99-AFF3-D5C1CA4B6C65}"/>
              </a:ext>
            </a:extLst>
          </p:cNvPr>
          <p:cNvSpPr txBox="1">
            <a:spLocks noChangeArrowheads="1"/>
          </p:cNvSpPr>
          <p:nvPr/>
        </p:nvSpPr>
        <p:spPr bwMode="auto">
          <a:xfrm>
            <a:off x="3357722" y="4447050"/>
            <a:ext cx="1714465" cy="507831"/>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2700" b="1" i="0" u="none" strike="noStrike" kern="1200" cap="none" spc="0" normalizeH="0" baseline="0" noProof="0" dirty="0">
                <a:ln>
                  <a:noFill/>
                </a:ln>
                <a:solidFill>
                  <a:srgbClr val="C00000"/>
                </a:solidFill>
                <a:effectLst/>
                <a:uLnTx/>
                <a:uFillTx/>
                <a:latin typeface="Arial" charset="0"/>
                <a:ea typeface="+mn-ea"/>
                <a:cs typeface="Arial"/>
              </a:rPr>
              <a:t>Rev.8 </a:t>
            </a:r>
            <a:r>
              <a:rPr kumimoji="0" lang="en-AU" sz="2400" b="1" i="0" u="none" strike="noStrike" kern="1200" cap="none" spc="0" normalizeH="0" baseline="0" noProof="0" dirty="0">
                <a:ln>
                  <a:noFill/>
                </a:ln>
                <a:solidFill>
                  <a:srgbClr val="C00000"/>
                </a:solidFill>
                <a:effectLst/>
                <a:uLnTx/>
                <a:uFillTx/>
                <a:latin typeface="Arial" charset="0"/>
                <a:ea typeface="+mn-ea"/>
                <a:cs typeface="Arial"/>
              </a:rPr>
              <a:t>&amp;</a:t>
            </a:r>
            <a:r>
              <a:rPr kumimoji="0" lang="en-AU" sz="2700" b="1" i="0" u="none" strike="noStrike" kern="1200" cap="none" spc="0" normalizeH="0" baseline="0" noProof="0" dirty="0">
                <a:ln>
                  <a:noFill/>
                </a:ln>
                <a:solidFill>
                  <a:srgbClr val="C00000"/>
                </a:solidFill>
                <a:effectLst/>
                <a:uLnTx/>
                <a:uFillTx/>
                <a:latin typeface="Arial" charset="0"/>
                <a:ea typeface="+mn-ea"/>
                <a:cs typeface="Arial"/>
              </a:rPr>
              <a:t> 9</a:t>
            </a:r>
          </a:p>
        </p:txBody>
      </p:sp>
      <p:pic>
        <p:nvPicPr>
          <p:cNvPr id="86" name="Picture 85" descr="scroll.png">
            <a:extLst>
              <a:ext uri="{FF2B5EF4-FFF2-40B4-BE49-F238E27FC236}">
                <a16:creationId xmlns:a16="http://schemas.microsoft.com/office/drawing/2014/main" id="{57DC39E8-D579-4B59-BF87-81B95C9A89E0}"/>
              </a:ext>
            </a:extLst>
          </p:cNvPr>
          <p:cNvPicPr>
            <a:picLocks noChangeAspect="1"/>
          </p:cNvPicPr>
          <p:nvPr/>
        </p:nvPicPr>
        <p:blipFill>
          <a:blip r:embed="rId3" cstate="print"/>
          <a:srcRect l="23667" t="14490" r="12559" b="17754"/>
          <a:stretch>
            <a:fillRect/>
          </a:stretch>
        </p:blipFill>
        <p:spPr>
          <a:xfrm rot="21172116">
            <a:off x="579961" y="256585"/>
            <a:ext cx="2261669" cy="1590464"/>
          </a:xfrm>
          <a:prstGeom prst="rect">
            <a:avLst/>
          </a:prstGeom>
        </p:spPr>
      </p:pic>
      <p:sp>
        <p:nvSpPr>
          <p:cNvPr id="88" name="Text Box 78">
            <a:extLst>
              <a:ext uri="{FF2B5EF4-FFF2-40B4-BE49-F238E27FC236}">
                <a16:creationId xmlns:a16="http://schemas.microsoft.com/office/drawing/2014/main" id="{21D0838D-9E50-4B47-B6DE-E9FA02EBC823}"/>
              </a:ext>
            </a:extLst>
          </p:cNvPr>
          <p:cNvSpPr txBox="1">
            <a:spLocks noChangeArrowheads="1"/>
          </p:cNvSpPr>
          <p:nvPr/>
        </p:nvSpPr>
        <p:spPr bwMode="auto">
          <a:xfrm>
            <a:off x="3334370" y="375796"/>
            <a:ext cx="5108365" cy="707886"/>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4000" b="1" i="1" u="none" strike="noStrike" kern="1200" cap="none" spc="0" normalizeH="0" baseline="0" noProof="0" dirty="0">
                <a:ln>
                  <a:noFill/>
                </a:ln>
                <a:solidFill>
                  <a:srgbClr val="002060"/>
                </a:solidFill>
                <a:effectLst/>
                <a:uLnTx/>
                <a:uFillTx/>
                <a:latin typeface="Times New Roman" pitchFamily="18" charset="0"/>
                <a:ea typeface="+mn-ea"/>
                <a:cs typeface="Arial"/>
              </a:rPr>
              <a:t>The Seven sealed scroll</a:t>
            </a:r>
          </a:p>
        </p:txBody>
      </p:sp>
      <p:sp>
        <p:nvSpPr>
          <p:cNvPr id="89" name="Text Box 78">
            <a:extLst>
              <a:ext uri="{FF2B5EF4-FFF2-40B4-BE49-F238E27FC236}">
                <a16:creationId xmlns:a16="http://schemas.microsoft.com/office/drawing/2014/main" id="{2DE6DD93-3811-41C7-B0DF-E156D37B0547}"/>
              </a:ext>
            </a:extLst>
          </p:cNvPr>
          <p:cNvSpPr txBox="1">
            <a:spLocks noChangeArrowheads="1"/>
          </p:cNvSpPr>
          <p:nvPr/>
        </p:nvSpPr>
        <p:spPr bwMode="auto">
          <a:xfrm>
            <a:off x="3995052" y="936013"/>
            <a:ext cx="3947393" cy="584775"/>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AU" sz="3200" b="1" i="1" u="none" strike="noStrike" kern="1200" cap="none" spc="0" normalizeH="0" baseline="0" noProof="0" dirty="0">
                <a:ln>
                  <a:noFill/>
                </a:ln>
                <a:solidFill>
                  <a:srgbClr val="002060"/>
                </a:solidFill>
                <a:effectLst/>
                <a:uLnTx/>
                <a:uFillTx/>
                <a:latin typeface="Times New Roman" pitchFamily="18" charset="0"/>
                <a:ea typeface="+mn-ea"/>
                <a:cs typeface="Arial"/>
              </a:rPr>
              <a:t>- and the little scroll</a:t>
            </a:r>
          </a:p>
        </p:txBody>
      </p:sp>
      <p:sp>
        <p:nvSpPr>
          <p:cNvPr id="10" name="Rectangle 9"/>
          <p:cNvSpPr/>
          <p:nvPr/>
        </p:nvSpPr>
        <p:spPr>
          <a:xfrm>
            <a:off x="11121" y="0"/>
            <a:ext cx="912527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
        <p:nvSpPr>
          <p:cNvPr id="4" name="TextBox 3">
            <a:extLst>
              <a:ext uri="{FF2B5EF4-FFF2-40B4-BE49-F238E27FC236}">
                <a16:creationId xmlns:a16="http://schemas.microsoft.com/office/drawing/2014/main" id="{3BC5F495-3025-5641-5283-2317F30584FF}"/>
              </a:ext>
            </a:extLst>
          </p:cNvPr>
          <p:cNvSpPr txBox="1"/>
          <p:nvPr/>
        </p:nvSpPr>
        <p:spPr>
          <a:xfrm>
            <a:off x="6974004" y="6295333"/>
            <a:ext cx="2249286"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6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Armageddon</a:t>
            </a:r>
          </a:p>
        </p:txBody>
      </p:sp>
      <p:sp>
        <p:nvSpPr>
          <p:cNvPr id="6" name="Rectangle 5">
            <a:extLst>
              <a:ext uri="{FF2B5EF4-FFF2-40B4-BE49-F238E27FC236}">
                <a16:creationId xmlns:a16="http://schemas.microsoft.com/office/drawing/2014/main" id="{55070C2B-9E62-DF8D-E064-F2AD89F61A2A}"/>
              </a:ext>
            </a:extLst>
          </p:cNvPr>
          <p:cNvSpPr/>
          <p:nvPr/>
        </p:nvSpPr>
        <p:spPr>
          <a:xfrm>
            <a:off x="8269483" y="1808820"/>
            <a:ext cx="756000" cy="4140000"/>
          </a:xfrm>
          <a:prstGeom prst="rect">
            <a:avLst/>
          </a:prstGeom>
          <a:noFill/>
          <a:ln w="38100" cap="flat" cmpd="sng" algn="ctr">
            <a:solidFill>
              <a:schemeClr val="tx1"/>
            </a:solidFill>
            <a:prstDash val="solid"/>
          </a:ln>
          <a:effectLst>
            <a:glow rad="101600">
              <a:srgbClr val="FFC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cxnSp>
        <p:nvCxnSpPr>
          <p:cNvPr id="13" name="Straight Arrow Connector 12">
            <a:extLst>
              <a:ext uri="{FF2B5EF4-FFF2-40B4-BE49-F238E27FC236}">
                <a16:creationId xmlns:a16="http://schemas.microsoft.com/office/drawing/2014/main" id="{CFDF7D23-D5CB-EFC8-C611-3A212E28F27F}"/>
              </a:ext>
            </a:extLst>
          </p:cNvPr>
          <p:cNvCxnSpPr/>
          <p:nvPr/>
        </p:nvCxnSpPr>
        <p:spPr>
          <a:xfrm>
            <a:off x="8261509" y="4847160"/>
            <a:ext cx="0" cy="158400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grpSp>
        <p:nvGrpSpPr>
          <p:cNvPr id="3" name="Group 2">
            <a:extLst>
              <a:ext uri="{FF2B5EF4-FFF2-40B4-BE49-F238E27FC236}">
                <a16:creationId xmlns:a16="http://schemas.microsoft.com/office/drawing/2014/main" id="{247C1567-ED56-9A0E-3666-5347E7D1491F}"/>
              </a:ext>
            </a:extLst>
          </p:cNvPr>
          <p:cNvGrpSpPr/>
          <p:nvPr/>
        </p:nvGrpSpPr>
        <p:grpSpPr>
          <a:xfrm>
            <a:off x="8197766" y="2989808"/>
            <a:ext cx="883047" cy="3071678"/>
            <a:chOff x="9796394" y="2708357"/>
            <a:chExt cx="883047" cy="2912398"/>
          </a:xfrm>
        </p:grpSpPr>
        <p:pic>
          <p:nvPicPr>
            <p:cNvPr id="2" name="Picture 1" descr="3,700+ Open Scroll Stock Photos, Pictures &amp; Royalty-Free ...">
              <a:extLst>
                <a:ext uri="{FF2B5EF4-FFF2-40B4-BE49-F238E27FC236}">
                  <a16:creationId xmlns:a16="http://schemas.microsoft.com/office/drawing/2014/main" id="{49B898F8-C5F3-AF2F-E1D4-A25D4AF8BE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8781719" y="3723032"/>
              <a:ext cx="2912398" cy="883047"/>
            </a:xfrm>
            <a:prstGeom prst="rect">
              <a:avLst/>
            </a:prstGeom>
            <a:noFill/>
            <a:ln>
              <a:noFill/>
            </a:ln>
            <a:effectLst>
              <a:softEdge rad="127000"/>
            </a:effectLst>
          </p:spPr>
        </p:pic>
        <p:sp>
          <p:nvSpPr>
            <p:cNvPr id="11" name="TextBox 10">
              <a:extLst>
                <a:ext uri="{FF2B5EF4-FFF2-40B4-BE49-F238E27FC236}">
                  <a16:creationId xmlns:a16="http://schemas.microsoft.com/office/drawing/2014/main" id="{6C7B7E2F-4289-14CD-C4B8-7177E49AA737}"/>
                </a:ext>
              </a:extLst>
            </p:cNvPr>
            <p:cNvSpPr txBox="1"/>
            <p:nvPr/>
          </p:nvSpPr>
          <p:spPr>
            <a:xfrm rot="16200000">
              <a:off x="9010715" y="3936559"/>
              <a:ext cx="2646878" cy="455992"/>
            </a:xfrm>
            <a:prstGeom prst="rect">
              <a:avLst/>
            </a:prstGeom>
            <a:noFill/>
          </p:spPr>
          <p:txBody>
            <a:bodyPr vert="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sysClr val="windowText" lastClr="000000"/>
                  </a:solidFill>
                  <a:effectLst/>
                  <a:uLnTx/>
                  <a:uFillTx/>
                  <a:latin typeface="Arial Black" pitchFamily="34" charset="0"/>
                  <a:ea typeface="+mn-ea"/>
                  <a:cs typeface="Arial"/>
                </a:rPr>
                <a:t>T h u n d e  r  s</a:t>
              </a:r>
            </a:p>
          </p:txBody>
        </p:sp>
      </p:grpSp>
    </p:spTree>
    <p:extLst>
      <p:ext uri="{BB962C8B-B14F-4D97-AF65-F5344CB8AC3E}">
        <p14:creationId xmlns:p14="http://schemas.microsoft.com/office/powerpoint/2010/main" val="20874316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2000"/>
                                        <p:tgtEl>
                                          <p:spTgt spid="6"/>
                                        </p:tgtEl>
                                      </p:cBhvr>
                                    </p:animEffect>
                                  </p:childTnLst>
                                </p:cTn>
                              </p:par>
                            </p:childTnLst>
                          </p:cTn>
                        </p:par>
                        <p:par>
                          <p:cTn id="8" fill="hold">
                            <p:stCondLst>
                              <p:cond delay="2000"/>
                            </p:stCondLst>
                            <p:childTnLst>
                              <p:par>
                                <p:cTn id="9" presetID="22" presetClass="entr" presetSubtype="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up)">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130" name="Rectangle 129"/>
          <p:cNvSpPr/>
          <p:nvPr/>
        </p:nvSpPr>
        <p:spPr>
          <a:xfrm>
            <a:off x="1862452"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pic>
        <p:nvPicPr>
          <p:cNvPr id="53" name="Picture 52" descr="Rev 14 001.jpg"/>
          <p:cNvPicPr>
            <a:picLocks noChangeAspect="1"/>
          </p:cNvPicPr>
          <p:nvPr/>
        </p:nvPicPr>
        <p:blipFill>
          <a:blip r:embed="rId3" cstate="print"/>
          <a:srcRect l="56605" t="14135" b="12739"/>
          <a:stretch>
            <a:fillRect/>
          </a:stretch>
        </p:blipFill>
        <p:spPr>
          <a:xfrm>
            <a:off x="1667674" y="844991"/>
            <a:ext cx="2585545" cy="5733940"/>
          </a:xfrm>
          <a:prstGeom prst="rect">
            <a:avLst/>
          </a:prstGeom>
          <a:ln>
            <a:solidFill>
              <a:srgbClr val="000000"/>
            </a:solidFill>
          </a:ln>
          <a:effectLst>
            <a:outerShdw blurRad="292100" dist="139700" dir="2700000" algn="tl" rotWithShape="0">
              <a:srgbClr val="333333">
                <a:alpha val="65000"/>
              </a:srgbClr>
            </a:outerShdw>
          </a:effectLst>
        </p:spPr>
      </p:pic>
      <p:pic>
        <p:nvPicPr>
          <p:cNvPr id="8" name="Picture 7" descr="Rev 14 (2) 001.jpg"/>
          <p:cNvPicPr>
            <a:picLocks noChangeAspect="1"/>
          </p:cNvPicPr>
          <p:nvPr/>
        </p:nvPicPr>
        <p:blipFill>
          <a:blip r:embed="rId4" cstate="print"/>
          <a:srcRect t="14187" r="1307"/>
          <a:stretch>
            <a:fillRect/>
          </a:stretch>
        </p:blipFill>
        <p:spPr>
          <a:xfrm>
            <a:off x="4549639" y="851344"/>
            <a:ext cx="2671017" cy="5722883"/>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sp>
        <p:nvSpPr>
          <p:cNvPr id="41" name="Oval 40"/>
          <p:cNvSpPr/>
          <p:nvPr/>
        </p:nvSpPr>
        <p:spPr>
          <a:xfrm>
            <a:off x="2746498" y="830680"/>
            <a:ext cx="1224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42" name="Oval 41"/>
          <p:cNvSpPr/>
          <p:nvPr/>
        </p:nvSpPr>
        <p:spPr>
          <a:xfrm>
            <a:off x="3490869" y="2714213"/>
            <a:ext cx="720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43" name="Oval 42"/>
          <p:cNvSpPr/>
          <p:nvPr/>
        </p:nvSpPr>
        <p:spPr>
          <a:xfrm>
            <a:off x="2531404" y="3526824"/>
            <a:ext cx="1008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44" name="Oval 43"/>
          <p:cNvSpPr/>
          <p:nvPr/>
        </p:nvSpPr>
        <p:spPr>
          <a:xfrm>
            <a:off x="5417408" y="1614867"/>
            <a:ext cx="1368000" cy="252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46" name="Oval 45"/>
          <p:cNvSpPr/>
          <p:nvPr/>
        </p:nvSpPr>
        <p:spPr>
          <a:xfrm>
            <a:off x="1610890" y="2865618"/>
            <a:ext cx="648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47" name="Oval 46"/>
          <p:cNvSpPr/>
          <p:nvPr/>
        </p:nvSpPr>
        <p:spPr>
          <a:xfrm>
            <a:off x="5395516" y="3125078"/>
            <a:ext cx="1368000" cy="252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49" name="Oval 48"/>
          <p:cNvSpPr/>
          <p:nvPr/>
        </p:nvSpPr>
        <p:spPr>
          <a:xfrm>
            <a:off x="5381869" y="4946343"/>
            <a:ext cx="1044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1" name="TextBox 60"/>
          <p:cNvSpPr txBox="1"/>
          <p:nvPr/>
        </p:nvSpPr>
        <p:spPr>
          <a:xfrm>
            <a:off x="315320" y="1710624"/>
            <a:ext cx="124547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a:ln>
                  <a:noFill/>
                </a:ln>
                <a:solidFill>
                  <a:srgbClr val="DADADA">
                    <a:lumMod val="10000"/>
                  </a:srgbClr>
                </a:solidFill>
                <a:effectLst/>
                <a:uLnTx/>
                <a:uFillTx/>
                <a:latin typeface="Arial" pitchFamily="34" charset="0"/>
                <a:ea typeface="+mn-ea"/>
                <a:cs typeface="Arial"/>
              </a:rPr>
              <a:t>10 yrs</a:t>
            </a:r>
          </a:p>
        </p:txBody>
      </p:sp>
      <p:sp>
        <p:nvSpPr>
          <p:cNvPr id="62" name="TextBox 61"/>
          <p:cNvSpPr txBox="1"/>
          <p:nvPr/>
        </p:nvSpPr>
        <p:spPr>
          <a:xfrm>
            <a:off x="299554" y="4804544"/>
            <a:ext cx="132430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a:ln>
                  <a:noFill/>
                </a:ln>
                <a:solidFill>
                  <a:srgbClr val="DADADA">
                    <a:lumMod val="10000"/>
                  </a:srgbClr>
                </a:solidFill>
                <a:effectLst/>
                <a:uLnTx/>
                <a:uFillTx/>
                <a:latin typeface="Arial" pitchFamily="34" charset="0"/>
                <a:ea typeface="+mn-ea"/>
                <a:cs typeface="Arial"/>
              </a:rPr>
              <a:t>30 yrs</a:t>
            </a:r>
          </a:p>
        </p:txBody>
      </p:sp>
      <p:sp>
        <p:nvSpPr>
          <p:cNvPr id="65" name="Rectangle 64"/>
          <p:cNvSpPr/>
          <p:nvPr/>
        </p:nvSpPr>
        <p:spPr>
          <a:xfrm>
            <a:off x="4549579" y="835795"/>
            <a:ext cx="2664000" cy="2340000"/>
          </a:xfrm>
          <a:prstGeom prst="rect">
            <a:avLst/>
          </a:prstGeom>
          <a:solidFill>
            <a:srgbClr val="FFC000">
              <a:alpha val="14902"/>
            </a:srgbClr>
          </a:solidFill>
          <a:ln w="38100">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6" name="Rectangle 65"/>
          <p:cNvSpPr/>
          <p:nvPr/>
        </p:nvSpPr>
        <p:spPr>
          <a:xfrm>
            <a:off x="4556151" y="3714352"/>
            <a:ext cx="2664000" cy="2880000"/>
          </a:xfrm>
          <a:prstGeom prst="rect">
            <a:avLst/>
          </a:prstGeom>
          <a:solidFill>
            <a:srgbClr val="162A40">
              <a:alpha val="25098"/>
            </a:srgb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pic>
        <p:nvPicPr>
          <p:cNvPr id="52" name="Picture 3" descr="Rev%20Scroll"/>
          <p:cNvPicPr>
            <a:picLocks noChangeAspect="1" noChangeArrowheads="1"/>
          </p:cNvPicPr>
          <p:nvPr/>
        </p:nvPicPr>
        <p:blipFill>
          <a:blip r:embed="rId5" cstate="print"/>
          <a:srcRect l="79196" t="18797" r="17105" b="47661"/>
          <a:stretch>
            <a:fillRect/>
          </a:stretch>
        </p:blipFill>
        <p:spPr bwMode="auto">
          <a:xfrm>
            <a:off x="236490" y="2127088"/>
            <a:ext cx="1273305" cy="242914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9" name="TextBox 68"/>
          <p:cNvSpPr txBox="1"/>
          <p:nvPr/>
        </p:nvSpPr>
        <p:spPr>
          <a:xfrm>
            <a:off x="559171" y="66999"/>
            <a:ext cx="8159166" cy="646331"/>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600" b="1" i="1" u="none" strike="noStrike" kern="1200" cap="none" spc="0" normalizeH="0" baseline="0" noProof="0" dirty="0">
                <a:ln>
                  <a:noFill/>
                </a:ln>
                <a:solidFill>
                  <a:srgbClr val="1F497D">
                    <a:lumMod val="75000"/>
                  </a:srgbClr>
                </a:solidFill>
                <a:effectLst/>
                <a:uLnTx/>
                <a:uFillTx/>
                <a:latin typeface="Arial" charset="0"/>
                <a:ea typeface="+mn-ea"/>
                <a:cs typeface="Arial"/>
              </a:rPr>
              <a:t>The Harvest &amp; Vintage of the Earth</a:t>
            </a:r>
          </a:p>
        </p:txBody>
      </p:sp>
      <p:sp>
        <p:nvSpPr>
          <p:cNvPr id="70" name="Rectangle 69"/>
          <p:cNvSpPr/>
          <p:nvPr/>
        </p:nvSpPr>
        <p:spPr>
          <a:xfrm>
            <a:off x="1676691" y="3585084"/>
            <a:ext cx="2592000" cy="3024000"/>
          </a:xfrm>
          <a:prstGeom prst="rect">
            <a:avLst/>
          </a:prstGeom>
          <a:solidFill>
            <a:srgbClr val="162E45">
              <a:alpha val="25098"/>
            </a:srgb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25" name="Rectangle 24"/>
          <p:cNvSpPr/>
          <p:nvPr/>
        </p:nvSpPr>
        <p:spPr>
          <a:xfrm>
            <a:off x="1674716" y="842334"/>
            <a:ext cx="2592000" cy="2736000"/>
          </a:xfrm>
          <a:prstGeom prst="rect">
            <a:avLst/>
          </a:prstGeom>
          <a:solidFill>
            <a:srgbClr val="FFB9BB">
              <a:alpha val="14902"/>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26" name="Oval 25"/>
          <p:cNvSpPr/>
          <p:nvPr/>
        </p:nvSpPr>
        <p:spPr>
          <a:xfrm>
            <a:off x="5195491" y="3668003"/>
            <a:ext cx="1368000" cy="252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27" name="Rectangle 26"/>
          <p:cNvSpPr/>
          <p:nvPr/>
        </p:nvSpPr>
        <p:spPr>
          <a:xfrm>
            <a:off x="4675780" y="1801505"/>
            <a:ext cx="1548000" cy="163773"/>
          </a:xfrm>
          <a:prstGeom prst="rect">
            <a:avLst/>
          </a:prstGeom>
          <a:solidFill>
            <a:srgbClr val="C000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28" name="Rectangle 27"/>
          <p:cNvSpPr/>
          <p:nvPr/>
        </p:nvSpPr>
        <p:spPr>
          <a:xfrm>
            <a:off x="4611662" y="3311004"/>
            <a:ext cx="2592000" cy="144000"/>
          </a:xfrm>
          <a:prstGeom prst="rect">
            <a:avLst/>
          </a:prstGeom>
          <a:solidFill>
            <a:srgbClr val="C000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2" name="Group 29"/>
          <p:cNvGrpSpPr/>
          <p:nvPr/>
        </p:nvGrpSpPr>
        <p:grpSpPr>
          <a:xfrm>
            <a:off x="6668816" y="464625"/>
            <a:ext cx="2802986" cy="3114147"/>
            <a:chOff x="6956220" y="464625"/>
            <a:chExt cx="2455802" cy="2998089"/>
          </a:xfrm>
        </p:grpSpPr>
        <p:pic>
          <p:nvPicPr>
            <p:cNvPr id="63" name="Picture 4" descr="wheat_1"/>
            <p:cNvPicPr>
              <a:picLocks noChangeAspect="1" noChangeArrowheads="1"/>
            </p:cNvPicPr>
            <p:nvPr/>
          </p:nvPicPr>
          <p:blipFill>
            <a:blip r:embed="rId6" cstate="print"/>
            <a:srcRect t="6949"/>
            <a:stretch>
              <a:fillRect/>
            </a:stretch>
          </p:blipFill>
          <p:spPr bwMode="auto">
            <a:xfrm>
              <a:off x="6956220" y="464625"/>
              <a:ext cx="2455802" cy="2998089"/>
            </a:xfrm>
            <a:prstGeom prst="rect">
              <a:avLst/>
            </a:prstGeom>
            <a:ln>
              <a:noFill/>
            </a:ln>
            <a:effectLst>
              <a:softEdge rad="635000"/>
            </a:effectLst>
          </p:spPr>
        </p:pic>
        <p:sp>
          <p:nvSpPr>
            <p:cNvPr id="29" name="TextBox 28"/>
            <p:cNvSpPr txBox="1"/>
            <p:nvPr/>
          </p:nvSpPr>
          <p:spPr>
            <a:xfrm>
              <a:off x="7481454" y="968988"/>
              <a:ext cx="1577048" cy="954107"/>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a:rPr>
                <a:t>Armageddon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sng"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a:rPr>
                <a:t>“Harvest of the Earth”</a:t>
              </a:r>
            </a:p>
          </p:txBody>
        </p:sp>
      </p:grpSp>
      <p:grpSp>
        <p:nvGrpSpPr>
          <p:cNvPr id="3" name="Group 32"/>
          <p:cNvGrpSpPr/>
          <p:nvPr/>
        </p:nvGrpSpPr>
        <p:grpSpPr>
          <a:xfrm>
            <a:off x="6511159" y="3352356"/>
            <a:ext cx="2929110" cy="3505644"/>
            <a:chOff x="6743169" y="3352356"/>
            <a:chExt cx="2716150" cy="3284934"/>
          </a:xfrm>
        </p:grpSpPr>
        <p:grpSp>
          <p:nvGrpSpPr>
            <p:cNvPr id="4" name="Group 23"/>
            <p:cNvGrpSpPr/>
            <p:nvPr/>
          </p:nvGrpSpPr>
          <p:grpSpPr>
            <a:xfrm>
              <a:off x="6743169" y="3352356"/>
              <a:ext cx="2716150" cy="3284934"/>
              <a:chOff x="6743169" y="3573080"/>
              <a:chExt cx="2716150" cy="3284934"/>
            </a:xfrm>
          </p:grpSpPr>
          <p:pic>
            <p:nvPicPr>
              <p:cNvPr id="64" name="Picture 63" descr="grapes, vineyards and napa valley photos">
                <a:hlinkClick r:id="rId7"/>
              </p:cNvPr>
              <p:cNvPicPr/>
              <p:nvPr/>
            </p:nvPicPr>
            <p:blipFill>
              <a:blip r:embed="rId8" cstate="print"/>
              <a:srcRect/>
              <a:stretch>
                <a:fillRect/>
              </a:stretch>
            </p:blipFill>
            <p:spPr bwMode="auto">
              <a:xfrm>
                <a:off x="6743169" y="3573080"/>
                <a:ext cx="2684619" cy="2260161"/>
              </a:xfrm>
              <a:prstGeom prst="rect">
                <a:avLst/>
              </a:prstGeom>
              <a:ln>
                <a:noFill/>
              </a:ln>
              <a:effectLst>
                <a:softEdge rad="635000"/>
              </a:effectLst>
            </p:spPr>
          </p:pic>
          <p:pic>
            <p:nvPicPr>
              <p:cNvPr id="23" name="Picture 22" descr="grapes, vineyards and napa valley photos">
                <a:hlinkClick r:id="rId7"/>
              </p:cNvPr>
              <p:cNvPicPr/>
              <p:nvPr/>
            </p:nvPicPr>
            <p:blipFill>
              <a:blip r:embed="rId8" cstate="print"/>
              <a:srcRect/>
              <a:stretch>
                <a:fillRect/>
              </a:stretch>
            </p:blipFill>
            <p:spPr bwMode="auto">
              <a:xfrm>
                <a:off x="6774700" y="4597853"/>
                <a:ext cx="2684619" cy="2260161"/>
              </a:xfrm>
              <a:prstGeom prst="rect">
                <a:avLst/>
              </a:prstGeom>
              <a:ln>
                <a:noFill/>
              </a:ln>
              <a:effectLst>
                <a:softEdge rad="635000"/>
              </a:effectLst>
            </p:spPr>
          </p:pic>
        </p:grpSp>
        <p:sp>
          <p:nvSpPr>
            <p:cNvPr id="32" name="TextBox 31"/>
            <p:cNvSpPr txBox="1"/>
            <p:nvPr/>
          </p:nvSpPr>
          <p:spPr>
            <a:xfrm>
              <a:off x="7505253" y="3951014"/>
              <a:ext cx="1568984" cy="147083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a:rPr>
                <a:t>Conquest of Europe &amp; the World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sng"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itchFamily="34" charset="0"/>
                  <a:ea typeface="+mn-ea"/>
                  <a:cs typeface="Arial"/>
                </a:rPr>
                <a:t>“Vintage of the Earth”</a:t>
              </a:r>
            </a:p>
          </p:txBody>
        </p:sp>
      </p:grpSp>
      <p:cxnSp>
        <p:nvCxnSpPr>
          <p:cNvPr id="45" name="Straight Arrow Connector 44"/>
          <p:cNvCxnSpPr/>
          <p:nvPr/>
        </p:nvCxnSpPr>
        <p:spPr>
          <a:xfrm rot="10800000" flipV="1">
            <a:off x="3878323" y="4840014"/>
            <a:ext cx="851333" cy="2"/>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8790594" y="6457950"/>
            <a:ext cx="288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4</a:t>
            </a:r>
          </a:p>
        </p:txBody>
      </p:sp>
      <p:sp>
        <p:nvSpPr>
          <p:cNvPr id="48" name="Oval 47"/>
          <p:cNvSpPr/>
          <p:nvPr/>
        </p:nvSpPr>
        <p:spPr>
          <a:xfrm>
            <a:off x="5396098" y="3140817"/>
            <a:ext cx="1340069" cy="216000"/>
          </a:xfrm>
          <a:prstGeom prst="ellipse">
            <a:avLst/>
          </a:prstGeom>
          <a:solidFill>
            <a:srgbClr val="FFFF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54" name="Oval 53"/>
          <p:cNvSpPr/>
          <p:nvPr/>
        </p:nvSpPr>
        <p:spPr>
          <a:xfrm>
            <a:off x="5372344" y="4945866"/>
            <a:ext cx="1044000" cy="216000"/>
          </a:xfrm>
          <a:prstGeom prst="ellipse">
            <a:avLst/>
          </a:prstGeom>
          <a:solidFill>
            <a:srgbClr val="FFFF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55" name="Rectangle 54"/>
          <p:cNvSpPr/>
          <p:nvPr/>
        </p:nvSpPr>
        <p:spPr>
          <a:xfrm>
            <a:off x="4611662" y="3453879"/>
            <a:ext cx="684000" cy="144000"/>
          </a:xfrm>
          <a:prstGeom prst="rect">
            <a:avLst/>
          </a:prstGeom>
          <a:solidFill>
            <a:srgbClr val="C00000">
              <a:alpha val="3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56" name="Rectangle 55"/>
          <p:cNvSpPr/>
          <p:nvPr/>
        </p:nvSpPr>
        <p:spPr>
          <a:xfrm>
            <a:off x="5235798" y="1748134"/>
            <a:ext cx="1336452" cy="1569660"/>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11430"/>
                <a:solidFill>
                  <a:srgbClr val="C00000"/>
                </a:solidFill>
                <a:effectLst>
                  <a:outerShdw blurRad="80000" dist="40000" dir="5040000" algn="tl">
                    <a:srgbClr val="000000">
                      <a:alpha val="30000"/>
                    </a:srgbClr>
                  </a:outerShdw>
                </a:effectLst>
                <a:uLnTx/>
                <a:uFillTx/>
                <a:latin typeface="Arial" pitchFamily="34" charset="0"/>
                <a:ea typeface="+mn-ea"/>
                <a:cs typeface="Arial"/>
              </a:rPr>
              <a:t>?</a:t>
            </a:r>
          </a:p>
        </p:txBody>
      </p:sp>
      <p:grpSp>
        <p:nvGrpSpPr>
          <p:cNvPr id="5" name="Group 154"/>
          <p:cNvGrpSpPr/>
          <p:nvPr/>
        </p:nvGrpSpPr>
        <p:grpSpPr>
          <a:xfrm>
            <a:off x="2949240" y="1274875"/>
            <a:ext cx="1731149" cy="1128220"/>
            <a:chOff x="9159764" y="880108"/>
            <a:chExt cx="1731149" cy="1128220"/>
          </a:xfrm>
        </p:grpSpPr>
        <p:sp>
          <p:nvSpPr>
            <p:cNvPr id="57" name="Rectangle 56"/>
            <p:cNvSpPr/>
            <p:nvPr/>
          </p:nvSpPr>
          <p:spPr>
            <a:xfrm>
              <a:off x="9159764" y="928328"/>
              <a:ext cx="1731149" cy="1080000"/>
            </a:xfrm>
            <a:prstGeom prst="rect">
              <a:avLst/>
            </a:prstGeom>
            <a:solidFill>
              <a:srgbClr val="FFFFFF">
                <a:lumMod val="95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58" name="Rectangle 57"/>
            <p:cNvSpPr/>
            <p:nvPr/>
          </p:nvSpPr>
          <p:spPr>
            <a:xfrm>
              <a:off x="9239531" y="880108"/>
              <a:ext cx="1596785" cy="492443"/>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FFCC"/>
                </a:buClr>
                <a:buSzPct val="75000"/>
                <a:buFontTx/>
                <a:buNone/>
                <a:tabLst/>
                <a:defRPr/>
              </a:pPr>
              <a:r>
                <a:rPr kumimoji="0" lang="en-AU" sz="26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Temple?</a:t>
              </a:r>
              <a:r>
                <a:rPr kumimoji="0" lang="en-AU" sz="22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 </a:t>
              </a:r>
              <a:endParaRPr kumimoji="0" lang="en-AU" sz="1800" b="1" i="0" u="none" strike="noStrike" kern="0" cap="none" spc="0" normalizeH="0" baseline="0" noProof="0" dirty="0">
                <a:ln>
                  <a:noFill/>
                </a:ln>
                <a:solidFill>
                  <a:srgbClr val="C00000"/>
                </a:solidFill>
                <a:effectLst/>
                <a:uLnTx/>
                <a:uFillTx/>
                <a:latin typeface="Arial" pitchFamily="34" charset="0"/>
                <a:ea typeface="+mn-ea"/>
                <a:cs typeface="Arial"/>
              </a:endParaRPr>
            </a:p>
          </p:txBody>
        </p:sp>
        <p:sp>
          <p:nvSpPr>
            <p:cNvPr id="59" name="Rectangle 58"/>
            <p:cNvSpPr/>
            <p:nvPr/>
          </p:nvSpPr>
          <p:spPr>
            <a:xfrm>
              <a:off x="9335068" y="1248598"/>
              <a:ext cx="1364776" cy="707886"/>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FFCC"/>
                </a:buClr>
                <a:buSzPct val="75000"/>
                <a:buFontTx/>
                <a:buNone/>
                <a:tabLst/>
                <a:defRPr/>
              </a:pPr>
              <a:r>
                <a:rPr kumimoji="0" lang="en-AU" sz="2000" b="1" i="0" u="none" strike="noStrike" kern="0" cap="none" spc="0" normalizeH="0" baseline="0" noProof="0" dirty="0">
                  <a:ln>
                    <a:noFill/>
                  </a:ln>
                  <a:solidFill>
                    <a:srgbClr val="C00000"/>
                  </a:solidFill>
                  <a:effectLst/>
                  <a:uLnTx/>
                  <a:uFillTx/>
                  <a:latin typeface="Arial" pitchFamily="34" charset="0"/>
                  <a:ea typeface="+mn-ea"/>
                  <a:cs typeface="Arial"/>
                </a:rPr>
                <a:t>2Cor.6:16 1Pet.2:5 </a:t>
              </a:r>
            </a:p>
          </p:txBody>
        </p:sp>
      </p:grpSp>
      <p:sp>
        <p:nvSpPr>
          <p:cNvPr id="51" name="Rectangle 50">
            <a:extLst>
              <a:ext uri="{FF2B5EF4-FFF2-40B4-BE49-F238E27FC236}">
                <a16:creationId xmlns:a16="http://schemas.microsoft.com/office/drawing/2014/main" id="{36E0F50F-C5EA-490E-8651-FCA67A691285}"/>
              </a:ext>
            </a:extLst>
          </p:cNvPr>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44"/>
                                        </p:tgtEl>
                                        <p:attrNameLst>
                                          <p:attrName>style.visibility</p:attrName>
                                        </p:attrNameLst>
                                      </p:cBhvr>
                                      <p:to>
                                        <p:strVal val="visible"/>
                                      </p:to>
                                    </p:set>
                                    <p:anim calcmode="lin" valueType="num">
                                      <p:cBhvr>
                                        <p:cTn id="12" dur="1000" fill="hold"/>
                                        <p:tgtEl>
                                          <p:spTgt spid="44"/>
                                        </p:tgtEl>
                                        <p:attrNameLst>
                                          <p:attrName>ppt_w</p:attrName>
                                        </p:attrNameLst>
                                      </p:cBhvr>
                                      <p:tavLst>
                                        <p:tav tm="0">
                                          <p:val>
                                            <p:strVal val="#ppt_w*0.70"/>
                                          </p:val>
                                        </p:tav>
                                        <p:tav tm="100000">
                                          <p:val>
                                            <p:strVal val="#ppt_w"/>
                                          </p:val>
                                        </p:tav>
                                      </p:tavLst>
                                    </p:anim>
                                    <p:anim calcmode="lin" valueType="num">
                                      <p:cBhvr>
                                        <p:cTn id="13" dur="1000" fill="hold"/>
                                        <p:tgtEl>
                                          <p:spTgt spid="44"/>
                                        </p:tgtEl>
                                        <p:attrNameLst>
                                          <p:attrName>ppt_h</p:attrName>
                                        </p:attrNameLst>
                                      </p:cBhvr>
                                      <p:tavLst>
                                        <p:tav tm="0">
                                          <p:val>
                                            <p:strVal val="#ppt_h"/>
                                          </p:val>
                                        </p:tav>
                                        <p:tav tm="100000">
                                          <p:val>
                                            <p:strVal val="#ppt_h"/>
                                          </p:val>
                                        </p:tav>
                                      </p:tavLst>
                                    </p:anim>
                                    <p:animEffect transition="in" filter="fade">
                                      <p:cBhvr>
                                        <p:cTn id="14" dur="1000"/>
                                        <p:tgtEl>
                                          <p:spTgt spid="44"/>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p:cTn id="17" dur="1000" fill="hold"/>
                                        <p:tgtEl>
                                          <p:spTgt spid="26"/>
                                        </p:tgtEl>
                                        <p:attrNameLst>
                                          <p:attrName>ppt_w</p:attrName>
                                        </p:attrNameLst>
                                      </p:cBhvr>
                                      <p:tavLst>
                                        <p:tav tm="0">
                                          <p:val>
                                            <p:strVal val="#ppt_w*0.70"/>
                                          </p:val>
                                        </p:tav>
                                        <p:tav tm="100000">
                                          <p:val>
                                            <p:strVal val="#ppt_w"/>
                                          </p:val>
                                        </p:tav>
                                      </p:tavLst>
                                    </p:anim>
                                    <p:anim calcmode="lin" valueType="num">
                                      <p:cBhvr>
                                        <p:cTn id="18" dur="1000" fill="hold"/>
                                        <p:tgtEl>
                                          <p:spTgt spid="26"/>
                                        </p:tgtEl>
                                        <p:attrNameLst>
                                          <p:attrName>ppt_h</p:attrName>
                                        </p:attrNameLst>
                                      </p:cBhvr>
                                      <p:tavLst>
                                        <p:tav tm="0">
                                          <p:val>
                                            <p:strVal val="#ppt_h"/>
                                          </p:val>
                                        </p:tav>
                                        <p:tav tm="100000">
                                          <p:val>
                                            <p:strVal val="#ppt_h"/>
                                          </p:val>
                                        </p:tav>
                                      </p:tavLst>
                                    </p:anim>
                                    <p:animEffect transition="in" filter="fade">
                                      <p:cBhvr>
                                        <p:cTn id="19" dur="1000"/>
                                        <p:tgtEl>
                                          <p:spTgt spid="26"/>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49"/>
                                        </p:tgtEl>
                                        <p:attrNameLst>
                                          <p:attrName>style.visibility</p:attrName>
                                        </p:attrNameLst>
                                      </p:cBhvr>
                                      <p:to>
                                        <p:strVal val="visible"/>
                                      </p:to>
                                    </p:set>
                                    <p:anim calcmode="lin" valueType="num">
                                      <p:cBhvr>
                                        <p:cTn id="22" dur="1000" fill="hold"/>
                                        <p:tgtEl>
                                          <p:spTgt spid="49"/>
                                        </p:tgtEl>
                                        <p:attrNameLst>
                                          <p:attrName>ppt_w</p:attrName>
                                        </p:attrNameLst>
                                      </p:cBhvr>
                                      <p:tavLst>
                                        <p:tav tm="0">
                                          <p:val>
                                            <p:strVal val="#ppt_w*0.70"/>
                                          </p:val>
                                        </p:tav>
                                        <p:tav tm="100000">
                                          <p:val>
                                            <p:strVal val="#ppt_w"/>
                                          </p:val>
                                        </p:tav>
                                      </p:tavLst>
                                    </p:anim>
                                    <p:anim calcmode="lin" valueType="num">
                                      <p:cBhvr>
                                        <p:cTn id="23" dur="1000" fill="hold"/>
                                        <p:tgtEl>
                                          <p:spTgt spid="49"/>
                                        </p:tgtEl>
                                        <p:attrNameLst>
                                          <p:attrName>ppt_h</p:attrName>
                                        </p:attrNameLst>
                                      </p:cBhvr>
                                      <p:tavLst>
                                        <p:tav tm="0">
                                          <p:val>
                                            <p:strVal val="#ppt_h"/>
                                          </p:val>
                                        </p:tav>
                                        <p:tav tm="100000">
                                          <p:val>
                                            <p:strVal val="#ppt_h"/>
                                          </p:val>
                                        </p:tav>
                                      </p:tavLst>
                                    </p:anim>
                                    <p:animEffect transition="in" filter="fade">
                                      <p:cBhvr>
                                        <p:cTn id="24" dur="1000"/>
                                        <p:tgtEl>
                                          <p:spTgt spid="49"/>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47"/>
                                        </p:tgtEl>
                                        <p:attrNameLst>
                                          <p:attrName>style.visibility</p:attrName>
                                        </p:attrNameLst>
                                      </p:cBhvr>
                                      <p:to>
                                        <p:strVal val="visible"/>
                                      </p:to>
                                    </p:set>
                                    <p:anim calcmode="lin" valueType="num">
                                      <p:cBhvr>
                                        <p:cTn id="27" dur="1000" fill="hold"/>
                                        <p:tgtEl>
                                          <p:spTgt spid="47"/>
                                        </p:tgtEl>
                                        <p:attrNameLst>
                                          <p:attrName>ppt_w</p:attrName>
                                        </p:attrNameLst>
                                      </p:cBhvr>
                                      <p:tavLst>
                                        <p:tav tm="0">
                                          <p:val>
                                            <p:strVal val="#ppt_w*0.70"/>
                                          </p:val>
                                        </p:tav>
                                        <p:tav tm="100000">
                                          <p:val>
                                            <p:strVal val="#ppt_w"/>
                                          </p:val>
                                        </p:tav>
                                      </p:tavLst>
                                    </p:anim>
                                    <p:anim calcmode="lin" valueType="num">
                                      <p:cBhvr>
                                        <p:cTn id="28" dur="1000" fill="hold"/>
                                        <p:tgtEl>
                                          <p:spTgt spid="47"/>
                                        </p:tgtEl>
                                        <p:attrNameLst>
                                          <p:attrName>ppt_h</p:attrName>
                                        </p:attrNameLst>
                                      </p:cBhvr>
                                      <p:tavLst>
                                        <p:tav tm="0">
                                          <p:val>
                                            <p:strVal val="#ppt_h"/>
                                          </p:val>
                                        </p:tav>
                                        <p:tav tm="100000">
                                          <p:val>
                                            <p:strVal val="#ppt_h"/>
                                          </p:val>
                                        </p:tav>
                                      </p:tavLst>
                                    </p:anim>
                                    <p:animEffect transition="in" filter="fade">
                                      <p:cBhvr>
                                        <p:cTn id="29" dur="1000"/>
                                        <p:tgtEl>
                                          <p:spTgt spid="47"/>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0" fill="hold" grpId="0" nodeType="clickEffect">
                                  <p:stCondLst>
                                    <p:cond delay="0"/>
                                  </p:stCondLst>
                                  <p:childTnLst>
                                    <p:set>
                                      <p:cBhvr>
                                        <p:cTn id="33" dur="1" fill="hold">
                                          <p:stCondLst>
                                            <p:cond delay="0"/>
                                          </p:stCondLst>
                                        </p:cTn>
                                        <p:tgtEl>
                                          <p:spTgt spid="65"/>
                                        </p:tgtEl>
                                        <p:attrNameLst>
                                          <p:attrName>style.visibility</p:attrName>
                                        </p:attrNameLst>
                                      </p:cBhvr>
                                      <p:to>
                                        <p:strVal val="visible"/>
                                      </p:to>
                                    </p:set>
                                    <p:anim calcmode="lin" valueType="num">
                                      <p:cBhvr>
                                        <p:cTn id="34" dur="2000" fill="hold"/>
                                        <p:tgtEl>
                                          <p:spTgt spid="65"/>
                                        </p:tgtEl>
                                        <p:attrNameLst>
                                          <p:attrName>ppt_w</p:attrName>
                                        </p:attrNameLst>
                                      </p:cBhvr>
                                      <p:tavLst>
                                        <p:tav tm="0">
                                          <p:val>
                                            <p:fltVal val="0"/>
                                          </p:val>
                                        </p:tav>
                                        <p:tav tm="100000">
                                          <p:val>
                                            <p:strVal val="#ppt_w"/>
                                          </p:val>
                                        </p:tav>
                                      </p:tavLst>
                                    </p:anim>
                                    <p:anim calcmode="lin" valueType="num">
                                      <p:cBhvr>
                                        <p:cTn id="35" dur="2000" fill="hold"/>
                                        <p:tgtEl>
                                          <p:spTgt spid="65"/>
                                        </p:tgtEl>
                                        <p:attrNameLst>
                                          <p:attrName>ppt_h</p:attrName>
                                        </p:attrNameLst>
                                      </p:cBhvr>
                                      <p:tavLst>
                                        <p:tav tm="0">
                                          <p:val>
                                            <p:fltVal val="0"/>
                                          </p:val>
                                        </p:tav>
                                        <p:tav tm="100000">
                                          <p:val>
                                            <p:strVal val="#ppt_h"/>
                                          </p:val>
                                        </p:tav>
                                      </p:tavLst>
                                    </p:anim>
                                    <p:animEffect transition="in" filter="fade">
                                      <p:cBhvr>
                                        <p:cTn id="36" dur="2000"/>
                                        <p:tgtEl>
                                          <p:spTgt spid="65"/>
                                        </p:tgtEl>
                                      </p:cBhvr>
                                    </p:animEffect>
                                  </p:childTnLst>
                                </p:cTn>
                              </p:par>
                              <p:par>
                                <p:cTn id="37" presetID="53" presetClass="entr" presetSubtype="0" fill="hold" nodeType="withEffect">
                                  <p:stCondLst>
                                    <p:cond delay="0"/>
                                  </p:stCondLst>
                                  <p:childTnLst>
                                    <p:set>
                                      <p:cBhvr>
                                        <p:cTn id="38" dur="1" fill="hold">
                                          <p:stCondLst>
                                            <p:cond delay="0"/>
                                          </p:stCondLst>
                                        </p:cTn>
                                        <p:tgtEl>
                                          <p:spTgt spid="2"/>
                                        </p:tgtEl>
                                        <p:attrNameLst>
                                          <p:attrName>style.visibility</p:attrName>
                                        </p:attrNameLst>
                                      </p:cBhvr>
                                      <p:to>
                                        <p:strVal val="visible"/>
                                      </p:to>
                                    </p:set>
                                    <p:anim calcmode="lin" valueType="num">
                                      <p:cBhvr>
                                        <p:cTn id="39" dur="2000" fill="hold"/>
                                        <p:tgtEl>
                                          <p:spTgt spid="2"/>
                                        </p:tgtEl>
                                        <p:attrNameLst>
                                          <p:attrName>ppt_w</p:attrName>
                                        </p:attrNameLst>
                                      </p:cBhvr>
                                      <p:tavLst>
                                        <p:tav tm="0">
                                          <p:val>
                                            <p:fltVal val="0"/>
                                          </p:val>
                                        </p:tav>
                                        <p:tav tm="100000">
                                          <p:val>
                                            <p:strVal val="#ppt_w"/>
                                          </p:val>
                                        </p:tav>
                                      </p:tavLst>
                                    </p:anim>
                                    <p:anim calcmode="lin" valueType="num">
                                      <p:cBhvr>
                                        <p:cTn id="40" dur="2000" fill="hold"/>
                                        <p:tgtEl>
                                          <p:spTgt spid="2"/>
                                        </p:tgtEl>
                                        <p:attrNameLst>
                                          <p:attrName>ppt_h</p:attrName>
                                        </p:attrNameLst>
                                      </p:cBhvr>
                                      <p:tavLst>
                                        <p:tav tm="0">
                                          <p:val>
                                            <p:fltVal val="0"/>
                                          </p:val>
                                        </p:tav>
                                        <p:tav tm="100000">
                                          <p:val>
                                            <p:strVal val="#ppt_h"/>
                                          </p:val>
                                        </p:tav>
                                      </p:tavLst>
                                    </p:anim>
                                    <p:animEffect transition="in" filter="fade">
                                      <p:cBhvr>
                                        <p:cTn id="41" dur="2000"/>
                                        <p:tgtEl>
                                          <p:spTgt spid="2"/>
                                        </p:tgtEl>
                                      </p:cBhvr>
                                    </p:animEffect>
                                  </p:childTnLst>
                                </p:cTn>
                              </p:par>
                            </p:childTnLst>
                          </p:cTn>
                        </p:par>
                      </p:childTnLst>
                    </p:cTn>
                  </p:par>
                  <p:par>
                    <p:cTn id="42" fill="hold">
                      <p:stCondLst>
                        <p:cond delay="indefinite"/>
                      </p:stCondLst>
                      <p:childTnLst>
                        <p:par>
                          <p:cTn id="43" fill="hold">
                            <p:stCondLst>
                              <p:cond delay="0"/>
                            </p:stCondLst>
                            <p:childTnLst>
                              <p:par>
                                <p:cTn id="44" presetID="55" presetClass="entr" presetSubtype="0" fill="hold" grpId="0" nodeType="click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1000" fill="hold"/>
                                        <p:tgtEl>
                                          <p:spTgt spid="27"/>
                                        </p:tgtEl>
                                        <p:attrNameLst>
                                          <p:attrName>ppt_w</p:attrName>
                                        </p:attrNameLst>
                                      </p:cBhvr>
                                      <p:tavLst>
                                        <p:tav tm="0">
                                          <p:val>
                                            <p:strVal val="#ppt_w*0.70"/>
                                          </p:val>
                                        </p:tav>
                                        <p:tav tm="100000">
                                          <p:val>
                                            <p:strVal val="#ppt_w"/>
                                          </p:val>
                                        </p:tav>
                                      </p:tavLst>
                                    </p:anim>
                                    <p:anim calcmode="lin" valueType="num">
                                      <p:cBhvr>
                                        <p:cTn id="47" dur="1000" fill="hold"/>
                                        <p:tgtEl>
                                          <p:spTgt spid="27"/>
                                        </p:tgtEl>
                                        <p:attrNameLst>
                                          <p:attrName>ppt_h</p:attrName>
                                        </p:attrNameLst>
                                      </p:cBhvr>
                                      <p:tavLst>
                                        <p:tav tm="0">
                                          <p:val>
                                            <p:strVal val="#ppt_h"/>
                                          </p:val>
                                        </p:tav>
                                        <p:tav tm="100000">
                                          <p:val>
                                            <p:strVal val="#ppt_h"/>
                                          </p:val>
                                        </p:tav>
                                      </p:tavLst>
                                    </p:anim>
                                    <p:animEffect transition="in" filter="fade">
                                      <p:cBhvr>
                                        <p:cTn id="48" dur="1000"/>
                                        <p:tgtEl>
                                          <p:spTgt spid="27"/>
                                        </p:tgtEl>
                                      </p:cBhvr>
                                    </p:animEffect>
                                  </p:childTnLst>
                                </p:cTn>
                              </p:par>
                            </p:childTnLst>
                          </p:cTn>
                        </p:par>
                      </p:childTnLst>
                    </p:cTn>
                  </p:par>
                  <p:par>
                    <p:cTn id="49" fill="hold">
                      <p:stCondLst>
                        <p:cond delay="indefinite"/>
                      </p:stCondLst>
                      <p:childTnLst>
                        <p:par>
                          <p:cTn id="50" fill="hold">
                            <p:stCondLst>
                              <p:cond delay="0"/>
                            </p:stCondLst>
                            <p:childTnLst>
                              <p:par>
                                <p:cTn id="51" presetID="55" presetClass="entr" presetSubtype="0" fill="hold" nodeType="clickEffect">
                                  <p:stCondLst>
                                    <p:cond delay="0"/>
                                  </p:stCondLst>
                                  <p:childTnLst>
                                    <p:set>
                                      <p:cBhvr>
                                        <p:cTn id="52" dur="1" fill="hold">
                                          <p:stCondLst>
                                            <p:cond delay="0"/>
                                          </p:stCondLst>
                                        </p:cTn>
                                        <p:tgtEl>
                                          <p:spTgt spid="5"/>
                                        </p:tgtEl>
                                        <p:attrNameLst>
                                          <p:attrName>style.visibility</p:attrName>
                                        </p:attrNameLst>
                                      </p:cBhvr>
                                      <p:to>
                                        <p:strVal val="visible"/>
                                      </p:to>
                                    </p:set>
                                    <p:anim calcmode="lin" valueType="num">
                                      <p:cBhvr>
                                        <p:cTn id="53" dur="1000" fill="hold"/>
                                        <p:tgtEl>
                                          <p:spTgt spid="5"/>
                                        </p:tgtEl>
                                        <p:attrNameLst>
                                          <p:attrName>ppt_w</p:attrName>
                                        </p:attrNameLst>
                                      </p:cBhvr>
                                      <p:tavLst>
                                        <p:tav tm="0">
                                          <p:val>
                                            <p:strVal val="#ppt_w*0.70"/>
                                          </p:val>
                                        </p:tav>
                                        <p:tav tm="100000">
                                          <p:val>
                                            <p:strVal val="#ppt_w"/>
                                          </p:val>
                                        </p:tav>
                                      </p:tavLst>
                                    </p:anim>
                                    <p:anim calcmode="lin" valueType="num">
                                      <p:cBhvr>
                                        <p:cTn id="54" dur="1000" fill="hold"/>
                                        <p:tgtEl>
                                          <p:spTgt spid="5"/>
                                        </p:tgtEl>
                                        <p:attrNameLst>
                                          <p:attrName>ppt_h</p:attrName>
                                        </p:attrNameLst>
                                      </p:cBhvr>
                                      <p:tavLst>
                                        <p:tav tm="0">
                                          <p:val>
                                            <p:strVal val="#ppt_h"/>
                                          </p:val>
                                        </p:tav>
                                        <p:tav tm="100000">
                                          <p:val>
                                            <p:strVal val="#ppt_h"/>
                                          </p:val>
                                        </p:tav>
                                      </p:tavLst>
                                    </p:anim>
                                    <p:animEffect transition="in" filter="fade">
                                      <p:cBhvr>
                                        <p:cTn id="55" dur="1000"/>
                                        <p:tgtEl>
                                          <p:spTgt spid="5"/>
                                        </p:tgtEl>
                                      </p:cBhvr>
                                    </p:animEffect>
                                  </p:childTnLst>
                                </p:cTn>
                              </p:par>
                            </p:childTnLst>
                          </p:cTn>
                        </p:par>
                      </p:childTnLst>
                    </p:cTn>
                  </p:par>
                  <p:par>
                    <p:cTn id="56" fill="hold">
                      <p:stCondLst>
                        <p:cond delay="indefinite"/>
                      </p:stCondLst>
                      <p:childTnLst>
                        <p:par>
                          <p:cTn id="57" fill="hold">
                            <p:stCondLst>
                              <p:cond delay="0"/>
                            </p:stCondLst>
                            <p:childTnLst>
                              <p:par>
                                <p:cTn id="58" presetID="55" presetClass="entr" presetSubtype="0" fill="hold" grpId="0" nodeType="clickEffect">
                                  <p:stCondLst>
                                    <p:cond delay="0"/>
                                  </p:stCondLst>
                                  <p:childTnLst>
                                    <p:set>
                                      <p:cBhvr>
                                        <p:cTn id="59" dur="1" fill="hold">
                                          <p:stCondLst>
                                            <p:cond delay="0"/>
                                          </p:stCondLst>
                                        </p:cTn>
                                        <p:tgtEl>
                                          <p:spTgt spid="28"/>
                                        </p:tgtEl>
                                        <p:attrNameLst>
                                          <p:attrName>style.visibility</p:attrName>
                                        </p:attrNameLst>
                                      </p:cBhvr>
                                      <p:to>
                                        <p:strVal val="visible"/>
                                      </p:to>
                                    </p:set>
                                    <p:anim calcmode="lin" valueType="num">
                                      <p:cBhvr>
                                        <p:cTn id="60" dur="1000" fill="hold"/>
                                        <p:tgtEl>
                                          <p:spTgt spid="28"/>
                                        </p:tgtEl>
                                        <p:attrNameLst>
                                          <p:attrName>ppt_w</p:attrName>
                                        </p:attrNameLst>
                                      </p:cBhvr>
                                      <p:tavLst>
                                        <p:tav tm="0">
                                          <p:val>
                                            <p:strVal val="#ppt_w*0.70"/>
                                          </p:val>
                                        </p:tav>
                                        <p:tav tm="100000">
                                          <p:val>
                                            <p:strVal val="#ppt_w"/>
                                          </p:val>
                                        </p:tav>
                                      </p:tavLst>
                                    </p:anim>
                                    <p:anim calcmode="lin" valueType="num">
                                      <p:cBhvr>
                                        <p:cTn id="61" dur="1000" fill="hold"/>
                                        <p:tgtEl>
                                          <p:spTgt spid="28"/>
                                        </p:tgtEl>
                                        <p:attrNameLst>
                                          <p:attrName>ppt_h</p:attrName>
                                        </p:attrNameLst>
                                      </p:cBhvr>
                                      <p:tavLst>
                                        <p:tav tm="0">
                                          <p:val>
                                            <p:strVal val="#ppt_h"/>
                                          </p:val>
                                        </p:tav>
                                        <p:tav tm="100000">
                                          <p:val>
                                            <p:strVal val="#ppt_h"/>
                                          </p:val>
                                        </p:tav>
                                      </p:tavLst>
                                    </p:anim>
                                    <p:animEffect transition="in" filter="fade">
                                      <p:cBhvr>
                                        <p:cTn id="62" dur="1000"/>
                                        <p:tgtEl>
                                          <p:spTgt spid="28"/>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48"/>
                                        </p:tgtEl>
                                        <p:attrNameLst>
                                          <p:attrName>style.visibility</p:attrName>
                                        </p:attrNameLst>
                                      </p:cBhvr>
                                      <p:to>
                                        <p:strVal val="visible"/>
                                      </p:to>
                                    </p:set>
                                    <p:animEffect transition="in" filter="fade">
                                      <p:cBhvr>
                                        <p:cTn id="65" dur="2000"/>
                                        <p:tgtEl>
                                          <p:spTgt spid="48"/>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54"/>
                                        </p:tgtEl>
                                        <p:attrNameLst>
                                          <p:attrName>style.visibility</p:attrName>
                                        </p:attrNameLst>
                                      </p:cBhvr>
                                      <p:to>
                                        <p:strVal val="visible"/>
                                      </p:to>
                                    </p:set>
                                    <p:animEffect transition="in" filter="fade">
                                      <p:cBhvr>
                                        <p:cTn id="68" dur="2000"/>
                                        <p:tgtEl>
                                          <p:spTgt spid="54"/>
                                        </p:tgtEl>
                                      </p:cBhvr>
                                    </p:animEffect>
                                  </p:childTnLst>
                                </p:cTn>
                              </p:par>
                              <p:par>
                                <p:cTn id="69" presetID="55" presetClass="entr" presetSubtype="0" fill="hold" grpId="0" nodeType="withEffect">
                                  <p:stCondLst>
                                    <p:cond delay="0"/>
                                  </p:stCondLst>
                                  <p:childTnLst>
                                    <p:set>
                                      <p:cBhvr>
                                        <p:cTn id="70" dur="1" fill="hold">
                                          <p:stCondLst>
                                            <p:cond delay="0"/>
                                          </p:stCondLst>
                                        </p:cTn>
                                        <p:tgtEl>
                                          <p:spTgt spid="55"/>
                                        </p:tgtEl>
                                        <p:attrNameLst>
                                          <p:attrName>style.visibility</p:attrName>
                                        </p:attrNameLst>
                                      </p:cBhvr>
                                      <p:to>
                                        <p:strVal val="visible"/>
                                      </p:to>
                                    </p:set>
                                    <p:anim calcmode="lin" valueType="num">
                                      <p:cBhvr>
                                        <p:cTn id="71" dur="1000" fill="hold"/>
                                        <p:tgtEl>
                                          <p:spTgt spid="55"/>
                                        </p:tgtEl>
                                        <p:attrNameLst>
                                          <p:attrName>ppt_w</p:attrName>
                                        </p:attrNameLst>
                                      </p:cBhvr>
                                      <p:tavLst>
                                        <p:tav tm="0">
                                          <p:val>
                                            <p:strVal val="#ppt_w*0.70"/>
                                          </p:val>
                                        </p:tav>
                                        <p:tav tm="100000">
                                          <p:val>
                                            <p:strVal val="#ppt_w"/>
                                          </p:val>
                                        </p:tav>
                                      </p:tavLst>
                                    </p:anim>
                                    <p:anim calcmode="lin" valueType="num">
                                      <p:cBhvr>
                                        <p:cTn id="72" dur="1000" fill="hold"/>
                                        <p:tgtEl>
                                          <p:spTgt spid="55"/>
                                        </p:tgtEl>
                                        <p:attrNameLst>
                                          <p:attrName>ppt_h</p:attrName>
                                        </p:attrNameLst>
                                      </p:cBhvr>
                                      <p:tavLst>
                                        <p:tav tm="0">
                                          <p:val>
                                            <p:strVal val="#ppt_h"/>
                                          </p:val>
                                        </p:tav>
                                        <p:tav tm="100000">
                                          <p:val>
                                            <p:strVal val="#ppt_h"/>
                                          </p:val>
                                        </p:tav>
                                      </p:tavLst>
                                    </p:anim>
                                    <p:animEffect transition="in" filter="fade">
                                      <p:cBhvr>
                                        <p:cTn id="73" dur="1000"/>
                                        <p:tgtEl>
                                          <p:spTgt spid="55"/>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0" fill="hold" grpId="0" nodeType="clickEffect">
                                  <p:stCondLst>
                                    <p:cond delay="0"/>
                                  </p:stCondLst>
                                  <p:childTnLst>
                                    <p:set>
                                      <p:cBhvr>
                                        <p:cTn id="77" dur="1" fill="hold">
                                          <p:stCondLst>
                                            <p:cond delay="0"/>
                                          </p:stCondLst>
                                        </p:cTn>
                                        <p:tgtEl>
                                          <p:spTgt spid="66"/>
                                        </p:tgtEl>
                                        <p:attrNameLst>
                                          <p:attrName>style.visibility</p:attrName>
                                        </p:attrNameLst>
                                      </p:cBhvr>
                                      <p:to>
                                        <p:strVal val="visible"/>
                                      </p:to>
                                    </p:set>
                                    <p:anim calcmode="lin" valueType="num">
                                      <p:cBhvr>
                                        <p:cTn id="78" dur="2000" fill="hold"/>
                                        <p:tgtEl>
                                          <p:spTgt spid="66"/>
                                        </p:tgtEl>
                                        <p:attrNameLst>
                                          <p:attrName>ppt_w</p:attrName>
                                        </p:attrNameLst>
                                      </p:cBhvr>
                                      <p:tavLst>
                                        <p:tav tm="0">
                                          <p:val>
                                            <p:fltVal val="0"/>
                                          </p:val>
                                        </p:tav>
                                        <p:tav tm="100000">
                                          <p:val>
                                            <p:strVal val="#ppt_w"/>
                                          </p:val>
                                        </p:tav>
                                      </p:tavLst>
                                    </p:anim>
                                    <p:anim calcmode="lin" valueType="num">
                                      <p:cBhvr>
                                        <p:cTn id="79" dur="2000" fill="hold"/>
                                        <p:tgtEl>
                                          <p:spTgt spid="66"/>
                                        </p:tgtEl>
                                        <p:attrNameLst>
                                          <p:attrName>ppt_h</p:attrName>
                                        </p:attrNameLst>
                                      </p:cBhvr>
                                      <p:tavLst>
                                        <p:tav tm="0">
                                          <p:val>
                                            <p:fltVal val="0"/>
                                          </p:val>
                                        </p:tav>
                                        <p:tav tm="100000">
                                          <p:val>
                                            <p:strVal val="#ppt_h"/>
                                          </p:val>
                                        </p:tav>
                                      </p:tavLst>
                                    </p:anim>
                                    <p:animEffect transition="in" filter="fade">
                                      <p:cBhvr>
                                        <p:cTn id="80" dur="2000"/>
                                        <p:tgtEl>
                                          <p:spTgt spid="66"/>
                                        </p:tgtEl>
                                      </p:cBhvr>
                                    </p:animEffect>
                                  </p:childTnLst>
                                </p:cTn>
                              </p:par>
                              <p:par>
                                <p:cTn id="81" presetID="53" presetClass="entr" presetSubtype="0" fill="hold" nodeType="withEffect">
                                  <p:stCondLst>
                                    <p:cond delay="0"/>
                                  </p:stCondLst>
                                  <p:childTnLst>
                                    <p:set>
                                      <p:cBhvr>
                                        <p:cTn id="82" dur="1" fill="hold">
                                          <p:stCondLst>
                                            <p:cond delay="0"/>
                                          </p:stCondLst>
                                        </p:cTn>
                                        <p:tgtEl>
                                          <p:spTgt spid="3"/>
                                        </p:tgtEl>
                                        <p:attrNameLst>
                                          <p:attrName>style.visibility</p:attrName>
                                        </p:attrNameLst>
                                      </p:cBhvr>
                                      <p:to>
                                        <p:strVal val="visible"/>
                                      </p:to>
                                    </p:set>
                                    <p:anim calcmode="lin" valueType="num">
                                      <p:cBhvr>
                                        <p:cTn id="83" dur="2000" fill="hold"/>
                                        <p:tgtEl>
                                          <p:spTgt spid="3"/>
                                        </p:tgtEl>
                                        <p:attrNameLst>
                                          <p:attrName>ppt_w</p:attrName>
                                        </p:attrNameLst>
                                      </p:cBhvr>
                                      <p:tavLst>
                                        <p:tav tm="0">
                                          <p:val>
                                            <p:fltVal val="0"/>
                                          </p:val>
                                        </p:tav>
                                        <p:tav tm="100000">
                                          <p:val>
                                            <p:strVal val="#ppt_w"/>
                                          </p:val>
                                        </p:tav>
                                      </p:tavLst>
                                    </p:anim>
                                    <p:anim calcmode="lin" valueType="num">
                                      <p:cBhvr>
                                        <p:cTn id="84" dur="2000" fill="hold"/>
                                        <p:tgtEl>
                                          <p:spTgt spid="3"/>
                                        </p:tgtEl>
                                        <p:attrNameLst>
                                          <p:attrName>ppt_h</p:attrName>
                                        </p:attrNameLst>
                                      </p:cBhvr>
                                      <p:tavLst>
                                        <p:tav tm="0">
                                          <p:val>
                                            <p:fltVal val="0"/>
                                          </p:val>
                                        </p:tav>
                                        <p:tav tm="100000">
                                          <p:val>
                                            <p:strVal val="#ppt_h"/>
                                          </p:val>
                                        </p:tav>
                                      </p:tavLst>
                                    </p:anim>
                                    <p:animEffect transition="in" filter="fade">
                                      <p:cBhvr>
                                        <p:cTn id="85" dur="2000"/>
                                        <p:tgtEl>
                                          <p:spTgt spid="3"/>
                                        </p:tgtEl>
                                      </p:cBhvr>
                                    </p:animEffect>
                                  </p:childTnLst>
                                </p:cTn>
                              </p:par>
                            </p:childTnLst>
                          </p:cTn>
                        </p:par>
                        <p:par>
                          <p:cTn id="86" fill="hold">
                            <p:stCondLst>
                              <p:cond delay="2000"/>
                            </p:stCondLst>
                            <p:childTnLst>
                              <p:par>
                                <p:cTn id="87" presetID="22" presetClass="entr" presetSubtype="2" fill="hold" nodeType="afterEffect">
                                  <p:stCondLst>
                                    <p:cond delay="0"/>
                                  </p:stCondLst>
                                  <p:childTnLst>
                                    <p:set>
                                      <p:cBhvr>
                                        <p:cTn id="88" dur="1" fill="hold">
                                          <p:stCondLst>
                                            <p:cond delay="0"/>
                                          </p:stCondLst>
                                        </p:cTn>
                                        <p:tgtEl>
                                          <p:spTgt spid="45"/>
                                        </p:tgtEl>
                                        <p:attrNameLst>
                                          <p:attrName>style.visibility</p:attrName>
                                        </p:attrNameLst>
                                      </p:cBhvr>
                                      <p:to>
                                        <p:strVal val="visible"/>
                                      </p:to>
                                    </p:set>
                                    <p:animEffect transition="in" filter="wipe(right)">
                                      <p:cBhvr>
                                        <p:cTn id="89" dur="1000"/>
                                        <p:tgtEl>
                                          <p:spTgt spid="45"/>
                                        </p:tgtEl>
                                      </p:cBhvr>
                                    </p:animEffect>
                                  </p:childTnLst>
                                </p:cTn>
                              </p:par>
                            </p:childTnLst>
                          </p:cTn>
                        </p:par>
                      </p:childTnLst>
                    </p:cTn>
                  </p:par>
                  <p:par>
                    <p:cTn id="90" fill="hold">
                      <p:stCondLst>
                        <p:cond delay="indefinite"/>
                      </p:stCondLst>
                      <p:childTnLst>
                        <p:par>
                          <p:cTn id="91" fill="hold">
                            <p:stCondLst>
                              <p:cond delay="0"/>
                            </p:stCondLst>
                            <p:childTnLst>
                              <p:par>
                                <p:cTn id="92" presetID="53" presetClass="entr" presetSubtype="0" fill="hold" grpId="0" nodeType="clickEffect">
                                  <p:stCondLst>
                                    <p:cond delay="0"/>
                                  </p:stCondLst>
                                  <p:childTnLst>
                                    <p:set>
                                      <p:cBhvr>
                                        <p:cTn id="93" dur="1" fill="hold">
                                          <p:stCondLst>
                                            <p:cond delay="0"/>
                                          </p:stCondLst>
                                        </p:cTn>
                                        <p:tgtEl>
                                          <p:spTgt spid="56"/>
                                        </p:tgtEl>
                                        <p:attrNameLst>
                                          <p:attrName>style.visibility</p:attrName>
                                        </p:attrNameLst>
                                      </p:cBhvr>
                                      <p:to>
                                        <p:strVal val="visible"/>
                                      </p:to>
                                    </p:set>
                                    <p:anim calcmode="lin" valueType="num">
                                      <p:cBhvr>
                                        <p:cTn id="94" dur="2000" fill="hold"/>
                                        <p:tgtEl>
                                          <p:spTgt spid="56"/>
                                        </p:tgtEl>
                                        <p:attrNameLst>
                                          <p:attrName>ppt_w</p:attrName>
                                        </p:attrNameLst>
                                      </p:cBhvr>
                                      <p:tavLst>
                                        <p:tav tm="0">
                                          <p:val>
                                            <p:fltVal val="0"/>
                                          </p:val>
                                        </p:tav>
                                        <p:tav tm="100000">
                                          <p:val>
                                            <p:strVal val="#ppt_w"/>
                                          </p:val>
                                        </p:tav>
                                      </p:tavLst>
                                    </p:anim>
                                    <p:anim calcmode="lin" valueType="num">
                                      <p:cBhvr>
                                        <p:cTn id="95" dur="2000" fill="hold"/>
                                        <p:tgtEl>
                                          <p:spTgt spid="56"/>
                                        </p:tgtEl>
                                        <p:attrNameLst>
                                          <p:attrName>ppt_h</p:attrName>
                                        </p:attrNameLst>
                                      </p:cBhvr>
                                      <p:tavLst>
                                        <p:tav tm="0">
                                          <p:val>
                                            <p:fltVal val="0"/>
                                          </p:val>
                                        </p:tav>
                                        <p:tav tm="100000">
                                          <p:val>
                                            <p:strVal val="#ppt_h"/>
                                          </p:val>
                                        </p:tav>
                                      </p:tavLst>
                                    </p:anim>
                                    <p:animEffect transition="in" filter="fade">
                                      <p:cBhvr>
                                        <p:cTn id="96" dur="20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7" grpId="0" animBg="1"/>
      <p:bldP spid="49" grpId="0" animBg="1"/>
      <p:bldP spid="65" grpId="0" animBg="1"/>
      <p:bldP spid="66" grpId="0" animBg="1"/>
      <p:bldP spid="26" grpId="0" animBg="1"/>
      <p:bldP spid="27" grpId="0" animBg="1"/>
      <p:bldP spid="28" grpId="0" animBg="1"/>
      <p:bldP spid="48" grpId="0" animBg="1"/>
      <p:bldP spid="54" grpId="0" animBg="1"/>
      <p:bldP spid="55" grpId="0" animBg="1"/>
      <p:bldP spid="5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9"/>
          <p:cNvGrpSpPr/>
          <p:nvPr/>
        </p:nvGrpSpPr>
        <p:grpSpPr>
          <a:xfrm>
            <a:off x="0" y="0"/>
            <a:ext cx="9144000" cy="6858015"/>
            <a:chOff x="11646569" y="3633522"/>
            <a:chExt cx="9144000" cy="6858015"/>
          </a:xfrm>
        </p:grpSpPr>
        <p:sp>
          <p:nvSpPr>
            <p:cNvPr id="3" name="Rectangle 4"/>
            <p:cNvSpPr>
              <a:spLocks noChangeArrowheads="1"/>
            </p:cNvSpPr>
            <p:nvPr/>
          </p:nvSpPr>
          <p:spPr bwMode="auto">
            <a:xfrm>
              <a:off x="11646569" y="3633522"/>
              <a:ext cx="9144000" cy="6858015"/>
            </a:xfrm>
            <a:prstGeom prst="rect">
              <a:avLst/>
            </a:prstGeom>
            <a:solidFill>
              <a:schemeClr val="bg1">
                <a:lumMod val="85000"/>
              </a:schemeClr>
            </a:solidFill>
            <a:ln w="9525">
              <a:noFill/>
              <a:miter lim="800000"/>
              <a:headEnd/>
              <a:tailEnd/>
            </a:ln>
            <a:scene3d>
              <a:camera prst="orthographicFront"/>
              <a:lightRig rig="threePt" dir="t"/>
            </a:scene3d>
            <a:sp3d>
              <a:bevelT w="114300" prst="artDeco"/>
            </a:sp3d>
          </p:spPr>
          <p:txBody>
            <a:bodyPr wrap="none" anchor="ctr"/>
            <a:lstStyle/>
            <a:p>
              <a:pPr fontAlgn="base">
                <a:spcBef>
                  <a:spcPct val="0"/>
                </a:spcBef>
                <a:spcAft>
                  <a:spcPct val="0"/>
                </a:spcAft>
                <a:defRPr/>
              </a:pPr>
              <a:endParaRPr lang="en-US" kern="0">
                <a:solidFill>
                  <a:srgbClr val="FFFFFF"/>
                </a:solidFill>
              </a:endParaRPr>
            </a:p>
          </p:txBody>
        </p:sp>
        <p:pic>
          <p:nvPicPr>
            <p:cNvPr id="4" name="Picture 3" descr="rev chart.png"/>
            <p:cNvPicPr>
              <a:picLocks noChangeAspect="1"/>
            </p:cNvPicPr>
            <p:nvPr/>
          </p:nvPicPr>
          <p:blipFill>
            <a:blip r:embed="rId3" cstate="print"/>
            <a:srcRect t="-1512"/>
            <a:stretch>
              <a:fillRect/>
            </a:stretch>
          </p:blipFill>
          <p:spPr>
            <a:xfrm>
              <a:off x="11887199" y="3633522"/>
              <a:ext cx="8855241" cy="6799869"/>
            </a:xfrm>
            <a:prstGeom prst="rect">
              <a:avLst/>
            </a:prstGeom>
            <a:ln w="76200">
              <a:noFill/>
            </a:ln>
            <a:effectLst>
              <a:outerShdw blurRad="292100" dist="139700" dir="2700000" algn="tl" rotWithShape="0">
                <a:srgbClr val="333333">
                  <a:alpha val="65000"/>
                </a:srgbClr>
              </a:outerShdw>
            </a:effectLst>
          </p:spPr>
        </p:pic>
      </p:grpSp>
      <p:sp>
        <p:nvSpPr>
          <p:cNvPr id="5" name="Oval 4"/>
          <p:cNvSpPr/>
          <p:nvPr/>
        </p:nvSpPr>
        <p:spPr>
          <a:xfrm>
            <a:off x="942636" y="2554011"/>
            <a:ext cx="3384000" cy="2885091"/>
          </a:xfrm>
          <a:prstGeom prst="ellipse">
            <a:avLst/>
          </a:prstGeom>
          <a:noFill/>
          <a:ln w="76200">
            <a:solidFill>
              <a:schemeClr val="bg1"/>
            </a:solidFill>
          </a:ln>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FFFFFF"/>
              </a:solidFill>
            </a:endParaRPr>
          </a:p>
        </p:txBody>
      </p:sp>
      <p:sp>
        <p:nvSpPr>
          <p:cNvPr id="6" name="TextBox 5"/>
          <p:cNvSpPr txBox="1"/>
          <p:nvPr/>
        </p:nvSpPr>
        <p:spPr>
          <a:xfrm>
            <a:off x="8763000" y="6457950"/>
            <a:ext cx="438150" cy="307777"/>
          </a:xfrm>
          <a:prstGeom prst="rect">
            <a:avLst/>
          </a:prstGeom>
          <a:noFill/>
        </p:spPr>
        <p:txBody>
          <a:bodyPr wrap="square" rtlCol="0">
            <a:spAutoFit/>
          </a:bodyPr>
          <a:lstStyle/>
          <a:p>
            <a:r>
              <a:rPr lang="en-AU" sz="1400" dirty="0">
                <a:solidFill>
                  <a:srgbClr val="000000"/>
                </a:solidFill>
                <a:latin typeface="Arial" pitchFamily="34" charset="0"/>
              </a:rPr>
              <a:t>6</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Footer Placeholder 3"/>
          <p:cNvSpPr>
            <a:spLocks noGrp="1"/>
          </p:cNvSpPr>
          <p:nvPr>
            <p:ph type="ftr" sz="quarter" idx="10"/>
          </p:nvPr>
        </p:nvSpPr>
        <p:spPr>
          <a:xfrm>
            <a:off x="271307" y="6381750"/>
            <a:ext cx="3165576" cy="476250"/>
          </a:xfrm>
        </p:spPr>
        <p:txBody>
          <a:bodyPr/>
          <a:lstStyle/>
          <a:p>
            <a:r>
              <a:rPr lang="en-US" dirty="0">
                <a:solidFill>
                  <a:srgbClr val="FFFFFF"/>
                </a:solidFill>
              </a:rPr>
              <a:t>The  Lamb shall overcome them</a:t>
            </a:r>
          </a:p>
        </p:txBody>
      </p:sp>
      <p:pic>
        <p:nvPicPr>
          <p:cNvPr id="7" name="Picture 4" descr="D:\Picture23.jpg"/>
          <p:cNvPicPr>
            <a:picLocks noChangeAspect="1" noChangeArrowheads="1"/>
          </p:cNvPicPr>
          <p:nvPr/>
        </p:nvPicPr>
        <p:blipFill>
          <a:blip r:embed="rId3" cstate="print"/>
          <a:srcRect/>
          <a:stretch>
            <a:fillRect/>
          </a:stretch>
        </p:blipFill>
        <p:spPr bwMode="auto">
          <a:xfrm>
            <a:off x="5596768" y="-369053"/>
            <a:ext cx="3600974" cy="2700731"/>
          </a:xfrm>
          <a:prstGeom prst="rect">
            <a:avLst/>
          </a:prstGeom>
          <a:ln>
            <a:noFill/>
          </a:ln>
          <a:effectLst>
            <a:softEdge rad="635000"/>
          </a:effectLst>
        </p:spPr>
      </p:pic>
      <p:sp>
        <p:nvSpPr>
          <p:cNvPr id="21" name="TextBox 20"/>
          <p:cNvSpPr txBox="1"/>
          <p:nvPr/>
        </p:nvSpPr>
        <p:spPr>
          <a:xfrm>
            <a:off x="438150" y="2597379"/>
            <a:ext cx="8895746" cy="800219"/>
          </a:xfrm>
          <a:prstGeom prst="rect">
            <a:avLst/>
          </a:prstGeom>
          <a:noFill/>
          <a:ln>
            <a:noFill/>
          </a:ln>
        </p:spPr>
        <p:txBody>
          <a:bodyPr wrap="square" rtlCol="0">
            <a:spAutoFit/>
          </a:bodyPr>
          <a:lstStyle/>
          <a:p>
            <a:endParaRPr lang="en-AU" sz="800" b="1" dirty="0">
              <a:solidFill>
                <a:srgbClr val="C00000"/>
              </a:solidFill>
              <a:latin typeface="Arial" pitchFamily="34" charset="0"/>
              <a:cs typeface="Arial" pitchFamily="34" charset="0"/>
            </a:endParaRPr>
          </a:p>
          <a:p>
            <a:pPr lvl="1">
              <a:buFont typeface="Arial" pitchFamily="34" charset="0"/>
              <a:buChar char="•"/>
              <a:tabLst>
                <a:tab pos="630238" algn="l"/>
              </a:tabLst>
            </a:pPr>
            <a:r>
              <a:rPr lang="en-AU" sz="2400" dirty="0">
                <a:solidFill>
                  <a:srgbClr val="000000"/>
                </a:solidFill>
                <a:latin typeface="Arial" pitchFamily="34" charset="0"/>
                <a:cs typeface="Arial" pitchFamily="34" charset="0"/>
              </a:rPr>
              <a:t>The Lamb on Mt. Zion </a:t>
            </a:r>
            <a:r>
              <a:rPr lang="en-AU" dirty="0">
                <a:solidFill>
                  <a:srgbClr val="000000"/>
                </a:solidFill>
                <a:latin typeface="Arial" pitchFamily="34" charset="0"/>
                <a:cs typeface="Arial" pitchFamily="34" charset="0"/>
              </a:rPr>
              <a:t>&amp;</a:t>
            </a:r>
            <a:r>
              <a:rPr lang="en-AU" sz="2400" dirty="0">
                <a:solidFill>
                  <a:srgbClr val="000000"/>
                </a:solidFill>
                <a:latin typeface="Arial" pitchFamily="34" charset="0"/>
                <a:cs typeface="Arial" pitchFamily="34" charset="0"/>
              </a:rPr>
              <a:t> the Angel of the Bow  </a:t>
            </a:r>
            <a:r>
              <a:rPr lang="en-AU" sz="2000" b="1" dirty="0">
                <a:solidFill>
                  <a:srgbClr val="C00000"/>
                </a:solidFill>
                <a:latin typeface="Arial" pitchFamily="34" charset="0"/>
                <a:cs typeface="Arial" pitchFamily="34" charset="0"/>
              </a:rPr>
              <a:t>Ch.10 </a:t>
            </a:r>
            <a:r>
              <a:rPr lang="en-AU" sz="1600" b="1" dirty="0">
                <a:solidFill>
                  <a:srgbClr val="C00000"/>
                </a:solidFill>
                <a:latin typeface="Arial" pitchFamily="34" charset="0"/>
                <a:cs typeface="Arial" pitchFamily="34" charset="0"/>
              </a:rPr>
              <a:t>&amp;</a:t>
            </a:r>
            <a:r>
              <a:rPr lang="en-AU" sz="2000" dirty="0">
                <a:solidFill>
                  <a:srgbClr val="000000"/>
                </a:solidFill>
                <a:latin typeface="Arial" pitchFamily="34" charset="0"/>
                <a:cs typeface="Arial" pitchFamily="34" charset="0"/>
              </a:rPr>
              <a:t> </a:t>
            </a:r>
            <a:r>
              <a:rPr lang="en-AU" sz="2000" b="1" dirty="0">
                <a:solidFill>
                  <a:srgbClr val="C00000"/>
                </a:solidFill>
                <a:latin typeface="Arial" pitchFamily="34" charset="0"/>
                <a:cs typeface="Arial" pitchFamily="34" charset="0"/>
              </a:rPr>
              <a:t>14.</a:t>
            </a:r>
            <a:endParaRPr lang="en-AU" sz="1400" dirty="0">
              <a:solidFill>
                <a:srgbClr val="000000"/>
              </a:solidFill>
              <a:latin typeface="Arial" pitchFamily="34" charset="0"/>
              <a:cs typeface="Arial" pitchFamily="34" charset="0"/>
            </a:endParaRPr>
          </a:p>
          <a:p>
            <a:pPr lvl="1">
              <a:buFont typeface="Arial" pitchFamily="34" charset="0"/>
              <a:buChar char="•"/>
              <a:tabLst>
                <a:tab pos="630238" algn="l"/>
              </a:tabLst>
            </a:pPr>
            <a:endParaRPr lang="en-AU" sz="1400" b="1" dirty="0">
              <a:solidFill>
                <a:srgbClr val="C00000"/>
              </a:solidFill>
              <a:latin typeface="Arial" pitchFamily="34" charset="0"/>
              <a:cs typeface="Arial" pitchFamily="34" charset="0"/>
            </a:endParaRPr>
          </a:p>
        </p:txBody>
      </p:sp>
      <p:sp>
        <p:nvSpPr>
          <p:cNvPr id="12" name="Rectangle 11"/>
          <p:cNvSpPr/>
          <p:nvPr/>
        </p:nvSpPr>
        <p:spPr>
          <a:xfrm>
            <a:off x="-20778"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algn="ctr">
              <a:defRPr/>
            </a:pPr>
            <a:endParaRPr lang="en-AU" kern="0">
              <a:solidFill>
                <a:srgbClr val="FFFFFF"/>
              </a:solidFill>
            </a:endParaRPr>
          </a:p>
        </p:txBody>
      </p:sp>
      <p:pic>
        <p:nvPicPr>
          <p:cNvPr id="10" name="Picture 21" descr="Rev5v7"/>
          <p:cNvPicPr>
            <a:picLocks noChangeAspect="1" noChangeArrowheads="1"/>
          </p:cNvPicPr>
          <p:nvPr/>
        </p:nvPicPr>
        <p:blipFill>
          <a:blip r:embed="rId4" cstate="print"/>
          <a:srcRect/>
          <a:stretch>
            <a:fillRect/>
          </a:stretch>
        </p:blipFill>
        <p:spPr>
          <a:xfrm>
            <a:off x="-236489" y="3547261"/>
            <a:ext cx="4233216" cy="3184621"/>
          </a:xfrm>
          <a:prstGeom prst="rect">
            <a:avLst/>
          </a:prstGeom>
          <a:ln>
            <a:noFill/>
          </a:ln>
          <a:effectLst>
            <a:softEdge rad="635000"/>
          </a:effectLst>
        </p:spPr>
      </p:pic>
      <p:sp>
        <p:nvSpPr>
          <p:cNvPr id="15" name="TextBox 14"/>
          <p:cNvSpPr txBox="1"/>
          <p:nvPr/>
        </p:nvSpPr>
        <p:spPr>
          <a:xfrm>
            <a:off x="2659124" y="4562148"/>
            <a:ext cx="6463862" cy="461665"/>
          </a:xfrm>
          <a:prstGeom prst="rect">
            <a:avLst/>
          </a:prstGeom>
          <a:noFill/>
          <a:ln>
            <a:noFill/>
          </a:ln>
        </p:spPr>
        <p:txBody>
          <a:bodyPr wrap="square" rtlCol="0">
            <a:spAutoFit/>
          </a:bodyPr>
          <a:lstStyle/>
          <a:p>
            <a:pPr lvl="1">
              <a:buFont typeface="Arial" pitchFamily="34" charset="0"/>
              <a:buChar char="•"/>
              <a:tabLst>
                <a:tab pos="630238" algn="l"/>
              </a:tabLst>
            </a:pPr>
            <a:r>
              <a:rPr lang="en-AU" sz="2400" dirty="0">
                <a:solidFill>
                  <a:srgbClr val="000000"/>
                </a:solidFill>
                <a:latin typeface="Arial" pitchFamily="34" charset="0"/>
                <a:cs typeface="Arial" pitchFamily="34" charset="0"/>
              </a:rPr>
              <a:t>The 144 thousand </a:t>
            </a:r>
            <a:r>
              <a:rPr lang="en-AU" dirty="0">
                <a:solidFill>
                  <a:srgbClr val="000000"/>
                </a:solidFill>
                <a:latin typeface="Arial" pitchFamily="34" charset="0"/>
                <a:cs typeface="Arial" pitchFamily="34" charset="0"/>
              </a:rPr>
              <a:t>&amp;</a:t>
            </a:r>
            <a:r>
              <a:rPr lang="en-AU" sz="2400" dirty="0">
                <a:solidFill>
                  <a:srgbClr val="000000"/>
                </a:solidFill>
                <a:latin typeface="Arial" pitchFamily="34" charset="0"/>
                <a:cs typeface="Arial" pitchFamily="34" charset="0"/>
              </a:rPr>
              <a:t> 1600 furlongs. </a:t>
            </a:r>
            <a:r>
              <a:rPr lang="en-AU" sz="2000" b="1" dirty="0">
                <a:solidFill>
                  <a:srgbClr val="C00000"/>
                </a:solidFill>
                <a:latin typeface="Arial" pitchFamily="34" charset="0"/>
                <a:cs typeface="Arial" pitchFamily="34" charset="0"/>
              </a:rPr>
              <a:t>Ch</a:t>
            </a:r>
            <a:r>
              <a:rPr lang="en-AU" sz="2400" dirty="0">
                <a:solidFill>
                  <a:srgbClr val="000000"/>
                </a:solidFill>
                <a:latin typeface="Arial" pitchFamily="34" charset="0"/>
                <a:cs typeface="Arial" pitchFamily="34" charset="0"/>
              </a:rPr>
              <a:t>.</a:t>
            </a:r>
            <a:r>
              <a:rPr lang="en-AU" sz="2000" b="1" dirty="0">
                <a:solidFill>
                  <a:srgbClr val="C00000"/>
                </a:solidFill>
                <a:latin typeface="Arial" pitchFamily="34" charset="0"/>
                <a:cs typeface="Arial" pitchFamily="34" charset="0"/>
              </a:rPr>
              <a:t>14.</a:t>
            </a:r>
            <a:endParaRPr lang="en-AU" sz="1400" b="1" dirty="0">
              <a:solidFill>
                <a:srgbClr val="C00000"/>
              </a:solidFill>
              <a:latin typeface="Arial" pitchFamily="34" charset="0"/>
              <a:cs typeface="Arial" pitchFamily="34" charset="0"/>
            </a:endParaRPr>
          </a:p>
        </p:txBody>
      </p:sp>
      <p:sp>
        <p:nvSpPr>
          <p:cNvPr id="16" name="TextBox 15"/>
          <p:cNvSpPr txBox="1"/>
          <p:nvPr/>
        </p:nvSpPr>
        <p:spPr>
          <a:xfrm>
            <a:off x="1723045" y="3459889"/>
            <a:ext cx="6588000" cy="800219"/>
          </a:xfrm>
          <a:prstGeom prst="rect">
            <a:avLst/>
          </a:prstGeom>
          <a:noFill/>
          <a:ln>
            <a:noFill/>
          </a:ln>
        </p:spPr>
        <p:txBody>
          <a:bodyPr wrap="square" rtlCol="0">
            <a:spAutoFit/>
          </a:bodyPr>
          <a:lstStyle/>
          <a:p>
            <a:endParaRPr lang="en-AU" sz="800" b="1" dirty="0">
              <a:solidFill>
                <a:srgbClr val="C00000"/>
              </a:solidFill>
              <a:latin typeface="Arial" pitchFamily="34" charset="0"/>
              <a:cs typeface="Arial" pitchFamily="34" charset="0"/>
            </a:endParaRPr>
          </a:p>
          <a:p>
            <a:pPr lvl="1">
              <a:buFont typeface="Arial" pitchFamily="34" charset="0"/>
              <a:buChar char="•"/>
            </a:pPr>
            <a:r>
              <a:rPr lang="en-AU" sz="2400" dirty="0">
                <a:solidFill>
                  <a:srgbClr val="000000"/>
                </a:solidFill>
                <a:latin typeface="Arial" pitchFamily="34" charset="0"/>
                <a:cs typeface="Arial" pitchFamily="34" charset="0"/>
              </a:rPr>
              <a:t>The Structure of </a:t>
            </a:r>
            <a:r>
              <a:rPr lang="en-AU" sz="2000" b="1" dirty="0">
                <a:solidFill>
                  <a:srgbClr val="C00000"/>
                </a:solidFill>
                <a:latin typeface="Arial" pitchFamily="34" charset="0"/>
                <a:cs typeface="Arial" pitchFamily="34" charset="0"/>
              </a:rPr>
              <a:t>Ch</a:t>
            </a:r>
            <a:r>
              <a:rPr lang="en-AU" sz="2400" dirty="0">
                <a:solidFill>
                  <a:srgbClr val="000000"/>
                </a:solidFill>
                <a:latin typeface="Arial" pitchFamily="34" charset="0"/>
                <a:cs typeface="Arial" pitchFamily="34" charset="0"/>
              </a:rPr>
              <a:t>.</a:t>
            </a:r>
            <a:r>
              <a:rPr lang="en-AU" sz="2000" b="1" dirty="0">
                <a:solidFill>
                  <a:srgbClr val="C00000"/>
                </a:solidFill>
                <a:latin typeface="Arial" pitchFamily="34" charset="0"/>
                <a:cs typeface="Arial" pitchFamily="34" charset="0"/>
              </a:rPr>
              <a:t>14. </a:t>
            </a:r>
            <a:r>
              <a:rPr lang="en-AU" sz="2000" b="1" dirty="0">
                <a:latin typeface="Arial" pitchFamily="34" charset="0"/>
                <a:cs typeface="Arial" pitchFamily="34" charset="0"/>
              </a:rPr>
              <a:t>-</a:t>
            </a:r>
            <a:r>
              <a:rPr lang="en-AU" sz="2000" b="1" dirty="0">
                <a:solidFill>
                  <a:srgbClr val="C00000"/>
                </a:solidFill>
                <a:latin typeface="Arial" pitchFamily="34" charset="0"/>
                <a:cs typeface="Arial" pitchFamily="34" charset="0"/>
              </a:rPr>
              <a:t>  </a:t>
            </a:r>
            <a:r>
              <a:rPr lang="en-AU" sz="2400" dirty="0">
                <a:latin typeface="Arial" pitchFamily="34" charset="0"/>
                <a:cs typeface="Arial" pitchFamily="34" charset="0"/>
              </a:rPr>
              <a:t>Angels and Times</a:t>
            </a:r>
            <a:endParaRPr lang="en-AU" sz="1400" b="1" dirty="0">
              <a:solidFill>
                <a:srgbClr val="C00000"/>
              </a:solidFill>
              <a:latin typeface="Arial" pitchFamily="34" charset="0"/>
              <a:cs typeface="Arial" pitchFamily="34" charset="0"/>
            </a:endParaRPr>
          </a:p>
          <a:p>
            <a:pPr lvl="1">
              <a:buFont typeface="Arial" pitchFamily="34" charset="0"/>
              <a:buChar char="•"/>
              <a:tabLst>
                <a:tab pos="630238" algn="l"/>
              </a:tabLst>
            </a:pPr>
            <a:endParaRPr lang="en-AU" sz="1400" b="1" dirty="0">
              <a:solidFill>
                <a:srgbClr val="C00000"/>
              </a:solidFill>
              <a:latin typeface="Arial" pitchFamily="34" charset="0"/>
              <a:cs typeface="Arial" pitchFamily="34" charset="0"/>
            </a:endParaRPr>
          </a:p>
        </p:txBody>
      </p:sp>
      <p:sp>
        <p:nvSpPr>
          <p:cNvPr id="20" name="Rectangle 2"/>
          <p:cNvSpPr>
            <a:spLocks noGrp="1" noChangeArrowheads="1"/>
          </p:cNvSpPr>
          <p:nvPr>
            <p:ph type="title"/>
          </p:nvPr>
        </p:nvSpPr>
        <p:spPr>
          <a:xfrm>
            <a:off x="1824858" y="1237667"/>
            <a:ext cx="3563897" cy="687449"/>
          </a:xfrm>
        </p:spPr>
        <p:txBody>
          <a:bodyPr/>
          <a:lstStyle/>
          <a:p>
            <a:r>
              <a:rPr lang="en-US" sz="2800" b="1" u="sng" dirty="0">
                <a:latin typeface="Arial" pitchFamily="34" charset="0"/>
                <a:cs typeface="Arial" pitchFamily="34" charset="0"/>
              </a:rPr>
              <a:t>Session Outline</a:t>
            </a:r>
          </a:p>
        </p:txBody>
      </p:sp>
      <p:sp>
        <p:nvSpPr>
          <p:cNvPr id="22" name="TextBox 21"/>
          <p:cNvSpPr txBox="1"/>
          <p:nvPr/>
        </p:nvSpPr>
        <p:spPr>
          <a:xfrm>
            <a:off x="1748221" y="1846969"/>
            <a:ext cx="3024000" cy="492443"/>
          </a:xfrm>
          <a:prstGeom prst="rect">
            <a:avLst/>
          </a:prstGeom>
          <a:noFill/>
        </p:spPr>
        <p:txBody>
          <a:bodyPr wrap="square" rtlCol="0">
            <a:spAutoFit/>
          </a:bodyPr>
          <a:lstStyle/>
          <a:p>
            <a:pPr lvl="1"/>
            <a:r>
              <a:rPr lang="en-AU" sz="2600" b="1" dirty="0">
                <a:solidFill>
                  <a:srgbClr val="000000"/>
                </a:solidFill>
                <a:latin typeface="Arial" pitchFamily="34" charset="0"/>
                <a:cs typeface="Arial" pitchFamily="34" charset="0"/>
              </a:rPr>
              <a:t> </a:t>
            </a:r>
            <a:r>
              <a:rPr lang="en-AU" sz="2400" b="1" dirty="0">
                <a:solidFill>
                  <a:srgbClr val="C00000"/>
                </a:solidFill>
                <a:latin typeface="Arial" pitchFamily="34" charset="0"/>
                <a:cs typeface="Arial" pitchFamily="34" charset="0"/>
              </a:rPr>
              <a:t>Rev.10 &amp;14.</a:t>
            </a:r>
            <a:endParaRPr lang="en-AU" sz="2400" b="1" dirty="0">
              <a:solidFill>
                <a:srgbClr val="000000"/>
              </a:solidFill>
              <a:latin typeface="Arial" pitchFamily="34" charset="0"/>
              <a:cs typeface="Arial" pitchFamily="34" charset="0"/>
            </a:endParaRPr>
          </a:p>
        </p:txBody>
      </p:sp>
      <p:sp>
        <p:nvSpPr>
          <p:cNvPr id="23" name="Text Box 5"/>
          <p:cNvSpPr txBox="1">
            <a:spLocks noChangeArrowheads="1"/>
          </p:cNvSpPr>
          <p:nvPr/>
        </p:nvSpPr>
        <p:spPr bwMode="auto">
          <a:xfrm>
            <a:off x="378368" y="315320"/>
            <a:ext cx="5451797" cy="584775"/>
          </a:xfrm>
          <a:prstGeom prst="rect">
            <a:avLst/>
          </a:prstGeom>
          <a:no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spcBef>
                <a:spcPct val="50000"/>
              </a:spcBef>
            </a:pPr>
            <a:r>
              <a:rPr lang="en-US" sz="2800" b="1" i="1" dirty="0">
                <a:solidFill>
                  <a:srgbClr val="2D2D8A"/>
                </a:solidFill>
                <a:latin typeface="Arial" pitchFamily="34" charset="0"/>
                <a:cs typeface="Arial" pitchFamily="34" charset="0"/>
              </a:rPr>
              <a:t> </a:t>
            </a:r>
            <a:r>
              <a:rPr lang="en-US" sz="3200" b="1" i="1" dirty="0">
                <a:solidFill>
                  <a:srgbClr val="2D2D8A"/>
                </a:solidFill>
                <a:latin typeface="Arial" pitchFamily="34" charset="0"/>
                <a:cs typeface="Arial" pitchFamily="34" charset="0"/>
              </a:rPr>
              <a:t>‘The Lamb on Mount Zion’.</a:t>
            </a:r>
          </a:p>
        </p:txBody>
      </p:sp>
      <p:sp>
        <p:nvSpPr>
          <p:cNvPr id="13" name="TextBox 12"/>
          <p:cNvSpPr txBox="1"/>
          <p:nvPr/>
        </p:nvSpPr>
        <p:spPr>
          <a:xfrm>
            <a:off x="8763000" y="6457950"/>
            <a:ext cx="438150" cy="307777"/>
          </a:xfrm>
          <a:prstGeom prst="rect">
            <a:avLst/>
          </a:prstGeom>
          <a:noFill/>
        </p:spPr>
        <p:txBody>
          <a:bodyPr wrap="square" rtlCol="0">
            <a:spAutoFit/>
          </a:bodyPr>
          <a:lstStyle/>
          <a:p>
            <a:r>
              <a:rPr lang="en-AU" sz="1400" dirty="0">
                <a:solidFill>
                  <a:schemeClr val="bg1"/>
                </a:solidFill>
                <a:latin typeface="Arial" pitchFamily="34" charset="0"/>
              </a:rPr>
              <a:t>7</a:t>
            </a: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1">
                                            <p:txEl>
                                              <p:pRg st="1" end="1"/>
                                            </p:txEl>
                                          </p:spTgt>
                                        </p:tgtEl>
                                        <p:attrNameLst>
                                          <p:attrName>style.visibility</p:attrName>
                                        </p:attrNameLst>
                                      </p:cBhvr>
                                      <p:to>
                                        <p:strVal val="visible"/>
                                      </p:to>
                                    </p:set>
                                    <p:anim calcmode="lin" valueType="num">
                                      <p:cBhvr>
                                        <p:cTn id="7" dur="1000" fill="hold"/>
                                        <p:tgtEl>
                                          <p:spTgt spid="21">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21">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21">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6">
                                            <p:txEl>
                                              <p:pRg st="1" end="1"/>
                                            </p:txEl>
                                          </p:spTgt>
                                        </p:tgtEl>
                                        <p:attrNameLst>
                                          <p:attrName>style.visibility</p:attrName>
                                        </p:attrNameLst>
                                      </p:cBhvr>
                                      <p:to>
                                        <p:strVal val="visible"/>
                                      </p:to>
                                    </p:set>
                                    <p:anim calcmode="lin" valueType="num">
                                      <p:cBhvr>
                                        <p:cTn id="14" dur="1000" fill="hold"/>
                                        <p:tgtEl>
                                          <p:spTgt spid="16">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16">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1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 calcmode="lin" valueType="num">
                                      <p:cBhvr>
                                        <p:cTn id="21" dur="1000" fill="hold"/>
                                        <p:tgtEl>
                                          <p:spTgt spid="15">
                                            <p:txEl>
                                              <p:pRg st="0" end="0"/>
                                            </p:txEl>
                                          </p:spTgt>
                                        </p:tgtEl>
                                        <p:attrNameLst>
                                          <p:attrName>ppt_w</p:attrName>
                                        </p:attrNameLst>
                                      </p:cBhvr>
                                      <p:tavLst>
                                        <p:tav tm="0">
                                          <p:val>
                                            <p:strVal val="#ppt_w*0.70"/>
                                          </p:val>
                                        </p:tav>
                                        <p:tav tm="100000">
                                          <p:val>
                                            <p:strVal val="#ppt_w"/>
                                          </p:val>
                                        </p:tav>
                                      </p:tavLst>
                                    </p:anim>
                                    <p:anim calcmode="lin" valueType="num">
                                      <p:cBhvr>
                                        <p:cTn id="22" dur="1000" fill="hold"/>
                                        <p:tgtEl>
                                          <p:spTgt spid="15">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1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mph" presetSubtype="0" grpId="0" nodeType="clickEffect">
                                  <p:stCondLst>
                                    <p:cond delay="0"/>
                                  </p:stCondLst>
                                  <p:childTnLst>
                                    <p:set>
                                      <p:cBhvr rctx="PPT">
                                        <p:cTn id="27" dur="indefinite"/>
                                        <p:tgtEl>
                                          <p:spTgt spid="15">
                                            <p:txEl>
                                              <p:pRg st="0" end="0"/>
                                            </p:txEl>
                                          </p:spTgt>
                                        </p:tgtEl>
                                        <p:attrNameLst>
                                          <p:attrName>style.opacity</p:attrName>
                                        </p:attrNameLst>
                                      </p:cBhvr>
                                      <p:to>
                                        <p:strVal val="0.2"/>
                                      </p:to>
                                    </p:set>
                                    <p:animEffect filter="image" prLst="opacity: 0.2">
                                      <p:cBhvr rctx="IE">
                                        <p:cTn id="28" dur="indefinite"/>
                                        <p:tgtEl>
                                          <p:spTgt spid="15">
                                            <p:txEl>
                                              <p:pRg st="0" end="0"/>
                                            </p:txEl>
                                          </p:spTgt>
                                        </p:tgtEl>
                                      </p:cBhvr>
                                    </p:animEffect>
                                  </p:childTnLst>
                                </p:cTn>
                              </p:par>
                              <p:par>
                                <p:cTn id="29" presetID="9" presetClass="emph" presetSubtype="0" grpId="0" nodeType="withEffect">
                                  <p:stCondLst>
                                    <p:cond delay="0"/>
                                  </p:stCondLst>
                                  <p:childTnLst>
                                    <p:set>
                                      <p:cBhvr rctx="PPT">
                                        <p:cTn id="30" dur="indefinite"/>
                                        <p:tgtEl>
                                          <p:spTgt spid="16">
                                            <p:txEl>
                                              <p:pRg st="1" end="1"/>
                                            </p:txEl>
                                          </p:spTgt>
                                        </p:tgtEl>
                                        <p:attrNameLst>
                                          <p:attrName>style.opacity</p:attrName>
                                        </p:attrNameLst>
                                      </p:cBhvr>
                                      <p:to>
                                        <p:strVal val="0.2"/>
                                      </p:to>
                                    </p:set>
                                    <p:animEffect filter="image" prLst="opacity: 0.2">
                                      <p:cBhvr rctx="IE">
                                        <p:cTn id="31" dur="indefinite"/>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P spid="16"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201150" cy="6915150"/>
          </a:xfrm>
          <a:prstGeom prst="rect">
            <a:avLst/>
          </a:prstGeom>
          <a:solidFill>
            <a:srgbClr val="000000"/>
          </a:solidFill>
          <a:ln w="9525">
            <a:noFill/>
            <a:miter lim="800000"/>
            <a:headEnd/>
            <a:tailEnd/>
          </a:ln>
          <a:effectLst>
            <a:softEdge rad="127000"/>
          </a:effectLst>
        </p:spPr>
        <p:txBody>
          <a:bodyPr wrap="none" anchor="ctr"/>
          <a:lstStyle/>
          <a:p>
            <a:endParaRPr lang="en-US">
              <a:solidFill>
                <a:srgbClr val="FFFFFF"/>
              </a:solidFill>
            </a:endParaRPr>
          </a:p>
        </p:txBody>
      </p:sp>
      <p:sp>
        <p:nvSpPr>
          <p:cNvPr id="9" name="Line 7"/>
          <p:cNvSpPr>
            <a:spLocks noChangeShapeType="1"/>
          </p:cNvSpPr>
          <p:nvPr/>
        </p:nvSpPr>
        <p:spPr bwMode="auto">
          <a:xfrm>
            <a:off x="2595132" y="2380664"/>
            <a:ext cx="0" cy="612000"/>
          </a:xfrm>
          <a:prstGeom prst="line">
            <a:avLst/>
          </a:prstGeom>
          <a:noFill/>
          <a:ln w="38100">
            <a:solidFill>
              <a:schemeClr val="tx1"/>
            </a:solidFill>
            <a:round/>
            <a:headEnd/>
            <a:tailEnd/>
          </a:ln>
        </p:spPr>
        <p:txBody>
          <a:bodyPr/>
          <a:lstStyle/>
          <a:p>
            <a:endParaRPr lang="en-AU">
              <a:solidFill>
                <a:srgbClr val="FFFFFF"/>
              </a:solidFill>
            </a:endParaRPr>
          </a:p>
        </p:txBody>
      </p:sp>
      <p:sp>
        <p:nvSpPr>
          <p:cNvPr id="18" name="Text Box 16"/>
          <p:cNvSpPr txBox="1">
            <a:spLocks noChangeArrowheads="1"/>
          </p:cNvSpPr>
          <p:nvPr/>
        </p:nvSpPr>
        <p:spPr bwMode="auto">
          <a:xfrm>
            <a:off x="489616" y="5138862"/>
            <a:ext cx="1607205" cy="892552"/>
          </a:xfrm>
          <a:prstGeom prst="rect">
            <a:avLst/>
          </a:prstGeom>
          <a:noFill/>
          <a:ln w="9525">
            <a:noFill/>
            <a:miter lim="800000"/>
            <a:headEnd/>
            <a:tailEnd/>
          </a:ln>
        </p:spPr>
        <p:txBody>
          <a:bodyPr wrap="square">
            <a:spAutoFit/>
          </a:bodyPr>
          <a:lstStyle/>
          <a:p>
            <a:pPr algn="ctr">
              <a:spcBef>
                <a:spcPct val="50000"/>
              </a:spcBef>
            </a:pPr>
            <a:r>
              <a:rPr lang="en-AU" sz="2600" b="1" dirty="0">
                <a:solidFill>
                  <a:srgbClr val="FFFFFF"/>
                </a:solidFill>
                <a:latin typeface="Arial" panose="020B0604020202020204" pitchFamily="34" charset="0"/>
                <a:cs typeface="Arial" panose="020B0604020202020204" pitchFamily="34" charset="0"/>
              </a:rPr>
              <a:t>Return of Christ</a:t>
            </a:r>
            <a:endParaRPr lang="en-AU" sz="2600" b="1" dirty="0">
              <a:solidFill>
                <a:srgbClr val="D3E907"/>
              </a:solidFill>
              <a:latin typeface="Arial" panose="020B0604020202020204" pitchFamily="34" charset="0"/>
              <a:cs typeface="Arial" panose="020B0604020202020204" pitchFamily="34" charset="0"/>
            </a:endParaRPr>
          </a:p>
        </p:txBody>
      </p:sp>
      <p:sp>
        <p:nvSpPr>
          <p:cNvPr id="34" name="Line 4"/>
          <p:cNvSpPr>
            <a:spLocks noChangeShapeType="1"/>
          </p:cNvSpPr>
          <p:nvPr/>
        </p:nvSpPr>
        <p:spPr bwMode="auto">
          <a:xfrm flipH="1">
            <a:off x="7731933" y="1588000"/>
            <a:ext cx="3667" cy="1440000"/>
          </a:xfrm>
          <a:prstGeom prst="line">
            <a:avLst/>
          </a:prstGeom>
          <a:noFill/>
          <a:ln w="38100">
            <a:solidFill>
              <a:schemeClr val="tx1"/>
            </a:solidFill>
            <a:round/>
            <a:headEnd/>
            <a:tailEnd/>
          </a:ln>
        </p:spPr>
        <p:txBody>
          <a:bodyPr/>
          <a:lstStyle/>
          <a:p>
            <a:endParaRPr lang="en-AU">
              <a:solidFill>
                <a:srgbClr val="FFFFFF"/>
              </a:solidFill>
            </a:endParaRPr>
          </a:p>
        </p:txBody>
      </p:sp>
      <p:sp>
        <p:nvSpPr>
          <p:cNvPr id="45" name="Text Box 16"/>
          <p:cNvSpPr txBox="1">
            <a:spLocks noChangeArrowheads="1"/>
          </p:cNvSpPr>
          <p:nvPr/>
        </p:nvSpPr>
        <p:spPr bwMode="auto">
          <a:xfrm>
            <a:off x="5939157" y="5917413"/>
            <a:ext cx="3690587" cy="954107"/>
          </a:xfrm>
          <a:prstGeom prst="rect">
            <a:avLst/>
          </a:prstGeom>
          <a:noFill/>
          <a:ln w="9525">
            <a:noFill/>
            <a:miter lim="800000"/>
            <a:headEnd/>
            <a:tailEnd/>
          </a:ln>
        </p:spPr>
        <p:txBody>
          <a:bodyPr wrap="square">
            <a:spAutoFit/>
          </a:bodyPr>
          <a:lstStyle/>
          <a:p>
            <a:pPr algn="ctr">
              <a:spcBef>
                <a:spcPct val="50000"/>
              </a:spcBef>
            </a:pPr>
            <a:r>
              <a:rPr lang="en-AU" sz="2600" b="1" dirty="0">
                <a:solidFill>
                  <a:srgbClr val="FFFFFF"/>
                </a:solidFill>
                <a:latin typeface="Arial" panose="020B0604020202020204" pitchFamily="34" charset="0"/>
                <a:cs typeface="Arial" panose="020B0604020202020204" pitchFamily="34" charset="0"/>
              </a:rPr>
              <a:t>Millennium          </a:t>
            </a:r>
            <a:r>
              <a:rPr lang="en-AU" sz="2800" dirty="0">
                <a:solidFill>
                  <a:srgbClr val="FFFFFF"/>
                </a:solidFill>
                <a:latin typeface="Arial Narrow" pitchFamily="34" charset="0"/>
              </a:rPr>
              <a:t>Begins with Jubilee </a:t>
            </a:r>
          </a:p>
        </p:txBody>
      </p:sp>
      <p:cxnSp>
        <p:nvCxnSpPr>
          <p:cNvPr id="50" name="Straight Arrow Connector 49"/>
          <p:cNvCxnSpPr/>
          <p:nvPr/>
        </p:nvCxnSpPr>
        <p:spPr>
          <a:xfrm>
            <a:off x="2601308" y="2500283"/>
            <a:ext cx="5148000" cy="1588"/>
          </a:xfrm>
          <a:prstGeom prst="straightConnector1">
            <a:avLst/>
          </a:prstGeom>
          <a:ln w="28575">
            <a:solidFill>
              <a:srgbClr val="FFFF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1" name="Rectangle 12"/>
          <p:cNvSpPr>
            <a:spLocks noChangeArrowheads="1"/>
          </p:cNvSpPr>
          <p:nvPr/>
        </p:nvSpPr>
        <p:spPr bwMode="auto">
          <a:xfrm>
            <a:off x="3904817" y="1944903"/>
            <a:ext cx="1943100" cy="503238"/>
          </a:xfrm>
          <a:prstGeom prst="rect">
            <a:avLst/>
          </a:prstGeom>
          <a:noFill/>
          <a:ln w="9525">
            <a:noFill/>
            <a:miter lim="800000"/>
            <a:headEnd/>
            <a:tailEnd/>
          </a:ln>
          <a:effectLst/>
        </p:spPr>
        <p:txBody>
          <a:bodyPr/>
          <a:lstStyle/>
          <a:p>
            <a:pPr algn="ctr">
              <a:spcBef>
                <a:spcPct val="20000"/>
              </a:spcBef>
              <a:buClr>
                <a:srgbClr val="00CCFF"/>
              </a:buClr>
              <a:buSzPct val="65000"/>
              <a:buFont typeface="Wingdings" pitchFamily="2" charset="2"/>
              <a:buNone/>
              <a:defRPr/>
            </a:pPr>
            <a:r>
              <a:rPr lang="en-AU" sz="2800" b="1" dirty="0">
                <a:solidFill>
                  <a:srgbClr val="FFFFFF"/>
                </a:solidFill>
                <a:effectLst>
                  <a:outerShdw blurRad="38100" dist="38100" dir="2700000" algn="tl">
                    <a:srgbClr val="000000"/>
                  </a:outerShdw>
                </a:effectLst>
              </a:rPr>
              <a:t>40yrs</a:t>
            </a:r>
          </a:p>
        </p:txBody>
      </p:sp>
      <p:sp>
        <p:nvSpPr>
          <p:cNvPr id="52" name="Line 5"/>
          <p:cNvSpPr>
            <a:spLocks noChangeShapeType="1"/>
          </p:cNvSpPr>
          <p:nvPr/>
        </p:nvSpPr>
        <p:spPr bwMode="auto">
          <a:xfrm flipV="1">
            <a:off x="2611844" y="2717431"/>
            <a:ext cx="5112000" cy="0"/>
          </a:xfrm>
          <a:prstGeom prst="line">
            <a:avLst/>
          </a:prstGeom>
          <a:noFill/>
          <a:ln w="76200">
            <a:solidFill>
              <a:srgbClr val="00FF00"/>
            </a:solidFill>
            <a:round/>
            <a:headEnd/>
            <a:tailEnd/>
          </a:ln>
        </p:spPr>
        <p:txBody>
          <a:bodyPr/>
          <a:lstStyle/>
          <a:p>
            <a:endParaRPr lang="en-AU" dirty="0">
              <a:solidFill>
                <a:srgbClr val="FFFFFF"/>
              </a:solidFill>
            </a:endParaRPr>
          </a:p>
        </p:txBody>
      </p:sp>
      <p:sp>
        <p:nvSpPr>
          <p:cNvPr id="54" name="Text Box 16"/>
          <p:cNvSpPr txBox="1">
            <a:spLocks noChangeArrowheads="1"/>
          </p:cNvSpPr>
          <p:nvPr/>
        </p:nvSpPr>
        <p:spPr bwMode="auto">
          <a:xfrm>
            <a:off x="1508245" y="6056206"/>
            <a:ext cx="2233455" cy="492443"/>
          </a:xfrm>
          <a:prstGeom prst="rect">
            <a:avLst/>
          </a:prstGeom>
          <a:noFill/>
          <a:ln w="9525">
            <a:noFill/>
            <a:miter lim="800000"/>
            <a:headEnd/>
            <a:tailEnd/>
          </a:ln>
        </p:spPr>
        <p:txBody>
          <a:bodyPr wrap="square">
            <a:spAutoFit/>
          </a:bodyPr>
          <a:lstStyle/>
          <a:p>
            <a:pPr algn="ctr">
              <a:spcBef>
                <a:spcPct val="50000"/>
              </a:spcBef>
            </a:pPr>
            <a:r>
              <a:rPr lang="en-AU" sz="2600" b="1" dirty="0">
                <a:solidFill>
                  <a:srgbClr val="FFFFFF"/>
                </a:solidFill>
                <a:latin typeface="Arial" panose="020B0604020202020204" pitchFamily="34" charset="0"/>
                <a:cs typeface="Arial" panose="020B0604020202020204" pitchFamily="34" charset="0"/>
              </a:rPr>
              <a:t>Armageddon</a:t>
            </a:r>
          </a:p>
        </p:txBody>
      </p:sp>
      <p:sp>
        <p:nvSpPr>
          <p:cNvPr id="55" name="TextBox 54"/>
          <p:cNvSpPr txBox="1"/>
          <p:nvPr/>
        </p:nvSpPr>
        <p:spPr>
          <a:xfrm rot="16200000">
            <a:off x="316646" y="3819263"/>
            <a:ext cx="2484000" cy="432000"/>
          </a:xfrm>
          <a:prstGeom prst="rect">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AU" sz="2400" b="1" i="1" dirty="0">
                <a:solidFill>
                  <a:srgbClr val="000000"/>
                </a:solidFill>
                <a:latin typeface="Arial" panose="020B0604020202020204" pitchFamily="34" charset="0"/>
                <a:cs typeface="Arial" panose="020B0604020202020204" pitchFamily="34" charset="0"/>
              </a:rPr>
              <a:t>Judgment Seat</a:t>
            </a:r>
            <a:r>
              <a:rPr lang="en-AU" sz="2400" i="1" dirty="0">
                <a:solidFill>
                  <a:srgbClr val="000000"/>
                </a:solidFill>
                <a:latin typeface="Arial" panose="020B0604020202020204" pitchFamily="34" charset="0"/>
                <a:cs typeface="Arial" panose="020B0604020202020204" pitchFamily="34" charset="0"/>
              </a:rPr>
              <a:t>.</a:t>
            </a:r>
          </a:p>
        </p:txBody>
      </p:sp>
      <p:sp>
        <p:nvSpPr>
          <p:cNvPr id="7" name="Line 5"/>
          <p:cNvSpPr>
            <a:spLocks noChangeShapeType="1"/>
          </p:cNvSpPr>
          <p:nvPr/>
        </p:nvSpPr>
        <p:spPr bwMode="auto">
          <a:xfrm flipV="1">
            <a:off x="1261228" y="2706927"/>
            <a:ext cx="6469774" cy="5693"/>
          </a:xfrm>
          <a:prstGeom prst="line">
            <a:avLst/>
          </a:prstGeom>
          <a:noFill/>
          <a:ln w="76200">
            <a:solidFill>
              <a:schemeClr val="tx1"/>
            </a:solidFill>
            <a:round/>
            <a:headEnd/>
            <a:tailEnd/>
          </a:ln>
        </p:spPr>
        <p:txBody>
          <a:bodyPr/>
          <a:lstStyle/>
          <a:p>
            <a:endParaRPr lang="en-AU">
              <a:solidFill>
                <a:srgbClr val="FFFFFF"/>
              </a:solidFill>
            </a:endParaRPr>
          </a:p>
        </p:txBody>
      </p:sp>
      <p:cxnSp>
        <p:nvCxnSpPr>
          <p:cNvPr id="42" name="Straight Arrow Connector 41"/>
          <p:cNvCxnSpPr/>
          <p:nvPr/>
        </p:nvCxnSpPr>
        <p:spPr>
          <a:xfrm flipV="1">
            <a:off x="1277008" y="2491026"/>
            <a:ext cx="1318125" cy="876"/>
          </a:xfrm>
          <a:prstGeom prst="straightConnector1">
            <a:avLst/>
          </a:prstGeom>
          <a:ln w="28575">
            <a:solidFill>
              <a:srgbClr val="FFFF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3" name="Rectangle 12"/>
          <p:cNvSpPr>
            <a:spLocks noChangeArrowheads="1"/>
          </p:cNvSpPr>
          <p:nvPr/>
        </p:nvSpPr>
        <p:spPr bwMode="auto">
          <a:xfrm>
            <a:off x="988194" y="1944904"/>
            <a:ext cx="1943100" cy="503238"/>
          </a:xfrm>
          <a:prstGeom prst="rect">
            <a:avLst/>
          </a:prstGeom>
          <a:noFill/>
          <a:ln w="9525">
            <a:noFill/>
            <a:miter lim="800000"/>
            <a:headEnd/>
            <a:tailEnd/>
          </a:ln>
          <a:effectLst/>
        </p:spPr>
        <p:txBody>
          <a:bodyPr/>
          <a:lstStyle/>
          <a:p>
            <a:pPr algn="ctr">
              <a:spcBef>
                <a:spcPct val="20000"/>
              </a:spcBef>
              <a:buClr>
                <a:srgbClr val="00CCFF"/>
              </a:buClr>
              <a:buSzPct val="65000"/>
              <a:buFont typeface="Wingdings" pitchFamily="2" charset="2"/>
              <a:buNone/>
              <a:defRPr/>
            </a:pPr>
            <a:r>
              <a:rPr lang="en-AU" sz="2800" b="1" dirty="0">
                <a:solidFill>
                  <a:srgbClr val="FFFFFF"/>
                </a:solidFill>
                <a:effectLst>
                  <a:outerShdw blurRad="38100" dist="38100" dir="2700000" algn="tl">
                    <a:srgbClr val="000000"/>
                  </a:outerShdw>
                </a:effectLst>
              </a:rPr>
              <a:t>10yrs</a:t>
            </a:r>
          </a:p>
        </p:txBody>
      </p:sp>
      <p:pic>
        <p:nvPicPr>
          <p:cNvPr id="2" name="Picture 4" descr="Sinai2">
            <a:extLst>
              <a:ext uri="{FF2B5EF4-FFF2-40B4-BE49-F238E27FC236}">
                <a16:creationId xmlns:a16="http://schemas.microsoft.com/office/drawing/2014/main" id="{4259A2C3-B56C-190B-B25E-69F518610BE6}"/>
              </a:ext>
            </a:extLst>
          </p:cNvPr>
          <p:cNvPicPr>
            <a:picLocks noChangeAspect="1" noChangeArrowheads="1"/>
          </p:cNvPicPr>
          <p:nvPr/>
        </p:nvPicPr>
        <p:blipFill>
          <a:blip r:embed="rId3" cstate="print"/>
          <a:srcRect l="1910" b="9183"/>
          <a:stretch>
            <a:fillRect/>
          </a:stretch>
        </p:blipFill>
        <p:spPr bwMode="auto">
          <a:xfrm>
            <a:off x="-152418" y="-47297"/>
            <a:ext cx="5039728" cy="2340222"/>
          </a:xfrm>
          <a:prstGeom prst="rect">
            <a:avLst/>
          </a:prstGeom>
          <a:ln>
            <a:noFill/>
          </a:ln>
          <a:effectLst>
            <a:softEdge rad="635000"/>
          </a:effectLst>
        </p:spPr>
      </p:pic>
      <p:sp>
        <p:nvSpPr>
          <p:cNvPr id="14" name="Rectangle 12"/>
          <p:cNvSpPr>
            <a:spLocks noChangeArrowheads="1"/>
          </p:cNvSpPr>
          <p:nvPr/>
        </p:nvSpPr>
        <p:spPr bwMode="auto">
          <a:xfrm>
            <a:off x="3684903" y="1274356"/>
            <a:ext cx="1473956" cy="503238"/>
          </a:xfrm>
          <a:prstGeom prst="rect">
            <a:avLst/>
          </a:prstGeom>
          <a:noFill/>
          <a:ln w="9525">
            <a:noFill/>
            <a:miter lim="800000"/>
            <a:headEnd/>
            <a:tailEnd/>
          </a:ln>
          <a:effectLst/>
        </p:spPr>
        <p:txBody>
          <a:bodyPr/>
          <a:lstStyle/>
          <a:p>
            <a:pPr algn="ctr">
              <a:spcBef>
                <a:spcPct val="20000"/>
              </a:spcBef>
              <a:buClr>
                <a:srgbClr val="00CCFF"/>
              </a:buClr>
              <a:buSzPct val="65000"/>
              <a:buFont typeface="Wingdings" pitchFamily="2" charset="2"/>
              <a:buNone/>
              <a:defRPr/>
            </a:pPr>
            <a:r>
              <a:rPr lang="en-AU" sz="2800" b="1" dirty="0">
                <a:solidFill>
                  <a:srgbClr val="FFFFFF"/>
                </a:solidFill>
                <a:effectLst>
                  <a:outerShdw blurRad="38100" dist="38100" dir="2700000" algn="tl">
                    <a:srgbClr val="000000"/>
                  </a:outerShdw>
                </a:effectLst>
              </a:rPr>
              <a:t>50yrs </a:t>
            </a:r>
            <a:r>
              <a:rPr lang="en-AU" b="1" i="1" dirty="0">
                <a:solidFill>
                  <a:srgbClr val="FFFFFF"/>
                </a:solidFill>
                <a:effectLst>
                  <a:outerShdw blurRad="38100" dist="38100" dir="2700000" algn="tl">
                    <a:srgbClr val="000000"/>
                  </a:outerShdw>
                </a:effectLst>
                <a:latin typeface="Times New Roman" pitchFamily="18" charset="0"/>
                <a:cs typeface="Times New Roman" pitchFamily="18" charset="0"/>
              </a:rPr>
              <a:t> </a:t>
            </a:r>
            <a:r>
              <a:rPr lang="en-AU" sz="2800" b="1" dirty="0">
                <a:solidFill>
                  <a:srgbClr val="FFFFFF"/>
                </a:solidFill>
                <a:effectLst>
                  <a:outerShdw blurRad="38100" dist="38100" dir="2700000" algn="tl">
                    <a:srgbClr val="000000"/>
                  </a:outerShdw>
                </a:effectLst>
              </a:rPr>
              <a:t> </a:t>
            </a:r>
          </a:p>
        </p:txBody>
      </p:sp>
      <p:sp>
        <p:nvSpPr>
          <p:cNvPr id="5" name="Rectangle 3"/>
          <p:cNvSpPr txBox="1">
            <a:spLocks noChangeArrowheads="1"/>
          </p:cNvSpPr>
          <p:nvPr/>
        </p:nvSpPr>
        <p:spPr>
          <a:xfrm>
            <a:off x="250825" y="268024"/>
            <a:ext cx="8642350" cy="74097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fontAlgn="base">
              <a:spcBef>
                <a:spcPct val="0"/>
              </a:spcBef>
              <a:spcAft>
                <a:spcPct val="0"/>
              </a:spcAft>
              <a:defRPr/>
            </a:pPr>
            <a:r>
              <a:rPr lang="en-AU" sz="4400" i="1" kern="0" dirty="0">
                <a:solidFill>
                  <a:srgbClr val="00FF00"/>
                </a:solidFill>
                <a:effectLst>
                  <a:outerShdw blurRad="38100" dist="38100" dir="2700000" algn="tl">
                    <a:srgbClr val="000000"/>
                  </a:outerShdw>
                </a:effectLst>
              </a:rPr>
              <a:t>Events of the Jubilee Period</a:t>
            </a:r>
            <a:r>
              <a:rPr lang="en-AU" sz="4400" kern="0" dirty="0">
                <a:solidFill>
                  <a:srgbClr val="E5FFFF"/>
                </a:solidFill>
                <a:effectLst>
                  <a:outerShdw blurRad="38100" dist="38100" dir="2700000" algn="tl">
                    <a:srgbClr val="000000"/>
                  </a:outerShdw>
                </a:effectLst>
              </a:rPr>
              <a:t> </a:t>
            </a:r>
            <a:br>
              <a:rPr lang="en-AU" sz="3600" kern="0" dirty="0">
                <a:solidFill>
                  <a:srgbClr val="E5FFFF"/>
                </a:solidFill>
                <a:effectLst>
                  <a:outerShdw blurRad="38100" dist="38100" dir="2700000" algn="tl">
                    <a:srgbClr val="000000"/>
                  </a:outerShdw>
                </a:effectLst>
              </a:rPr>
            </a:br>
            <a:endParaRPr lang="en-AU" kern="0" dirty="0">
              <a:solidFill>
                <a:srgbClr val="E5FFFF"/>
              </a:solidFill>
              <a:effectLst>
                <a:outerShdw blurRad="38100" dist="38100" dir="2700000" algn="tl">
                  <a:srgbClr val="000000"/>
                </a:outerShdw>
              </a:effectLst>
            </a:endParaRPr>
          </a:p>
        </p:txBody>
      </p:sp>
      <p:sp>
        <p:nvSpPr>
          <p:cNvPr id="6" name="Line 4"/>
          <p:cNvSpPr>
            <a:spLocks noChangeShapeType="1"/>
          </p:cNvSpPr>
          <p:nvPr/>
        </p:nvSpPr>
        <p:spPr bwMode="auto">
          <a:xfrm flipH="1">
            <a:off x="1273360" y="1561723"/>
            <a:ext cx="3667" cy="1440000"/>
          </a:xfrm>
          <a:prstGeom prst="line">
            <a:avLst/>
          </a:prstGeom>
          <a:noFill/>
          <a:ln w="38100">
            <a:solidFill>
              <a:schemeClr val="tx1"/>
            </a:solidFill>
            <a:round/>
            <a:headEnd/>
            <a:tailEnd/>
          </a:ln>
        </p:spPr>
        <p:txBody>
          <a:bodyPr/>
          <a:lstStyle/>
          <a:p>
            <a:endParaRPr lang="en-AU">
              <a:solidFill>
                <a:srgbClr val="FFFFFF"/>
              </a:solidFill>
            </a:endParaRPr>
          </a:p>
        </p:txBody>
      </p:sp>
      <p:cxnSp>
        <p:nvCxnSpPr>
          <p:cNvPr id="36" name="Straight Arrow Connector 35"/>
          <p:cNvCxnSpPr/>
          <p:nvPr/>
        </p:nvCxnSpPr>
        <p:spPr>
          <a:xfrm>
            <a:off x="1261241" y="1892801"/>
            <a:ext cx="6479628" cy="1588"/>
          </a:xfrm>
          <a:prstGeom prst="straightConnector1">
            <a:avLst/>
          </a:prstGeom>
          <a:ln w="28575">
            <a:solidFill>
              <a:srgbClr val="FFFF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294C4598-1083-8915-FE44-050E54C27D87}"/>
              </a:ext>
            </a:extLst>
          </p:cNvPr>
          <p:cNvSpPr/>
          <p:nvPr/>
        </p:nvSpPr>
        <p:spPr>
          <a:xfrm>
            <a:off x="2608899" y="2766000"/>
            <a:ext cx="5128973" cy="320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mn-cs"/>
            </a:endParaRPr>
          </a:p>
        </p:txBody>
      </p:sp>
      <p:sp>
        <p:nvSpPr>
          <p:cNvPr id="63" name="Text Box 16"/>
          <p:cNvSpPr txBox="1">
            <a:spLocks noChangeArrowheads="1"/>
          </p:cNvSpPr>
          <p:nvPr/>
        </p:nvSpPr>
        <p:spPr bwMode="auto">
          <a:xfrm>
            <a:off x="2764225" y="5422952"/>
            <a:ext cx="2864057" cy="492443"/>
          </a:xfrm>
          <a:prstGeom prst="rect">
            <a:avLst/>
          </a:prstGeom>
          <a:noFill/>
          <a:ln w="9525">
            <a:noFill/>
            <a:miter lim="800000"/>
            <a:headEnd/>
            <a:tailEnd/>
          </a:ln>
        </p:spPr>
        <p:txBody>
          <a:bodyPr wrap="square">
            <a:spAutoFit/>
          </a:bodyPr>
          <a:lstStyle/>
          <a:p>
            <a:pPr algn="ctr">
              <a:spcBef>
                <a:spcPct val="50000"/>
              </a:spcBef>
            </a:pPr>
            <a:r>
              <a:rPr lang="en-AU" sz="26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Rome Destroyed</a:t>
            </a:r>
          </a:p>
        </p:txBody>
      </p:sp>
      <p:sp>
        <p:nvSpPr>
          <p:cNvPr id="60" name="TextBox 59"/>
          <p:cNvSpPr txBox="1"/>
          <p:nvPr/>
        </p:nvSpPr>
        <p:spPr>
          <a:xfrm>
            <a:off x="2685381" y="2795193"/>
            <a:ext cx="1508247" cy="2169825"/>
          </a:xfrm>
          <a:prstGeom prst="rect">
            <a:avLst/>
          </a:prstGeom>
          <a:solidFill>
            <a:srgbClr val="92D050"/>
          </a:solidFill>
          <a:ln>
            <a:solidFill>
              <a:srgbClr val="0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AU" sz="2700" b="1" i="1" dirty="0">
                <a:solidFill>
                  <a:srgbClr val="000000"/>
                </a:solidFill>
                <a:latin typeface="Arial" panose="020B0604020202020204" pitchFamily="34" charset="0"/>
                <a:cs typeface="Arial" panose="020B0604020202020204" pitchFamily="34" charset="0"/>
              </a:rPr>
              <a:t>Mid Heaven </a:t>
            </a:r>
            <a:r>
              <a:rPr lang="en-AU" sz="2700" b="1" i="1" dirty="0" err="1">
                <a:solidFill>
                  <a:srgbClr val="000000"/>
                </a:solidFill>
                <a:latin typeface="Arial" panose="020B0604020202020204" pitchFamily="34" charset="0"/>
                <a:cs typeface="Arial" panose="020B0604020202020204" pitchFamily="34" charset="0"/>
              </a:rPr>
              <a:t>procl-amation</a:t>
            </a:r>
            <a:r>
              <a:rPr lang="en-AU" sz="2700" b="1" i="1" dirty="0">
                <a:solidFill>
                  <a:srgbClr val="000000"/>
                </a:solidFill>
                <a:latin typeface="Arial" panose="020B0604020202020204" pitchFamily="34" charset="0"/>
                <a:cs typeface="Arial" panose="020B0604020202020204" pitchFamily="34" charset="0"/>
              </a:rPr>
              <a:t> 10 yrs.</a:t>
            </a:r>
          </a:p>
        </p:txBody>
      </p:sp>
      <p:sp>
        <p:nvSpPr>
          <p:cNvPr id="61" name="TextBox 60"/>
          <p:cNvSpPr txBox="1"/>
          <p:nvPr/>
        </p:nvSpPr>
        <p:spPr>
          <a:xfrm>
            <a:off x="4218830" y="3623634"/>
            <a:ext cx="3456000" cy="1338828"/>
          </a:xfrm>
          <a:prstGeom prst="rect">
            <a:avLst/>
          </a:prstGeom>
          <a:solidFill>
            <a:srgbClr val="FFFF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AU" sz="2700" b="1" i="1" dirty="0">
                <a:solidFill>
                  <a:srgbClr val="000000"/>
                </a:solidFill>
              </a:rPr>
              <a:t>Catholic Europe  Destroyed  </a:t>
            </a:r>
          </a:p>
          <a:p>
            <a:pPr algn="ctr"/>
            <a:r>
              <a:rPr lang="en-AU" sz="2700" b="1" i="1" dirty="0">
                <a:solidFill>
                  <a:srgbClr val="000000"/>
                </a:solidFill>
              </a:rPr>
              <a:t>30 yrs </a:t>
            </a:r>
          </a:p>
        </p:txBody>
      </p:sp>
      <p:sp>
        <p:nvSpPr>
          <p:cNvPr id="64" name="TextBox 63"/>
          <p:cNvSpPr txBox="1"/>
          <p:nvPr/>
        </p:nvSpPr>
        <p:spPr>
          <a:xfrm>
            <a:off x="6106392" y="4877759"/>
            <a:ext cx="1568209" cy="892552"/>
          </a:xfrm>
          <a:prstGeom prst="rect">
            <a:avLst/>
          </a:prstGeom>
          <a:solidFill>
            <a:srgbClr val="57D3FF"/>
          </a:solidFill>
          <a:ln>
            <a:solidFill>
              <a:srgbClr val="0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AU" sz="2600" b="1" i="1" dirty="0">
                <a:solidFill>
                  <a:srgbClr val="000000"/>
                </a:solidFill>
                <a:latin typeface="Arial" panose="020B0604020202020204" pitchFamily="34" charset="0"/>
                <a:cs typeface="Arial" panose="020B0604020202020204" pitchFamily="34" charset="0"/>
              </a:rPr>
              <a:t>Marriage  Supper.</a:t>
            </a:r>
          </a:p>
        </p:txBody>
      </p:sp>
      <p:sp>
        <p:nvSpPr>
          <p:cNvPr id="44" name="Line 15"/>
          <p:cNvSpPr>
            <a:spLocks noChangeShapeType="1"/>
          </p:cNvSpPr>
          <p:nvPr/>
        </p:nvSpPr>
        <p:spPr bwMode="auto">
          <a:xfrm>
            <a:off x="7729482" y="3067835"/>
            <a:ext cx="14288" cy="2880000"/>
          </a:xfrm>
          <a:prstGeom prst="line">
            <a:avLst/>
          </a:prstGeom>
          <a:noFill/>
          <a:ln w="57150">
            <a:solidFill>
              <a:srgbClr val="00FF00"/>
            </a:solidFill>
            <a:round/>
            <a:headEnd type="arrow" w="med" len="med"/>
            <a:tailEnd/>
          </a:ln>
        </p:spPr>
        <p:txBody>
          <a:bodyPr/>
          <a:lstStyle/>
          <a:p>
            <a:endParaRPr lang="en-AU">
              <a:solidFill>
                <a:srgbClr val="FFFFFF"/>
              </a:solidFill>
            </a:endParaRPr>
          </a:p>
        </p:txBody>
      </p:sp>
      <p:sp>
        <p:nvSpPr>
          <p:cNvPr id="62" name="Line 15"/>
          <p:cNvSpPr>
            <a:spLocks noChangeShapeType="1"/>
          </p:cNvSpPr>
          <p:nvPr/>
        </p:nvSpPr>
        <p:spPr bwMode="auto">
          <a:xfrm>
            <a:off x="4198008" y="4963510"/>
            <a:ext cx="14288" cy="540000"/>
          </a:xfrm>
          <a:prstGeom prst="line">
            <a:avLst/>
          </a:prstGeom>
          <a:noFill/>
          <a:ln w="57150">
            <a:solidFill>
              <a:srgbClr val="00FF00"/>
            </a:solidFill>
            <a:round/>
            <a:headEnd type="arrow" w="med" len="med"/>
            <a:tailEnd/>
          </a:ln>
        </p:spPr>
        <p:txBody>
          <a:bodyPr/>
          <a:lstStyle/>
          <a:p>
            <a:endParaRPr lang="en-AU">
              <a:solidFill>
                <a:srgbClr val="FFFFFF"/>
              </a:solidFill>
            </a:endParaRPr>
          </a:p>
        </p:txBody>
      </p:sp>
      <p:sp>
        <p:nvSpPr>
          <p:cNvPr id="17" name="Line 15"/>
          <p:cNvSpPr>
            <a:spLocks noChangeShapeType="1"/>
          </p:cNvSpPr>
          <p:nvPr/>
        </p:nvSpPr>
        <p:spPr bwMode="auto">
          <a:xfrm>
            <a:off x="1270876" y="3041561"/>
            <a:ext cx="14288" cy="2088000"/>
          </a:xfrm>
          <a:prstGeom prst="line">
            <a:avLst/>
          </a:prstGeom>
          <a:noFill/>
          <a:ln w="57150">
            <a:solidFill>
              <a:srgbClr val="00FF00"/>
            </a:solidFill>
            <a:round/>
            <a:headEnd type="arrow" w="med" len="med"/>
            <a:tailEnd/>
          </a:ln>
        </p:spPr>
        <p:txBody>
          <a:bodyPr/>
          <a:lstStyle/>
          <a:p>
            <a:endParaRPr lang="en-AU">
              <a:solidFill>
                <a:srgbClr val="FFFFFF"/>
              </a:solidFill>
            </a:endParaRPr>
          </a:p>
        </p:txBody>
      </p:sp>
      <p:grpSp>
        <p:nvGrpSpPr>
          <p:cNvPr id="10" name="Group 9">
            <a:extLst>
              <a:ext uri="{FF2B5EF4-FFF2-40B4-BE49-F238E27FC236}">
                <a16:creationId xmlns:a16="http://schemas.microsoft.com/office/drawing/2014/main" id="{EFCEE5AD-2B22-BEFF-3D7F-96749C28DB72}"/>
              </a:ext>
            </a:extLst>
          </p:cNvPr>
          <p:cNvGrpSpPr/>
          <p:nvPr/>
        </p:nvGrpSpPr>
        <p:grpSpPr>
          <a:xfrm>
            <a:off x="1739826" y="2794211"/>
            <a:ext cx="892552" cy="2448000"/>
            <a:chOff x="-3019303" y="2500283"/>
            <a:chExt cx="892552" cy="2375508"/>
          </a:xfrm>
        </p:grpSpPr>
        <p:sp>
          <p:nvSpPr>
            <p:cNvPr id="8" name="Rectangle 7">
              <a:extLst>
                <a:ext uri="{FF2B5EF4-FFF2-40B4-BE49-F238E27FC236}">
                  <a16:creationId xmlns:a16="http://schemas.microsoft.com/office/drawing/2014/main" id="{07FD73F8-F44F-77D6-3998-8CC4F20E4AC5}"/>
                </a:ext>
              </a:extLst>
            </p:cNvPr>
            <p:cNvSpPr/>
            <p:nvPr/>
          </p:nvSpPr>
          <p:spPr>
            <a:xfrm>
              <a:off x="-2946704" y="2500283"/>
              <a:ext cx="747227" cy="2375508"/>
            </a:xfrm>
            <a:prstGeom prst="rect">
              <a:avLst/>
            </a:prstGeom>
            <a:solidFill>
              <a:srgbClr val="4FD1FF"/>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6" name="TextBox 55"/>
            <p:cNvSpPr txBox="1"/>
            <p:nvPr/>
          </p:nvSpPr>
          <p:spPr>
            <a:xfrm rot="16200000">
              <a:off x="-3743027" y="3241761"/>
              <a:ext cx="2340000" cy="892552"/>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AU" sz="2600" b="1" i="1" dirty="0">
                  <a:solidFill>
                    <a:srgbClr val="000000"/>
                  </a:solidFill>
                  <a:latin typeface="Arial" panose="020B0604020202020204" pitchFamily="34" charset="0"/>
                  <a:cs typeface="Arial" panose="020B0604020202020204" pitchFamily="34" charset="0"/>
                </a:rPr>
                <a:t>Marriage of the Lamb.</a:t>
              </a:r>
            </a:p>
          </p:txBody>
        </p:sp>
      </p:grpSp>
      <p:sp>
        <p:nvSpPr>
          <p:cNvPr id="53" name="Line 15"/>
          <p:cNvSpPr>
            <a:spLocks noChangeShapeType="1"/>
          </p:cNvSpPr>
          <p:nvPr/>
        </p:nvSpPr>
        <p:spPr bwMode="auto">
          <a:xfrm>
            <a:off x="2592041" y="3020543"/>
            <a:ext cx="14288" cy="2916000"/>
          </a:xfrm>
          <a:prstGeom prst="line">
            <a:avLst/>
          </a:prstGeom>
          <a:noFill/>
          <a:ln w="57150">
            <a:solidFill>
              <a:srgbClr val="00FF00"/>
            </a:solidFill>
            <a:round/>
            <a:headEnd type="arrow" w="med" len="med"/>
            <a:tailEnd/>
          </a:ln>
        </p:spPr>
        <p:txBody>
          <a:bodyPr/>
          <a:lstStyle/>
          <a:p>
            <a:endParaRPr lang="en-AU">
              <a:solidFill>
                <a:srgbClr val="FFFFFF"/>
              </a:solidFill>
            </a:endParaRPr>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53"/>
                                        </p:tgtEl>
                                        <p:attrNameLst>
                                          <p:attrName>style.visibility</p:attrName>
                                        </p:attrNameLst>
                                      </p:cBhvr>
                                      <p:to>
                                        <p:strVal val="visible"/>
                                      </p:to>
                                    </p:set>
                                    <p:anim calcmode="lin" valueType="num">
                                      <p:cBhvr>
                                        <p:cTn id="12" dur="1000" fill="hold"/>
                                        <p:tgtEl>
                                          <p:spTgt spid="53"/>
                                        </p:tgtEl>
                                        <p:attrNameLst>
                                          <p:attrName>ppt_w</p:attrName>
                                        </p:attrNameLst>
                                      </p:cBhvr>
                                      <p:tavLst>
                                        <p:tav tm="0">
                                          <p:val>
                                            <p:strVal val="#ppt_w*0.70"/>
                                          </p:val>
                                        </p:tav>
                                        <p:tav tm="100000">
                                          <p:val>
                                            <p:strVal val="#ppt_w"/>
                                          </p:val>
                                        </p:tav>
                                      </p:tavLst>
                                    </p:anim>
                                    <p:anim calcmode="lin" valueType="num">
                                      <p:cBhvr>
                                        <p:cTn id="13" dur="1000" fill="hold"/>
                                        <p:tgtEl>
                                          <p:spTgt spid="53"/>
                                        </p:tgtEl>
                                        <p:attrNameLst>
                                          <p:attrName>ppt_h</p:attrName>
                                        </p:attrNameLst>
                                      </p:cBhvr>
                                      <p:tavLst>
                                        <p:tav tm="0">
                                          <p:val>
                                            <p:strVal val="#ppt_h"/>
                                          </p:val>
                                        </p:tav>
                                        <p:tav tm="100000">
                                          <p:val>
                                            <p:strVal val="#ppt_h"/>
                                          </p:val>
                                        </p:tav>
                                      </p:tavLst>
                                    </p:anim>
                                    <p:animEffect transition="in" filter="fade">
                                      <p:cBhvr>
                                        <p:cTn id="14" dur="1000"/>
                                        <p:tgtEl>
                                          <p:spTgt spid="53"/>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54"/>
                                        </p:tgtEl>
                                        <p:attrNameLst>
                                          <p:attrName>style.visibility</p:attrName>
                                        </p:attrNameLst>
                                      </p:cBhvr>
                                      <p:to>
                                        <p:strVal val="visible"/>
                                      </p:to>
                                    </p:set>
                                    <p:anim calcmode="lin" valueType="num">
                                      <p:cBhvr>
                                        <p:cTn id="17" dur="1000" fill="hold"/>
                                        <p:tgtEl>
                                          <p:spTgt spid="54"/>
                                        </p:tgtEl>
                                        <p:attrNameLst>
                                          <p:attrName>ppt_w</p:attrName>
                                        </p:attrNameLst>
                                      </p:cBhvr>
                                      <p:tavLst>
                                        <p:tav tm="0">
                                          <p:val>
                                            <p:strVal val="#ppt_w*0.70"/>
                                          </p:val>
                                        </p:tav>
                                        <p:tav tm="100000">
                                          <p:val>
                                            <p:strVal val="#ppt_w"/>
                                          </p:val>
                                        </p:tav>
                                      </p:tavLst>
                                    </p:anim>
                                    <p:anim calcmode="lin" valueType="num">
                                      <p:cBhvr>
                                        <p:cTn id="18" dur="1000" fill="hold"/>
                                        <p:tgtEl>
                                          <p:spTgt spid="54"/>
                                        </p:tgtEl>
                                        <p:attrNameLst>
                                          <p:attrName>ppt_h</p:attrName>
                                        </p:attrNameLst>
                                      </p:cBhvr>
                                      <p:tavLst>
                                        <p:tav tm="0">
                                          <p:val>
                                            <p:strVal val="#ppt_h"/>
                                          </p:val>
                                        </p:tav>
                                        <p:tav tm="100000">
                                          <p:val>
                                            <p:strVal val="#ppt_h"/>
                                          </p:val>
                                        </p:tav>
                                      </p:tavLst>
                                    </p:anim>
                                    <p:animEffect transition="in" filter="fade">
                                      <p:cBhvr>
                                        <p:cTn id="19" dur="1000"/>
                                        <p:tgtEl>
                                          <p:spTgt spid="54"/>
                                        </p:tgtEl>
                                      </p:cBhvr>
                                    </p:animEffect>
                                  </p:childTnLst>
                                </p:cTn>
                              </p:par>
                            </p:childTnLst>
                          </p:cTn>
                        </p:par>
                        <p:par>
                          <p:cTn id="20" fill="hold">
                            <p:stCondLst>
                              <p:cond delay="1000"/>
                            </p:stCondLst>
                            <p:childTnLst>
                              <p:par>
                                <p:cTn id="21" presetID="55" presetClass="entr" presetSubtype="0" fill="hold" nodeType="afterEffect">
                                  <p:stCondLst>
                                    <p:cond delay="0"/>
                                  </p:stCondLst>
                                  <p:childTnLst>
                                    <p:set>
                                      <p:cBhvr>
                                        <p:cTn id="22" dur="1" fill="hold">
                                          <p:stCondLst>
                                            <p:cond delay="0"/>
                                          </p:stCondLst>
                                        </p:cTn>
                                        <p:tgtEl>
                                          <p:spTgt spid="42"/>
                                        </p:tgtEl>
                                        <p:attrNameLst>
                                          <p:attrName>style.visibility</p:attrName>
                                        </p:attrNameLst>
                                      </p:cBhvr>
                                      <p:to>
                                        <p:strVal val="visible"/>
                                      </p:to>
                                    </p:set>
                                    <p:anim calcmode="lin" valueType="num">
                                      <p:cBhvr>
                                        <p:cTn id="23" dur="1000" fill="hold"/>
                                        <p:tgtEl>
                                          <p:spTgt spid="42"/>
                                        </p:tgtEl>
                                        <p:attrNameLst>
                                          <p:attrName>ppt_w</p:attrName>
                                        </p:attrNameLst>
                                      </p:cBhvr>
                                      <p:tavLst>
                                        <p:tav tm="0">
                                          <p:val>
                                            <p:strVal val="#ppt_w*0.70"/>
                                          </p:val>
                                        </p:tav>
                                        <p:tav tm="100000">
                                          <p:val>
                                            <p:strVal val="#ppt_w"/>
                                          </p:val>
                                        </p:tav>
                                      </p:tavLst>
                                    </p:anim>
                                    <p:anim calcmode="lin" valueType="num">
                                      <p:cBhvr>
                                        <p:cTn id="24" dur="1000" fill="hold"/>
                                        <p:tgtEl>
                                          <p:spTgt spid="42"/>
                                        </p:tgtEl>
                                        <p:attrNameLst>
                                          <p:attrName>ppt_h</p:attrName>
                                        </p:attrNameLst>
                                      </p:cBhvr>
                                      <p:tavLst>
                                        <p:tav tm="0">
                                          <p:val>
                                            <p:strVal val="#ppt_h"/>
                                          </p:val>
                                        </p:tav>
                                        <p:tav tm="100000">
                                          <p:val>
                                            <p:strVal val="#ppt_h"/>
                                          </p:val>
                                        </p:tav>
                                      </p:tavLst>
                                    </p:anim>
                                    <p:animEffect transition="in" filter="fade">
                                      <p:cBhvr>
                                        <p:cTn id="25" dur="1000"/>
                                        <p:tgtEl>
                                          <p:spTgt spid="42"/>
                                        </p:tgtEl>
                                      </p:cBhvr>
                                    </p:animEffect>
                                  </p:childTnLst>
                                </p:cTn>
                              </p:par>
                              <p:par>
                                <p:cTn id="26" presetID="55" presetClass="entr" presetSubtype="0" fill="hold" grpId="0" nodeType="withEffect">
                                  <p:stCondLst>
                                    <p:cond delay="0"/>
                                  </p:stCondLst>
                                  <p:childTnLst>
                                    <p:set>
                                      <p:cBhvr>
                                        <p:cTn id="27" dur="1" fill="hold">
                                          <p:stCondLst>
                                            <p:cond delay="0"/>
                                          </p:stCondLst>
                                        </p:cTn>
                                        <p:tgtEl>
                                          <p:spTgt spid="43"/>
                                        </p:tgtEl>
                                        <p:attrNameLst>
                                          <p:attrName>style.visibility</p:attrName>
                                        </p:attrNameLst>
                                      </p:cBhvr>
                                      <p:to>
                                        <p:strVal val="visible"/>
                                      </p:to>
                                    </p:set>
                                    <p:anim calcmode="lin" valueType="num">
                                      <p:cBhvr>
                                        <p:cTn id="28" dur="1000" fill="hold"/>
                                        <p:tgtEl>
                                          <p:spTgt spid="43"/>
                                        </p:tgtEl>
                                        <p:attrNameLst>
                                          <p:attrName>ppt_w</p:attrName>
                                        </p:attrNameLst>
                                      </p:cBhvr>
                                      <p:tavLst>
                                        <p:tav tm="0">
                                          <p:val>
                                            <p:strVal val="#ppt_w*0.70"/>
                                          </p:val>
                                        </p:tav>
                                        <p:tav tm="100000">
                                          <p:val>
                                            <p:strVal val="#ppt_w"/>
                                          </p:val>
                                        </p:tav>
                                      </p:tavLst>
                                    </p:anim>
                                    <p:anim calcmode="lin" valueType="num">
                                      <p:cBhvr>
                                        <p:cTn id="29" dur="1000" fill="hold"/>
                                        <p:tgtEl>
                                          <p:spTgt spid="43"/>
                                        </p:tgtEl>
                                        <p:attrNameLst>
                                          <p:attrName>ppt_h</p:attrName>
                                        </p:attrNameLst>
                                      </p:cBhvr>
                                      <p:tavLst>
                                        <p:tav tm="0">
                                          <p:val>
                                            <p:strVal val="#ppt_h"/>
                                          </p:val>
                                        </p:tav>
                                        <p:tav tm="100000">
                                          <p:val>
                                            <p:strVal val="#ppt_h"/>
                                          </p:val>
                                        </p:tav>
                                      </p:tavLst>
                                    </p:anim>
                                    <p:animEffect transition="in" filter="fade">
                                      <p:cBhvr>
                                        <p:cTn id="30" dur="1000"/>
                                        <p:tgtEl>
                                          <p:spTgt spid="43"/>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55"/>
                                        </p:tgtEl>
                                        <p:attrNameLst>
                                          <p:attrName>style.visibility</p:attrName>
                                        </p:attrNameLst>
                                      </p:cBhvr>
                                      <p:to>
                                        <p:strVal val="visible"/>
                                      </p:to>
                                    </p:set>
                                    <p:anim calcmode="lin" valueType="num">
                                      <p:cBhvr>
                                        <p:cTn id="35" dur="1000" fill="hold"/>
                                        <p:tgtEl>
                                          <p:spTgt spid="55"/>
                                        </p:tgtEl>
                                        <p:attrNameLst>
                                          <p:attrName>ppt_w</p:attrName>
                                        </p:attrNameLst>
                                      </p:cBhvr>
                                      <p:tavLst>
                                        <p:tav tm="0">
                                          <p:val>
                                            <p:strVal val="#ppt_w*0.70"/>
                                          </p:val>
                                        </p:tav>
                                        <p:tav tm="100000">
                                          <p:val>
                                            <p:strVal val="#ppt_w"/>
                                          </p:val>
                                        </p:tav>
                                      </p:tavLst>
                                    </p:anim>
                                    <p:anim calcmode="lin" valueType="num">
                                      <p:cBhvr>
                                        <p:cTn id="36" dur="1000" fill="hold"/>
                                        <p:tgtEl>
                                          <p:spTgt spid="55"/>
                                        </p:tgtEl>
                                        <p:attrNameLst>
                                          <p:attrName>ppt_h</p:attrName>
                                        </p:attrNameLst>
                                      </p:cBhvr>
                                      <p:tavLst>
                                        <p:tav tm="0">
                                          <p:val>
                                            <p:strVal val="#ppt_h"/>
                                          </p:val>
                                        </p:tav>
                                        <p:tav tm="100000">
                                          <p:val>
                                            <p:strVal val="#ppt_h"/>
                                          </p:val>
                                        </p:tav>
                                      </p:tavLst>
                                    </p:anim>
                                    <p:animEffect transition="in" filter="fade">
                                      <p:cBhvr>
                                        <p:cTn id="37" dur="1000"/>
                                        <p:tgtEl>
                                          <p:spTgt spid="55"/>
                                        </p:tgtEl>
                                      </p:cBhvr>
                                    </p:animEffect>
                                  </p:childTnLst>
                                </p:cTn>
                              </p:par>
                              <p:par>
                                <p:cTn id="38" presetID="55" presetClass="entr" presetSubtype="0" fill="hold" nodeType="with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p:cTn id="40" dur="1000" fill="hold"/>
                                        <p:tgtEl>
                                          <p:spTgt spid="10"/>
                                        </p:tgtEl>
                                        <p:attrNameLst>
                                          <p:attrName>ppt_w</p:attrName>
                                        </p:attrNameLst>
                                      </p:cBhvr>
                                      <p:tavLst>
                                        <p:tav tm="0">
                                          <p:val>
                                            <p:strVal val="#ppt_w*0.70"/>
                                          </p:val>
                                        </p:tav>
                                        <p:tav tm="100000">
                                          <p:val>
                                            <p:strVal val="#ppt_w"/>
                                          </p:val>
                                        </p:tav>
                                      </p:tavLst>
                                    </p:anim>
                                    <p:anim calcmode="lin" valueType="num">
                                      <p:cBhvr>
                                        <p:cTn id="41" dur="1000" fill="hold"/>
                                        <p:tgtEl>
                                          <p:spTgt spid="10"/>
                                        </p:tgtEl>
                                        <p:attrNameLst>
                                          <p:attrName>ppt_h</p:attrName>
                                        </p:attrNameLst>
                                      </p:cBhvr>
                                      <p:tavLst>
                                        <p:tav tm="0">
                                          <p:val>
                                            <p:strVal val="#ppt_h"/>
                                          </p:val>
                                        </p:tav>
                                        <p:tav tm="100000">
                                          <p:val>
                                            <p:strVal val="#ppt_h"/>
                                          </p:val>
                                        </p:tav>
                                      </p:tavLst>
                                    </p:anim>
                                    <p:animEffect transition="in" filter="fade">
                                      <p:cBhvr>
                                        <p:cTn id="42" dur="1000"/>
                                        <p:tgtEl>
                                          <p:spTgt spid="10"/>
                                        </p:tgtEl>
                                      </p:cBhvr>
                                    </p:animEffect>
                                  </p:childTnLst>
                                </p:cTn>
                              </p:par>
                              <p:par>
                                <p:cTn id="43" presetID="55" presetClass="entr" presetSubtype="0" fill="hold" grpId="0" nodeType="withEffect">
                                  <p:stCondLst>
                                    <p:cond delay="0"/>
                                  </p:stCondLst>
                                  <p:childTnLst>
                                    <p:set>
                                      <p:cBhvr>
                                        <p:cTn id="44" dur="1" fill="hold">
                                          <p:stCondLst>
                                            <p:cond delay="0"/>
                                          </p:stCondLst>
                                        </p:cTn>
                                        <p:tgtEl>
                                          <p:spTgt spid="64"/>
                                        </p:tgtEl>
                                        <p:attrNameLst>
                                          <p:attrName>style.visibility</p:attrName>
                                        </p:attrNameLst>
                                      </p:cBhvr>
                                      <p:to>
                                        <p:strVal val="visible"/>
                                      </p:to>
                                    </p:set>
                                    <p:anim calcmode="lin" valueType="num">
                                      <p:cBhvr>
                                        <p:cTn id="45" dur="1000" fill="hold"/>
                                        <p:tgtEl>
                                          <p:spTgt spid="64"/>
                                        </p:tgtEl>
                                        <p:attrNameLst>
                                          <p:attrName>ppt_w</p:attrName>
                                        </p:attrNameLst>
                                      </p:cBhvr>
                                      <p:tavLst>
                                        <p:tav tm="0">
                                          <p:val>
                                            <p:strVal val="#ppt_w*0.70"/>
                                          </p:val>
                                        </p:tav>
                                        <p:tav tm="100000">
                                          <p:val>
                                            <p:strVal val="#ppt_w"/>
                                          </p:val>
                                        </p:tav>
                                      </p:tavLst>
                                    </p:anim>
                                    <p:anim calcmode="lin" valueType="num">
                                      <p:cBhvr>
                                        <p:cTn id="46" dur="1000" fill="hold"/>
                                        <p:tgtEl>
                                          <p:spTgt spid="64"/>
                                        </p:tgtEl>
                                        <p:attrNameLst>
                                          <p:attrName>ppt_h</p:attrName>
                                        </p:attrNameLst>
                                      </p:cBhvr>
                                      <p:tavLst>
                                        <p:tav tm="0">
                                          <p:val>
                                            <p:strVal val="#ppt_h"/>
                                          </p:val>
                                        </p:tav>
                                        <p:tav tm="100000">
                                          <p:val>
                                            <p:strVal val="#ppt_h"/>
                                          </p:val>
                                        </p:tav>
                                      </p:tavLst>
                                    </p:anim>
                                    <p:animEffect transition="in" filter="fade">
                                      <p:cBhvr>
                                        <p:cTn id="47" dur="1000"/>
                                        <p:tgtEl>
                                          <p:spTgt spid="6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52"/>
                                        </p:tgtEl>
                                        <p:attrNameLst>
                                          <p:attrName>style.visibility</p:attrName>
                                        </p:attrNameLst>
                                      </p:cBhvr>
                                      <p:to>
                                        <p:strVal val="visible"/>
                                      </p:to>
                                    </p:set>
                                    <p:animEffect transition="in" filter="wipe(left)">
                                      <p:cBhvr>
                                        <p:cTn id="52" dur="1000"/>
                                        <p:tgtEl>
                                          <p:spTgt spid="52"/>
                                        </p:tgtEl>
                                      </p:cBhvr>
                                    </p:animEffect>
                                  </p:childTnLst>
                                </p:cTn>
                              </p:par>
                            </p:childTnLst>
                          </p:cTn>
                        </p:par>
                        <p:par>
                          <p:cTn id="53" fill="hold">
                            <p:stCondLst>
                              <p:cond delay="1000"/>
                            </p:stCondLst>
                            <p:childTnLst>
                              <p:par>
                                <p:cTn id="54" presetID="55" presetClass="entr" presetSubtype="0" fill="hold" nodeType="afterEffect">
                                  <p:stCondLst>
                                    <p:cond delay="0"/>
                                  </p:stCondLst>
                                  <p:childTnLst>
                                    <p:set>
                                      <p:cBhvr>
                                        <p:cTn id="55" dur="1" fill="hold">
                                          <p:stCondLst>
                                            <p:cond delay="0"/>
                                          </p:stCondLst>
                                        </p:cTn>
                                        <p:tgtEl>
                                          <p:spTgt spid="50"/>
                                        </p:tgtEl>
                                        <p:attrNameLst>
                                          <p:attrName>style.visibility</p:attrName>
                                        </p:attrNameLst>
                                      </p:cBhvr>
                                      <p:to>
                                        <p:strVal val="visible"/>
                                      </p:to>
                                    </p:set>
                                    <p:anim calcmode="lin" valueType="num">
                                      <p:cBhvr>
                                        <p:cTn id="56" dur="1000" fill="hold"/>
                                        <p:tgtEl>
                                          <p:spTgt spid="50"/>
                                        </p:tgtEl>
                                        <p:attrNameLst>
                                          <p:attrName>ppt_w</p:attrName>
                                        </p:attrNameLst>
                                      </p:cBhvr>
                                      <p:tavLst>
                                        <p:tav tm="0">
                                          <p:val>
                                            <p:strVal val="#ppt_w*0.70"/>
                                          </p:val>
                                        </p:tav>
                                        <p:tav tm="100000">
                                          <p:val>
                                            <p:strVal val="#ppt_w"/>
                                          </p:val>
                                        </p:tav>
                                      </p:tavLst>
                                    </p:anim>
                                    <p:anim calcmode="lin" valueType="num">
                                      <p:cBhvr>
                                        <p:cTn id="57" dur="1000" fill="hold"/>
                                        <p:tgtEl>
                                          <p:spTgt spid="50"/>
                                        </p:tgtEl>
                                        <p:attrNameLst>
                                          <p:attrName>ppt_h</p:attrName>
                                        </p:attrNameLst>
                                      </p:cBhvr>
                                      <p:tavLst>
                                        <p:tav tm="0">
                                          <p:val>
                                            <p:strVal val="#ppt_h"/>
                                          </p:val>
                                        </p:tav>
                                        <p:tav tm="100000">
                                          <p:val>
                                            <p:strVal val="#ppt_h"/>
                                          </p:val>
                                        </p:tav>
                                      </p:tavLst>
                                    </p:anim>
                                    <p:animEffect transition="in" filter="fade">
                                      <p:cBhvr>
                                        <p:cTn id="58" dur="1000"/>
                                        <p:tgtEl>
                                          <p:spTgt spid="50"/>
                                        </p:tgtEl>
                                      </p:cBhvr>
                                    </p:animEffect>
                                  </p:childTnLst>
                                </p:cTn>
                              </p:par>
                              <p:par>
                                <p:cTn id="59" presetID="55" presetClass="entr" presetSubtype="0" fill="hold" grpId="0" nodeType="withEffect">
                                  <p:stCondLst>
                                    <p:cond delay="0"/>
                                  </p:stCondLst>
                                  <p:childTnLst>
                                    <p:set>
                                      <p:cBhvr>
                                        <p:cTn id="60" dur="1" fill="hold">
                                          <p:stCondLst>
                                            <p:cond delay="0"/>
                                          </p:stCondLst>
                                        </p:cTn>
                                        <p:tgtEl>
                                          <p:spTgt spid="51"/>
                                        </p:tgtEl>
                                        <p:attrNameLst>
                                          <p:attrName>style.visibility</p:attrName>
                                        </p:attrNameLst>
                                      </p:cBhvr>
                                      <p:to>
                                        <p:strVal val="visible"/>
                                      </p:to>
                                    </p:set>
                                    <p:anim calcmode="lin" valueType="num">
                                      <p:cBhvr>
                                        <p:cTn id="61" dur="1000" fill="hold"/>
                                        <p:tgtEl>
                                          <p:spTgt spid="51"/>
                                        </p:tgtEl>
                                        <p:attrNameLst>
                                          <p:attrName>ppt_w</p:attrName>
                                        </p:attrNameLst>
                                      </p:cBhvr>
                                      <p:tavLst>
                                        <p:tav tm="0">
                                          <p:val>
                                            <p:strVal val="#ppt_w*0.70"/>
                                          </p:val>
                                        </p:tav>
                                        <p:tav tm="100000">
                                          <p:val>
                                            <p:strVal val="#ppt_w"/>
                                          </p:val>
                                        </p:tav>
                                      </p:tavLst>
                                    </p:anim>
                                    <p:anim calcmode="lin" valueType="num">
                                      <p:cBhvr>
                                        <p:cTn id="62" dur="1000" fill="hold"/>
                                        <p:tgtEl>
                                          <p:spTgt spid="51"/>
                                        </p:tgtEl>
                                        <p:attrNameLst>
                                          <p:attrName>ppt_h</p:attrName>
                                        </p:attrNameLst>
                                      </p:cBhvr>
                                      <p:tavLst>
                                        <p:tav tm="0">
                                          <p:val>
                                            <p:strVal val="#ppt_h"/>
                                          </p:val>
                                        </p:tav>
                                        <p:tav tm="100000">
                                          <p:val>
                                            <p:strVal val="#ppt_h"/>
                                          </p:val>
                                        </p:tav>
                                      </p:tavLst>
                                    </p:anim>
                                    <p:animEffect transition="in" filter="fade">
                                      <p:cBhvr>
                                        <p:cTn id="63" dur="1000"/>
                                        <p:tgtEl>
                                          <p:spTgt spid="51"/>
                                        </p:tgtEl>
                                      </p:cBhvr>
                                    </p:animEffect>
                                  </p:childTnLst>
                                </p:cTn>
                              </p:par>
                            </p:childTnLst>
                          </p:cTn>
                        </p:par>
                      </p:childTnLst>
                    </p:cTn>
                  </p:par>
                  <p:par>
                    <p:cTn id="64" fill="hold">
                      <p:stCondLst>
                        <p:cond delay="indefinite"/>
                      </p:stCondLst>
                      <p:childTnLst>
                        <p:par>
                          <p:cTn id="65" fill="hold">
                            <p:stCondLst>
                              <p:cond delay="0"/>
                            </p:stCondLst>
                            <p:childTnLst>
                              <p:par>
                                <p:cTn id="66" presetID="55" presetClass="entr" presetSubtype="0" fill="hold" grpId="0" nodeType="clickEffect">
                                  <p:stCondLst>
                                    <p:cond delay="0"/>
                                  </p:stCondLst>
                                  <p:childTnLst>
                                    <p:set>
                                      <p:cBhvr>
                                        <p:cTn id="67" dur="1" fill="hold">
                                          <p:stCondLst>
                                            <p:cond delay="0"/>
                                          </p:stCondLst>
                                        </p:cTn>
                                        <p:tgtEl>
                                          <p:spTgt spid="60"/>
                                        </p:tgtEl>
                                        <p:attrNameLst>
                                          <p:attrName>style.visibility</p:attrName>
                                        </p:attrNameLst>
                                      </p:cBhvr>
                                      <p:to>
                                        <p:strVal val="visible"/>
                                      </p:to>
                                    </p:set>
                                    <p:anim calcmode="lin" valueType="num">
                                      <p:cBhvr>
                                        <p:cTn id="68" dur="1000" fill="hold"/>
                                        <p:tgtEl>
                                          <p:spTgt spid="60"/>
                                        </p:tgtEl>
                                        <p:attrNameLst>
                                          <p:attrName>ppt_w</p:attrName>
                                        </p:attrNameLst>
                                      </p:cBhvr>
                                      <p:tavLst>
                                        <p:tav tm="0">
                                          <p:val>
                                            <p:strVal val="#ppt_w*0.70"/>
                                          </p:val>
                                        </p:tav>
                                        <p:tav tm="100000">
                                          <p:val>
                                            <p:strVal val="#ppt_w"/>
                                          </p:val>
                                        </p:tav>
                                      </p:tavLst>
                                    </p:anim>
                                    <p:anim calcmode="lin" valueType="num">
                                      <p:cBhvr>
                                        <p:cTn id="69" dur="1000" fill="hold"/>
                                        <p:tgtEl>
                                          <p:spTgt spid="60"/>
                                        </p:tgtEl>
                                        <p:attrNameLst>
                                          <p:attrName>ppt_h</p:attrName>
                                        </p:attrNameLst>
                                      </p:cBhvr>
                                      <p:tavLst>
                                        <p:tav tm="0">
                                          <p:val>
                                            <p:strVal val="#ppt_h"/>
                                          </p:val>
                                        </p:tav>
                                        <p:tav tm="100000">
                                          <p:val>
                                            <p:strVal val="#ppt_h"/>
                                          </p:val>
                                        </p:tav>
                                      </p:tavLst>
                                    </p:anim>
                                    <p:animEffect transition="in" filter="fade">
                                      <p:cBhvr>
                                        <p:cTn id="70" dur="1000"/>
                                        <p:tgtEl>
                                          <p:spTgt spid="60"/>
                                        </p:tgtEl>
                                      </p:cBhvr>
                                    </p:animEffect>
                                  </p:childTnLst>
                                </p:cTn>
                              </p:par>
                            </p:childTnLst>
                          </p:cTn>
                        </p:par>
                      </p:childTnLst>
                    </p:cTn>
                  </p:par>
                  <p:par>
                    <p:cTn id="71" fill="hold">
                      <p:stCondLst>
                        <p:cond delay="indefinite"/>
                      </p:stCondLst>
                      <p:childTnLst>
                        <p:par>
                          <p:cTn id="72" fill="hold">
                            <p:stCondLst>
                              <p:cond delay="0"/>
                            </p:stCondLst>
                            <p:childTnLst>
                              <p:par>
                                <p:cTn id="73" presetID="55" presetClass="entr" presetSubtype="0" fill="hold" grpId="0" nodeType="clickEffect">
                                  <p:stCondLst>
                                    <p:cond delay="0"/>
                                  </p:stCondLst>
                                  <p:childTnLst>
                                    <p:set>
                                      <p:cBhvr>
                                        <p:cTn id="74" dur="1" fill="hold">
                                          <p:stCondLst>
                                            <p:cond delay="0"/>
                                          </p:stCondLst>
                                        </p:cTn>
                                        <p:tgtEl>
                                          <p:spTgt spid="62"/>
                                        </p:tgtEl>
                                        <p:attrNameLst>
                                          <p:attrName>style.visibility</p:attrName>
                                        </p:attrNameLst>
                                      </p:cBhvr>
                                      <p:to>
                                        <p:strVal val="visible"/>
                                      </p:to>
                                    </p:set>
                                    <p:anim calcmode="lin" valueType="num">
                                      <p:cBhvr>
                                        <p:cTn id="75" dur="1000" fill="hold"/>
                                        <p:tgtEl>
                                          <p:spTgt spid="62"/>
                                        </p:tgtEl>
                                        <p:attrNameLst>
                                          <p:attrName>ppt_w</p:attrName>
                                        </p:attrNameLst>
                                      </p:cBhvr>
                                      <p:tavLst>
                                        <p:tav tm="0">
                                          <p:val>
                                            <p:strVal val="#ppt_w*0.70"/>
                                          </p:val>
                                        </p:tav>
                                        <p:tav tm="100000">
                                          <p:val>
                                            <p:strVal val="#ppt_w"/>
                                          </p:val>
                                        </p:tav>
                                      </p:tavLst>
                                    </p:anim>
                                    <p:anim calcmode="lin" valueType="num">
                                      <p:cBhvr>
                                        <p:cTn id="76" dur="1000" fill="hold"/>
                                        <p:tgtEl>
                                          <p:spTgt spid="62"/>
                                        </p:tgtEl>
                                        <p:attrNameLst>
                                          <p:attrName>ppt_h</p:attrName>
                                        </p:attrNameLst>
                                      </p:cBhvr>
                                      <p:tavLst>
                                        <p:tav tm="0">
                                          <p:val>
                                            <p:strVal val="#ppt_h"/>
                                          </p:val>
                                        </p:tav>
                                        <p:tav tm="100000">
                                          <p:val>
                                            <p:strVal val="#ppt_h"/>
                                          </p:val>
                                        </p:tav>
                                      </p:tavLst>
                                    </p:anim>
                                    <p:animEffect transition="in" filter="fade">
                                      <p:cBhvr>
                                        <p:cTn id="77" dur="1000"/>
                                        <p:tgtEl>
                                          <p:spTgt spid="62"/>
                                        </p:tgtEl>
                                      </p:cBhvr>
                                    </p:animEffect>
                                  </p:childTnLst>
                                </p:cTn>
                              </p:par>
                              <p:par>
                                <p:cTn id="78" presetID="55" presetClass="entr" presetSubtype="0" fill="hold" grpId="0" nodeType="withEffect">
                                  <p:stCondLst>
                                    <p:cond delay="0"/>
                                  </p:stCondLst>
                                  <p:childTnLst>
                                    <p:set>
                                      <p:cBhvr>
                                        <p:cTn id="79" dur="1" fill="hold">
                                          <p:stCondLst>
                                            <p:cond delay="0"/>
                                          </p:stCondLst>
                                        </p:cTn>
                                        <p:tgtEl>
                                          <p:spTgt spid="63"/>
                                        </p:tgtEl>
                                        <p:attrNameLst>
                                          <p:attrName>style.visibility</p:attrName>
                                        </p:attrNameLst>
                                      </p:cBhvr>
                                      <p:to>
                                        <p:strVal val="visible"/>
                                      </p:to>
                                    </p:set>
                                    <p:anim calcmode="lin" valueType="num">
                                      <p:cBhvr>
                                        <p:cTn id="80" dur="1000" fill="hold"/>
                                        <p:tgtEl>
                                          <p:spTgt spid="63"/>
                                        </p:tgtEl>
                                        <p:attrNameLst>
                                          <p:attrName>ppt_w</p:attrName>
                                        </p:attrNameLst>
                                      </p:cBhvr>
                                      <p:tavLst>
                                        <p:tav tm="0">
                                          <p:val>
                                            <p:strVal val="#ppt_w*0.70"/>
                                          </p:val>
                                        </p:tav>
                                        <p:tav tm="100000">
                                          <p:val>
                                            <p:strVal val="#ppt_w"/>
                                          </p:val>
                                        </p:tav>
                                      </p:tavLst>
                                    </p:anim>
                                    <p:anim calcmode="lin" valueType="num">
                                      <p:cBhvr>
                                        <p:cTn id="81" dur="1000" fill="hold"/>
                                        <p:tgtEl>
                                          <p:spTgt spid="63"/>
                                        </p:tgtEl>
                                        <p:attrNameLst>
                                          <p:attrName>ppt_h</p:attrName>
                                        </p:attrNameLst>
                                      </p:cBhvr>
                                      <p:tavLst>
                                        <p:tav tm="0">
                                          <p:val>
                                            <p:strVal val="#ppt_h"/>
                                          </p:val>
                                        </p:tav>
                                        <p:tav tm="100000">
                                          <p:val>
                                            <p:strVal val="#ppt_h"/>
                                          </p:val>
                                        </p:tav>
                                      </p:tavLst>
                                    </p:anim>
                                    <p:animEffect transition="in" filter="fade">
                                      <p:cBhvr>
                                        <p:cTn id="82" dur="1000"/>
                                        <p:tgtEl>
                                          <p:spTgt spid="63"/>
                                        </p:tgtEl>
                                      </p:cBhvr>
                                    </p:animEffect>
                                  </p:childTnLst>
                                </p:cTn>
                              </p:par>
                            </p:childTnLst>
                          </p:cTn>
                        </p:par>
                      </p:childTnLst>
                    </p:cTn>
                  </p:par>
                  <p:par>
                    <p:cTn id="83" fill="hold">
                      <p:stCondLst>
                        <p:cond delay="indefinite"/>
                      </p:stCondLst>
                      <p:childTnLst>
                        <p:par>
                          <p:cTn id="84" fill="hold">
                            <p:stCondLst>
                              <p:cond delay="0"/>
                            </p:stCondLst>
                            <p:childTnLst>
                              <p:par>
                                <p:cTn id="85" presetID="55" presetClass="entr" presetSubtype="0" fill="hold" grpId="0" nodeType="clickEffect">
                                  <p:stCondLst>
                                    <p:cond delay="0"/>
                                  </p:stCondLst>
                                  <p:childTnLst>
                                    <p:set>
                                      <p:cBhvr>
                                        <p:cTn id="86" dur="1" fill="hold">
                                          <p:stCondLst>
                                            <p:cond delay="0"/>
                                          </p:stCondLst>
                                        </p:cTn>
                                        <p:tgtEl>
                                          <p:spTgt spid="61"/>
                                        </p:tgtEl>
                                        <p:attrNameLst>
                                          <p:attrName>style.visibility</p:attrName>
                                        </p:attrNameLst>
                                      </p:cBhvr>
                                      <p:to>
                                        <p:strVal val="visible"/>
                                      </p:to>
                                    </p:set>
                                    <p:anim calcmode="lin" valueType="num">
                                      <p:cBhvr>
                                        <p:cTn id="87" dur="1000" fill="hold"/>
                                        <p:tgtEl>
                                          <p:spTgt spid="61"/>
                                        </p:tgtEl>
                                        <p:attrNameLst>
                                          <p:attrName>ppt_w</p:attrName>
                                        </p:attrNameLst>
                                      </p:cBhvr>
                                      <p:tavLst>
                                        <p:tav tm="0">
                                          <p:val>
                                            <p:strVal val="#ppt_w*0.70"/>
                                          </p:val>
                                        </p:tav>
                                        <p:tav tm="100000">
                                          <p:val>
                                            <p:strVal val="#ppt_w"/>
                                          </p:val>
                                        </p:tav>
                                      </p:tavLst>
                                    </p:anim>
                                    <p:anim calcmode="lin" valueType="num">
                                      <p:cBhvr>
                                        <p:cTn id="88" dur="1000" fill="hold"/>
                                        <p:tgtEl>
                                          <p:spTgt spid="61"/>
                                        </p:tgtEl>
                                        <p:attrNameLst>
                                          <p:attrName>ppt_h</p:attrName>
                                        </p:attrNameLst>
                                      </p:cBhvr>
                                      <p:tavLst>
                                        <p:tav tm="0">
                                          <p:val>
                                            <p:strVal val="#ppt_h"/>
                                          </p:val>
                                        </p:tav>
                                        <p:tav tm="100000">
                                          <p:val>
                                            <p:strVal val="#ppt_h"/>
                                          </p:val>
                                        </p:tav>
                                      </p:tavLst>
                                    </p:anim>
                                    <p:animEffect transition="in" filter="fade">
                                      <p:cBhvr>
                                        <p:cTn id="89" dur="1000"/>
                                        <p:tgtEl>
                                          <p:spTgt spid="61"/>
                                        </p:tgtEl>
                                      </p:cBhvr>
                                    </p:animEffect>
                                  </p:childTnLst>
                                </p:cTn>
                              </p:par>
                            </p:childTnLst>
                          </p:cTn>
                        </p:par>
                      </p:childTnLst>
                    </p:cTn>
                  </p:par>
                  <p:par>
                    <p:cTn id="90" fill="hold">
                      <p:stCondLst>
                        <p:cond delay="indefinite"/>
                      </p:stCondLst>
                      <p:childTnLst>
                        <p:par>
                          <p:cTn id="91" fill="hold">
                            <p:stCondLst>
                              <p:cond delay="0"/>
                            </p:stCondLst>
                            <p:childTnLst>
                              <p:par>
                                <p:cTn id="92" presetID="21" presetClass="entr" presetSubtype="1" fill="hold" grpId="0" nodeType="clickEffect">
                                  <p:stCondLst>
                                    <p:cond delay="0"/>
                                  </p:stCondLst>
                                  <p:childTnLst>
                                    <p:set>
                                      <p:cBhvr>
                                        <p:cTn id="93" dur="1" fill="hold">
                                          <p:stCondLst>
                                            <p:cond delay="0"/>
                                          </p:stCondLst>
                                        </p:cTn>
                                        <p:tgtEl>
                                          <p:spTgt spid="3"/>
                                        </p:tgtEl>
                                        <p:attrNameLst>
                                          <p:attrName>style.visibility</p:attrName>
                                        </p:attrNameLst>
                                      </p:cBhvr>
                                      <p:to>
                                        <p:strVal val="visible"/>
                                      </p:to>
                                    </p:set>
                                    <p:animEffect transition="in" filter="wheel(1)">
                                      <p:cBhvr>
                                        <p:cTn id="9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1" grpId="0"/>
      <p:bldP spid="52" grpId="0" animBg="1"/>
      <p:bldP spid="54" grpId="0"/>
      <p:bldP spid="55" grpId="0" animBg="1"/>
      <p:bldP spid="43" grpId="0"/>
      <p:bldP spid="3" grpId="0" animBg="1"/>
      <p:bldP spid="63" grpId="0"/>
      <p:bldP spid="60" grpId="0" animBg="1"/>
      <p:bldP spid="61" grpId="0" animBg="1"/>
      <p:bldP spid="64" grpId="0" animBg="1"/>
      <p:bldP spid="62" grpId="0" animBg="1"/>
      <p:bldP spid="5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74" name="Rectangle 34"/>
          <p:cNvSpPr>
            <a:spLocks noChangeArrowheads="1"/>
          </p:cNvSpPr>
          <p:nvPr/>
        </p:nvSpPr>
        <p:spPr bwMode="auto">
          <a:xfrm>
            <a:off x="1576549" y="283780"/>
            <a:ext cx="2392459" cy="3547240"/>
          </a:xfrm>
          <a:prstGeom prst="rect">
            <a:avLst/>
          </a:prstGeom>
          <a:solidFill>
            <a:schemeClr val="tx1">
              <a:alpha val="98824"/>
            </a:scheme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a:ea typeface="+mn-ea"/>
              <a:cs typeface="Arial"/>
            </a:endParaRPr>
          </a:p>
        </p:txBody>
      </p:sp>
      <p:sp>
        <p:nvSpPr>
          <p:cNvPr id="130" name="Rectangle 129"/>
          <p:cNvSpPr/>
          <p:nvPr/>
        </p:nvSpPr>
        <p:spPr>
          <a:xfrm>
            <a:off x="1736324"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pic>
        <p:nvPicPr>
          <p:cNvPr id="53" name="Picture 52" descr="Rev 14 001.jpg"/>
          <p:cNvPicPr>
            <a:picLocks noChangeAspect="1"/>
          </p:cNvPicPr>
          <p:nvPr/>
        </p:nvPicPr>
        <p:blipFill>
          <a:blip r:embed="rId3" cstate="print"/>
          <a:stretch>
            <a:fillRect/>
          </a:stretch>
        </p:blipFill>
        <p:spPr>
          <a:xfrm>
            <a:off x="1529242" y="15767"/>
            <a:ext cx="5112000" cy="6759028"/>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sp>
        <p:nvSpPr>
          <p:cNvPr id="54" name="Rectangle 34"/>
          <p:cNvSpPr>
            <a:spLocks noChangeArrowheads="1"/>
          </p:cNvSpPr>
          <p:nvPr/>
        </p:nvSpPr>
        <p:spPr bwMode="auto">
          <a:xfrm>
            <a:off x="1292772" y="283788"/>
            <a:ext cx="2481346" cy="2916000"/>
          </a:xfrm>
          <a:prstGeom prst="rect">
            <a:avLst/>
          </a:prstGeom>
          <a:solidFill>
            <a:schemeClr val="tx1">
              <a:alpha val="98824"/>
            </a:scheme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a:ea typeface="+mn-ea"/>
              <a:cs typeface="Arial"/>
            </a:endParaRPr>
          </a:p>
        </p:txBody>
      </p:sp>
      <p:pic>
        <p:nvPicPr>
          <p:cNvPr id="8" name="Picture 7" descr="Rev 14 (2) 001.jpg"/>
          <p:cNvPicPr>
            <a:picLocks noChangeAspect="1"/>
          </p:cNvPicPr>
          <p:nvPr/>
        </p:nvPicPr>
        <p:blipFill>
          <a:blip r:embed="rId4" cstate="print"/>
          <a:srcRect t="-1095" r="1307"/>
          <a:stretch>
            <a:fillRect/>
          </a:stretch>
        </p:blipFill>
        <p:spPr>
          <a:xfrm>
            <a:off x="6729876" y="15757"/>
            <a:ext cx="2288038" cy="5823073"/>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pic>
        <p:nvPicPr>
          <p:cNvPr id="56" name="Picture 21" descr="Rev5v7"/>
          <p:cNvPicPr>
            <a:picLocks noChangeAspect="1" noChangeArrowheads="1"/>
          </p:cNvPicPr>
          <p:nvPr/>
        </p:nvPicPr>
        <p:blipFill>
          <a:blip r:embed="rId5" cstate="print"/>
          <a:srcRect/>
          <a:stretch>
            <a:fillRect/>
          </a:stretch>
        </p:blipFill>
        <p:spPr>
          <a:xfrm>
            <a:off x="-180118" y="1"/>
            <a:ext cx="4673305" cy="3515697"/>
          </a:xfrm>
          <a:prstGeom prst="rect">
            <a:avLst/>
          </a:prstGeom>
          <a:ln>
            <a:noFill/>
          </a:ln>
          <a:effectLst>
            <a:softEdge rad="635000"/>
          </a:effectLst>
        </p:spPr>
      </p:pic>
      <p:pic>
        <p:nvPicPr>
          <p:cNvPr id="55" name="Picture 54"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2131083" y="-63742"/>
            <a:ext cx="2195255" cy="3475668"/>
          </a:xfrm>
          <a:prstGeom prst="rect">
            <a:avLst/>
          </a:prstGeom>
          <a:ln>
            <a:noFill/>
          </a:ln>
          <a:effectLst>
            <a:softEdge rad="635000"/>
          </a:effectLst>
        </p:spPr>
      </p:pic>
      <p:sp>
        <p:nvSpPr>
          <p:cNvPr id="57" name="Rectangle 56"/>
          <p:cNvSpPr/>
          <p:nvPr/>
        </p:nvSpPr>
        <p:spPr>
          <a:xfrm>
            <a:off x="2361063" y="1269241"/>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99" name="TextBox 98"/>
          <p:cNvSpPr txBox="1"/>
          <p:nvPr/>
        </p:nvSpPr>
        <p:spPr>
          <a:xfrm>
            <a:off x="8738036" y="6515100"/>
            <a:ext cx="39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4</a:t>
            </a:r>
          </a:p>
        </p:txBody>
      </p:sp>
      <p:grpSp>
        <p:nvGrpSpPr>
          <p:cNvPr id="2" name="Group 63"/>
          <p:cNvGrpSpPr/>
          <p:nvPr/>
        </p:nvGrpSpPr>
        <p:grpSpPr>
          <a:xfrm>
            <a:off x="1660561" y="3899473"/>
            <a:ext cx="2089562" cy="255456"/>
            <a:chOff x="1660561" y="3899473"/>
            <a:chExt cx="2089562" cy="255456"/>
          </a:xfrm>
        </p:grpSpPr>
        <p:sp>
          <p:nvSpPr>
            <p:cNvPr id="91" name="Rectangle 42"/>
            <p:cNvSpPr>
              <a:spLocks noChangeArrowheads="1"/>
            </p:cNvSpPr>
            <p:nvPr/>
          </p:nvSpPr>
          <p:spPr bwMode="auto">
            <a:xfrm>
              <a:off x="2954849" y="3899473"/>
              <a:ext cx="795274" cy="108000"/>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105" name="Rectangle 42"/>
            <p:cNvSpPr>
              <a:spLocks noChangeArrowheads="1"/>
            </p:cNvSpPr>
            <p:nvPr/>
          </p:nvSpPr>
          <p:spPr bwMode="auto">
            <a:xfrm>
              <a:off x="1660561" y="4010929"/>
              <a:ext cx="1692000" cy="144000"/>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grpSp>
      <p:sp>
        <p:nvSpPr>
          <p:cNvPr id="107" name="TextBox 106"/>
          <p:cNvSpPr txBox="1"/>
          <p:nvPr/>
        </p:nvSpPr>
        <p:spPr>
          <a:xfrm>
            <a:off x="133350" y="3486150"/>
            <a:ext cx="14478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srgbClr val="000000"/>
                </a:solidFill>
                <a:effectLst/>
                <a:uLnTx/>
                <a:uFillTx/>
                <a:latin typeface="Arial" pitchFamily="34" charset="0"/>
                <a:ea typeface="+mn-ea"/>
                <a:cs typeface="Arial"/>
              </a:rPr>
              <a:t>From heaven</a:t>
            </a:r>
          </a:p>
        </p:txBody>
      </p:sp>
      <p:cxnSp>
        <p:nvCxnSpPr>
          <p:cNvPr id="108" name="Straight Arrow Connector 107"/>
          <p:cNvCxnSpPr>
            <a:cxnSpLocks/>
          </p:cNvCxnSpPr>
          <p:nvPr/>
        </p:nvCxnSpPr>
        <p:spPr>
          <a:xfrm>
            <a:off x="1120560" y="4220700"/>
            <a:ext cx="540000" cy="32738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1674420" y="4595750"/>
            <a:ext cx="46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3455719" y="4488872"/>
            <a:ext cx="28500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13" name="Picture 21" descr="Rev5v7"/>
          <p:cNvPicPr>
            <a:picLocks noChangeAspect="1" noChangeArrowheads="1"/>
          </p:cNvPicPr>
          <p:nvPr/>
        </p:nvPicPr>
        <p:blipFill>
          <a:blip r:embed="rId5" cstate="print"/>
          <a:srcRect/>
          <a:stretch>
            <a:fillRect/>
          </a:stretch>
        </p:blipFill>
        <p:spPr>
          <a:xfrm>
            <a:off x="-27718" y="152401"/>
            <a:ext cx="4673305" cy="3515697"/>
          </a:xfrm>
          <a:prstGeom prst="rect">
            <a:avLst/>
          </a:prstGeom>
          <a:ln>
            <a:noFill/>
          </a:ln>
          <a:effectLst>
            <a:softEdge rad="635000"/>
          </a:effectLst>
        </p:spPr>
      </p:pic>
      <p:pic>
        <p:nvPicPr>
          <p:cNvPr id="149" name="Picture 148"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2232729" y="-100534"/>
            <a:ext cx="2195255" cy="3475668"/>
          </a:xfrm>
          <a:prstGeom prst="rect">
            <a:avLst/>
          </a:prstGeom>
          <a:ln>
            <a:noFill/>
          </a:ln>
          <a:effectLst>
            <a:softEdge rad="635000"/>
          </a:effectLst>
        </p:spPr>
      </p:pic>
      <p:sp>
        <p:nvSpPr>
          <p:cNvPr id="47" name="Rectangle 46"/>
          <p:cNvSpPr/>
          <p:nvPr/>
        </p:nvSpPr>
        <p:spPr>
          <a:xfrm>
            <a:off x="2434633" y="1137853"/>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29" name="Rectangle 42">
            <a:extLst>
              <a:ext uri="{FF2B5EF4-FFF2-40B4-BE49-F238E27FC236}">
                <a16:creationId xmlns:a16="http://schemas.microsoft.com/office/drawing/2014/main" id="{5375C3C6-1B56-4E17-8EC7-2654064DC211}"/>
              </a:ext>
            </a:extLst>
          </p:cNvPr>
          <p:cNvSpPr>
            <a:spLocks noChangeArrowheads="1"/>
          </p:cNvSpPr>
          <p:nvPr/>
        </p:nvSpPr>
        <p:spPr bwMode="auto">
          <a:xfrm>
            <a:off x="1961258" y="3771595"/>
            <a:ext cx="468000" cy="144000"/>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5" name="Rectangle 42">
            <a:extLst>
              <a:ext uri="{FF2B5EF4-FFF2-40B4-BE49-F238E27FC236}">
                <a16:creationId xmlns:a16="http://schemas.microsoft.com/office/drawing/2014/main" id="{56274532-059B-E732-1BAC-C030BDB346FB}"/>
              </a:ext>
            </a:extLst>
          </p:cNvPr>
          <p:cNvSpPr>
            <a:spLocks noChangeArrowheads="1"/>
          </p:cNvSpPr>
          <p:nvPr/>
        </p:nvSpPr>
        <p:spPr bwMode="auto">
          <a:xfrm>
            <a:off x="2822452" y="4365104"/>
            <a:ext cx="540000" cy="144000"/>
          </a:xfrm>
          <a:prstGeom prst="rect">
            <a:avLst/>
          </a:prstGeom>
          <a:solidFill>
            <a:srgbClr val="FF0000">
              <a:alpha val="30196"/>
            </a:srgbClr>
          </a:solidFill>
          <a:ln w="19050">
            <a:solidFill>
              <a:srgbClr val="C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6" name="Rectangle 42">
            <a:extLst>
              <a:ext uri="{FF2B5EF4-FFF2-40B4-BE49-F238E27FC236}">
                <a16:creationId xmlns:a16="http://schemas.microsoft.com/office/drawing/2014/main" id="{135AA8D0-94EA-9FCE-CE32-319D3800BD5F}"/>
              </a:ext>
            </a:extLst>
          </p:cNvPr>
          <p:cNvSpPr>
            <a:spLocks noChangeArrowheads="1"/>
          </p:cNvSpPr>
          <p:nvPr/>
        </p:nvSpPr>
        <p:spPr bwMode="auto">
          <a:xfrm>
            <a:off x="2735796" y="4581128"/>
            <a:ext cx="1008000" cy="144000"/>
          </a:xfrm>
          <a:prstGeom prst="rect">
            <a:avLst/>
          </a:prstGeom>
          <a:solidFill>
            <a:srgbClr val="FF0000">
              <a:alpha val="30196"/>
            </a:srgbClr>
          </a:solidFill>
          <a:ln w="19050">
            <a:solidFill>
              <a:srgbClr val="C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7" name="Rectangle 42">
            <a:extLst>
              <a:ext uri="{FF2B5EF4-FFF2-40B4-BE49-F238E27FC236}">
                <a16:creationId xmlns:a16="http://schemas.microsoft.com/office/drawing/2014/main" id="{C6FD18AE-BFAC-917F-305D-D5E2018FC440}"/>
              </a:ext>
            </a:extLst>
          </p:cNvPr>
          <p:cNvSpPr>
            <a:spLocks noChangeArrowheads="1"/>
          </p:cNvSpPr>
          <p:nvPr/>
        </p:nvSpPr>
        <p:spPr bwMode="auto">
          <a:xfrm>
            <a:off x="1648123" y="4713500"/>
            <a:ext cx="972000" cy="144000"/>
          </a:xfrm>
          <a:prstGeom prst="rect">
            <a:avLst/>
          </a:prstGeom>
          <a:solidFill>
            <a:srgbClr val="FF0000">
              <a:alpha val="30196"/>
            </a:srgbClr>
          </a:solidFill>
          <a:ln w="19050">
            <a:solidFill>
              <a:srgbClr val="C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pic>
        <p:nvPicPr>
          <p:cNvPr id="10" name="Picture 9">
            <a:extLst>
              <a:ext uri="{FF2B5EF4-FFF2-40B4-BE49-F238E27FC236}">
                <a16:creationId xmlns:a16="http://schemas.microsoft.com/office/drawing/2014/main" id="{366CDD08-D72B-F326-A752-7DBE7FAF938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231" y="-131819"/>
            <a:ext cx="2583111" cy="3825182"/>
          </a:xfrm>
          <a:prstGeom prst="rect">
            <a:avLst/>
          </a:prstGeom>
          <a:ln>
            <a:noFill/>
          </a:ln>
          <a:effectLst>
            <a:softEdge rad="317500"/>
          </a:effectLst>
          <a:extLst>
            <a:ext uri="{909E8E84-426E-40DD-AFC4-6F175D3DCCD1}">
              <a14:hiddenFill xmlns:a14="http://schemas.microsoft.com/office/drawing/2010/main">
                <a:solidFill>
                  <a:srgbClr val="FFFFFF"/>
                </a:solidFill>
              </a14:hiddenFill>
            </a:ext>
          </a:extLst>
        </p:spPr>
      </p:pic>
      <p:grpSp>
        <p:nvGrpSpPr>
          <p:cNvPr id="4" name="Group 114"/>
          <p:cNvGrpSpPr/>
          <p:nvPr/>
        </p:nvGrpSpPr>
        <p:grpSpPr>
          <a:xfrm>
            <a:off x="1239794" y="53813"/>
            <a:ext cx="2552700" cy="2666931"/>
            <a:chOff x="-2448712" y="993745"/>
            <a:chExt cx="2552700" cy="2343150"/>
          </a:xfrm>
        </p:grpSpPr>
        <p:sp>
          <p:nvSpPr>
            <p:cNvPr id="119" name="Rectangle 118"/>
            <p:cNvSpPr/>
            <p:nvPr/>
          </p:nvSpPr>
          <p:spPr>
            <a:xfrm>
              <a:off x="-2448712" y="993745"/>
              <a:ext cx="2552700" cy="2343150"/>
            </a:xfrm>
            <a:prstGeom prst="rect">
              <a:avLst/>
            </a:prstGeom>
            <a:solidFill>
              <a:schemeClr val="tx1"/>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22" name="TextBox 121"/>
            <p:cNvSpPr txBox="1"/>
            <p:nvPr/>
          </p:nvSpPr>
          <p:spPr>
            <a:xfrm>
              <a:off x="-2175226" y="1723024"/>
              <a:ext cx="1795099" cy="13790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srgbClr val="000000"/>
                  </a:solidFill>
                  <a:effectLst/>
                  <a:uLnTx/>
                  <a:uFillTx/>
                  <a:latin typeface="Arial" pitchFamily="34" charset="0"/>
                  <a:ea typeface="+mn-ea"/>
                  <a:cs typeface="Arial"/>
                </a:rPr>
                <a:t>“come down from heaven,”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srgbClr val="FF0000"/>
                  </a:solidFill>
                  <a:effectLst/>
                  <a:uLnTx/>
                  <a:uFillTx/>
                  <a:latin typeface="Arial" pitchFamily="34" charset="0"/>
                  <a:ea typeface="+mn-ea"/>
                  <a:cs typeface="Arial"/>
                </a:rPr>
                <a:t>10:1-3</a:t>
              </a:r>
            </a:p>
          </p:txBody>
        </p:sp>
      </p:grpSp>
      <p:sp>
        <p:nvSpPr>
          <p:cNvPr id="27" name="Rectangle 26">
            <a:extLst>
              <a:ext uri="{FF2B5EF4-FFF2-40B4-BE49-F238E27FC236}">
                <a16:creationId xmlns:a16="http://schemas.microsoft.com/office/drawing/2014/main" id="{5F26B233-81B3-4EA1-B9DA-8A5A307DC757}"/>
              </a:ext>
            </a:extLst>
          </p:cNvPr>
          <p:cNvSpPr/>
          <p:nvPr/>
        </p:nvSpPr>
        <p:spPr>
          <a:xfrm>
            <a:off x="-20771" y="0"/>
            <a:ext cx="9180513" cy="6858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Arial"/>
            </a:endParaRPr>
          </a:p>
        </p:txBody>
      </p:sp>
    </p:spTree>
    <p:extLst>
      <p:ext uri="{BB962C8B-B14F-4D97-AF65-F5344CB8AC3E}">
        <p14:creationId xmlns:p14="http://schemas.microsoft.com/office/powerpoint/2010/main" val="28402170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p:cTn id="12" dur="1000" fill="hold"/>
                                        <p:tgtEl>
                                          <p:spTgt spid="29"/>
                                        </p:tgtEl>
                                        <p:attrNameLst>
                                          <p:attrName>ppt_w</p:attrName>
                                        </p:attrNameLst>
                                      </p:cBhvr>
                                      <p:tavLst>
                                        <p:tav tm="0">
                                          <p:val>
                                            <p:strVal val="#ppt_w*0.70"/>
                                          </p:val>
                                        </p:tav>
                                        <p:tav tm="100000">
                                          <p:val>
                                            <p:strVal val="#ppt_w"/>
                                          </p:val>
                                        </p:tav>
                                      </p:tavLst>
                                    </p:anim>
                                    <p:anim calcmode="lin" valueType="num">
                                      <p:cBhvr>
                                        <p:cTn id="13" dur="1000" fill="hold"/>
                                        <p:tgtEl>
                                          <p:spTgt spid="29"/>
                                        </p:tgtEl>
                                        <p:attrNameLst>
                                          <p:attrName>ppt_h</p:attrName>
                                        </p:attrNameLst>
                                      </p:cBhvr>
                                      <p:tavLst>
                                        <p:tav tm="0">
                                          <p:val>
                                            <p:strVal val="#ppt_h"/>
                                          </p:val>
                                        </p:tav>
                                        <p:tav tm="100000">
                                          <p:val>
                                            <p:strVal val="#ppt_h"/>
                                          </p:val>
                                        </p:tav>
                                      </p:tavLst>
                                    </p:anim>
                                    <p:animEffect transition="in" filter="fade">
                                      <p:cBhvr>
                                        <p:cTn id="14" dur="10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strVal val="#ppt_w*0.70"/>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Effect transition="in" filter="fade">
                                      <p:cBhvr>
                                        <p:cTn id="21" dur="1000"/>
                                        <p:tgtEl>
                                          <p:spTgt spid="5"/>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1000" fill="hold"/>
                                        <p:tgtEl>
                                          <p:spTgt spid="6"/>
                                        </p:tgtEl>
                                        <p:attrNameLst>
                                          <p:attrName>ppt_w</p:attrName>
                                        </p:attrNameLst>
                                      </p:cBhvr>
                                      <p:tavLst>
                                        <p:tav tm="0">
                                          <p:val>
                                            <p:strVal val="#ppt_w*0.70"/>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Effect transition="in" filter="fade">
                                      <p:cBhvr>
                                        <p:cTn id="26" dur="1000"/>
                                        <p:tgtEl>
                                          <p:spTgt spid="6"/>
                                        </p:tgtEl>
                                      </p:cBhvr>
                                    </p:animEffect>
                                  </p:childTnLst>
                                </p:cTn>
                              </p:par>
                              <p:par>
                                <p:cTn id="27" presetID="55"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p:cTn id="29" dur="1000" fill="hold"/>
                                        <p:tgtEl>
                                          <p:spTgt spid="7"/>
                                        </p:tgtEl>
                                        <p:attrNameLst>
                                          <p:attrName>ppt_w</p:attrName>
                                        </p:attrNameLst>
                                      </p:cBhvr>
                                      <p:tavLst>
                                        <p:tav tm="0">
                                          <p:val>
                                            <p:strVal val="#ppt_w*0.70"/>
                                          </p:val>
                                        </p:tav>
                                        <p:tav tm="100000">
                                          <p:val>
                                            <p:strVal val="#ppt_w"/>
                                          </p:val>
                                        </p:tav>
                                      </p:tavLst>
                                    </p:anim>
                                    <p:anim calcmode="lin" valueType="num">
                                      <p:cBhvr>
                                        <p:cTn id="30" dur="1000" fill="hold"/>
                                        <p:tgtEl>
                                          <p:spTgt spid="7"/>
                                        </p:tgtEl>
                                        <p:attrNameLst>
                                          <p:attrName>ppt_h</p:attrName>
                                        </p:attrNameLst>
                                      </p:cBhvr>
                                      <p:tavLst>
                                        <p:tav tm="0">
                                          <p:val>
                                            <p:strVal val="#ppt_h"/>
                                          </p:val>
                                        </p:tav>
                                        <p:tav tm="100000">
                                          <p:val>
                                            <p:strVal val="#ppt_h"/>
                                          </p:val>
                                        </p:tav>
                                      </p:tavLst>
                                    </p:anim>
                                    <p:animEffect transition="in" filter="fade">
                                      <p:cBhvr>
                                        <p:cTn id="31" dur="10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grpId="0" nodeType="clickEffect">
                                  <p:stCondLst>
                                    <p:cond delay="0"/>
                                  </p:stCondLst>
                                  <p:childTnLst>
                                    <p:set>
                                      <p:cBhvr>
                                        <p:cTn id="35" dur="1" fill="hold">
                                          <p:stCondLst>
                                            <p:cond delay="0"/>
                                          </p:stCondLst>
                                        </p:cTn>
                                        <p:tgtEl>
                                          <p:spTgt spid="107"/>
                                        </p:tgtEl>
                                        <p:attrNameLst>
                                          <p:attrName>style.visibility</p:attrName>
                                        </p:attrNameLst>
                                      </p:cBhvr>
                                      <p:to>
                                        <p:strVal val="visible"/>
                                      </p:to>
                                    </p:set>
                                    <p:anim calcmode="lin" valueType="num">
                                      <p:cBhvr>
                                        <p:cTn id="36" dur="1000" fill="hold"/>
                                        <p:tgtEl>
                                          <p:spTgt spid="107"/>
                                        </p:tgtEl>
                                        <p:attrNameLst>
                                          <p:attrName>ppt_w</p:attrName>
                                        </p:attrNameLst>
                                      </p:cBhvr>
                                      <p:tavLst>
                                        <p:tav tm="0">
                                          <p:val>
                                            <p:strVal val="#ppt_w*0.70"/>
                                          </p:val>
                                        </p:tav>
                                        <p:tav tm="100000">
                                          <p:val>
                                            <p:strVal val="#ppt_w"/>
                                          </p:val>
                                        </p:tav>
                                      </p:tavLst>
                                    </p:anim>
                                    <p:anim calcmode="lin" valueType="num">
                                      <p:cBhvr>
                                        <p:cTn id="37" dur="1000" fill="hold"/>
                                        <p:tgtEl>
                                          <p:spTgt spid="107"/>
                                        </p:tgtEl>
                                        <p:attrNameLst>
                                          <p:attrName>ppt_h</p:attrName>
                                        </p:attrNameLst>
                                      </p:cBhvr>
                                      <p:tavLst>
                                        <p:tav tm="0">
                                          <p:val>
                                            <p:strVal val="#ppt_h"/>
                                          </p:val>
                                        </p:tav>
                                        <p:tav tm="100000">
                                          <p:val>
                                            <p:strVal val="#ppt_h"/>
                                          </p:val>
                                        </p:tav>
                                      </p:tavLst>
                                    </p:anim>
                                    <p:animEffect transition="in" filter="fade">
                                      <p:cBhvr>
                                        <p:cTn id="38" dur="1000"/>
                                        <p:tgtEl>
                                          <p:spTgt spid="107"/>
                                        </p:tgtEl>
                                      </p:cBhvr>
                                    </p:animEffect>
                                  </p:childTnLst>
                                </p:cTn>
                              </p:par>
                            </p:childTnLst>
                          </p:cTn>
                        </p:par>
                        <p:par>
                          <p:cTn id="39" fill="hold">
                            <p:stCondLst>
                              <p:cond delay="1000"/>
                            </p:stCondLst>
                            <p:childTnLst>
                              <p:par>
                                <p:cTn id="40" presetID="22" presetClass="entr" presetSubtype="1" fill="hold" nodeType="afterEffect">
                                  <p:stCondLst>
                                    <p:cond delay="0"/>
                                  </p:stCondLst>
                                  <p:childTnLst>
                                    <p:set>
                                      <p:cBhvr>
                                        <p:cTn id="41" dur="1" fill="hold">
                                          <p:stCondLst>
                                            <p:cond delay="0"/>
                                          </p:stCondLst>
                                        </p:cTn>
                                        <p:tgtEl>
                                          <p:spTgt spid="108"/>
                                        </p:tgtEl>
                                        <p:attrNameLst>
                                          <p:attrName>style.visibility</p:attrName>
                                        </p:attrNameLst>
                                      </p:cBhvr>
                                      <p:to>
                                        <p:strVal val="visible"/>
                                      </p:to>
                                    </p:set>
                                    <p:animEffect transition="in" filter="wipe(up)">
                                      <p:cBhvr>
                                        <p:cTn id="42" dur="1000"/>
                                        <p:tgtEl>
                                          <p:spTgt spid="108"/>
                                        </p:tgtEl>
                                      </p:cBhvr>
                                    </p:animEffect>
                                  </p:childTnLst>
                                </p:cTn>
                              </p:par>
                              <p:par>
                                <p:cTn id="43" presetID="55" presetClass="entr" presetSubtype="0" fill="hold" nodeType="withEffect">
                                  <p:stCondLst>
                                    <p:cond delay="0"/>
                                  </p:stCondLst>
                                  <p:childTnLst>
                                    <p:set>
                                      <p:cBhvr>
                                        <p:cTn id="44" dur="1" fill="hold">
                                          <p:stCondLst>
                                            <p:cond delay="0"/>
                                          </p:stCondLst>
                                        </p:cTn>
                                        <p:tgtEl>
                                          <p:spTgt spid="109"/>
                                        </p:tgtEl>
                                        <p:attrNameLst>
                                          <p:attrName>style.visibility</p:attrName>
                                        </p:attrNameLst>
                                      </p:cBhvr>
                                      <p:to>
                                        <p:strVal val="visible"/>
                                      </p:to>
                                    </p:set>
                                    <p:anim calcmode="lin" valueType="num">
                                      <p:cBhvr>
                                        <p:cTn id="45" dur="1000" fill="hold"/>
                                        <p:tgtEl>
                                          <p:spTgt spid="109"/>
                                        </p:tgtEl>
                                        <p:attrNameLst>
                                          <p:attrName>ppt_w</p:attrName>
                                        </p:attrNameLst>
                                      </p:cBhvr>
                                      <p:tavLst>
                                        <p:tav tm="0">
                                          <p:val>
                                            <p:strVal val="#ppt_w*0.70"/>
                                          </p:val>
                                        </p:tav>
                                        <p:tav tm="100000">
                                          <p:val>
                                            <p:strVal val="#ppt_w"/>
                                          </p:val>
                                        </p:tav>
                                      </p:tavLst>
                                    </p:anim>
                                    <p:anim calcmode="lin" valueType="num">
                                      <p:cBhvr>
                                        <p:cTn id="46" dur="1000" fill="hold"/>
                                        <p:tgtEl>
                                          <p:spTgt spid="109"/>
                                        </p:tgtEl>
                                        <p:attrNameLst>
                                          <p:attrName>ppt_h</p:attrName>
                                        </p:attrNameLst>
                                      </p:cBhvr>
                                      <p:tavLst>
                                        <p:tav tm="0">
                                          <p:val>
                                            <p:strVal val="#ppt_h"/>
                                          </p:val>
                                        </p:tav>
                                        <p:tav tm="100000">
                                          <p:val>
                                            <p:strVal val="#ppt_h"/>
                                          </p:val>
                                        </p:tav>
                                      </p:tavLst>
                                    </p:anim>
                                    <p:animEffect transition="in" filter="fade">
                                      <p:cBhvr>
                                        <p:cTn id="47" dur="1000"/>
                                        <p:tgtEl>
                                          <p:spTgt spid="109"/>
                                        </p:tgtEl>
                                      </p:cBhvr>
                                    </p:animEffect>
                                  </p:childTnLst>
                                </p:cTn>
                              </p:par>
                              <p:par>
                                <p:cTn id="48" presetID="55" presetClass="entr" presetSubtype="0" fill="hold" nodeType="withEffect">
                                  <p:stCondLst>
                                    <p:cond delay="0"/>
                                  </p:stCondLst>
                                  <p:childTnLst>
                                    <p:set>
                                      <p:cBhvr>
                                        <p:cTn id="49" dur="1" fill="hold">
                                          <p:stCondLst>
                                            <p:cond delay="0"/>
                                          </p:stCondLst>
                                        </p:cTn>
                                        <p:tgtEl>
                                          <p:spTgt spid="112"/>
                                        </p:tgtEl>
                                        <p:attrNameLst>
                                          <p:attrName>style.visibility</p:attrName>
                                        </p:attrNameLst>
                                      </p:cBhvr>
                                      <p:to>
                                        <p:strVal val="visible"/>
                                      </p:to>
                                    </p:set>
                                    <p:anim calcmode="lin" valueType="num">
                                      <p:cBhvr>
                                        <p:cTn id="50" dur="1000" fill="hold"/>
                                        <p:tgtEl>
                                          <p:spTgt spid="112"/>
                                        </p:tgtEl>
                                        <p:attrNameLst>
                                          <p:attrName>ppt_w</p:attrName>
                                        </p:attrNameLst>
                                      </p:cBhvr>
                                      <p:tavLst>
                                        <p:tav tm="0">
                                          <p:val>
                                            <p:strVal val="#ppt_w*0.70"/>
                                          </p:val>
                                        </p:tav>
                                        <p:tav tm="100000">
                                          <p:val>
                                            <p:strVal val="#ppt_w"/>
                                          </p:val>
                                        </p:tav>
                                      </p:tavLst>
                                    </p:anim>
                                    <p:anim calcmode="lin" valueType="num">
                                      <p:cBhvr>
                                        <p:cTn id="51" dur="1000" fill="hold"/>
                                        <p:tgtEl>
                                          <p:spTgt spid="112"/>
                                        </p:tgtEl>
                                        <p:attrNameLst>
                                          <p:attrName>ppt_h</p:attrName>
                                        </p:attrNameLst>
                                      </p:cBhvr>
                                      <p:tavLst>
                                        <p:tav tm="0">
                                          <p:val>
                                            <p:strVal val="#ppt_h"/>
                                          </p:val>
                                        </p:tav>
                                        <p:tav tm="100000">
                                          <p:val>
                                            <p:strVal val="#ppt_h"/>
                                          </p:val>
                                        </p:tav>
                                      </p:tavLst>
                                    </p:anim>
                                    <p:animEffect transition="in" filter="fade">
                                      <p:cBhvr>
                                        <p:cTn id="52" dur="1000"/>
                                        <p:tgtEl>
                                          <p:spTgt spid="1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fade">
                                      <p:cBhvr>
                                        <p:cTn id="57" dur="1000"/>
                                        <p:tgtEl>
                                          <p:spTgt spid="10"/>
                                        </p:tgtEl>
                                      </p:cBhvr>
                                    </p:animEffect>
                                  </p:childTnLst>
                                </p:cTn>
                              </p:par>
                              <p:par>
                                <p:cTn id="58" presetID="10" presetClass="entr" presetSubtype="0" fill="hold" nodeType="with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fade">
                                      <p:cBhvr>
                                        <p:cTn id="6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P spid="29" grpId="0" animBg="1"/>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54324-69E6-6894-C182-9388E6EBCA5A}"/>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39E01767-9DFC-6598-0FD5-3A9C9435FC65}"/>
              </a:ext>
            </a:extLst>
          </p:cNvPr>
          <p:cNvSpPr/>
          <p:nvPr/>
        </p:nvSpPr>
        <p:spPr bwMode="auto">
          <a:xfrm>
            <a:off x="0" y="0"/>
            <a:ext cx="9144000" cy="6858000"/>
          </a:xfrm>
          <a:prstGeom prst="rect">
            <a:avLst/>
          </a:prstGeom>
          <a:solidFill>
            <a:schemeClr val="bg1"/>
          </a:solidFill>
          <a:ln w="12700" cap="sq" cmpd="sng" algn="ctr">
            <a:no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2000" b="0" i="0" u="none" strike="noStrike" kern="1200" cap="none" spc="0" normalizeH="0" baseline="0" noProof="0">
              <a:ln>
                <a:noFill/>
              </a:ln>
              <a:solidFill>
                <a:srgbClr val="336666"/>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FBA87EA8-E0DE-AAB5-9C93-8A631A77C87E}"/>
              </a:ext>
            </a:extLst>
          </p:cNvPr>
          <p:cNvSpPr/>
          <p:nvPr/>
        </p:nvSpPr>
        <p:spPr bwMode="auto">
          <a:xfrm>
            <a:off x="0" y="-19506"/>
            <a:ext cx="9143999" cy="6858000"/>
          </a:xfrm>
          <a:prstGeom prst="rect">
            <a:avLst/>
          </a:prstGeom>
          <a:solidFill>
            <a:schemeClr val="tx2"/>
          </a:solidFill>
          <a:ln w="12700" cap="sq" cmpd="sng" algn="ctr">
            <a:noFill/>
            <a:prstDash val="solid"/>
            <a:round/>
            <a:headEnd type="none" w="sm" len="sm"/>
            <a:tailEnd type="none" w="sm" len="sm"/>
          </a:ln>
          <a:effectLst>
            <a:softEdge rad="127000"/>
          </a:effectLst>
        </p:spPr>
        <p:txBody>
          <a:bodyPr vert="horz" wrap="none" lIns="91440" tIns="45720" rIns="91440" bIns="45720" numCol="1" rtlCol="0"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2000" b="0" i="0" u="none" strike="noStrike" kern="1200" cap="none" spc="0" normalizeH="0" baseline="0" noProof="0">
              <a:ln>
                <a:noFill/>
              </a:ln>
              <a:solidFill>
                <a:srgbClr val="336666"/>
              </a:solidFill>
              <a:effectLst/>
              <a:uLnTx/>
              <a:uFillTx/>
              <a:latin typeface="Arial"/>
              <a:ea typeface="+mn-ea"/>
              <a:cs typeface="+mn-cs"/>
            </a:endParaRPr>
          </a:p>
        </p:txBody>
      </p:sp>
      <p:sp>
        <p:nvSpPr>
          <p:cNvPr id="23" name="Text Box 2">
            <a:extLst>
              <a:ext uri="{FF2B5EF4-FFF2-40B4-BE49-F238E27FC236}">
                <a16:creationId xmlns:a16="http://schemas.microsoft.com/office/drawing/2014/main" id="{5302619A-E7E1-482D-3B84-85E9E6E46410}"/>
              </a:ext>
            </a:extLst>
          </p:cNvPr>
          <p:cNvSpPr txBox="1">
            <a:spLocks noChangeArrowheads="1"/>
          </p:cNvSpPr>
          <p:nvPr/>
        </p:nvSpPr>
        <p:spPr bwMode="auto">
          <a:xfrm>
            <a:off x="3045039" y="211835"/>
            <a:ext cx="5844500" cy="954107"/>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700" b="1" i="0" u="none" strike="noStrike" kern="0" cap="none" spc="0" normalizeH="0" baseline="0" noProof="0" dirty="0">
                <a:ln>
                  <a:noFill/>
                </a:ln>
                <a:solidFill>
                  <a:srgbClr val="FFFFFF"/>
                </a:solidFill>
                <a:effectLst/>
                <a:uLnTx/>
                <a:uFillTx/>
                <a:latin typeface="Arial"/>
                <a:ea typeface="+mn-ea"/>
                <a:cs typeface="Times New Roman" pitchFamily="18" charset="0"/>
              </a:rPr>
              <a:t>‘And I saw another mighty angel come down  from heaven, .’</a:t>
            </a:r>
          </a:p>
        </p:txBody>
      </p:sp>
      <p:sp>
        <p:nvSpPr>
          <p:cNvPr id="24" name="TextBox 23">
            <a:extLst>
              <a:ext uri="{FF2B5EF4-FFF2-40B4-BE49-F238E27FC236}">
                <a16:creationId xmlns:a16="http://schemas.microsoft.com/office/drawing/2014/main" id="{5CD68A84-3C13-5D81-0EEF-7B16AD5E163E}"/>
              </a:ext>
            </a:extLst>
          </p:cNvPr>
          <p:cNvSpPr txBox="1"/>
          <p:nvPr/>
        </p:nvSpPr>
        <p:spPr>
          <a:xfrm>
            <a:off x="7572623" y="677491"/>
            <a:ext cx="1527826"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500" b="1" i="1" u="none" strike="noStrike" kern="1200" cap="none" spc="0" normalizeH="0" baseline="0" noProof="0" dirty="0">
                <a:ln>
                  <a:noFill/>
                </a:ln>
                <a:solidFill>
                  <a:srgbClr val="FFFF00"/>
                </a:solidFill>
                <a:effectLst/>
                <a:uLnTx/>
                <a:uFillTx/>
                <a:latin typeface="Arial"/>
                <a:ea typeface="+mn-ea"/>
                <a:cs typeface="+mn-cs"/>
              </a:rPr>
              <a:t>Rev.10:1</a:t>
            </a:r>
          </a:p>
        </p:txBody>
      </p:sp>
      <p:sp>
        <p:nvSpPr>
          <p:cNvPr id="27" name="Text Box 2">
            <a:extLst>
              <a:ext uri="{FF2B5EF4-FFF2-40B4-BE49-F238E27FC236}">
                <a16:creationId xmlns:a16="http://schemas.microsoft.com/office/drawing/2014/main" id="{76AAC241-30E2-BA61-FB12-5326A754FDD6}"/>
              </a:ext>
            </a:extLst>
          </p:cNvPr>
          <p:cNvSpPr txBox="1">
            <a:spLocks noChangeArrowheads="1"/>
          </p:cNvSpPr>
          <p:nvPr/>
        </p:nvSpPr>
        <p:spPr bwMode="auto">
          <a:xfrm>
            <a:off x="264201" y="5649921"/>
            <a:ext cx="5731088" cy="923328"/>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2700" b="1" i="0" u="none" strike="noStrike" kern="0" cap="none" spc="0" normalizeH="0" baseline="0" noProof="0" dirty="0">
                <a:ln>
                  <a:noFill/>
                </a:ln>
                <a:solidFill>
                  <a:srgbClr val="FFFFFF"/>
                </a:solidFill>
                <a:effectLst/>
                <a:uLnTx/>
                <a:uFillTx/>
                <a:latin typeface="Arial"/>
                <a:ea typeface="+mn-ea"/>
                <a:cs typeface="Times New Roman" pitchFamily="18" charset="0"/>
              </a:rPr>
              <a:t>‘and he set his right foot upon the </a:t>
            </a:r>
            <a:r>
              <a:rPr kumimoji="0" lang="en-US" sz="2700" b="1" i="0" u="none" strike="noStrike" kern="0" cap="none" spc="0" normalizeH="0" baseline="0" noProof="0" dirty="0">
                <a:ln>
                  <a:noFill/>
                </a:ln>
                <a:solidFill>
                  <a:srgbClr val="57D3FF"/>
                </a:solidFill>
                <a:effectLst/>
                <a:uLnTx/>
                <a:uFillTx/>
                <a:latin typeface="Arial"/>
                <a:ea typeface="+mn-ea"/>
                <a:cs typeface="Times New Roman" pitchFamily="18" charset="0"/>
              </a:rPr>
              <a:t>sea</a:t>
            </a:r>
            <a:r>
              <a:rPr kumimoji="0" lang="en-US" sz="2700" b="1" i="0" u="none" strike="noStrike" kern="0" cap="none" spc="0" normalizeH="0" baseline="0" noProof="0" dirty="0">
                <a:ln>
                  <a:noFill/>
                </a:ln>
                <a:solidFill>
                  <a:srgbClr val="FFFFFF"/>
                </a:solidFill>
                <a:effectLst/>
                <a:uLnTx/>
                <a:uFillTx/>
                <a:latin typeface="Arial"/>
                <a:ea typeface="+mn-ea"/>
                <a:cs typeface="Times New Roman" pitchFamily="18" charset="0"/>
              </a:rPr>
              <a:t>, and his left foot on the </a:t>
            </a:r>
            <a:r>
              <a:rPr kumimoji="0" lang="en-US" sz="2700" b="1" i="0" u="none" strike="noStrike" kern="0" cap="none" spc="0" normalizeH="0" baseline="0" noProof="0" dirty="0">
                <a:ln>
                  <a:noFill/>
                </a:ln>
                <a:solidFill>
                  <a:srgbClr val="FFC000"/>
                </a:solidFill>
                <a:effectLst/>
                <a:uLnTx/>
                <a:uFillTx/>
                <a:latin typeface="Arial"/>
                <a:ea typeface="+mn-ea"/>
                <a:cs typeface="Times New Roman" pitchFamily="18" charset="0"/>
              </a:rPr>
              <a:t>earth</a:t>
            </a:r>
            <a:r>
              <a:rPr kumimoji="0" lang="en-US" sz="2700" b="1" i="0" u="none" strike="noStrike" kern="0" cap="none" spc="0" normalizeH="0" baseline="0" noProof="0" dirty="0">
                <a:ln>
                  <a:noFill/>
                </a:ln>
                <a:solidFill>
                  <a:srgbClr val="FFFFFF"/>
                </a:solidFill>
                <a:effectLst/>
                <a:uLnTx/>
                <a:uFillTx/>
                <a:latin typeface="Arial"/>
                <a:ea typeface="+mn-ea"/>
                <a:cs typeface="Times New Roman" pitchFamily="18" charset="0"/>
              </a:rPr>
              <a:t>’</a:t>
            </a:r>
          </a:p>
        </p:txBody>
      </p:sp>
      <p:pic>
        <p:nvPicPr>
          <p:cNvPr id="36" name="Picture 2" descr="Kingdoms of this world">
            <a:extLst>
              <a:ext uri="{FF2B5EF4-FFF2-40B4-BE49-F238E27FC236}">
                <a16:creationId xmlns:a16="http://schemas.microsoft.com/office/drawing/2014/main" id="{1A2596BC-9271-5471-813A-0E829AE16054}"/>
              </a:ext>
            </a:extLst>
          </p:cNvPr>
          <p:cNvPicPr>
            <a:picLocks noChangeAspect="1" noChangeArrowheads="1"/>
          </p:cNvPicPr>
          <p:nvPr/>
        </p:nvPicPr>
        <p:blipFill>
          <a:blip r:embed="rId3" cstate="print"/>
          <a:srcRect l="30366" t="942" r="31157" b="47533"/>
          <a:stretch>
            <a:fillRect/>
          </a:stretch>
        </p:blipFill>
        <p:spPr bwMode="auto">
          <a:xfrm>
            <a:off x="6353896" y="3631441"/>
            <a:ext cx="2705175" cy="2717093"/>
          </a:xfrm>
          <a:prstGeom prst="ellipse">
            <a:avLst/>
          </a:prstGeom>
          <a:ln>
            <a:noFill/>
          </a:ln>
          <a:effectLst>
            <a:softEdge rad="112500"/>
          </a:effectLst>
        </p:spPr>
      </p:pic>
      <p:sp>
        <p:nvSpPr>
          <p:cNvPr id="18" name="TextBox 17">
            <a:extLst>
              <a:ext uri="{FF2B5EF4-FFF2-40B4-BE49-F238E27FC236}">
                <a16:creationId xmlns:a16="http://schemas.microsoft.com/office/drawing/2014/main" id="{2441490A-13AA-3D82-957E-AE7E792D57CC}"/>
              </a:ext>
            </a:extLst>
          </p:cNvPr>
          <p:cNvSpPr txBox="1"/>
          <p:nvPr/>
        </p:nvSpPr>
        <p:spPr>
          <a:xfrm>
            <a:off x="8763000" y="6457950"/>
            <a:ext cx="43815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dirty="0">
                <a:ln>
                  <a:noFill/>
                </a:ln>
                <a:solidFill>
                  <a:srgbClr val="FFFFFF"/>
                </a:solidFill>
                <a:effectLst/>
                <a:uLnTx/>
                <a:uFillTx/>
                <a:latin typeface="Arial" pitchFamily="34" charset="0"/>
                <a:ea typeface="+mn-ea"/>
                <a:cs typeface="+mn-cs"/>
              </a:rPr>
              <a:t>5</a:t>
            </a:r>
          </a:p>
        </p:txBody>
      </p:sp>
      <p:pic>
        <p:nvPicPr>
          <p:cNvPr id="3" name="Picture 2">
            <a:extLst>
              <a:ext uri="{FF2B5EF4-FFF2-40B4-BE49-F238E27FC236}">
                <a16:creationId xmlns:a16="http://schemas.microsoft.com/office/drawing/2014/main" id="{964BC1FF-7AE1-D009-4C7D-C982731E84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167" y="-185632"/>
            <a:ext cx="3255858" cy="4821415"/>
          </a:xfrm>
          <a:prstGeom prst="rect">
            <a:avLst/>
          </a:prstGeom>
          <a:ln>
            <a:noFill/>
          </a:ln>
          <a:effectLst>
            <a:softEdge rad="635000"/>
          </a:effectLst>
          <a:extLst>
            <a:ext uri="{909E8E84-426E-40DD-AFC4-6F175D3DCCD1}">
              <a14:hiddenFill xmlns:a14="http://schemas.microsoft.com/office/drawing/2010/main">
                <a:solidFill>
                  <a:srgbClr val="FFFFFF"/>
                </a:solidFill>
              </a14:hiddenFill>
            </a:ext>
          </a:extLst>
        </p:spPr>
      </p:pic>
      <p:pic>
        <p:nvPicPr>
          <p:cNvPr id="10" name="Picture 2" descr="beastofsea_5">
            <a:extLst>
              <a:ext uri="{FF2B5EF4-FFF2-40B4-BE49-F238E27FC236}">
                <a16:creationId xmlns:a16="http://schemas.microsoft.com/office/drawing/2014/main" id="{3B301FA6-84A6-455A-E2B8-9117D14B2719}"/>
              </a:ext>
            </a:extLst>
          </p:cNvPr>
          <p:cNvPicPr>
            <a:picLocks noChangeAspect="1" noChangeArrowheads="1"/>
          </p:cNvPicPr>
          <p:nvPr/>
        </p:nvPicPr>
        <p:blipFill rotWithShape="1">
          <a:blip r:embed="rId5" cstate="print"/>
          <a:srcRect l="9340" t="3700" r="46734" b="13786"/>
          <a:stretch/>
        </p:blipFill>
        <p:spPr bwMode="auto">
          <a:xfrm>
            <a:off x="18050" y="2275114"/>
            <a:ext cx="1625690" cy="2319965"/>
          </a:xfrm>
          <a:prstGeom prst="ellipse">
            <a:avLst/>
          </a:prstGeom>
          <a:ln>
            <a:noFill/>
          </a:ln>
          <a:effectLst>
            <a:softEdge rad="127000"/>
          </a:effectLst>
        </p:spPr>
      </p:pic>
      <p:pic>
        <p:nvPicPr>
          <p:cNvPr id="14" name="Picture 3" descr="C:\My Documents\The Truth\Shippensburg\Overheads For Ship\Class #3 - The Beast of the Earth\Final Overheads Class #3\Progression of Beasts.tif">
            <a:extLst>
              <a:ext uri="{FF2B5EF4-FFF2-40B4-BE49-F238E27FC236}">
                <a16:creationId xmlns:a16="http://schemas.microsoft.com/office/drawing/2014/main" id="{E0063FE5-2239-76D6-FAA0-AF8D0F3535EB}"/>
              </a:ext>
            </a:extLst>
          </p:cNvPr>
          <p:cNvPicPr>
            <a:picLocks noChangeAspect="1" noChangeArrowheads="1"/>
          </p:cNvPicPr>
          <p:nvPr/>
        </p:nvPicPr>
        <p:blipFill rotWithShape="1">
          <a:blip r:embed="rId6" cstate="print"/>
          <a:srcRect l="32014" t="36490" r="46970" b="28132"/>
          <a:stretch/>
        </p:blipFill>
        <p:spPr bwMode="auto">
          <a:xfrm>
            <a:off x="1912421" y="752027"/>
            <a:ext cx="2352746" cy="3041717"/>
          </a:xfrm>
          <a:prstGeom prst="ellipse">
            <a:avLst/>
          </a:prstGeom>
          <a:ln>
            <a:noFill/>
          </a:ln>
          <a:effectLst>
            <a:softEdge rad="635000"/>
          </a:effectLst>
        </p:spPr>
      </p:pic>
      <p:sp>
        <p:nvSpPr>
          <p:cNvPr id="26" name="TextBox 25">
            <a:extLst>
              <a:ext uri="{FF2B5EF4-FFF2-40B4-BE49-F238E27FC236}">
                <a16:creationId xmlns:a16="http://schemas.microsoft.com/office/drawing/2014/main" id="{803B98BF-9AC9-DF98-9838-396887987D07}"/>
              </a:ext>
            </a:extLst>
          </p:cNvPr>
          <p:cNvSpPr txBox="1"/>
          <p:nvPr/>
        </p:nvSpPr>
        <p:spPr>
          <a:xfrm>
            <a:off x="3594323" y="1125918"/>
            <a:ext cx="131512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sng" strike="noStrike" kern="1200" cap="none" spc="0" normalizeH="0" baseline="0" noProof="0" dirty="0">
                <a:ln>
                  <a:noFill/>
                </a:ln>
                <a:solidFill>
                  <a:srgbClr val="FFC000"/>
                </a:solidFill>
                <a:effectLst/>
                <a:uLnTx/>
                <a:uFillTx/>
                <a:latin typeface="Arial"/>
                <a:ea typeface="+mn-ea"/>
                <a:cs typeface="+mn-cs"/>
              </a:rPr>
              <a:t>Earth</a:t>
            </a:r>
          </a:p>
        </p:txBody>
      </p:sp>
      <p:sp>
        <p:nvSpPr>
          <p:cNvPr id="31" name="TextBox 30">
            <a:extLst>
              <a:ext uri="{FF2B5EF4-FFF2-40B4-BE49-F238E27FC236}">
                <a16:creationId xmlns:a16="http://schemas.microsoft.com/office/drawing/2014/main" id="{E423C099-38B1-C796-89E6-9E4692A164FB}"/>
              </a:ext>
            </a:extLst>
          </p:cNvPr>
          <p:cNvSpPr txBox="1"/>
          <p:nvPr/>
        </p:nvSpPr>
        <p:spPr>
          <a:xfrm>
            <a:off x="4789346" y="1196173"/>
            <a:ext cx="1747579"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600" b="1" i="1" u="none" strike="noStrike" kern="1200" cap="none" spc="0" normalizeH="0" baseline="0" noProof="0" dirty="0">
                <a:ln>
                  <a:noFill/>
                </a:ln>
                <a:solidFill>
                  <a:srgbClr val="FFFF00"/>
                </a:solidFill>
                <a:effectLst/>
                <a:uLnTx/>
                <a:uFillTx/>
                <a:latin typeface="Arial"/>
                <a:ea typeface="+mn-ea"/>
                <a:cs typeface="+mn-cs"/>
              </a:rPr>
              <a:t>Rev.13:11</a:t>
            </a:r>
          </a:p>
        </p:txBody>
      </p:sp>
      <p:sp>
        <p:nvSpPr>
          <p:cNvPr id="6" name="TextBox 5">
            <a:extLst>
              <a:ext uri="{FF2B5EF4-FFF2-40B4-BE49-F238E27FC236}">
                <a16:creationId xmlns:a16="http://schemas.microsoft.com/office/drawing/2014/main" id="{175EC653-891B-BC72-4C4B-987CBC7E431A}"/>
              </a:ext>
            </a:extLst>
          </p:cNvPr>
          <p:cNvSpPr txBox="1"/>
          <p:nvPr/>
        </p:nvSpPr>
        <p:spPr>
          <a:xfrm>
            <a:off x="3509354" y="1642484"/>
            <a:ext cx="5623769"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500" b="0" i="0" u="none" strike="noStrike" kern="1200" cap="none" spc="0" normalizeH="0" baseline="0" noProof="0" dirty="0">
                <a:ln>
                  <a:noFill/>
                </a:ln>
                <a:solidFill>
                  <a:srgbClr val="FFC000"/>
                </a:solidFill>
                <a:effectLst/>
                <a:uLnTx/>
                <a:uFillTx/>
                <a:latin typeface="Arial"/>
                <a:ea typeface="+mn-ea"/>
                <a:cs typeface="+mn-cs"/>
              </a:rPr>
              <a:t>John turned his gaze from the coastal regions to the Roman land mass.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500" b="0" i="0" u="none" strike="noStrike" kern="1200" cap="none" spc="0" normalizeH="0" baseline="0" noProof="0" dirty="0">
                <a:ln>
                  <a:noFill/>
                </a:ln>
                <a:solidFill>
                  <a:srgbClr val="FFC000"/>
                </a:solidFill>
                <a:effectLst/>
                <a:uLnTx/>
                <a:uFillTx/>
                <a:latin typeface="Arial"/>
                <a:ea typeface="+mn-ea"/>
                <a:cs typeface="+mn-cs"/>
              </a:rPr>
              <a:t>(</a:t>
            </a:r>
            <a:r>
              <a:rPr kumimoji="0" lang="en-AU" sz="2500" b="0" i="1" u="none" strike="noStrike" kern="1200" cap="none" spc="0" normalizeH="0" baseline="0" noProof="0" dirty="0">
                <a:ln>
                  <a:noFill/>
                </a:ln>
                <a:solidFill>
                  <a:srgbClr val="FFC000"/>
                </a:solidFill>
                <a:effectLst/>
                <a:uLnTx/>
                <a:uFillTx/>
                <a:latin typeface="Arial"/>
                <a:ea typeface="+mn-ea"/>
                <a:cs typeface="+mn-cs"/>
              </a:rPr>
              <a:t>Not a successor to the sea beast but a later addition in the Roman empire</a:t>
            </a:r>
            <a:r>
              <a:rPr kumimoji="0" lang="en-AU" sz="2500" b="0" i="0" u="none" strike="noStrike" kern="1200" cap="none" spc="0" normalizeH="0" baseline="0" noProof="0" dirty="0">
                <a:ln>
                  <a:noFill/>
                </a:ln>
                <a:solidFill>
                  <a:srgbClr val="FFC000"/>
                </a:solidFill>
                <a:effectLst/>
                <a:uLnTx/>
                <a:uFillTx/>
                <a:latin typeface="Arial"/>
                <a:ea typeface="+mn-ea"/>
                <a:cs typeface="+mn-cs"/>
              </a:rPr>
              <a:t>.) </a:t>
            </a:r>
          </a:p>
        </p:txBody>
      </p:sp>
      <p:sp>
        <p:nvSpPr>
          <p:cNvPr id="30" name="TextBox 29">
            <a:extLst>
              <a:ext uri="{FF2B5EF4-FFF2-40B4-BE49-F238E27FC236}">
                <a16:creationId xmlns:a16="http://schemas.microsoft.com/office/drawing/2014/main" id="{937DB16E-A8ED-CFC3-5CA4-BCE41FC1881C}"/>
              </a:ext>
            </a:extLst>
          </p:cNvPr>
          <p:cNvSpPr txBox="1"/>
          <p:nvPr/>
        </p:nvSpPr>
        <p:spPr>
          <a:xfrm>
            <a:off x="4888216" y="3209153"/>
            <a:ext cx="305318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sng" strike="noStrike" kern="1200" cap="none" spc="0" normalizeH="0" baseline="0" noProof="0" dirty="0">
                <a:ln>
                  <a:noFill/>
                </a:ln>
                <a:solidFill>
                  <a:srgbClr val="FFC000"/>
                </a:solidFill>
                <a:effectLst/>
                <a:uLnTx/>
                <a:uFillTx/>
                <a:latin typeface="Arial"/>
                <a:ea typeface="+mn-ea"/>
                <a:cs typeface="+mn-cs"/>
              </a:rPr>
              <a:t>Catholic Europe</a:t>
            </a:r>
            <a:r>
              <a:rPr kumimoji="0" lang="en-AU" sz="2800" b="1" i="0" u="none" strike="noStrike" kern="1200" cap="none" spc="0" normalizeH="0" baseline="0" noProof="0" dirty="0">
                <a:ln>
                  <a:noFill/>
                </a:ln>
                <a:solidFill>
                  <a:srgbClr val="FFC000"/>
                </a:solidFill>
                <a:effectLst/>
                <a:uLnTx/>
                <a:uFillTx/>
                <a:latin typeface="Arial"/>
                <a:ea typeface="+mn-ea"/>
                <a:cs typeface="+mn-cs"/>
              </a:rPr>
              <a:t>.  </a:t>
            </a:r>
          </a:p>
        </p:txBody>
      </p:sp>
      <p:sp>
        <p:nvSpPr>
          <p:cNvPr id="25" name="TextBox 24">
            <a:extLst>
              <a:ext uri="{FF2B5EF4-FFF2-40B4-BE49-F238E27FC236}">
                <a16:creationId xmlns:a16="http://schemas.microsoft.com/office/drawing/2014/main" id="{D6F084B3-1D74-8FB5-459E-3E085F67D532}"/>
              </a:ext>
            </a:extLst>
          </p:cNvPr>
          <p:cNvSpPr txBox="1"/>
          <p:nvPr/>
        </p:nvSpPr>
        <p:spPr>
          <a:xfrm>
            <a:off x="1893072" y="3882849"/>
            <a:ext cx="1023581" cy="5386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900" b="1" i="0" u="sng" strike="noStrike" kern="1200" cap="none" spc="0" normalizeH="0" baseline="0" noProof="0" dirty="0">
                <a:ln>
                  <a:noFill/>
                </a:ln>
                <a:solidFill>
                  <a:srgbClr val="4FD1FF"/>
                </a:solidFill>
                <a:effectLst/>
                <a:uLnTx/>
                <a:uFillTx/>
                <a:latin typeface="Arial"/>
                <a:ea typeface="+mn-ea"/>
                <a:cs typeface="+mn-cs"/>
              </a:rPr>
              <a:t>Sea</a:t>
            </a:r>
          </a:p>
        </p:txBody>
      </p:sp>
      <p:sp>
        <p:nvSpPr>
          <p:cNvPr id="4" name="TextBox 3">
            <a:extLst>
              <a:ext uri="{FF2B5EF4-FFF2-40B4-BE49-F238E27FC236}">
                <a16:creationId xmlns:a16="http://schemas.microsoft.com/office/drawing/2014/main" id="{AC127518-38B4-5ED5-B8BE-5C7DE5257165}"/>
              </a:ext>
            </a:extLst>
          </p:cNvPr>
          <p:cNvSpPr txBox="1"/>
          <p:nvPr/>
        </p:nvSpPr>
        <p:spPr>
          <a:xfrm>
            <a:off x="750241" y="4406005"/>
            <a:ext cx="6412036" cy="12926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600" b="0" i="0" u="none" strike="noStrike" kern="1200" cap="none" spc="0" normalizeH="0" baseline="0" noProof="0" dirty="0">
                <a:ln>
                  <a:noFill/>
                </a:ln>
                <a:solidFill>
                  <a:srgbClr val="93E3FF"/>
                </a:solidFill>
                <a:effectLst/>
                <a:uLnTx/>
                <a:uFillTx/>
                <a:latin typeface="Arial"/>
                <a:ea typeface="+mn-ea"/>
                <a:cs typeface="+mn-cs"/>
              </a:rPr>
              <a:t>Beast of the sea symbolized the dominions of the Roman Eastern and Western Mediterranean world.</a:t>
            </a:r>
          </a:p>
        </p:txBody>
      </p:sp>
      <p:sp>
        <p:nvSpPr>
          <p:cNvPr id="29" name="TextBox 28">
            <a:extLst>
              <a:ext uri="{FF2B5EF4-FFF2-40B4-BE49-F238E27FC236}">
                <a16:creationId xmlns:a16="http://schemas.microsoft.com/office/drawing/2014/main" id="{10AEE290-06BA-3346-EDB1-B8EA6A3D711A}"/>
              </a:ext>
            </a:extLst>
          </p:cNvPr>
          <p:cNvSpPr txBox="1"/>
          <p:nvPr/>
        </p:nvSpPr>
        <p:spPr>
          <a:xfrm>
            <a:off x="157801" y="4386039"/>
            <a:ext cx="6618199" cy="129266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600" b="0" i="0" u="none" strike="noStrike" kern="1200" cap="none" spc="0" normalizeH="0" baseline="0" noProof="0" dirty="0">
                <a:ln>
                  <a:noFill/>
                </a:ln>
                <a:solidFill>
                  <a:srgbClr val="93E3FF"/>
                </a:solidFill>
                <a:effectLst/>
                <a:uLnTx/>
                <a:uFillTx/>
                <a:latin typeface="Arial"/>
                <a:ea typeface="+mn-ea"/>
                <a:cs typeface="+mn-cs"/>
              </a:rPr>
              <a:t>The Mediterranean powers, chief of which is the </a:t>
            </a:r>
            <a:r>
              <a:rPr kumimoji="0" lang="en-AU" sz="2600" b="0" i="0" u="none" strike="noStrike" kern="1200" cap="none" spc="0" normalizeH="0" baseline="0" noProof="0" dirty="0" err="1">
                <a:ln>
                  <a:noFill/>
                </a:ln>
                <a:solidFill>
                  <a:srgbClr val="93E3FF"/>
                </a:solidFill>
                <a:effectLst/>
                <a:uLnTx/>
                <a:uFillTx/>
                <a:latin typeface="Arial"/>
                <a:ea typeface="+mn-ea"/>
                <a:cs typeface="+mn-cs"/>
              </a:rPr>
              <a:t>Gogian</a:t>
            </a:r>
            <a:r>
              <a:rPr kumimoji="0" lang="en-AU" sz="2600" b="0" i="0" u="none" strike="noStrike" kern="1200" cap="none" spc="0" normalizeH="0" baseline="0" noProof="0" dirty="0">
                <a:ln>
                  <a:noFill/>
                </a:ln>
                <a:solidFill>
                  <a:srgbClr val="93E3FF"/>
                </a:solidFill>
                <a:effectLst/>
                <a:uLnTx/>
                <a:uFillTx/>
                <a:latin typeface="Arial"/>
                <a:ea typeface="+mn-ea"/>
                <a:cs typeface="+mn-cs"/>
              </a:rPr>
              <a:t> confederacy with its headquarters in Constantinople &amp; Rome.  </a:t>
            </a:r>
          </a:p>
        </p:txBody>
      </p:sp>
      <p:sp>
        <p:nvSpPr>
          <p:cNvPr id="28" name="TextBox 27">
            <a:extLst>
              <a:ext uri="{FF2B5EF4-FFF2-40B4-BE49-F238E27FC236}">
                <a16:creationId xmlns:a16="http://schemas.microsoft.com/office/drawing/2014/main" id="{3BCE431E-C069-74A8-1BAD-8FE9AC6121E4}"/>
              </a:ext>
            </a:extLst>
          </p:cNvPr>
          <p:cNvSpPr txBox="1"/>
          <p:nvPr/>
        </p:nvSpPr>
        <p:spPr>
          <a:xfrm>
            <a:off x="5890088" y="6073913"/>
            <a:ext cx="1674555"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600" b="1" i="1" u="none" strike="noStrike" kern="1200" cap="none" spc="0" normalizeH="0" baseline="0" noProof="0" dirty="0">
                <a:ln>
                  <a:noFill/>
                </a:ln>
                <a:solidFill>
                  <a:srgbClr val="FFFF00"/>
                </a:solidFill>
                <a:effectLst/>
                <a:uLnTx/>
                <a:uFillTx/>
                <a:latin typeface="Arial"/>
                <a:ea typeface="+mn-ea"/>
                <a:cs typeface="+mn-cs"/>
              </a:rPr>
              <a:t>Rev.10:2</a:t>
            </a:r>
          </a:p>
        </p:txBody>
      </p:sp>
      <p:sp>
        <p:nvSpPr>
          <p:cNvPr id="32" name="TextBox 31">
            <a:extLst>
              <a:ext uri="{FF2B5EF4-FFF2-40B4-BE49-F238E27FC236}">
                <a16:creationId xmlns:a16="http://schemas.microsoft.com/office/drawing/2014/main" id="{C46AFEF0-F743-BF3B-2DD4-71F6B469ADE6}"/>
              </a:ext>
            </a:extLst>
          </p:cNvPr>
          <p:cNvSpPr txBox="1"/>
          <p:nvPr/>
        </p:nvSpPr>
        <p:spPr>
          <a:xfrm>
            <a:off x="2794178" y="3985226"/>
            <a:ext cx="1913075"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600" b="1" i="1" u="none" strike="noStrike" kern="1200" cap="none" spc="0" normalizeH="0" baseline="0" noProof="0" dirty="0">
                <a:ln>
                  <a:noFill/>
                </a:ln>
                <a:solidFill>
                  <a:srgbClr val="FFFF00"/>
                </a:solidFill>
                <a:effectLst/>
                <a:uLnTx/>
                <a:uFillTx/>
                <a:latin typeface="Arial"/>
                <a:ea typeface="+mn-ea"/>
                <a:cs typeface="+mn-cs"/>
              </a:rPr>
              <a:t>Rev.13:1-2</a:t>
            </a:r>
          </a:p>
        </p:txBody>
      </p:sp>
    </p:spTree>
    <p:extLst>
      <p:ext uri="{BB962C8B-B14F-4D97-AF65-F5344CB8AC3E}">
        <p14:creationId xmlns:p14="http://schemas.microsoft.com/office/powerpoint/2010/main" val="1215364965"/>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strVal val="#ppt_w*0.70"/>
                                          </p:val>
                                        </p:tav>
                                        <p:tav tm="100000">
                                          <p:val>
                                            <p:strVal val="#ppt_w"/>
                                          </p:val>
                                        </p:tav>
                                      </p:tavLst>
                                    </p:anim>
                                    <p:anim calcmode="lin" valueType="num">
                                      <p:cBhvr>
                                        <p:cTn id="8" dur="1000" fill="hold"/>
                                        <p:tgtEl>
                                          <p:spTgt spid="27"/>
                                        </p:tgtEl>
                                        <p:attrNameLst>
                                          <p:attrName>ppt_h</p:attrName>
                                        </p:attrNameLst>
                                      </p:cBhvr>
                                      <p:tavLst>
                                        <p:tav tm="0">
                                          <p:val>
                                            <p:strVal val="#ppt_h"/>
                                          </p:val>
                                        </p:tav>
                                        <p:tav tm="100000">
                                          <p:val>
                                            <p:strVal val="#ppt_h"/>
                                          </p:val>
                                        </p:tav>
                                      </p:tavLst>
                                    </p:anim>
                                    <p:animEffect transition="in" filter="fade">
                                      <p:cBhvr>
                                        <p:cTn id="9" dur="1000"/>
                                        <p:tgtEl>
                                          <p:spTgt spid="27"/>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p:cTn id="12" dur="1000" fill="hold"/>
                                        <p:tgtEl>
                                          <p:spTgt spid="28"/>
                                        </p:tgtEl>
                                        <p:attrNameLst>
                                          <p:attrName>ppt_w</p:attrName>
                                        </p:attrNameLst>
                                      </p:cBhvr>
                                      <p:tavLst>
                                        <p:tav tm="0">
                                          <p:val>
                                            <p:strVal val="#ppt_w*0.70"/>
                                          </p:val>
                                        </p:tav>
                                        <p:tav tm="100000">
                                          <p:val>
                                            <p:strVal val="#ppt_w"/>
                                          </p:val>
                                        </p:tav>
                                      </p:tavLst>
                                    </p:anim>
                                    <p:anim calcmode="lin" valueType="num">
                                      <p:cBhvr>
                                        <p:cTn id="13" dur="1000" fill="hold"/>
                                        <p:tgtEl>
                                          <p:spTgt spid="28"/>
                                        </p:tgtEl>
                                        <p:attrNameLst>
                                          <p:attrName>ppt_h</p:attrName>
                                        </p:attrNameLst>
                                      </p:cBhvr>
                                      <p:tavLst>
                                        <p:tav tm="0">
                                          <p:val>
                                            <p:strVal val="#ppt_h"/>
                                          </p:val>
                                        </p:tav>
                                        <p:tav tm="100000">
                                          <p:val>
                                            <p:strVal val="#ppt_h"/>
                                          </p:val>
                                        </p:tav>
                                      </p:tavLst>
                                    </p:anim>
                                    <p:animEffect transition="in" filter="fade">
                                      <p:cBhvr>
                                        <p:cTn id="14" dur="1000"/>
                                        <p:tgtEl>
                                          <p:spTgt spid="28"/>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1000" fill="hold"/>
                                        <p:tgtEl>
                                          <p:spTgt spid="25"/>
                                        </p:tgtEl>
                                        <p:attrNameLst>
                                          <p:attrName>ppt_w</p:attrName>
                                        </p:attrNameLst>
                                      </p:cBhvr>
                                      <p:tavLst>
                                        <p:tav tm="0">
                                          <p:val>
                                            <p:strVal val="#ppt_w*0.70"/>
                                          </p:val>
                                        </p:tav>
                                        <p:tav tm="100000">
                                          <p:val>
                                            <p:strVal val="#ppt_w"/>
                                          </p:val>
                                        </p:tav>
                                      </p:tavLst>
                                    </p:anim>
                                    <p:anim calcmode="lin" valueType="num">
                                      <p:cBhvr>
                                        <p:cTn id="18" dur="1000" fill="hold"/>
                                        <p:tgtEl>
                                          <p:spTgt spid="25"/>
                                        </p:tgtEl>
                                        <p:attrNameLst>
                                          <p:attrName>ppt_h</p:attrName>
                                        </p:attrNameLst>
                                      </p:cBhvr>
                                      <p:tavLst>
                                        <p:tav tm="0">
                                          <p:val>
                                            <p:strVal val="#ppt_h"/>
                                          </p:val>
                                        </p:tav>
                                        <p:tav tm="100000">
                                          <p:val>
                                            <p:strVal val="#ppt_h"/>
                                          </p:val>
                                        </p:tav>
                                      </p:tavLst>
                                    </p:anim>
                                    <p:animEffect transition="in" filter="fade">
                                      <p:cBhvr>
                                        <p:cTn id="19" dur="1000"/>
                                        <p:tgtEl>
                                          <p:spTgt spid="25"/>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p:cTn id="22" dur="1000" fill="hold"/>
                                        <p:tgtEl>
                                          <p:spTgt spid="26"/>
                                        </p:tgtEl>
                                        <p:attrNameLst>
                                          <p:attrName>ppt_w</p:attrName>
                                        </p:attrNameLst>
                                      </p:cBhvr>
                                      <p:tavLst>
                                        <p:tav tm="0">
                                          <p:val>
                                            <p:strVal val="#ppt_w*0.70"/>
                                          </p:val>
                                        </p:tav>
                                        <p:tav tm="100000">
                                          <p:val>
                                            <p:strVal val="#ppt_w"/>
                                          </p:val>
                                        </p:tav>
                                      </p:tavLst>
                                    </p:anim>
                                    <p:anim calcmode="lin" valueType="num">
                                      <p:cBhvr>
                                        <p:cTn id="23" dur="1000" fill="hold"/>
                                        <p:tgtEl>
                                          <p:spTgt spid="26"/>
                                        </p:tgtEl>
                                        <p:attrNameLst>
                                          <p:attrName>ppt_h</p:attrName>
                                        </p:attrNameLst>
                                      </p:cBhvr>
                                      <p:tavLst>
                                        <p:tav tm="0">
                                          <p:val>
                                            <p:strVal val="#ppt_h"/>
                                          </p:val>
                                        </p:tav>
                                        <p:tav tm="100000">
                                          <p:val>
                                            <p:strVal val="#ppt_h"/>
                                          </p:val>
                                        </p:tav>
                                      </p:tavLst>
                                    </p:anim>
                                    <p:animEffect transition="in" filter="fade">
                                      <p:cBhvr>
                                        <p:cTn id="24" dur="10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1000" fill="hold"/>
                                        <p:tgtEl>
                                          <p:spTgt spid="4"/>
                                        </p:tgtEl>
                                        <p:attrNameLst>
                                          <p:attrName>ppt_w</p:attrName>
                                        </p:attrNameLst>
                                      </p:cBhvr>
                                      <p:tavLst>
                                        <p:tav tm="0">
                                          <p:val>
                                            <p:strVal val="#ppt_w*0.70"/>
                                          </p:val>
                                        </p:tav>
                                        <p:tav tm="100000">
                                          <p:val>
                                            <p:strVal val="#ppt_w"/>
                                          </p:val>
                                        </p:tav>
                                      </p:tavLst>
                                    </p:anim>
                                    <p:anim calcmode="lin" valueType="num">
                                      <p:cBhvr>
                                        <p:cTn id="30" dur="1000" fill="hold"/>
                                        <p:tgtEl>
                                          <p:spTgt spid="4"/>
                                        </p:tgtEl>
                                        <p:attrNameLst>
                                          <p:attrName>ppt_h</p:attrName>
                                        </p:attrNameLst>
                                      </p:cBhvr>
                                      <p:tavLst>
                                        <p:tav tm="0">
                                          <p:val>
                                            <p:strVal val="#ppt_h"/>
                                          </p:val>
                                        </p:tav>
                                        <p:tav tm="100000">
                                          <p:val>
                                            <p:strVal val="#ppt_h"/>
                                          </p:val>
                                        </p:tav>
                                      </p:tavLst>
                                    </p:anim>
                                    <p:animEffect transition="in" filter="fade">
                                      <p:cBhvr>
                                        <p:cTn id="31" dur="1000"/>
                                        <p:tgtEl>
                                          <p:spTgt spid="4"/>
                                        </p:tgtEl>
                                      </p:cBhvr>
                                    </p:animEffect>
                                  </p:childTnLst>
                                </p:cTn>
                              </p:par>
                              <p:par>
                                <p:cTn id="32" presetID="55" presetClass="entr" presetSubtype="0" fill="hold" grpId="0" nodeType="with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p:cTn id="34" dur="1000" fill="hold"/>
                                        <p:tgtEl>
                                          <p:spTgt spid="32"/>
                                        </p:tgtEl>
                                        <p:attrNameLst>
                                          <p:attrName>ppt_w</p:attrName>
                                        </p:attrNameLst>
                                      </p:cBhvr>
                                      <p:tavLst>
                                        <p:tav tm="0">
                                          <p:val>
                                            <p:strVal val="#ppt_w*0.70"/>
                                          </p:val>
                                        </p:tav>
                                        <p:tav tm="100000">
                                          <p:val>
                                            <p:strVal val="#ppt_w"/>
                                          </p:val>
                                        </p:tav>
                                      </p:tavLst>
                                    </p:anim>
                                    <p:anim calcmode="lin" valueType="num">
                                      <p:cBhvr>
                                        <p:cTn id="35" dur="1000" fill="hold"/>
                                        <p:tgtEl>
                                          <p:spTgt spid="32"/>
                                        </p:tgtEl>
                                        <p:attrNameLst>
                                          <p:attrName>ppt_h</p:attrName>
                                        </p:attrNameLst>
                                      </p:cBhvr>
                                      <p:tavLst>
                                        <p:tav tm="0">
                                          <p:val>
                                            <p:strVal val="#ppt_h"/>
                                          </p:val>
                                        </p:tav>
                                        <p:tav tm="100000">
                                          <p:val>
                                            <p:strVal val="#ppt_h"/>
                                          </p:val>
                                        </p:tav>
                                      </p:tavLst>
                                    </p:anim>
                                    <p:animEffect transition="in" filter="fade">
                                      <p:cBhvr>
                                        <p:cTn id="36" dur="1000"/>
                                        <p:tgtEl>
                                          <p:spTgt spid="32"/>
                                        </p:tgtEl>
                                      </p:cBhvr>
                                    </p:animEffect>
                                  </p:childTnLst>
                                </p:cTn>
                              </p:par>
                            </p:childTnLst>
                          </p:cTn>
                        </p:par>
                        <p:par>
                          <p:cTn id="37" fill="hold">
                            <p:stCondLst>
                              <p:cond delay="1000"/>
                            </p:stCondLst>
                            <p:childTnLst>
                              <p:par>
                                <p:cTn id="38" presetID="10" presetClass="entr" presetSubtype="0" fill="hold" nodeType="after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2000"/>
                                        <p:tgtEl>
                                          <p:spTgt spid="10"/>
                                        </p:tgtEl>
                                      </p:cBhvr>
                                    </p:animEffect>
                                  </p:childTnLst>
                                </p:cTn>
                              </p:par>
                            </p:childTnLst>
                          </p:cTn>
                        </p:par>
                      </p:childTnLst>
                    </p:cTn>
                  </p:par>
                  <p:par>
                    <p:cTn id="41" fill="hold">
                      <p:stCondLst>
                        <p:cond delay="indefinite"/>
                      </p:stCondLst>
                      <p:childTnLst>
                        <p:par>
                          <p:cTn id="42" fill="hold">
                            <p:stCondLst>
                              <p:cond delay="0"/>
                            </p:stCondLst>
                            <p:childTnLst>
                              <p:par>
                                <p:cTn id="43" presetID="55" presetClass="entr" presetSubtype="0"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 calcmode="lin" valueType="num">
                                      <p:cBhvr>
                                        <p:cTn id="45" dur="1000" fill="hold"/>
                                        <p:tgtEl>
                                          <p:spTgt spid="29"/>
                                        </p:tgtEl>
                                        <p:attrNameLst>
                                          <p:attrName>ppt_w</p:attrName>
                                        </p:attrNameLst>
                                      </p:cBhvr>
                                      <p:tavLst>
                                        <p:tav tm="0">
                                          <p:val>
                                            <p:strVal val="#ppt_w*0.70"/>
                                          </p:val>
                                        </p:tav>
                                        <p:tav tm="100000">
                                          <p:val>
                                            <p:strVal val="#ppt_w"/>
                                          </p:val>
                                        </p:tav>
                                      </p:tavLst>
                                    </p:anim>
                                    <p:anim calcmode="lin" valueType="num">
                                      <p:cBhvr>
                                        <p:cTn id="46" dur="1000" fill="hold"/>
                                        <p:tgtEl>
                                          <p:spTgt spid="29"/>
                                        </p:tgtEl>
                                        <p:attrNameLst>
                                          <p:attrName>ppt_h</p:attrName>
                                        </p:attrNameLst>
                                      </p:cBhvr>
                                      <p:tavLst>
                                        <p:tav tm="0">
                                          <p:val>
                                            <p:strVal val="#ppt_h"/>
                                          </p:val>
                                        </p:tav>
                                        <p:tav tm="100000">
                                          <p:val>
                                            <p:strVal val="#ppt_h"/>
                                          </p:val>
                                        </p:tav>
                                      </p:tavLst>
                                    </p:anim>
                                    <p:animEffect transition="in" filter="fade">
                                      <p:cBhvr>
                                        <p:cTn id="47" dur="1000"/>
                                        <p:tgtEl>
                                          <p:spTgt spid="29"/>
                                        </p:tgtEl>
                                      </p:cBhvr>
                                    </p:animEffect>
                                  </p:childTnLst>
                                </p:cTn>
                              </p:par>
                              <p:par>
                                <p:cTn id="48" presetID="10" presetClass="exit" presetSubtype="0" fill="hold" grpId="1" nodeType="withEffect">
                                  <p:stCondLst>
                                    <p:cond delay="0"/>
                                  </p:stCondLst>
                                  <p:childTnLst>
                                    <p:animEffect transition="out" filter="fade">
                                      <p:cBhvr>
                                        <p:cTn id="49" dur="500"/>
                                        <p:tgtEl>
                                          <p:spTgt spid="4"/>
                                        </p:tgtEl>
                                      </p:cBhvr>
                                    </p:animEffect>
                                    <p:set>
                                      <p:cBhvr>
                                        <p:cTn id="50" dur="1" fill="hold">
                                          <p:stCondLst>
                                            <p:cond delay="499"/>
                                          </p:stCondLst>
                                        </p:cTn>
                                        <p:tgtEl>
                                          <p:spTgt spid="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55" presetClass="entr" presetSubtype="0"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p:cTn id="55" dur="1000" fill="hold"/>
                                        <p:tgtEl>
                                          <p:spTgt spid="6"/>
                                        </p:tgtEl>
                                        <p:attrNameLst>
                                          <p:attrName>ppt_w</p:attrName>
                                        </p:attrNameLst>
                                      </p:cBhvr>
                                      <p:tavLst>
                                        <p:tav tm="0">
                                          <p:val>
                                            <p:strVal val="#ppt_w*0.70"/>
                                          </p:val>
                                        </p:tav>
                                        <p:tav tm="100000">
                                          <p:val>
                                            <p:strVal val="#ppt_w"/>
                                          </p:val>
                                        </p:tav>
                                      </p:tavLst>
                                    </p:anim>
                                    <p:anim calcmode="lin" valueType="num">
                                      <p:cBhvr>
                                        <p:cTn id="56" dur="1000" fill="hold"/>
                                        <p:tgtEl>
                                          <p:spTgt spid="6"/>
                                        </p:tgtEl>
                                        <p:attrNameLst>
                                          <p:attrName>ppt_h</p:attrName>
                                        </p:attrNameLst>
                                      </p:cBhvr>
                                      <p:tavLst>
                                        <p:tav tm="0">
                                          <p:val>
                                            <p:strVal val="#ppt_h"/>
                                          </p:val>
                                        </p:tav>
                                        <p:tav tm="100000">
                                          <p:val>
                                            <p:strVal val="#ppt_h"/>
                                          </p:val>
                                        </p:tav>
                                      </p:tavLst>
                                    </p:anim>
                                    <p:animEffect transition="in" filter="fade">
                                      <p:cBhvr>
                                        <p:cTn id="57" dur="1000"/>
                                        <p:tgtEl>
                                          <p:spTgt spid="6"/>
                                        </p:tgtEl>
                                      </p:cBhvr>
                                    </p:animEffect>
                                  </p:childTnLst>
                                </p:cTn>
                              </p:par>
                              <p:par>
                                <p:cTn id="58" presetID="55" presetClass="entr" presetSubtype="0" fill="hold" grpId="0" nodeType="withEffect">
                                  <p:stCondLst>
                                    <p:cond delay="0"/>
                                  </p:stCondLst>
                                  <p:childTnLst>
                                    <p:set>
                                      <p:cBhvr>
                                        <p:cTn id="59" dur="1" fill="hold">
                                          <p:stCondLst>
                                            <p:cond delay="0"/>
                                          </p:stCondLst>
                                        </p:cTn>
                                        <p:tgtEl>
                                          <p:spTgt spid="31"/>
                                        </p:tgtEl>
                                        <p:attrNameLst>
                                          <p:attrName>style.visibility</p:attrName>
                                        </p:attrNameLst>
                                      </p:cBhvr>
                                      <p:to>
                                        <p:strVal val="visible"/>
                                      </p:to>
                                    </p:set>
                                    <p:anim calcmode="lin" valueType="num">
                                      <p:cBhvr>
                                        <p:cTn id="60" dur="1000" fill="hold"/>
                                        <p:tgtEl>
                                          <p:spTgt spid="31"/>
                                        </p:tgtEl>
                                        <p:attrNameLst>
                                          <p:attrName>ppt_w</p:attrName>
                                        </p:attrNameLst>
                                      </p:cBhvr>
                                      <p:tavLst>
                                        <p:tav tm="0">
                                          <p:val>
                                            <p:strVal val="#ppt_w*0.70"/>
                                          </p:val>
                                        </p:tav>
                                        <p:tav tm="100000">
                                          <p:val>
                                            <p:strVal val="#ppt_w"/>
                                          </p:val>
                                        </p:tav>
                                      </p:tavLst>
                                    </p:anim>
                                    <p:anim calcmode="lin" valueType="num">
                                      <p:cBhvr>
                                        <p:cTn id="61" dur="1000" fill="hold"/>
                                        <p:tgtEl>
                                          <p:spTgt spid="31"/>
                                        </p:tgtEl>
                                        <p:attrNameLst>
                                          <p:attrName>ppt_h</p:attrName>
                                        </p:attrNameLst>
                                      </p:cBhvr>
                                      <p:tavLst>
                                        <p:tav tm="0">
                                          <p:val>
                                            <p:strVal val="#ppt_h"/>
                                          </p:val>
                                        </p:tav>
                                        <p:tav tm="100000">
                                          <p:val>
                                            <p:strVal val="#ppt_h"/>
                                          </p:val>
                                        </p:tav>
                                      </p:tavLst>
                                    </p:anim>
                                    <p:animEffect transition="in" filter="fade">
                                      <p:cBhvr>
                                        <p:cTn id="62" dur="1000"/>
                                        <p:tgtEl>
                                          <p:spTgt spid="31"/>
                                        </p:tgtEl>
                                      </p:cBhvr>
                                    </p:animEffect>
                                  </p:childTnLst>
                                </p:cTn>
                              </p:par>
                            </p:childTnLst>
                          </p:cTn>
                        </p:par>
                        <p:par>
                          <p:cTn id="63" fill="hold">
                            <p:stCondLst>
                              <p:cond delay="1000"/>
                            </p:stCondLst>
                            <p:childTnLst>
                              <p:par>
                                <p:cTn id="64" presetID="10" presetClass="entr" presetSubtype="0" fill="hold" nodeType="after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fade">
                                      <p:cBhvr>
                                        <p:cTn id="66" dur="2000"/>
                                        <p:tgtEl>
                                          <p:spTgt spid="14"/>
                                        </p:tgtEl>
                                      </p:cBhvr>
                                    </p:animEffect>
                                  </p:childTnLst>
                                </p:cTn>
                              </p:par>
                            </p:childTnLst>
                          </p:cTn>
                        </p:par>
                      </p:childTnLst>
                    </p:cTn>
                  </p:par>
                  <p:par>
                    <p:cTn id="67" fill="hold">
                      <p:stCondLst>
                        <p:cond delay="indefinite"/>
                      </p:stCondLst>
                      <p:childTnLst>
                        <p:par>
                          <p:cTn id="68" fill="hold">
                            <p:stCondLst>
                              <p:cond delay="0"/>
                            </p:stCondLst>
                            <p:childTnLst>
                              <p:par>
                                <p:cTn id="69" presetID="55" presetClass="entr" presetSubtype="0" fill="hold" grpId="0" nodeType="clickEffect">
                                  <p:stCondLst>
                                    <p:cond delay="0"/>
                                  </p:stCondLst>
                                  <p:childTnLst>
                                    <p:set>
                                      <p:cBhvr>
                                        <p:cTn id="70" dur="1" fill="hold">
                                          <p:stCondLst>
                                            <p:cond delay="0"/>
                                          </p:stCondLst>
                                        </p:cTn>
                                        <p:tgtEl>
                                          <p:spTgt spid="30"/>
                                        </p:tgtEl>
                                        <p:attrNameLst>
                                          <p:attrName>style.visibility</p:attrName>
                                        </p:attrNameLst>
                                      </p:cBhvr>
                                      <p:to>
                                        <p:strVal val="visible"/>
                                      </p:to>
                                    </p:set>
                                    <p:anim calcmode="lin" valueType="num">
                                      <p:cBhvr>
                                        <p:cTn id="71" dur="1000" fill="hold"/>
                                        <p:tgtEl>
                                          <p:spTgt spid="30"/>
                                        </p:tgtEl>
                                        <p:attrNameLst>
                                          <p:attrName>ppt_w</p:attrName>
                                        </p:attrNameLst>
                                      </p:cBhvr>
                                      <p:tavLst>
                                        <p:tav tm="0">
                                          <p:val>
                                            <p:strVal val="#ppt_w*0.70"/>
                                          </p:val>
                                        </p:tav>
                                        <p:tav tm="100000">
                                          <p:val>
                                            <p:strVal val="#ppt_w"/>
                                          </p:val>
                                        </p:tav>
                                      </p:tavLst>
                                    </p:anim>
                                    <p:anim calcmode="lin" valueType="num">
                                      <p:cBhvr>
                                        <p:cTn id="72" dur="1000" fill="hold"/>
                                        <p:tgtEl>
                                          <p:spTgt spid="30"/>
                                        </p:tgtEl>
                                        <p:attrNameLst>
                                          <p:attrName>ppt_h</p:attrName>
                                        </p:attrNameLst>
                                      </p:cBhvr>
                                      <p:tavLst>
                                        <p:tav tm="0">
                                          <p:val>
                                            <p:strVal val="#ppt_h"/>
                                          </p:val>
                                        </p:tav>
                                        <p:tav tm="100000">
                                          <p:val>
                                            <p:strVal val="#ppt_h"/>
                                          </p:val>
                                        </p:tav>
                                      </p:tavLst>
                                    </p:anim>
                                    <p:animEffect transition="in" filter="fade">
                                      <p:cBhvr>
                                        <p:cTn id="73"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6" grpId="0"/>
      <p:bldP spid="31" grpId="0"/>
      <p:bldP spid="6" grpId="0"/>
      <p:bldP spid="30" grpId="0"/>
      <p:bldP spid="25" grpId="0"/>
      <p:bldP spid="4" grpId="0"/>
      <p:bldP spid="4" grpId="1"/>
      <p:bldP spid="29" grpId="0"/>
      <p:bldP spid="28" grpId="0"/>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1DB88DDE-64E7-C42A-57CF-9CED4931998F}"/>
            </a:ext>
          </a:extLst>
        </p:cNvPr>
        <p:cNvGrpSpPr/>
        <p:nvPr/>
      </p:nvGrpSpPr>
      <p:grpSpPr>
        <a:xfrm>
          <a:off x="0" y="0"/>
          <a:ext cx="0" cy="0"/>
          <a:chOff x="0" y="0"/>
          <a:chExt cx="0" cy="0"/>
        </a:xfrm>
      </p:grpSpPr>
      <p:pic>
        <p:nvPicPr>
          <p:cNvPr id="74754" name="Picture 2" descr="Roman Empire Dio">
            <a:extLst>
              <a:ext uri="{FF2B5EF4-FFF2-40B4-BE49-F238E27FC236}">
                <a16:creationId xmlns:a16="http://schemas.microsoft.com/office/drawing/2014/main" id="{88F0DBE9-2F4F-6C3A-DF9D-1BDF04019D46}"/>
              </a:ext>
            </a:extLst>
          </p:cNvPr>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0" name="Oval 19">
            <a:extLst>
              <a:ext uri="{FF2B5EF4-FFF2-40B4-BE49-F238E27FC236}">
                <a16:creationId xmlns:a16="http://schemas.microsoft.com/office/drawing/2014/main" id="{C5665835-13B6-E8DB-6A4F-BD15205BF4DE}"/>
              </a:ext>
            </a:extLst>
          </p:cNvPr>
          <p:cNvSpPr/>
          <p:nvPr/>
        </p:nvSpPr>
        <p:spPr>
          <a:xfrm>
            <a:off x="6274676" y="4146331"/>
            <a:ext cx="189186" cy="189186"/>
          </a:xfrm>
          <a:prstGeom prst="ellipse">
            <a:avLst/>
          </a:prstGeom>
          <a:solidFill>
            <a:srgbClr val="FF0000"/>
          </a:solidFill>
          <a:ln w="63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22" name="Rectangle 21">
            <a:extLst>
              <a:ext uri="{FF2B5EF4-FFF2-40B4-BE49-F238E27FC236}">
                <a16:creationId xmlns:a16="http://schemas.microsoft.com/office/drawing/2014/main" id="{F622EC65-3C35-C257-DD6B-3867B78F8368}"/>
              </a:ext>
            </a:extLst>
          </p:cNvPr>
          <p:cNvSpPr/>
          <p:nvPr/>
        </p:nvSpPr>
        <p:spPr>
          <a:xfrm>
            <a:off x="77490" y="0"/>
            <a:ext cx="9066510" cy="9763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24" name="Rectangle 23">
            <a:extLst>
              <a:ext uri="{FF2B5EF4-FFF2-40B4-BE49-F238E27FC236}">
                <a16:creationId xmlns:a16="http://schemas.microsoft.com/office/drawing/2014/main" id="{1379505C-EF81-0086-7400-8C565FA9A501}"/>
              </a:ext>
            </a:extLst>
          </p:cNvPr>
          <p:cNvSpPr/>
          <p:nvPr/>
        </p:nvSpPr>
        <p:spPr>
          <a:xfrm>
            <a:off x="2363639" y="724617"/>
            <a:ext cx="931652" cy="2674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27" name="Freeform 26">
            <a:extLst>
              <a:ext uri="{FF2B5EF4-FFF2-40B4-BE49-F238E27FC236}">
                <a16:creationId xmlns:a16="http://schemas.microsoft.com/office/drawing/2014/main" id="{69C76C15-1EC0-A3EF-E569-EF9A3EA69265}"/>
              </a:ext>
            </a:extLst>
          </p:cNvPr>
          <p:cNvSpPr/>
          <p:nvPr/>
        </p:nvSpPr>
        <p:spPr>
          <a:xfrm>
            <a:off x="4499072" y="813423"/>
            <a:ext cx="240489" cy="185124"/>
          </a:xfrm>
          <a:custGeom>
            <a:avLst/>
            <a:gdLst>
              <a:gd name="connsiteX0" fmla="*/ 0 w 240489"/>
              <a:gd name="connsiteY0" fmla="*/ 0 h 185124"/>
              <a:gd name="connsiteX1" fmla="*/ 16830 w 240489"/>
              <a:gd name="connsiteY1" fmla="*/ 16830 h 185124"/>
              <a:gd name="connsiteX2" fmla="*/ 28049 w 240489"/>
              <a:gd name="connsiteY2" fmla="*/ 78538 h 185124"/>
              <a:gd name="connsiteX3" fmla="*/ 39269 w 240489"/>
              <a:gd name="connsiteY3" fmla="*/ 95367 h 185124"/>
              <a:gd name="connsiteX4" fmla="*/ 56099 w 240489"/>
              <a:gd name="connsiteY4" fmla="*/ 134636 h 185124"/>
              <a:gd name="connsiteX5" fmla="*/ 67318 w 240489"/>
              <a:gd name="connsiteY5" fmla="*/ 185124 h 185124"/>
              <a:gd name="connsiteX6" fmla="*/ 213173 w 240489"/>
              <a:gd name="connsiteY6" fmla="*/ 173905 h 185124"/>
              <a:gd name="connsiteX7" fmla="*/ 218783 w 240489"/>
              <a:gd name="connsiteY7" fmla="*/ 157075 h 185124"/>
              <a:gd name="connsiteX8" fmla="*/ 224393 w 240489"/>
              <a:gd name="connsiteY8" fmla="*/ 134636 h 185124"/>
              <a:gd name="connsiteX9" fmla="*/ 235613 w 240489"/>
              <a:gd name="connsiteY9" fmla="*/ 95367 h 185124"/>
              <a:gd name="connsiteX10" fmla="*/ 224393 w 240489"/>
              <a:gd name="connsiteY10" fmla="*/ 56098 h 185124"/>
              <a:gd name="connsiteX11" fmla="*/ 207564 w 240489"/>
              <a:gd name="connsiteY11" fmla="*/ 50489 h 185124"/>
              <a:gd name="connsiteX12" fmla="*/ 185124 w 240489"/>
              <a:gd name="connsiteY12" fmla="*/ 56098 h 185124"/>
              <a:gd name="connsiteX13" fmla="*/ 145856 w 240489"/>
              <a:gd name="connsiteY13" fmla="*/ 61708 h 185124"/>
              <a:gd name="connsiteX14" fmla="*/ 84148 w 240489"/>
              <a:gd name="connsiteY14" fmla="*/ 44879 h 185124"/>
              <a:gd name="connsiteX15" fmla="*/ 67318 w 240489"/>
              <a:gd name="connsiteY15" fmla="*/ 33659 h 185124"/>
              <a:gd name="connsiteX16" fmla="*/ 22440 w 240489"/>
              <a:gd name="connsiteY16" fmla="*/ 11220 h 185124"/>
              <a:gd name="connsiteX17" fmla="*/ 0 w 240489"/>
              <a:gd name="connsiteY17" fmla="*/ 0 h 18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0489" h="185124">
                <a:moveTo>
                  <a:pt x="0" y="0"/>
                </a:moveTo>
                <a:cubicBezTo>
                  <a:pt x="5610" y="5610"/>
                  <a:pt x="12429" y="10229"/>
                  <a:pt x="16830" y="16830"/>
                </a:cubicBezTo>
                <a:cubicBezTo>
                  <a:pt x="25000" y="29085"/>
                  <a:pt x="27334" y="75917"/>
                  <a:pt x="28049" y="78538"/>
                </a:cubicBezTo>
                <a:cubicBezTo>
                  <a:pt x="29823" y="85043"/>
                  <a:pt x="35529" y="89757"/>
                  <a:pt x="39269" y="95367"/>
                </a:cubicBezTo>
                <a:cubicBezTo>
                  <a:pt x="55377" y="159795"/>
                  <a:pt x="32852" y="80391"/>
                  <a:pt x="56099" y="134636"/>
                </a:cubicBezTo>
                <a:cubicBezTo>
                  <a:pt x="59068" y="141563"/>
                  <a:pt x="66321" y="180139"/>
                  <a:pt x="67318" y="185124"/>
                </a:cubicBezTo>
                <a:cubicBezTo>
                  <a:pt x="115936" y="181384"/>
                  <a:pt x="165226" y="182784"/>
                  <a:pt x="213173" y="173905"/>
                </a:cubicBezTo>
                <a:cubicBezTo>
                  <a:pt x="218988" y="172828"/>
                  <a:pt x="217158" y="162761"/>
                  <a:pt x="218783" y="157075"/>
                </a:cubicBezTo>
                <a:cubicBezTo>
                  <a:pt x="220901" y="149662"/>
                  <a:pt x="222275" y="142049"/>
                  <a:pt x="224393" y="134636"/>
                </a:cubicBezTo>
                <a:cubicBezTo>
                  <a:pt x="240489" y="78301"/>
                  <a:pt x="218076" y="165513"/>
                  <a:pt x="235613" y="95367"/>
                </a:cubicBezTo>
                <a:cubicBezTo>
                  <a:pt x="231873" y="82277"/>
                  <a:pt x="231608" y="67642"/>
                  <a:pt x="224393" y="56098"/>
                </a:cubicBezTo>
                <a:cubicBezTo>
                  <a:pt x="221259" y="51084"/>
                  <a:pt x="213477" y="50489"/>
                  <a:pt x="207564" y="50489"/>
                </a:cubicBezTo>
                <a:cubicBezTo>
                  <a:pt x="199854" y="50489"/>
                  <a:pt x="192710" y="54719"/>
                  <a:pt x="185124" y="56098"/>
                </a:cubicBezTo>
                <a:cubicBezTo>
                  <a:pt x="172115" y="58463"/>
                  <a:pt x="158945" y="59838"/>
                  <a:pt x="145856" y="61708"/>
                </a:cubicBezTo>
                <a:cubicBezTo>
                  <a:pt x="130805" y="58698"/>
                  <a:pt x="96347" y="53012"/>
                  <a:pt x="84148" y="44879"/>
                </a:cubicBezTo>
                <a:cubicBezTo>
                  <a:pt x="78538" y="41139"/>
                  <a:pt x="73237" y="36888"/>
                  <a:pt x="67318" y="33659"/>
                </a:cubicBezTo>
                <a:cubicBezTo>
                  <a:pt x="52635" y="25650"/>
                  <a:pt x="22440" y="11220"/>
                  <a:pt x="22440" y="11220"/>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29" name="TextBox 28">
            <a:extLst>
              <a:ext uri="{FF2B5EF4-FFF2-40B4-BE49-F238E27FC236}">
                <a16:creationId xmlns:a16="http://schemas.microsoft.com/office/drawing/2014/main" id="{04E2E647-DD68-17CF-9BCD-16CD026C3480}"/>
              </a:ext>
            </a:extLst>
          </p:cNvPr>
          <p:cNvSpPr txBox="1"/>
          <p:nvPr/>
        </p:nvSpPr>
        <p:spPr>
          <a:xfrm>
            <a:off x="1269430" y="-1"/>
            <a:ext cx="7037651" cy="92333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5400" b="0" i="0" u="none" strike="noStrike" kern="1200" cap="none" spc="0" normalizeH="0" baseline="0" noProof="0" dirty="0">
                <a:ln>
                  <a:noFill/>
                </a:ln>
                <a:solidFill>
                  <a:srgbClr val="B40000"/>
                </a:solidFill>
                <a:effectLst>
                  <a:outerShdw blurRad="38100" dist="38100" dir="2700000" algn="tl">
                    <a:srgbClr val="000000">
                      <a:alpha val="43137"/>
                    </a:srgbClr>
                  </a:outerShdw>
                </a:effectLst>
                <a:uLnTx/>
                <a:uFillTx/>
                <a:latin typeface="Cooper Black" pitchFamily="18" charset="0"/>
                <a:ea typeface="+mn-ea"/>
                <a:cs typeface="+mn-cs"/>
              </a:rPr>
              <a:t>History    Repeated!</a:t>
            </a:r>
          </a:p>
        </p:txBody>
      </p:sp>
      <p:pic>
        <p:nvPicPr>
          <p:cNvPr id="31" name="Picture 2" descr="Areanas of bests">
            <a:extLst>
              <a:ext uri="{FF2B5EF4-FFF2-40B4-BE49-F238E27FC236}">
                <a16:creationId xmlns:a16="http://schemas.microsoft.com/office/drawing/2014/main" id="{EBE8CA00-C519-6411-D43A-8AEF33BC752D}"/>
              </a:ext>
            </a:extLst>
          </p:cNvPr>
          <p:cNvPicPr>
            <a:picLocks noChangeAspect="1" noChangeArrowheads="1"/>
          </p:cNvPicPr>
          <p:nvPr/>
        </p:nvPicPr>
        <p:blipFill>
          <a:blip r:embed="rId4" cstate="print"/>
          <a:srcRect l="57458" t="14237" b="54802"/>
          <a:stretch>
            <a:fillRect/>
          </a:stretch>
        </p:blipFill>
        <p:spPr bwMode="auto">
          <a:xfrm>
            <a:off x="5253925" y="976393"/>
            <a:ext cx="3890075" cy="2123268"/>
          </a:xfrm>
          <a:prstGeom prst="rect">
            <a:avLst/>
          </a:prstGeom>
          <a:noFill/>
        </p:spPr>
      </p:pic>
      <p:grpSp>
        <p:nvGrpSpPr>
          <p:cNvPr id="8" name="Group 7">
            <a:extLst>
              <a:ext uri="{FF2B5EF4-FFF2-40B4-BE49-F238E27FC236}">
                <a16:creationId xmlns:a16="http://schemas.microsoft.com/office/drawing/2014/main" id="{278048D4-F463-FBDF-E6C1-5D38A80B2C9E}"/>
              </a:ext>
            </a:extLst>
          </p:cNvPr>
          <p:cNvGrpSpPr/>
          <p:nvPr/>
        </p:nvGrpSpPr>
        <p:grpSpPr>
          <a:xfrm>
            <a:off x="5130196" y="3291462"/>
            <a:ext cx="3395663" cy="1709738"/>
            <a:chOff x="8922177" y="3120563"/>
            <a:chExt cx="3395663" cy="1709738"/>
          </a:xfrm>
        </p:grpSpPr>
        <p:graphicFrame>
          <p:nvGraphicFramePr>
            <p:cNvPr id="50" name="Object 5">
              <a:extLst>
                <a:ext uri="{FF2B5EF4-FFF2-40B4-BE49-F238E27FC236}">
                  <a16:creationId xmlns:a16="http://schemas.microsoft.com/office/drawing/2014/main" id="{9CDB2E88-7A65-A0A8-2155-03D6331AB33D}"/>
                </a:ext>
              </a:extLst>
            </p:cNvPr>
            <p:cNvGraphicFramePr>
              <a:graphicFrameLocks noChangeAspect="1"/>
            </p:cNvGraphicFramePr>
            <p:nvPr/>
          </p:nvGraphicFramePr>
          <p:xfrm>
            <a:off x="8922177" y="3120563"/>
            <a:ext cx="3395663" cy="1709738"/>
          </p:xfrm>
          <a:graphic>
            <a:graphicData uri="http://schemas.openxmlformats.org/presentationml/2006/ole">
              <mc:AlternateContent xmlns:mc="http://schemas.openxmlformats.org/markup-compatibility/2006">
                <mc:Choice xmlns:v="urn:schemas-microsoft-com:vml" Requires="v">
                  <p:oleObj name="Document" r:id="rId5" imgW="5266080" imgH="2651040" progId="Word.Document.8">
                    <p:embed/>
                  </p:oleObj>
                </mc:Choice>
                <mc:Fallback>
                  <p:oleObj name="Document" r:id="rId5" imgW="5266080" imgH="2651040" progId="Word.Document.8">
                    <p:embed/>
                    <p:pic>
                      <p:nvPicPr>
                        <p:cNvPr id="50" name="Object 5">
                          <a:extLst>
                            <a:ext uri="{FF2B5EF4-FFF2-40B4-BE49-F238E27FC236}">
                              <a16:creationId xmlns:a16="http://schemas.microsoft.com/office/drawing/2014/main" id="{302CE8E6-EAD3-1F97-5C45-68A80EC10B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22177" y="3120563"/>
                          <a:ext cx="3395663" cy="1709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 name="Rounded Rectangle 50">
              <a:extLst>
                <a:ext uri="{FF2B5EF4-FFF2-40B4-BE49-F238E27FC236}">
                  <a16:creationId xmlns:a16="http://schemas.microsoft.com/office/drawing/2014/main" id="{C0E04DAC-408B-A52E-490E-AE4FC769F299}"/>
                </a:ext>
              </a:extLst>
            </p:cNvPr>
            <p:cNvSpPr/>
            <p:nvPr/>
          </p:nvSpPr>
          <p:spPr>
            <a:xfrm flipV="1">
              <a:off x="9826888" y="3827400"/>
              <a:ext cx="1404000" cy="396000"/>
            </a:xfrm>
            <a:prstGeom prst="roundRect">
              <a:avLst/>
            </a:prstGeom>
            <a:solidFill>
              <a:srgbClr val="FFFF00">
                <a:alpha val="56863"/>
              </a:srgb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2" name="TextBox 51">
              <a:extLst>
                <a:ext uri="{FF2B5EF4-FFF2-40B4-BE49-F238E27FC236}">
                  <a16:creationId xmlns:a16="http://schemas.microsoft.com/office/drawing/2014/main" id="{45AA6C5F-6D35-6B38-BDF9-CAC22C5AD7C8}"/>
                </a:ext>
              </a:extLst>
            </p:cNvPr>
            <p:cNvSpPr txBox="1"/>
            <p:nvPr/>
          </p:nvSpPr>
          <p:spPr>
            <a:xfrm>
              <a:off x="9840218" y="3732805"/>
              <a:ext cx="1404000"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7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Dragon</a:t>
              </a:r>
            </a:p>
          </p:txBody>
        </p:sp>
      </p:grpSp>
      <p:sp>
        <p:nvSpPr>
          <p:cNvPr id="48" name="Curved Up Arrow 47">
            <a:extLst>
              <a:ext uri="{FF2B5EF4-FFF2-40B4-BE49-F238E27FC236}">
                <a16:creationId xmlns:a16="http://schemas.microsoft.com/office/drawing/2014/main" id="{5EA097D2-ECB6-94EF-038C-052701D107DC}"/>
              </a:ext>
            </a:extLst>
          </p:cNvPr>
          <p:cNvSpPr/>
          <p:nvPr/>
        </p:nvSpPr>
        <p:spPr>
          <a:xfrm>
            <a:off x="3737601" y="4319752"/>
            <a:ext cx="2895211" cy="1261241"/>
          </a:xfrm>
          <a:prstGeom prst="curved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FF0000"/>
              </a:solidFill>
              <a:effectLst/>
              <a:uLnTx/>
              <a:uFillTx/>
              <a:latin typeface="Times New Roman"/>
              <a:ea typeface="+mn-ea"/>
              <a:cs typeface="+mn-cs"/>
            </a:endParaRPr>
          </a:p>
        </p:txBody>
      </p:sp>
      <p:grpSp>
        <p:nvGrpSpPr>
          <p:cNvPr id="4" name="Group 66">
            <a:extLst>
              <a:ext uri="{FF2B5EF4-FFF2-40B4-BE49-F238E27FC236}">
                <a16:creationId xmlns:a16="http://schemas.microsoft.com/office/drawing/2014/main" id="{81C0EF75-8101-DCF9-CEA2-2FFDAA421B6D}"/>
              </a:ext>
            </a:extLst>
          </p:cNvPr>
          <p:cNvGrpSpPr/>
          <p:nvPr/>
        </p:nvGrpSpPr>
        <p:grpSpPr>
          <a:xfrm>
            <a:off x="1251805" y="2996770"/>
            <a:ext cx="2337504" cy="2753101"/>
            <a:chOff x="1251805" y="2996770"/>
            <a:chExt cx="2337504" cy="2753101"/>
          </a:xfrm>
        </p:grpSpPr>
        <p:pic>
          <p:nvPicPr>
            <p:cNvPr id="59" name="Picture 2" descr="beastofsea_5">
              <a:extLst>
                <a:ext uri="{FF2B5EF4-FFF2-40B4-BE49-F238E27FC236}">
                  <a16:creationId xmlns:a16="http://schemas.microsoft.com/office/drawing/2014/main" id="{D1114294-D284-2D5B-5846-896D16FD424A}"/>
                </a:ext>
              </a:extLst>
            </p:cNvPr>
            <p:cNvPicPr>
              <a:picLocks noChangeAspect="1" noChangeArrowheads="1"/>
            </p:cNvPicPr>
            <p:nvPr/>
          </p:nvPicPr>
          <p:blipFill>
            <a:blip r:embed="rId7" cstate="print"/>
            <a:srcRect l="3375" t="3699" r="46733" b="7253"/>
            <a:stretch>
              <a:fillRect/>
            </a:stretch>
          </p:blipFill>
          <p:spPr bwMode="auto">
            <a:xfrm>
              <a:off x="1251805" y="2996770"/>
              <a:ext cx="2337504" cy="2753101"/>
            </a:xfrm>
            <a:prstGeom prst="ellipse">
              <a:avLst/>
            </a:prstGeom>
            <a:ln>
              <a:noFill/>
            </a:ln>
            <a:effectLst>
              <a:softEdge rad="127000"/>
            </a:effectLst>
          </p:spPr>
        </p:pic>
        <p:grpSp>
          <p:nvGrpSpPr>
            <p:cNvPr id="5" name="Group 62">
              <a:extLst>
                <a:ext uri="{FF2B5EF4-FFF2-40B4-BE49-F238E27FC236}">
                  <a16:creationId xmlns:a16="http://schemas.microsoft.com/office/drawing/2014/main" id="{71F56F66-C4D4-3D2D-E044-5FEAF7A241CB}"/>
                </a:ext>
              </a:extLst>
            </p:cNvPr>
            <p:cNvGrpSpPr/>
            <p:nvPr/>
          </p:nvGrpSpPr>
          <p:grpSpPr>
            <a:xfrm>
              <a:off x="1536546" y="4639894"/>
              <a:ext cx="1914552" cy="552036"/>
              <a:chOff x="792627" y="3446526"/>
              <a:chExt cx="1914552" cy="552036"/>
            </a:xfrm>
          </p:grpSpPr>
          <p:sp>
            <p:nvSpPr>
              <p:cNvPr id="62" name="Rectangle 61">
                <a:extLst>
                  <a:ext uri="{FF2B5EF4-FFF2-40B4-BE49-F238E27FC236}">
                    <a16:creationId xmlns:a16="http://schemas.microsoft.com/office/drawing/2014/main" id="{F7974542-248C-081F-A700-16502FE367AA}"/>
                  </a:ext>
                </a:extLst>
              </p:cNvPr>
              <p:cNvSpPr/>
              <p:nvPr/>
            </p:nvSpPr>
            <p:spPr>
              <a:xfrm>
                <a:off x="852407" y="3456121"/>
                <a:ext cx="1642820" cy="542441"/>
              </a:xfrm>
              <a:prstGeom prst="rect">
                <a:avLst/>
              </a:prstGeom>
              <a:solidFill>
                <a:srgbClr val="FFFF00">
                  <a:alpha val="60000"/>
                </a:srgb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61" name="TextBox 60">
                <a:extLst>
                  <a:ext uri="{FF2B5EF4-FFF2-40B4-BE49-F238E27FC236}">
                    <a16:creationId xmlns:a16="http://schemas.microsoft.com/office/drawing/2014/main" id="{6AD90F79-D4A6-3BFA-05D8-1D95027E9B43}"/>
                  </a:ext>
                </a:extLst>
              </p:cNvPr>
              <p:cNvSpPr txBox="1"/>
              <p:nvPr/>
            </p:nvSpPr>
            <p:spPr>
              <a:xfrm>
                <a:off x="792627" y="3446526"/>
                <a:ext cx="191455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7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Sea Beast</a:t>
                </a:r>
              </a:p>
            </p:txBody>
          </p:sp>
        </p:grpSp>
      </p:grpSp>
      <p:grpSp>
        <p:nvGrpSpPr>
          <p:cNvPr id="6" name="Group 67">
            <a:extLst>
              <a:ext uri="{FF2B5EF4-FFF2-40B4-BE49-F238E27FC236}">
                <a16:creationId xmlns:a16="http://schemas.microsoft.com/office/drawing/2014/main" id="{94A8EF76-F296-491F-F7BC-531B18FB297F}"/>
              </a:ext>
            </a:extLst>
          </p:cNvPr>
          <p:cNvGrpSpPr/>
          <p:nvPr/>
        </p:nvGrpSpPr>
        <p:grpSpPr>
          <a:xfrm>
            <a:off x="2085475" y="1075308"/>
            <a:ext cx="3216035" cy="2951260"/>
            <a:chOff x="2085475" y="1075308"/>
            <a:chExt cx="3216035" cy="2951260"/>
          </a:xfrm>
        </p:grpSpPr>
        <p:pic>
          <p:nvPicPr>
            <p:cNvPr id="60" name="Picture 3" descr="C:\My Documents\The Truth\Shippensburg\Overheads For Ship\Class #3 - The Beast of the Earth\Final Overheads Class #3\Progression of Beasts.tif">
              <a:extLst>
                <a:ext uri="{FF2B5EF4-FFF2-40B4-BE49-F238E27FC236}">
                  <a16:creationId xmlns:a16="http://schemas.microsoft.com/office/drawing/2014/main" id="{B1B261D0-782B-DA7F-E5B1-6356B57C74CF}"/>
                </a:ext>
              </a:extLst>
            </p:cNvPr>
            <p:cNvPicPr>
              <a:picLocks noChangeAspect="1" noChangeArrowheads="1"/>
            </p:cNvPicPr>
            <p:nvPr/>
          </p:nvPicPr>
          <p:blipFill>
            <a:blip r:embed="rId8" cstate="print"/>
            <a:srcRect l="32014" t="36490" r="38378" b="28132"/>
            <a:stretch>
              <a:fillRect/>
            </a:stretch>
          </p:blipFill>
          <p:spPr bwMode="auto">
            <a:xfrm>
              <a:off x="2085475" y="1075308"/>
              <a:ext cx="3216035" cy="2951260"/>
            </a:xfrm>
            <a:prstGeom prst="ellipse">
              <a:avLst/>
            </a:prstGeom>
            <a:ln>
              <a:noFill/>
            </a:ln>
            <a:effectLst>
              <a:softEdge rad="635000"/>
            </a:effectLst>
          </p:spPr>
        </p:pic>
        <p:grpSp>
          <p:nvGrpSpPr>
            <p:cNvPr id="7" name="Group 63">
              <a:extLst>
                <a:ext uri="{FF2B5EF4-FFF2-40B4-BE49-F238E27FC236}">
                  <a16:creationId xmlns:a16="http://schemas.microsoft.com/office/drawing/2014/main" id="{3C366270-1F56-BE6E-9910-363F1C291966}"/>
                </a:ext>
              </a:extLst>
            </p:cNvPr>
            <p:cNvGrpSpPr/>
            <p:nvPr/>
          </p:nvGrpSpPr>
          <p:grpSpPr>
            <a:xfrm>
              <a:off x="3001595" y="2935079"/>
              <a:ext cx="2088683" cy="552036"/>
              <a:chOff x="754563" y="3446526"/>
              <a:chExt cx="1799480" cy="552036"/>
            </a:xfrm>
          </p:grpSpPr>
          <p:sp>
            <p:nvSpPr>
              <p:cNvPr id="65" name="Rectangle 64">
                <a:extLst>
                  <a:ext uri="{FF2B5EF4-FFF2-40B4-BE49-F238E27FC236}">
                    <a16:creationId xmlns:a16="http://schemas.microsoft.com/office/drawing/2014/main" id="{0EACD6B3-265C-2B42-3280-FB497F1CC49A}"/>
                  </a:ext>
                </a:extLst>
              </p:cNvPr>
              <p:cNvSpPr/>
              <p:nvPr/>
            </p:nvSpPr>
            <p:spPr>
              <a:xfrm>
                <a:off x="852407" y="3456121"/>
                <a:ext cx="1642820" cy="542441"/>
              </a:xfrm>
              <a:prstGeom prst="rect">
                <a:avLst/>
              </a:prstGeom>
              <a:solidFill>
                <a:srgbClr val="FFFF00">
                  <a:alpha val="60000"/>
                </a:srgb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66" name="TextBox 65">
                <a:extLst>
                  <a:ext uri="{FF2B5EF4-FFF2-40B4-BE49-F238E27FC236}">
                    <a16:creationId xmlns:a16="http://schemas.microsoft.com/office/drawing/2014/main" id="{C51EEDCB-8A1F-7E7B-F2E1-10B785C46694}"/>
                  </a:ext>
                </a:extLst>
              </p:cNvPr>
              <p:cNvSpPr txBox="1"/>
              <p:nvPr/>
            </p:nvSpPr>
            <p:spPr>
              <a:xfrm>
                <a:off x="754563" y="3446526"/>
                <a:ext cx="1799480"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7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Earth Beast</a:t>
                </a:r>
              </a:p>
            </p:txBody>
          </p:sp>
        </p:grpSp>
      </p:grpSp>
      <p:sp>
        <p:nvSpPr>
          <p:cNvPr id="32" name="TextBox 31">
            <a:extLst>
              <a:ext uri="{FF2B5EF4-FFF2-40B4-BE49-F238E27FC236}">
                <a16:creationId xmlns:a16="http://schemas.microsoft.com/office/drawing/2014/main" id="{3901E0CB-DD39-20D8-22FB-BAA5F8840ED5}"/>
              </a:ext>
            </a:extLst>
          </p:cNvPr>
          <p:cNvSpPr txBox="1"/>
          <p:nvPr/>
        </p:nvSpPr>
        <p:spPr>
          <a:xfrm>
            <a:off x="8642135" y="6438900"/>
            <a:ext cx="39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mn-cs"/>
              </a:rPr>
              <a:t>6</a:t>
            </a:r>
          </a:p>
        </p:txBody>
      </p:sp>
      <p:sp>
        <p:nvSpPr>
          <p:cNvPr id="53" name="Curved Right Arrow 52">
            <a:extLst>
              <a:ext uri="{FF2B5EF4-FFF2-40B4-BE49-F238E27FC236}">
                <a16:creationId xmlns:a16="http://schemas.microsoft.com/office/drawing/2014/main" id="{81FD094E-6C32-C47D-8F76-D9FA4FCD8961}"/>
              </a:ext>
            </a:extLst>
          </p:cNvPr>
          <p:cNvSpPr/>
          <p:nvPr/>
        </p:nvSpPr>
        <p:spPr>
          <a:xfrm rot="601517" flipH="1">
            <a:off x="7513669" y="2043113"/>
            <a:ext cx="1196975" cy="2535237"/>
          </a:xfrm>
          <a:prstGeom prst="curvedRightArrow">
            <a:avLst/>
          </a:prstGeom>
          <a:solidFill>
            <a:srgbClr val="FF0000"/>
          </a:solidFill>
          <a:ln w="25400" cap="flat" cmpd="sng" algn="ctr">
            <a:solidFill>
              <a:srgbClr val="009999">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grpSp>
        <p:nvGrpSpPr>
          <p:cNvPr id="9" name="Group 8">
            <a:extLst>
              <a:ext uri="{FF2B5EF4-FFF2-40B4-BE49-F238E27FC236}">
                <a16:creationId xmlns:a16="http://schemas.microsoft.com/office/drawing/2014/main" id="{A3E74D6D-B638-7C20-FD81-C6FBD9D77C27}"/>
              </a:ext>
            </a:extLst>
          </p:cNvPr>
          <p:cNvGrpSpPr/>
          <p:nvPr/>
        </p:nvGrpSpPr>
        <p:grpSpPr>
          <a:xfrm>
            <a:off x="5768023" y="1152217"/>
            <a:ext cx="3395663" cy="1709738"/>
            <a:chOff x="8922177" y="3120563"/>
            <a:chExt cx="3395663" cy="1709738"/>
          </a:xfrm>
        </p:grpSpPr>
        <p:graphicFrame>
          <p:nvGraphicFramePr>
            <p:cNvPr id="10" name="Object 5">
              <a:extLst>
                <a:ext uri="{FF2B5EF4-FFF2-40B4-BE49-F238E27FC236}">
                  <a16:creationId xmlns:a16="http://schemas.microsoft.com/office/drawing/2014/main" id="{843E14F6-7523-DE5A-8517-B76277327A48}"/>
                </a:ext>
              </a:extLst>
            </p:cNvPr>
            <p:cNvGraphicFramePr>
              <a:graphicFrameLocks noChangeAspect="1"/>
            </p:cNvGraphicFramePr>
            <p:nvPr/>
          </p:nvGraphicFramePr>
          <p:xfrm>
            <a:off x="8922177" y="3120563"/>
            <a:ext cx="3395663" cy="1709738"/>
          </p:xfrm>
          <a:graphic>
            <a:graphicData uri="http://schemas.openxmlformats.org/presentationml/2006/ole">
              <mc:AlternateContent xmlns:mc="http://schemas.openxmlformats.org/markup-compatibility/2006">
                <mc:Choice xmlns:v="urn:schemas-microsoft-com:vml" Requires="v">
                  <p:oleObj name="Document" r:id="rId5" imgW="5266080" imgH="2651040" progId="Word.Document.8">
                    <p:embed/>
                  </p:oleObj>
                </mc:Choice>
                <mc:Fallback>
                  <p:oleObj name="Document" r:id="rId5" imgW="5266080" imgH="2651040" progId="Word.Document.8">
                    <p:embed/>
                    <p:pic>
                      <p:nvPicPr>
                        <p:cNvPr id="10" name="Object 5">
                          <a:extLst>
                            <a:ext uri="{FF2B5EF4-FFF2-40B4-BE49-F238E27FC236}">
                              <a16:creationId xmlns:a16="http://schemas.microsoft.com/office/drawing/2014/main" id="{EF13FA8C-C210-8D16-AABD-9C82E79BE5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22177" y="3120563"/>
                          <a:ext cx="3395663" cy="1709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Rounded Rectangle 50">
              <a:extLst>
                <a:ext uri="{FF2B5EF4-FFF2-40B4-BE49-F238E27FC236}">
                  <a16:creationId xmlns:a16="http://schemas.microsoft.com/office/drawing/2014/main" id="{6369427F-CD5B-7696-E31C-DE342A81E527}"/>
                </a:ext>
              </a:extLst>
            </p:cNvPr>
            <p:cNvSpPr/>
            <p:nvPr/>
          </p:nvSpPr>
          <p:spPr>
            <a:xfrm flipV="1">
              <a:off x="9826888" y="3827400"/>
              <a:ext cx="1404000" cy="396000"/>
            </a:xfrm>
            <a:prstGeom prst="roundRect">
              <a:avLst/>
            </a:prstGeom>
            <a:solidFill>
              <a:srgbClr val="FFFF00">
                <a:alpha val="56863"/>
              </a:srgb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2" name="TextBox 11">
              <a:extLst>
                <a:ext uri="{FF2B5EF4-FFF2-40B4-BE49-F238E27FC236}">
                  <a16:creationId xmlns:a16="http://schemas.microsoft.com/office/drawing/2014/main" id="{4CAEF1CC-C717-5DDF-D1E1-03B49E6A5647}"/>
                </a:ext>
              </a:extLst>
            </p:cNvPr>
            <p:cNvSpPr txBox="1"/>
            <p:nvPr/>
          </p:nvSpPr>
          <p:spPr>
            <a:xfrm>
              <a:off x="9840218" y="3732805"/>
              <a:ext cx="1404000"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7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Dragon</a:t>
              </a:r>
            </a:p>
          </p:txBody>
        </p:sp>
      </p:grpSp>
      <p:sp>
        <p:nvSpPr>
          <p:cNvPr id="58" name="Curved Right Arrow 57">
            <a:extLst>
              <a:ext uri="{FF2B5EF4-FFF2-40B4-BE49-F238E27FC236}">
                <a16:creationId xmlns:a16="http://schemas.microsoft.com/office/drawing/2014/main" id="{1A2A466F-2907-E6EE-CC0E-F7587736EC87}"/>
              </a:ext>
            </a:extLst>
          </p:cNvPr>
          <p:cNvSpPr/>
          <p:nvPr/>
        </p:nvSpPr>
        <p:spPr>
          <a:xfrm rot="11996174" flipH="1">
            <a:off x="5308656" y="1500011"/>
            <a:ext cx="1196975" cy="2535238"/>
          </a:xfrm>
          <a:prstGeom prst="curvedRightArrow">
            <a:avLst/>
          </a:prstGeom>
          <a:solidFill>
            <a:srgbClr val="FF0000"/>
          </a:solidFill>
          <a:ln w="25400" cap="flat" cmpd="sng" algn="ctr">
            <a:solidFill>
              <a:srgbClr val="009999">
                <a:shade val="50000"/>
              </a:srgbClr>
            </a:solid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grpSp>
        <p:nvGrpSpPr>
          <p:cNvPr id="33" name="Group 32">
            <a:extLst>
              <a:ext uri="{FF2B5EF4-FFF2-40B4-BE49-F238E27FC236}">
                <a16:creationId xmlns:a16="http://schemas.microsoft.com/office/drawing/2014/main" id="{BA6BF4A9-A6DF-6D57-91C7-CFB8FDE385C8}"/>
              </a:ext>
            </a:extLst>
          </p:cNvPr>
          <p:cNvGrpSpPr/>
          <p:nvPr/>
        </p:nvGrpSpPr>
        <p:grpSpPr>
          <a:xfrm>
            <a:off x="-121936" y="1631018"/>
            <a:ext cx="9285622" cy="5186035"/>
            <a:chOff x="-5219700" y="0"/>
            <a:chExt cx="4667250" cy="6037399"/>
          </a:xfrm>
        </p:grpSpPr>
        <p:sp>
          <p:nvSpPr>
            <p:cNvPr id="34" name="Rectangle 33">
              <a:extLst>
                <a:ext uri="{FF2B5EF4-FFF2-40B4-BE49-F238E27FC236}">
                  <a16:creationId xmlns:a16="http://schemas.microsoft.com/office/drawing/2014/main" id="{2B22614C-1A48-7958-F294-E76A07902FBA}"/>
                </a:ext>
              </a:extLst>
            </p:cNvPr>
            <p:cNvSpPr/>
            <p:nvPr/>
          </p:nvSpPr>
          <p:spPr>
            <a:xfrm>
              <a:off x="-5219700" y="0"/>
              <a:ext cx="4667250" cy="5967663"/>
            </a:xfrm>
            <a:prstGeom prst="rect">
              <a:avLst/>
            </a:prstGeom>
            <a:solidFill>
              <a:srgbClr val="FFE389"/>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6000" b="1" i="0" u="none" strike="noStrike" kern="0" cap="none" spc="0" normalizeH="0" baseline="0" noProof="0" dirty="0">
                <a:ln>
                  <a:noFill/>
                </a:ln>
                <a:solidFill>
                  <a:prstClr val="black"/>
                </a:solidFill>
                <a:effectLst/>
                <a:uLnTx/>
                <a:uFillTx/>
                <a:latin typeface="Tahoma"/>
                <a:ea typeface="+mn-ea"/>
                <a:cs typeface="+mn-cs"/>
              </a:endParaRPr>
            </a:p>
          </p:txBody>
        </p:sp>
        <p:sp>
          <p:nvSpPr>
            <p:cNvPr id="35" name="TextBox 34">
              <a:extLst>
                <a:ext uri="{FF2B5EF4-FFF2-40B4-BE49-F238E27FC236}">
                  <a16:creationId xmlns:a16="http://schemas.microsoft.com/office/drawing/2014/main" id="{A9D6F639-5350-D1E8-B562-F3536F1F4DA0}"/>
                </a:ext>
              </a:extLst>
            </p:cNvPr>
            <p:cNvSpPr txBox="1"/>
            <p:nvPr/>
          </p:nvSpPr>
          <p:spPr>
            <a:xfrm>
              <a:off x="-5131557" y="0"/>
              <a:ext cx="4513997" cy="60373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rgbClr val="000000"/>
                  </a:solidFill>
                  <a:effectLst/>
                  <a:uLnTx/>
                  <a:uFillTx/>
                  <a:latin typeface="Arial" pitchFamily="34" charset="0"/>
                  <a:ea typeface="+mn-ea"/>
                  <a:cs typeface="+mn-cs"/>
                </a:rPr>
                <a:t>Why Russia wants Constantinople!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srgbClr val="000000"/>
                  </a:solidFill>
                  <a:effectLst/>
                  <a:uLnTx/>
                  <a:uFillTx/>
                  <a:latin typeface="Arial" pitchFamily="34" charset="0"/>
                  <a:ea typeface="+mn-ea"/>
                  <a:cs typeface="+mn-cs"/>
                </a:rPr>
                <a:t>(Mt Ida Chronicle Feb. 1917)</a:t>
              </a:r>
              <a:endParaRPr kumimoji="0" lang="en-AU" sz="900" b="1" i="0" u="none" strike="noStrike" kern="1200" cap="none" spc="0" normalizeH="0" baseline="0" noProof="0" dirty="0">
                <a:ln>
                  <a:noFill/>
                </a:ln>
                <a:solidFill>
                  <a:srgbClr val="000000"/>
                </a:solidFill>
                <a:effectLst/>
                <a:uLnTx/>
                <a:uFillTx/>
                <a:latin typeface="Arial"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700" b="0" i="0" u="none" strike="noStrike" kern="1200" cap="none" spc="0" normalizeH="0" baseline="0" noProof="0" dirty="0">
                  <a:ln>
                    <a:noFill/>
                  </a:ln>
                  <a:solidFill>
                    <a:srgbClr val="000000"/>
                  </a:solidFill>
                  <a:effectLst/>
                  <a:uLnTx/>
                  <a:uFillTx/>
                  <a:latin typeface="Arial" pitchFamily="34" charset="0"/>
                  <a:ea typeface="+mn-ea"/>
                  <a:cs typeface="+mn-cs"/>
                </a:rPr>
                <a:t>The third and last reason why we want Constantinople is that Constantinople is the cradle of our religion</a:t>
              </a:r>
              <a:r>
                <a:rPr kumimoji="0" lang="en-AU" sz="2700" b="1" i="0" u="none" strike="noStrike" kern="1200" cap="none" spc="0" normalizeH="0" baseline="0" noProof="0" dirty="0">
                  <a:ln>
                    <a:noFill/>
                  </a:ln>
                  <a:solidFill>
                    <a:srgbClr val="000000"/>
                  </a:solidFill>
                  <a:effectLst/>
                  <a:uLnTx/>
                  <a:uFillTx/>
                  <a:latin typeface="Arial" pitchFamily="34" charset="0"/>
                  <a:ea typeface="+mn-ea"/>
                  <a:cs typeface="+mn-cs"/>
                </a:rPr>
                <a:t>. We got our faith from Constantinople</a:t>
              </a:r>
              <a:r>
                <a:rPr kumimoji="0" lang="en-AU" sz="2700" b="0" i="0" u="none" strike="noStrike" kern="1200" cap="none" spc="0" normalizeH="0" baseline="0" noProof="0" dirty="0">
                  <a:ln>
                    <a:noFill/>
                  </a:ln>
                  <a:solidFill>
                    <a:srgbClr val="000000"/>
                  </a:solidFill>
                  <a:effectLst/>
                  <a:uLnTx/>
                  <a:uFillTx/>
                  <a:latin typeface="Arial" pitchFamily="34" charset="0"/>
                  <a:ea typeface="+mn-ea"/>
                  <a:cs typeface="+mn-cs"/>
                </a:rPr>
                <a:t> , when she was still Byzantium. A thousand years ago we called Constantinople  “</a:t>
              </a:r>
              <a:r>
                <a:rPr kumimoji="0" lang="en-AU" sz="2700" b="0" i="0" u="none" strike="noStrike" kern="1200" cap="none" spc="0" normalizeH="0" baseline="0" noProof="0" dirty="0" err="1">
                  <a:ln>
                    <a:noFill/>
                  </a:ln>
                  <a:solidFill>
                    <a:srgbClr val="000000"/>
                  </a:solidFill>
                  <a:effectLst/>
                  <a:uLnTx/>
                  <a:uFillTx/>
                  <a:latin typeface="Arial" pitchFamily="34" charset="0"/>
                  <a:ea typeface="+mn-ea"/>
                  <a:cs typeface="+mn-cs"/>
                </a:rPr>
                <a:t>Czar</a:t>
              </a:r>
              <a:r>
                <a:rPr kumimoji="0" lang="en-AU" sz="2700" b="0" i="0" u="none" strike="noStrike" kern="1200" cap="none" spc="0" normalizeH="0" baseline="0" noProof="0" dirty="0">
                  <a:ln>
                    <a:noFill/>
                  </a:ln>
                  <a:solidFill>
                    <a:srgbClr val="000000"/>
                  </a:solidFill>
                  <a:effectLst/>
                  <a:uLnTx/>
                  <a:uFillTx/>
                  <a:latin typeface="Arial" pitchFamily="34" charset="0"/>
                  <a:ea typeface="+mn-ea"/>
                  <a:cs typeface="+mn-cs"/>
                </a:rPr>
                <a:t>-grad,” the </a:t>
              </a:r>
              <a:r>
                <a:rPr kumimoji="0" lang="en-AU" sz="2700" b="0" i="0" u="none" strike="noStrike" kern="1200" cap="none" spc="0" normalizeH="0" baseline="0" noProof="0" dirty="0" err="1">
                  <a:ln>
                    <a:noFill/>
                  </a:ln>
                  <a:solidFill>
                    <a:srgbClr val="000000"/>
                  </a:solidFill>
                  <a:effectLst/>
                  <a:uLnTx/>
                  <a:uFillTx/>
                  <a:latin typeface="Arial" pitchFamily="34" charset="0"/>
                  <a:ea typeface="+mn-ea"/>
                  <a:cs typeface="+mn-cs"/>
                </a:rPr>
                <a:t>Czar</a:t>
              </a:r>
              <a:r>
                <a:rPr kumimoji="0" lang="en-AU" sz="2700" b="0" i="0" u="none" strike="noStrike" kern="1200" cap="none" spc="0" normalizeH="0" baseline="0" noProof="0" dirty="0">
                  <a:ln>
                    <a:noFill/>
                  </a:ln>
                  <a:solidFill>
                    <a:srgbClr val="000000"/>
                  </a:solidFill>
                  <a:effectLst/>
                  <a:uLnTx/>
                  <a:uFillTx/>
                  <a:latin typeface="Arial" pitchFamily="34" charset="0"/>
                  <a:ea typeface="+mn-ea"/>
                  <a:cs typeface="+mn-cs"/>
                </a:rPr>
                <a:t>, the King, the Lord among towns, and all the Slavs and all the Russians know it under this name. For centuries we have fought with the Turks. The liberation of Constantinople will crown the secular efforts of Russia, of the Russian people, and it will bring them to the cradle of their faith.</a:t>
              </a:r>
            </a:p>
          </p:txBody>
        </p:sp>
      </p:grpSp>
      <p:sp>
        <p:nvSpPr>
          <p:cNvPr id="30" name="Rectangle 29">
            <a:extLst>
              <a:ext uri="{FF2B5EF4-FFF2-40B4-BE49-F238E27FC236}">
                <a16:creationId xmlns:a16="http://schemas.microsoft.com/office/drawing/2014/main" id="{D848418E-B620-64CA-D7EE-C87F860C497F}"/>
              </a:ext>
            </a:extLst>
          </p:cNvPr>
          <p:cNvSpPr/>
          <p:nvPr/>
        </p:nvSpPr>
        <p:spPr>
          <a:xfrm>
            <a:off x="10754" y="15766"/>
            <a:ext cx="9108000" cy="6804000"/>
          </a:xfrm>
          <a:prstGeom prst="rect">
            <a:avLst/>
          </a:prstGeom>
          <a:noFill/>
          <a:ln w="76200" cap="flat" cmpd="sng" algn="ctr">
            <a:solidFill>
              <a:srgbClr val="FFFFFF"/>
            </a:solidFill>
            <a:prstDash val="solid"/>
          </a:ln>
          <a:effectLst>
            <a:glow rad="228600">
              <a:srgbClr val="000000">
                <a:satMod val="175000"/>
                <a:alpha val="40000"/>
              </a:srgbClr>
            </a:glo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imes New Roman"/>
              <a:ea typeface="+mn-ea"/>
              <a:cs typeface="+mn-cs"/>
            </a:endParaRPr>
          </a:p>
        </p:txBody>
      </p:sp>
    </p:spTree>
    <p:extLst>
      <p:ext uri="{BB962C8B-B14F-4D97-AF65-F5344CB8AC3E}">
        <p14:creationId xmlns:p14="http://schemas.microsoft.com/office/powerpoint/2010/main" val="20822183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left)">
                                      <p:cBhvr>
                                        <p:cTn id="7" dur="2000"/>
                                        <p:tgtEl>
                                          <p:spTgt spid="48"/>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2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2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58"/>
                                        </p:tgtEl>
                                        <p:attrNameLst>
                                          <p:attrName>style.visibility</p:attrName>
                                        </p:attrNameLst>
                                      </p:cBhvr>
                                      <p:to>
                                        <p:strVal val="visible"/>
                                      </p:to>
                                    </p:set>
                                    <p:animEffect transition="in" filter="wipe(down)">
                                      <p:cBhvr>
                                        <p:cTn id="26" dur="2000"/>
                                        <p:tgtEl>
                                          <p:spTgt spid="58"/>
                                        </p:tgtEl>
                                      </p:cBhvr>
                                    </p:animEffect>
                                  </p:childTnLst>
                                </p:cTn>
                              </p:par>
                            </p:childTnLst>
                          </p:cTn>
                        </p:par>
                        <p:par>
                          <p:cTn id="27" fill="hold">
                            <p:stCondLst>
                              <p:cond delay="2000"/>
                            </p:stCondLst>
                            <p:childTnLst>
                              <p:par>
                                <p:cTn id="28" presetID="10" presetClass="entr" presetSubtype="0" fill="hold"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2000"/>
                                        <p:tgtEl>
                                          <p:spTgt spid="9"/>
                                        </p:tgtEl>
                                      </p:cBhvr>
                                    </p:animEffect>
                                  </p:childTnLst>
                                </p:cTn>
                              </p:par>
                            </p:childTnLst>
                          </p:cTn>
                        </p:par>
                        <p:par>
                          <p:cTn id="31" fill="hold">
                            <p:stCondLst>
                              <p:cond delay="4000"/>
                            </p:stCondLst>
                            <p:childTnLst>
                              <p:par>
                                <p:cTn id="32" presetID="10" presetClass="exit" presetSubtype="0" fill="hold" nodeType="afterEffect">
                                  <p:stCondLst>
                                    <p:cond delay="0"/>
                                  </p:stCondLst>
                                  <p:childTnLst>
                                    <p:animEffect transition="out" filter="fade">
                                      <p:cBhvr>
                                        <p:cTn id="33" dur="500"/>
                                        <p:tgtEl>
                                          <p:spTgt spid="8"/>
                                        </p:tgtEl>
                                      </p:cBhvr>
                                    </p:animEffect>
                                    <p:set>
                                      <p:cBhvr>
                                        <p:cTn id="34" dur="1" fill="hold">
                                          <p:stCondLst>
                                            <p:cond delay="499"/>
                                          </p:stCondLst>
                                        </p:cTn>
                                        <p:tgtEl>
                                          <p:spTgt spid="8"/>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53"/>
                                        </p:tgtEl>
                                        <p:attrNameLst>
                                          <p:attrName>style.visibility</p:attrName>
                                        </p:attrNameLst>
                                      </p:cBhvr>
                                      <p:to>
                                        <p:strVal val="visible"/>
                                      </p:to>
                                    </p:set>
                                    <p:animEffect transition="in" filter="wipe(up)">
                                      <p:cBhvr>
                                        <p:cTn id="39" dur="2000"/>
                                        <p:tgtEl>
                                          <p:spTgt spid="53"/>
                                        </p:tgtEl>
                                      </p:cBhvr>
                                    </p:animEffect>
                                  </p:childTnLst>
                                </p:cTn>
                              </p:par>
                            </p:childTnLst>
                          </p:cTn>
                        </p:par>
                        <p:par>
                          <p:cTn id="40" fill="hold">
                            <p:stCondLst>
                              <p:cond delay="2000"/>
                            </p:stCondLst>
                            <p:childTnLst>
                              <p:par>
                                <p:cTn id="41" presetID="10" presetClass="entr" presetSubtype="0" fill="hold" nodeType="after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500"/>
                                        <p:tgtEl>
                                          <p:spTgt spid="8"/>
                                        </p:tgtEl>
                                      </p:cBhvr>
                                    </p:animEffect>
                                  </p:childTnLst>
                                </p:cTn>
                              </p:par>
                            </p:childTnLst>
                          </p:cTn>
                        </p:par>
                      </p:childTnLst>
                    </p:cTn>
                  </p:par>
                  <p:par>
                    <p:cTn id="44" fill="hold">
                      <p:stCondLst>
                        <p:cond delay="indefinite"/>
                      </p:stCondLst>
                      <p:childTnLst>
                        <p:par>
                          <p:cTn id="45" fill="hold">
                            <p:stCondLst>
                              <p:cond delay="0"/>
                            </p:stCondLst>
                            <p:childTnLst>
                              <p:par>
                                <p:cTn id="46" presetID="55" presetClass="entr" presetSubtype="0" fill="hold" nodeType="clickEffect">
                                  <p:stCondLst>
                                    <p:cond delay="0"/>
                                  </p:stCondLst>
                                  <p:childTnLst>
                                    <p:set>
                                      <p:cBhvr>
                                        <p:cTn id="47" dur="1" fill="hold">
                                          <p:stCondLst>
                                            <p:cond delay="0"/>
                                          </p:stCondLst>
                                        </p:cTn>
                                        <p:tgtEl>
                                          <p:spTgt spid="33"/>
                                        </p:tgtEl>
                                        <p:attrNameLst>
                                          <p:attrName>style.visibility</p:attrName>
                                        </p:attrNameLst>
                                      </p:cBhvr>
                                      <p:to>
                                        <p:strVal val="visible"/>
                                      </p:to>
                                    </p:set>
                                    <p:anim calcmode="lin" valueType="num">
                                      <p:cBhvr>
                                        <p:cTn id="48" dur="1000" fill="hold"/>
                                        <p:tgtEl>
                                          <p:spTgt spid="33"/>
                                        </p:tgtEl>
                                        <p:attrNameLst>
                                          <p:attrName>ppt_w</p:attrName>
                                        </p:attrNameLst>
                                      </p:cBhvr>
                                      <p:tavLst>
                                        <p:tav tm="0">
                                          <p:val>
                                            <p:strVal val="#ppt_w*0.70"/>
                                          </p:val>
                                        </p:tav>
                                        <p:tav tm="100000">
                                          <p:val>
                                            <p:strVal val="#ppt_w"/>
                                          </p:val>
                                        </p:tav>
                                      </p:tavLst>
                                    </p:anim>
                                    <p:anim calcmode="lin" valueType="num">
                                      <p:cBhvr>
                                        <p:cTn id="49" dur="1000" fill="hold"/>
                                        <p:tgtEl>
                                          <p:spTgt spid="33"/>
                                        </p:tgtEl>
                                        <p:attrNameLst>
                                          <p:attrName>ppt_h</p:attrName>
                                        </p:attrNameLst>
                                      </p:cBhvr>
                                      <p:tavLst>
                                        <p:tav tm="0">
                                          <p:val>
                                            <p:strVal val="#ppt_h"/>
                                          </p:val>
                                        </p:tav>
                                        <p:tav tm="100000">
                                          <p:val>
                                            <p:strVal val="#ppt_h"/>
                                          </p:val>
                                        </p:tav>
                                      </p:tavLst>
                                    </p:anim>
                                    <p:animEffect transition="in" filter="fade">
                                      <p:cBhvr>
                                        <p:cTn id="50"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53" grpId="0" animBg="1"/>
      <p:bldP spid="5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74" name="Rectangle 34"/>
          <p:cNvSpPr>
            <a:spLocks noChangeArrowheads="1"/>
          </p:cNvSpPr>
          <p:nvPr/>
        </p:nvSpPr>
        <p:spPr bwMode="auto">
          <a:xfrm>
            <a:off x="1576549" y="283780"/>
            <a:ext cx="2392459" cy="3547240"/>
          </a:xfrm>
          <a:prstGeom prst="rect">
            <a:avLst/>
          </a:prstGeom>
          <a:solidFill>
            <a:schemeClr val="tx1">
              <a:alpha val="98824"/>
            </a:scheme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a:ea typeface="+mn-ea"/>
              <a:cs typeface="Arial"/>
            </a:endParaRPr>
          </a:p>
        </p:txBody>
      </p:sp>
      <p:sp>
        <p:nvSpPr>
          <p:cNvPr id="130" name="Rectangle 129"/>
          <p:cNvSpPr/>
          <p:nvPr/>
        </p:nvSpPr>
        <p:spPr>
          <a:xfrm>
            <a:off x="1736324"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pic>
        <p:nvPicPr>
          <p:cNvPr id="53" name="Picture 52" descr="Rev 14 001.jpg"/>
          <p:cNvPicPr>
            <a:picLocks noChangeAspect="1"/>
          </p:cNvPicPr>
          <p:nvPr/>
        </p:nvPicPr>
        <p:blipFill>
          <a:blip r:embed="rId3" cstate="print"/>
          <a:stretch>
            <a:fillRect/>
          </a:stretch>
        </p:blipFill>
        <p:spPr>
          <a:xfrm>
            <a:off x="1529242" y="15767"/>
            <a:ext cx="5112000" cy="6759028"/>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sp>
        <p:nvSpPr>
          <p:cNvPr id="54" name="Rectangle 34"/>
          <p:cNvSpPr>
            <a:spLocks noChangeArrowheads="1"/>
          </p:cNvSpPr>
          <p:nvPr/>
        </p:nvSpPr>
        <p:spPr bwMode="auto">
          <a:xfrm>
            <a:off x="1292772" y="283788"/>
            <a:ext cx="2481346" cy="2916000"/>
          </a:xfrm>
          <a:prstGeom prst="rect">
            <a:avLst/>
          </a:prstGeom>
          <a:solidFill>
            <a:schemeClr val="tx1">
              <a:alpha val="98824"/>
            </a:scheme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a:ea typeface="+mn-ea"/>
              <a:cs typeface="Arial"/>
            </a:endParaRPr>
          </a:p>
        </p:txBody>
      </p:sp>
      <p:pic>
        <p:nvPicPr>
          <p:cNvPr id="8" name="Picture 7" descr="Rev 14 (2) 001.jpg"/>
          <p:cNvPicPr>
            <a:picLocks noChangeAspect="1"/>
          </p:cNvPicPr>
          <p:nvPr/>
        </p:nvPicPr>
        <p:blipFill>
          <a:blip r:embed="rId4" cstate="print"/>
          <a:srcRect t="-1095" r="1307"/>
          <a:stretch>
            <a:fillRect/>
          </a:stretch>
        </p:blipFill>
        <p:spPr>
          <a:xfrm>
            <a:off x="6729876" y="15757"/>
            <a:ext cx="2288038" cy="5823073"/>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pic>
        <p:nvPicPr>
          <p:cNvPr id="56" name="Picture 21" descr="Rev5v7"/>
          <p:cNvPicPr>
            <a:picLocks noChangeAspect="1" noChangeArrowheads="1"/>
          </p:cNvPicPr>
          <p:nvPr/>
        </p:nvPicPr>
        <p:blipFill>
          <a:blip r:embed="rId5" cstate="print"/>
          <a:srcRect/>
          <a:stretch>
            <a:fillRect/>
          </a:stretch>
        </p:blipFill>
        <p:spPr>
          <a:xfrm>
            <a:off x="-180118" y="1"/>
            <a:ext cx="4673305" cy="3515697"/>
          </a:xfrm>
          <a:prstGeom prst="rect">
            <a:avLst/>
          </a:prstGeom>
          <a:ln>
            <a:noFill/>
          </a:ln>
          <a:effectLst>
            <a:softEdge rad="635000"/>
          </a:effectLst>
        </p:spPr>
      </p:pic>
      <p:pic>
        <p:nvPicPr>
          <p:cNvPr id="55" name="Picture 54"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2131083" y="-63742"/>
            <a:ext cx="2195255" cy="3475668"/>
          </a:xfrm>
          <a:prstGeom prst="rect">
            <a:avLst/>
          </a:prstGeom>
          <a:ln>
            <a:noFill/>
          </a:ln>
          <a:effectLst>
            <a:softEdge rad="635000"/>
          </a:effectLst>
        </p:spPr>
      </p:pic>
      <p:sp>
        <p:nvSpPr>
          <p:cNvPr id="57" name="Rectangle 56"/>
          <p:cNvSpPr/>
          <p:nvPr/>
        </p:nvSpPr>
        <p:spPr>
          <a:xfrm>
            <a:off x="2361063" y="1269241"/>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99" name="TextBox 98"/>
          <p:cNvSpPr txBox="1"/>
          <p:nvPr/>
        </p:nvSpPr>
        <p:spPr>
          <a:xfrm>
            <a:off x="8718335" y="6515100"/>
            <a:ext cx="39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7</a:t>
            </a:r>
          </a:p>
        </p:txBody>
      </p:sp>
      <p:grpSp>
        <p:nvGrpSpPr>
          <p:cNvPr id="2" name="Group 63"/>
          <p:cNvGrpSpPr/>
          <p:nvPr/>
        </p:nvGrpSpPr>
        <p:grpSpPr>
          <a:xfrm>
            <a:off x="1660561" y="3899473"/>
            <a:ext cx="2089562" cy="255456"/>
            <a:chOff x="1660561" y="3899473"/>
            <a:chExt cx="2089562" cy="255456"/>
          </a:xfrm>
        </p:grpSpPr>
        <p:sp>
          <p:nvSpPr>
            <p:cNvPr id="91" name="Rectangle 42"/>
            <p:cNvSpPr>
              <a:spLocks noChangeArrowheads="1"/>
            </p:cNvSpPr>
            <p:nvPr/>
          </p:nvSpPr>
          <p:spPr bwMode="auto">
            <a:xfrm>
              <a:off x="2954849" y="3899473"/>
              <a:ext cx="795274" cy="108000"/>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105" name="Rectangle 42"/>
            <p:cNvSpPr>
              <a:spLocks noChangeArrowheads="1"/>
            </p:cNvSpPr>
            <p:nvPr/>
          </p:nvSpPr>
          <p:spPr bwMode="auto">
            <a:xfrm>
              <a:off x="1660561" y="4010929"/>
              <a:ext cx="1692000" cy="144000"/>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grpSp>
      <p:sp>
        <p:nvSpPr>
          <p:cNvPr id="107" name="TextBox 106"/>
          <p:cNvSpPr txBox="1"/>
          <p:nvPr/>
        </p:nvSpPr>
        <p:spPr>
          <a:xfrm>
            <a:off x="133350" y="3366404"/>
            <a:ext cx="14478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srgbClr val="000000"/>
                </a:solidFill>
                <a:effectLst/>
                <a:uLnTx/>
                <a:uFillTx/>
                <a:latin typeface="Arial" pitchFamily="34" charset="0"/>
                <a:ea typeface="+mn-ea"/>
                <a:cs typeface="Arial"/>
              </a:rPr>
              <a:t>From heaven</a:t>
            </a:r>
          </a:p>
        </p:txBody>
      </p:sp>
      <p:cxnSp>
        <p:nvCxnSpPr>
          <p:cNvPr id="108" name="Straight Arrow Connector 107"/>
          <p:cNvCxnSpPr/>
          <p:nvPr/>
        </p:nvCxnSpPr>
        <p:spPr>
          <a:xfrm>
            <a:off x="1028700" y="4076700"/>
            <a:ext cx="631860" cy="47138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1674420" y="4595750"/>
            <a:ext cx="46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a:off x="3455719" y="4488872"/>
            <a:ext cx="28500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13" name="Picture 21" descr="Rev5v7"/>
          <p:cNvPicPr>
            <a:picLocks noChangeAspect="1" noChangeArrowheads="1"/>
          </p:cNvPicPr>
          <p:nvPr/>
        </p:nvPicPr>
        <p:blipFill>
          <a:blip r:embed="rId5" cstate="print"/>
          <a:srcRect/>
          <a:stretch>
            <a:fillRect/>
          </a:stretch>
        </p:blipFill>
        <p:spPr>
          <a:xfrm>
            <a:off x="-27718" y="152401"/>
            <a:ext cx="4673305" cy="3515697"/>
          </a:xfrm>
          <a:prstGeom prst="rect">
            <a:avLst/>
          </a:prstGeom>
          <a:ln>
            <a:noFill/>
          </a:ln>
          <a:effectLst>
            <a:softEdge rad="635000"/>
          </a:effectLst>
        </p:spPr>
      </p:pic>
      <p:grpSp>
        <p:nvGrpSpPr>
          <p:cNvPr id="5" name="Group 101"/>
          <p:cNvGrpSpPr/>
          <p:nvPr/>
        </p:nvGrpSpPr>
        <p:grpSpPr>
          <a:xfrm>
            <a:off x="4212496" y="0"/>
            <a:ext cx="4854836" cy="4680000"/>
            <a:chOff x="2333514" y="2019869"/>
            <a:chExt cx="5617325" cy="5140227"/>
          </a:xfrm>
        </p:grpSpPr>
        <p:sp>
          <p:nvSpPr>
            <p:cNvPr id="125" name="Rectangle 2"/>
            <p:cNvSpPr>
              <a:spLocks noChangeArrowheads="1"/>
            </p:cNvSpPr>
            <p:nvPr/>
          </p:nvSpPr>
          <p:spPr bwMode="auto">
            <a:xfrm>
              <a:off x="2374158" y="2019869"/>
              <a:ext cx="5541001" cy="5140227"/>
            </a:xfrm>
            <a:prstGeom prst="rect">
              <a:avLst/>
            </a:prstGeom>
            <a:solidFill>
              <a:srgbClr val="000000"/>
            </a:solidFill>
            <a:ln w="9525">
              <a:noFill/>
              <a:miter lim="800000"/>
              <a:headEnd/>
              <a:tailEnd/>
            </a:ln>
            <a:effectLst>
              <a:softEdge rad="127000"/>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29" name="Line 7"/>
            <p:cNvSpPr>
              <a:spLocks noChangeShapeType="1"/>
            </p:cNvSpPr>
            <p:nvPr/>
          </p:nvSpPr>
          <p:spPr bwMode="auto">
            <a:xfrm>
              <a:off x="2595132" y="2380664"/>
              <a:ext cx="0" cy="612000"/>
            </a:xfrm>
            <a:prstGeom prst="line">
              <a:avLst/>
            </a:prstGeom>
            <a:noFill/>
            <a:ln w="38100">
              <a:solidFill>
                <a:srgbClr val="FFFFFF"/>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31" name="Line 4"/>
            <p:cNvSpPr>
              <a:spLocks noChangeShapeType="1"/>
            </p:cNvSpPr>
            <p:nvPr/>
          </p:nvSpPr>
          <p:spPr bwMode="auto">
            <a:xfrm flipH="1">
              <a:off x="7731932" y="2352288"/>
              <a:ext cx="3667" cy="648000"/>
            </a:xfrm>
            <a:prstGeom prst="line">
              <a:avLst/>
            </a:prstGeom>
            <a:noFill/>
            <a:ln w="38100">
              <a:solidFill>
                <a:srgbClr val="FFFFFF"/>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32" name="Line 15"/>
            <p:cNvSpPr>
              <a:spLocks noChangeShapeType="1"/>
            </p:cNvSpPr>
            <p:nvPr/>
          </p:nvSpPr>
          <p:spPr bwMode="auto">
            <a:xfrm>
              <a:off x="7729482" y="3067835"/>
              <a:ext cx="14288" cy="2880000"/>
            </a:xfrm>
            <a:prstGeom prst="line">
              <a:avLst/>
            </a:prstGeom>
            <a:noFill/>
            <a:ln w="57150">
              <a:solidFill>
                <a:srgbClr val="00FF00"/>
              </a:solidFill>
              <a:round/>
              <a:headEnd type="arrow" w="med" len="me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cxnSp>
          <p:nvCxnSpPr>
            <p:cNvPr id="133" name="Straight Arrow Connector 132"/>
            <p:cNvCxnSpPr/>
            <p:nvPr/>
          </p:nvCxnSpPr>
          <p:spPr>
            <a:xfrm>
              <a:off x="2601308" y="2500283"/>
              <a:ext cx="5148000" cy="1588"/>
            </a:xfrm>
            <a:prstGeom prst="straightConnector1">
              <a:avLst/>
            </a:prstGeom>
            <a:noFill/>
            <a:ln w="28575" cap="flat" cmpd="sng" algn="ctr">
              <a:solidFill>
                <a:srgbClr val="FFFF00"/>
              </a:solidFill>
              <a:prstDash val="solid"/>
              <a:headEnd type="arrow"/>
              <a:tailEnd type="arrow"/>
            </a:ln>
            <a:effectLst/>
          </p:spPr>
        </p:cxnSp>
        <p:sp>
          <p:nvSpPr>
            <p:cNvPr id="134" name="Line 5"/>
            <p:cNvSpPr>
              <a:spLocks noChangeShapeType="1"/>
            </p:cNvSpPr>
            <p:nvPr/>
          </p:nvSpPr>
          <p:spPr bwMode="auto">
            <a:xfrm flipV="1">
              <a:off x="2611844" y="2717431"/>
              <a:ext cx="5112000" cy="0"/>
            </a:xfrm>
            <a:prstGeom prst="line">
              <a:avLst/>
            </a:prstGeom>
            <a:noFill/>
            <a:ln w="76200">
              <a:solidFill>
                <a:srgbClr val="00FF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sysClr val="windowText" lastClr="000000"/>
                </a:solidFill>
                <a:effectLst/>
                <a:uLnTx/>
                <a:uFillTx/>
                <a:latin typeface="Tahoma"/>
                <a:ea typeface="+mn-ea"/>
                <a:cs typeface="Arial"/>
              </a:endParaRPr>
            </a:p>
          </p:txBody>
        </p:sp>
        <p:sp>
          <p:nvSpPr>
            <p:cNvPr id="136" name="TextBox 135"/>
            <p:cNvSpPr txBox="1"/>
            <p:nvPr/>
          </p:nvSpPr>
          <p:spPr>
            <a:xfrm>
              <a:off x="2594830" y="3639469"/>
              <a:ext cx="1667850" cy="2129672"/>
            </a:xfrm>
            <a:prstGeom prst="rect">
              <a:avLst/>
            </a:prstGeom>
            <a:solidFill>
              <a:srgbClr val="92D050"/>
            </a:solidFill>
            <a:ln>
              <a:solidFill>
                <a:srgbClr val="0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1" u="none" strike="noStrike" kern="0" cap="none" spc="0" normalizeH="0" baseline="0" noProof="0" dirty="0">
                  <a:ln>
                    <a:noFill/>
                  </a:ln>
                  <a:solidFill>
                    <a:srgbClr val="000000"/>
                  </a:solidFill>
                  <a:effectLst/>
                  <a:uLnTx/>
                  <a:uFillTx/>
                  <a:latin typeface="Tahoma"/>
                  <a:ea typeface="+mn-ea"/>
                  <a:cs typeface="Arial"/>
                </a:rPr>
                <a:t>Mid Heaven </a:t>
              </a:r>
              <a:r>
                <a:rPr kumimoji="0" lang="en-AU" sz="2400" b="1" i="1" u="none" strike="noStrike" kern="0" cap="none" spc="0" normalizeH="0" baseline="0" noProof="0" dirty="0" err="1">
                  <a:ln>
                    <a:noFill/>
                  </a:ln>
                  <a:solidFill>
                    <a:srgbClr val="000000"/>
                  </a:solidFill>
                  <a:effectLst/>
                  <a:uLnTx/>
                  <a:uFillTx/>
                  <a:latin typeface="Tahoma"/>
                  <a:ea typeface="+mn-ea"/>
                  <a:cs typeface="Arial"/>
                </a:rPr>
                <a:t>proclam-ation</a:t>
              </a:r>
              <a:r>
                <a:rPr kumimoji="0" lang="en-AU" sz="2400" b="1" i="1" u="none" strike="noStrike" kern="0" cap="none" spc="0" normalizeH="0" baseline="0" noProof="0" dirty="0">
                  <a:ln>
                    <a:noFill/>
                  </a:ln>
                  <a:solidFill>
                    <a:srgbClr val="000000"/>
                  </a:solidFill>
                  <a:effectLst/>
                  <a:uLnTx/>
                  <a:uFillTx/>
                  <a:latin typeface="Tahoma"/>
                  <a:ea typeface="+mn-ea"/>
                  <a:cs typeface="Arial"/>
                </a:rPr>
                <a:t> 10 yrs.</a:t>
              </a:r>
            </a:p>
          </p:txBody>
        </p:sp>
        <p:sp>
          <p:nvSpPr>
            <p:cNvPr id="137" name="TextBox 136"/>
            <p:cNvSpPr txBox="1"/>
            <p:nvPr/>
          </p:nvSpPr>
          <p:spPr>
            <a:xfrm>
              <a:off x="4253210" y="3652729"/>
              <a:ext cx="3457288" cy="1318370"/>
            </a:xfrm>
            <a:prstGeom prst="rect">
              <a:avLst/>
            </a:prstGeom>
            <a:solidFill>
              <a:srgbClr val="FFFF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1" u="none" strike="noStrike" kern="0" cap="none" spc="0" normalizeH="0" baseline="0" noProof="0" dirty="0">
                  <a:ln>
                    <a:noFill/>
                  </a:ln>
                  <a:solidFill>
                    <a:srgbClr val="000000"/>
                  </a:solidFill>
                  <a:effectLst/>
                  <a:uLnTx/>
                  <a:uFillTx/>
                  <a:latin typeface="Tahoma"/>
                  <a:ea typeface="+mn-ea"/>
                  <a:cs typeface="Arial"/>
                </a:rPr>
                <a:t>Catholic Europe  Destroyed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1" u="none" strike="noStrike" kern="0" cap="none" spc="0" normalizeH="0" baseline="0" noProof="0" dirty="0">
                  <a:ln>
                    <a:noFill/>
                  </a:ln>
                  <a:solidFill>
                    <a:srgbClr val="000000"/>
                  </a:solidFill>
                  <a:effectLst/>
                  <a:uLnTx/>
                  <a:uFillTx/>
                  <a:latin typeface="Tahoma"/>
                  <a:ea typeface="+mn-ea"/>
                  <a:cs typeface="Arial"/>
                </a:rPr>
                <a:t>30 yrs </a:t>
              </a:r>
            </a:p>
          </p:txBody>
        </p:sp>
        <p:sp>
          <p:nvSpPr>
            <p:cNvPr id="138" name="Line 15"/>
            <p:cNvSpPr>
              <a:spLocks noChangeShapeType="1"/>
            </p:cNvSpPr>
            <p:nvPr/>
          </p:nvSpPr>
          <p:spPr bwMode="auto">
            <a:xfrm>
              <a:off x="4223200" y="5714449"/>
              <a:ext cx="14289" cy="540000"/>
            </a:xfrm>
            <a:prstGeom prst="line">
              <a:avLst/>
            </a:prstGeom>
            <a:noFill/>
            <a:ln w="57150">
              <a:solidFill>
                <a:srgbClr val="00FF00"/>
              </a:solidFill>
              <a:round/>
              <a:headEnd type="arrow" w="med" len="me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39" name="Text Box 16"/>
            <p:cNvSpPr txBox="1">
              <a:spLocks noChangeArrowheads="1"/>
            </p:cNvSpPr>
            <p:nvPr/>
          </p:nvSpPr>
          <p:spPr bwMode="auto">
            <a:xfrm>
              <a:off x="2777871" y="6105261"/>
              <a:ext cx="2864057" cy="912716"/>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AU" sz="2400" b="1" i="0" u="none" strike="noStrike" kern="0" cap="none" spc="0" normalizeH="0" baseline="0" noProof="0" dirty="0">
                  <a:ln>
                    <a:noFill/>
                  </a:ln>
                  <a:solidFill>
                    <a:srgbClr val="FFFFFF"/>
                  </a:solidFill>
                  <a:effectLst/>
                  <a:uLnTx/>
                  <a:uFillTx/>
                  <a:latin typeface="Tahoma"/>
                  <a:ea typeface="+mn-ea"/>
                  <a:cs typeface="Arial"/>
                </a:rPr>
                <a:t>Rome Destroyed</a:t>
              </a:r>
            </a:p>
          </p:txBody>
        </p:sp>
        <p:sp>
          <p:nvSpPr>
            <p:cNvPr id="140" name="AutoShape 9"/>
            <p:cNvSpPr>
              <a:spLocks noChangeArrowheads="1"/>
            </p:cNvSpPr>
            <p:nvPr/>
          </p:nvSpPr>
          <p:spPr bwMode="auto">
            <a:xfrm>
              <a:off x="2333514" y="5389122"/>
              <a:ext cx="645683" cy="844989"/>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AU" sz="2000" b="0" i="0" u="none" strike="noStrike" kern="0" cap="none" spc="0" normalizeH="0" baseline="0" noProof="0" dirty="0">
                <a:ln>
                  <a:noFill/>
                </a:ln>
                <a:solidFill>
                  <a:srgbClr val="000000"/>
                </a:solidFill>
                <a:effectLst/>
                <a:uLnTx/>
                <a:uFillTx/>
                <a:latin typeface="Impact" pitchFamily="34" charset="0"/>
                <a:ea typeface="+mn-ea"/>
                <a:cs typeface="Arial"/>
              </a:endParaRPr>
            </a:p>
          </p:txBody>
        </p:sp>
        <p:sp>
          <p:nvSpPr>
            <p:cNvPr id="141" name="AutoShape 9"/>
            <p:cNvSpPr>
              <a:spLocks noChangeArrowheads="1"/>
            </p:cNvSpPr>
            <p:nvPr/>
          </p:nvSpPr>
          <p:spPr bwMode="auto">
            <a:xfrm>
              <a:off x="7305156" y="4561549"/>
              <a:ext cx="645683" cy="844989"/>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AU" sz="2000" b="0" i="0" u="none" strike="noStrike" kern="0" cap="none" spc="0" normalizeH="0" baseline="0" noProof="0" dirty="0">
                <a:ln>
                  <a:noFill/>
                </a:ln>
                <a:solidFill>
                  <a:srgbClr val="000000"/>
                </a:solidFill>
                <a:effectLst/>
                <a:uLnTx/>
                <a:uFillTx/>
                <a:latin typeface="Impact" pitchFamily="34" charset="0"/>
                <a:ea typeface="+mn-ea"/>
                <a:cs typeface="Arial"/>
              </a:endParaRPr>
            </a:p>
          </p:txBody>
        </p:sp>
        <p:sp>
          <p:nvSpPr>
            <p:cNvPr id="142" name="Rectangle 12"/>
            <p:cNvSpPr>
              <a:spLocks noChangeArrowheads="1"/>
            </p:cNvSpPr>
            <p:nvPr/>
          </p:nvSpPr>
          <p:spPr bwMode="auto">
            <a:xfrm>
              <a:off x="4188009" y="2040439"/>
              <a:ext cx="1943100" cy="503238"/>
            </a:xfrm>
            <a:prstGeom prst="rect">
              <a:avLst/>
            </a:prstGeom>
            <a:noFill/>
            <a:ln w="9525">
              <a:noFill/>
              <a:miter lim="800000"/>
              <a:headEnd/>
              <a:tailEnd/>
            </a:ln>
            <a:effectLst/>
          </p:spPr>
          <p:txBody>
            <a:bodyPr/>
            <a:lstStyle/>
            <a:p>
              <a:pPr marL="0" marR="0" lvl="0" indent="0" algn="ctr" defTabSz="914400" rtl="0" eaLnBrk="1" fontAlgn="auto" latinLnBrk="0" hangingPunct="1">
                <a:lnSpc>
                  <a:spcPct val="100000"/>
                </a:lnSpc>
                <a:spcBef>
                  <a:spcPct val="20000"/>
                </a:spcBef>
                <a:spcAft>
                  <a:spcPts val="0"/>
                </a:spcAft>
                <a:buClr>
                  <a:srgbClr val="00CCFF"/>
                </a:buClr>
                <a:buSzPct val="65000"/>
                <a:buFont typeface="Wingdings" pitchFamily="2" charset="2"/>
                <a:buNone/>
                <a:tabLst/>
                <a:defRPr/>
              </a:pPr>
              <a:r>
                <a:rPr kumimoji="0" lang="en-AU" sz="2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Tahoma"/>
                  <a:ea typeface="+mn-ea"/>
                  <a:cs typeface="Arial"/>
                </a:rPr>
                <a:t>40yrs</a:t>
              </a:r>
            </a:p>
          </p:txBody>
        </p:sp>
        <p:sp>
          <p:nvSpPr>
            <p:cNvPr id="143" name="AutoShape 9"/>
            <p:cNvSpPr>
              <a:spLocks noChangeArrowheads="1"/>
            </p:cNvSpPr>
            <p:nvPr/>
          </p:nvSpPr>
          <p:spPr bwMode="auto">
            <a:xfrm>
              <a:off x="3958304" y="4980377"/>
              <a:ext cx="645683" cy="844989"/>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AU" sz="2000" b="0" i="0" u="none" strike="noStrike" kern="0" cap="none" spc="0" normalizeH="0" baseline="0" noProof="0" dirty="0">
                <a:ln>
                  <a:noFill/>
                </a:ln>
                <a:solidFill>
                  <a:srgbClr val="000000"/>
                </a:solidFill>
                <a:effectLst/>
                <a:uLnTx/>
                <a:uFillTx/>
                <a:latin typeface="Impact" pitchFamily="34" charset="0"/>
                <a:ea typeface="+mn-ea"/>
                <a:cs typeface="Arial"/>
              </a:endParaRPr>
            </a:p>
          </p:txBody>
        </p:sp>
        <p:sp>
          <p:nvSpPr>
            <p:cNvPr id="135" name="Line 15"/>
            <p:cNvSpPr>
              <a:spLocks noChangeShapeType="1"/>
            </p:cNvSpPr>
            <p:nvPr/>
          </p:nvSpPr>
          <p:spPr bwMode="auto">
            <a:xfrm>
              <a:off x="2592041" y="3020543"/>
              <a:ext cx="14288" cy="2916000"/>
            </a:xfrm>
            <a:prstGeom prst="line">
              <a:avLst/>
            </a:prstGeom>
            <a:noFill/>
            <a:ln w="57150">
              <a:solidFill>
                <a:srgbClr val="00FF00"/>
              </a:solidFill>
              <a:round/>
              <a:headEnd type="arrow" w="med" len="me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grpSp>
      <p:sp>
        <p:nvSpPr>
          <p:cNvPr id="144" name="TextBox 143"/>
          <p:cNvSpPr txBox="1"/>
          <p:nvPr/>
        </p:nvSpPr>
        <p:spPr>
          <a:xfrm>
            <a:off x="4638170" y="3388774"/>
            <a:ext cx="111935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srgbClr val="FFFF00"/>
                </a:solidFill>
                <a:effectLst/>
                <a:uLnTx/>
                <a:uFillTx/>
                <a:latin typeface="Arial" pitchFamily="34" charset="0"/>
                <a:ea typeface="+mn-ea"/>
                <a:cs typeface="Arial"/>
              </a:rPr>
              <a:t>14:6-8</a:t>
            </a:r>
          </a:p>
        </p:txBody>
      </p:sp>
      <p:sp>
        <p:nvSpPr>
          <p:cNvPr id="145" name="TextBox 144"/>
          <p:cNvSpPr txBox="1"/>
          <p:nvPr/>
        </p:nvSpPr>
        <p:spPr>
          <a:xfrm>
            <a:off x="6631750" y="2700110"/>
            <a:ext cx="126280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srgbClr val="FFFF00"/>
                </a:solidFill>
                <a:effectLst/>
                <a:uLnTx/>
                <a:uFillTx/>
                <a:latin typeface="Arial" pitchFamily="34" charset="0"/>
                <a:ea typeface="+mn-ea"/>
                <a:cs typeface="Arial"/>
              </a:rPr>
              <a:t>14:9-11</a:t>
            </a:r>
          </a:p>
        </p:txBody>
      </p:sp>
      <p:cxnSp>
        <p:nvCxnSpPr>
          <p:cNvPr id="146" name="Straight Arrow Connector 145"/>
          <p:cNvCxnSpPr>
            <a:cxnSpLocks/>
          </p:cNvCxnSpPr>
          <p:nvPr/>
        </p:nvCxnSpPr>
        <p:spPr>
          <a:xfrm flipV="1">
            <a:off x="2819400" y="2907020"/>
            <a:ext cx="1575397" cy="1017280"/>
          </a:xfrm>
          <a:prstGeom prst="straightConnector1">
            <a:avLst/>
          </a:prstGeom>
          <a:ln w="60325">
            <a:solidFill>
              <a:srgbClr val="FF0000"/>
            </a:solidFill>
            <a:headEnd type="oval" w="med" len="med"/>
            <a:tailEnd type="stealth" w="lg" len="lg"/>
          </a:ln>
        </p:spPr>
        <p:style>
          <a:lnRef idx="1">
            <a:schemeClr val="accent1"/>
          </a:lnRef>
          <a:fillRef idx="0">
            <a:schemeClr val="accent1"/>
          </a:fillRef>
          <a:effectRef idx="0">
            <a:schemeClr val="accent1"/>
          </a:effectRef>
          <a:fontRef idx="minor">
            <a:schemeClr val="tx1"/>
          </a:fontRef>
        </p:style>
      </p:cxnSp>
      <p:sp>
        <p:nvSpPr>
          <p:cNvPr id="148" name="Freeform 147"/>
          <p:cNvSpPr/>
          <p:nvPr/>
        </p:nvSpPr>
        <p:spPr>
          <a:xfrm>
            <a:off x="7302812" y="1586672"/>
            <a:ext cx="1653408" cy="4151976"/>
          </a:xfrm>
          <a:custGeom>
            <a:avLst/>
            <a:gdLst>
              <a:gd name="connsiteX0" fmla="*/ 1534510 w 1534510"/>
              <a:gd name="connsiteY0" fmla="*/ 4114800 h 4114800"/>
              <a:gd name="connsiteX1" fmla="*/ 336330 w 1534510"/>
              <a:gd name="connsiteY1" fmla="*/ 3231931 h 4114800"/>
              <a:gd name="connsiteX2" fmla="*/ 5255 w 1534510"/>
              <a:gd name="connsiteY2" fmla="*/ 2081049 h 4114800"/>
              <a:gd name="connsiteX3" fmla="*/ 304799 w 1534510"/>
              <a:gd name="connsiteY3" fmla="*/ 804042 h 4114800"/>
              <a:gd name="connsiteX4" fmla="*/ 1408386 w 1534510"/>
              <a:gd name="connsiteY4" fmla="*/ 0 h 4114800"/>
              <a:gd name="connsiteX5" fmla="*/ 1408386 w 1534510"/>
              <a:gd name="connsiteY5" fmla="*/ 0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4510" h="4114800">
                <a:moveTo>
                  <a:pt x="1534510" y="4114800"/>
                </a:moveTo>
                <a:cubicBezTo>
                  <a:pt x="1062858" y="3842845"/>
                  <a:pt x="591206" y="3570890"/>
                  <a:pt x="336330" y="3231931"/>
                </a:cubicBezTo>
                <a:cubicBezTo>
                  <a:pt x="81454" y="2892973"/>
                  <a:pt x="10510" y="2485697"/>
                  <a:pt x="5255" y="2081049"/>
                </a:cubicBezTo>
                <a:cubicBezTo>
                  <a:pt x="0" y="1676401"/>
                  <a:pt x="70944" y="1150883"/>
                  <a:pt x="304799" y="804042"/>
                </a:cubicBezTo>
                <a:cubicBezTo>
                  <a:pt x="538654" y="457201"/>
                  <a:pt x="1408386" y="0"/>
                  <a:pt x="1408386" y="0"/>
                </a:cubicBezTo>
                <a:lnTo>
                  <a:pt x="1408386" y="0"/>
                </a:lnTo>
              </a:path>
            </a:pathLst>
          </a:custGeom>
          <a:ln w="57150">
            <a:solidFill>
              <a:srgbClr val="FF0000"/>
            </a:solidFill>
            <a:headEnd type="oval" w="med" len="med"/>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FF0000"/>
              </a:solidFill>
              <a:effectLst/>
              <a:uLnTx/>
              <a:uFillTx/>
              <a:latin typeface="Tahoma"/>
              <a:ea typeface="+mn-ea"/>
              <a:cs typeface="Arial"/>
            </a:endParaRPr>
          </a:p>
        </p:txBody>
      </p:sp>
      <p:pic>
        <p:nvPicPr>
          <p:cNvPr id="149" name="Picture 148"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2544364" y="-252938"/>
            <a:ext cx="2195255" cy="3475668"/>
          </a:xfrm>
          <a:prstGeom prst="rect">
            <a:avLst/>
          </a:prstGeom>
          <a:ln>
            <a:noFill/>
          </a:ln>
          <a:effectLst>
            <a:softEdge rad="635000"/>
          </a:effectLst>
        </p:spPr>
      </p:pic>
      <p:sp>
        <p:nvSpPr>
          <p:cNvPr id="47" name="Rectangle 46"/>
          <p:cNvSpPr/>
          <p:nvPr/>
        </p:nvSpPr>
        <p:spPr>
          <a:xfrm>
            <a:off x="2434633" y="1137853"/>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pic>
        <p:nvPicPr>
          <p:cNvPr id="6" name="Picture 5">
            <a:extLst>
              <a:ext uri="{FF2B5EF4-FFF2-40B4-BE49-F238E27FC236}">
                <a16:creationId xmlns:a16="http://schemas.microsoft.com/office/drawing/2014/main" id="{49E469C8-E524-7678-94D6-9F595CC4A61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775" y="-131819"/>
            <a:ext cx="2583111" cy="3825182"/>
          </a:xfrm>
          <a:prstGeom prst="rect">
            <a:avLst/>
          </a:prstGeom>
          <a:ln>
            <a:noFill/>
          </a:ln>
          <a:effectLst>
            <a:softEdge rad="317500"/>
          </a:effectLst>
          <a:extLst>
            <a:ext uri="{909E8E84-426E-40DD-AFC4-6F175D3DCCD1}">
              <a14:hiddenFill xmlns:a14="http://schemas.microsoft.com/office/drawing/2010/main">
                <a:solidFill>
                  <a:srgbClr val="FFFFFF"/>
                </a:solidFill>
              </a14:hiddenFill>
            </a:ext>
          </a:extLst>
        </p:spPr>
      </p:pic>
      <p:grpSp>
        <p:nvGrpSpPr>
          <p:cNvPr id="7" name="Group 114">
            <a:extLst>
              <a:ext uri="{FF2B5EF4-FFF2-40B4-BE49-F238E27FC236}">
                <a16:creationId xmlns:a16="http://schemas.microsoft.com/office/drawing/2014/main" id="{8E704EB0-AF88-6D24-4D27-597F0A9CC7D2}"/>
              </a:ext>
            </a:extLst>
          </p:cNvPr>
          <p:cNvGrpSpPr/>
          <p:nvPr/>
        </p:nvGrpSpPr>
        <p:grpSpPr>
          <a:xfrm>
            <a:off x="1283338" y="-316303"/>
            <a:ext cx="2552700" cy="2666931"/>
            <a:chOff x="-2448712" y="993745"/>
            <a:chExt cx="2552700" cy="2343150"/>
          </a:xfrm>
        </p:grpSpPr>
        <p:sp>
          <p:nvSpPr>
            <p:cNvPr id="9" name="Rectangle 8">
              <a:extLst>
                <a:ext uri="{FF2B5EF4-FFF2-40B4-BE49-F238E27FC236}">
                  <a16:creationId xmlns:a16="http://schemas.microsoft.com/office/drawing/2014/main" id="{D230431B-2B08-3B49-8043-B6F90F1D7A49}"/>
                </a:ext>
              </a:extLst>
            </p:cNvPr>
            <p:cNvSpPr/>
            <p:nvPr/>
          </p:nvSpPr>
          <p:spPr>
            <a:xfrm>
              <a:off x="-2448712" y="993745"/>
              <a:ext cx="2552700" cy="2343150"/>
            </a:xfrm>
            <a:prstGeom prst="rect">
              <a:avLst/>
            </a:prstGeom>
            <a:solidFill>
              <a:schemeClr val="tx1"/>
            </a:solid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0" name="TextBox 9">
              <a:extLst>
                <a:ext uri="{FF2B5EF4-FFF2-40B4-BE49-F238E27FC236}">
                  <a16:creationId xmlns:a16="http://schemas.microsoft.com/office/drawing/2014/main" id="{06481A84-714D-2B62-396C-C0A028C9489B}"/>
                </a:ext>
              </a:extLst>
            </p:cNvPr>
            <p:cNvSpPr txBox="1"/>
            <p:nvPr/>
          </p:nvSpPr>
          <p:spPr>
            <a:xfrm>
              <a:off x="-2103175" y="1723024"/>
              <a:ext cx="1831908" cy="13790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srgbClr val="000000"/>
                  </a:solidFill>
                  <a:effectLst/>
                  <a:uLnTx/>
                  <a:uFillTx/>
                  <a:latin typeface="Arial" pitchFamily="34" charset="0"/>
                  <a:ea typeface="+mn-ea"/>
                  <a:cs typeface="Arial"/>
                </a:rPr>
                <a:t>“come down from heaven,”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itchFamily="34" charset="0"/>
                  <a:ea typeface="+mn-ea"/>
                  <a:cs typeface="Arial"/>
                </a:rPr>
                <a:t>10:1-3</a:t>
              </a:r>
            </a:p>
          </p:txBody>
        </p:sp>
      </p:grpSp>
      <p:cxnSp>
        <p:nvCxnSpPr>
          <p:cNvPr id="147" name="Straight Arrow Connector 146"/>
          <p:cNvCxnSpPr>
            <a:cxnSpLocks/>
          </p:cNvCxnSpPr>
          <p:nvPr/>
        </p:nvCxnSpPr>
        <p:spPr>
          <a:xfrm>
            <a:off x="3145980" y="1322342"/>
            <a:ext cx="5688000" cy="0"/>
          </a:xfrm>
          <a:prstGeom prst="straightConnector1">
            <a:avLst/>
          </a:prstGeom>
          <a:ln w="60325">
            <a:solidFill>
              <a:srgbClr val="FF0000"/>
            </a:solidFill>
            <a:headEnd type="oval" w="med" len="med"/>
            <a:tailEnd type="stealth" w="lg" len="lg"/>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44"/>
                                        </p:tgtEl>
                                        <p:attrNameLst>
                                          <p:attrName>style.visibility</p:attrName>
                                        </p:attrNameLst>
                                      </p:cBhvr>
                                      <p:to>
                                        <p:strVal val="visible"/>
                                      </p:to>
                                    </p:set>
                                    <p:anim calcmode="lin" valueType="num">
                                      <p:cBhvr>
                                        <p:cTn id="12" dur="1000" fill="hold"/>
                                        <p:tgtEl>
                                          <p:spTgt spid="144"/>
                                        </p:tgtEl>
                                        <p:attrNameLst>
                                          <p:attrName>ppt_w</p:attrName>
                                        </p:attrNameLst>
                                      </p:cBhvr>
                                      <p:tavLst>
                                        <p:tav tm="0">
                                          <p:val>
                                            <p:strVal val="#ppt_w*0.70"/>
                                          </p:val>
                                        </p:tav>
                                        <p:tav tm="100000">
                                          <p:val>
                                            <p:strVal val="#ppt_w"/>
                                          </p:val>
                                        </p:tav>
                                      </p:tavLst>
                                    </p:anim>
                                    <p:anim calcmode="lin" valueType="num">
                                      <p:cBhvr>
                                        <p:cTn id="13" dur="1000" fill="hold"/>
                                        <p:tgtEl>
                                          <p:spTgt spid="144"/>
                                        </p:tgtEl>
                                        <p:attrNameLst>
                                          <p:attrName>ppt_h</p:attrName>
                                        </p:attrNameLst>
                                      </p:cBhvr>
                                      <p:tavLst>
                                        <p:tav tm="0">
                                          <p:val>
                                            <p:strVal val="#ppt_h"/>
                                          </p:val>
                                        </p:tav>
                                        <p:tav tm="100000">
                                          <p:val>
                                            <p:strVal val="#ppt_h"/>
                                          </p:val>
                                        </p:tav>
                                      </p:tavLst>
                                    </p:anim>
                                    <p:animEffect transition="in" filter="fade">
                                      <p:cBhvr>
                                        <p:cTn id="14" dur="1000"/>
                                        <p:tgtEl>
                                          <p:spTgt spid="144"/>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45"/>
                                        </p:tgtEl>
                                        <p:attrNameLst>
                                          <p:attrName>style.visibility</p:attrName>
                                        </p:attrNameLst>
                                      </p:cBhvr>
                                      <p:to>
                                        <p:strVal val="visible"/>
                                      </p:to>
                                    </p:set>
                                    <p:anim calcmode="lin" valueType="num">
                                      <p:cBhvr>
                                        <p:cTn id="17" dur="1000" fill="hold"/>
                                        <p:tgtEl>
                                          <p:spTgt spid="145"/>
                                        </p:tgtEl>
                                        <p:attrNameLst>
                                          <p:attrName>ppt_w</p:attrName>
                                        </p:attrNameLst>
                                      </p:cBhvr>
                                      <p:tavLst>
                                        <p:tav tm="0">
                                          <p:val>
                                            <p:strVal val="#ppt_w*0.70"/>
                                          </p:val>
                                        </p:tav>
                                        <p:tav tm="100000">
                                          <p:val>
                                            <p:strVal val="#ppt_w"/>
                                          </p:val>
                                        </p:tav>
                                      </p:tavLst>
                                    </p:anim>
                                    <p:anim calcmode="lin" valueType="num">
                                      <p:cBhvr>
                                        <p:cTn id="18" dur="1000" fill="hold"/>
                                        <p:tgtEl>
                                          <p:spTgt spid="145"/>
                                        </p:tgtEl>
                                        <p:attrNameLst>
                                          <p:attrName>ppt_h</p:attrName>
                                        </p:attrNameLst>
                                      </p:cBhvr>
                                      <p:tavLst>
                                        <p:tav tm="0">
                                          <p:val>
                                            <p:strVal val="#ppt_h"/>
                                          </p:val>
                                        </p:tav>
                                        <p:tav tm="100000">
                                          <p:val>
                                            <p:strVal val="#ppt_h"/>
                                          </p:val>
                                        </p:tav>
                                      </p:tavLst>
                                    </p:anim>
                                    <p:animEffect transition="in" filter="fade">
                                      <p:cBhvr>
                                        <p:cTn id="19" dur="1000"/>
                                        <p:tgtEl>
                                          <p:spTgt spid="14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46"/>
                                        </p:tgtEl>
                                        <p:attrNameLst>
                                          <p:attrName>style.visibility</p:attrName>
                                        </p:attrNameLst>
                                      </p:cBhvr>
                                      <p:to>
                                        <p:strVal val="visible"/>
                                      </p:to>
                                    </p:set>
                                    <p:animEffect transition="in" filter="wipe(down)">
                                      <p:cBhvr>
                                        <p:cTn id="24" dur="2000"/>
                                        <p:tgtEl>
                                          <p:spTgt spid="14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47"/>
                                        </p:tgtEl>
                                        <p:attrNameLst>
                                          <p:attrName>style.visibility</p:attrName>
                                        </p:attrNameLst>
                                      </p:cBhvr>
                                      <p:to>
                                        <p:strVal val="visible"/>
                                      </p:to>
                                    </p:set>
                                    <p:animEffect transition="in" filter="wipe(left)">
                                      <p:cBhvr>
                                        <p:cTn id="29" dur="2000"/>
                                        <p:tgtEl>
                                          <p:spTgt spid="14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48"/>
                                        </p:tgtEl>
                                        <p:attrNameLst>
                                          <p:attrName>style.visibility</p:attrName>
                                        </p:attrNameLst>
                                      </p:cBhvr>
                                      <p:to>
                                        <p:strVal val="visible"/>
                                      </p:to>
                                    </p:set>
                                    <p:animEffect transition="in" filter="wipe(down)">
                                      <p:cBhvr>
                                        <p:cTn id="34" dur="20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 grpId="0"/>
      <p:bldP spid="145" grpId="0"/>
      <p:bldP spid="14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0" y="0"/>
            <a:ext cx="9144000" cy="6858000"/>
          </a:xfrm>
          <a:prstGeom prst="rect">
            <a:avLst/>
          </a:prstGeom>
          <a:solidFill>
            <a:schemeClr val="tx1"/>
          </a:solidFill>
          <a:ln w="9525">
            <a:noFill/>
            <a:miter lim="800000"/>
            <a:headEnd/>
            <a:tailEnd/>
          </a:ln>
          <a:scene3d>
            <a:camera prst="orthographicFront"/>
            <a:lightRig rig="threePt" dir="t"/>
          </a:scene3d>
          <a:sp3d>
            <a:bevelT w="114300" prst="artDeco"/>
          </a:sp3d>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74" name="Rectangle 34"/>
          <p:cNvSpPr>
            <a:spLocks noChangeArrowheads="1"/>
          </p:cNvSpPr>
          <p:nvPr/>
        </p:nvSpPr>
        <p:spPr bwMode="auto">
          <a:xfrm>
            <a:off x="1576549" y="283780"/>
            <a:ext cx="2392459" cy="3547240"/>
          </a:xfrm>
          <a:prstGeom prst="rect">
            <a:avLst/>
          </a:prstGeom>
          <a:solidFill>
            <a:schemeClr val="tx1">
              <a:alpha val="98824"/>
            </a:scheme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a:ea typeface="+mn-ea"/>
              <a:cs typeface="Arial"/>
            </a:endParaRPr>
          </a:p>
        </p:txBody>
      </p:sp>
      <p:sp>
        <p:nvSpPr>
          <p:cNvPr id="130" name="Rectangle 129"/>
          <p:cNvSpPr/>
          <p:nvPr/>
        </p:nvSpPr>
        <p:spPr>
          <a:xfrm>
            <a:off x="1736324" y="341195"/>
            <a:ext cx="2224586" cy="348017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pic>
        <p:nvPicPr>
          <p:cNvPr id="53" name="Picture 52" descr="Rev 14 001.jpg"/>
          <p:cNvPicPr>
            <a:picLocks noChangeAspect="1"/>
          </p:cNvPicPr>
          <p:nvPr/>
        </p:nvPicPr>
        <p:blipFill>
          <a:blip r:embed="rId3" cstate="print"/>
          <a:stretch>
            <a:fillRect/>
          </a:stretch>
        </p:blipFill>
        <p:spPr>
          <a:xfrm>
            <a:off x="1529242" y="15767"/>
            <a:ext cx="5112000" cy="6759028"/>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sp>
        <p:nvSpPr>
          <p:cNvPr id="54" name="Rectangle 34"/>
          <p:cNvSpPr>
            <a:spLocks noChangeArrowheads="1"/>
          </p:cNvSpPr>
          <p:nvPr/>
        </p:nvSpPr>
        <p:spPr bwMode="auto">
          <a:xfrm>
            <a:off x="1292772" y="283788"/>
            <a:ext cx="2481346" cy="2916000"/>
          </a:xfrm>
          <a:prstGeom prst="rect">
            <a:avLst/>
          </a:prstGeom>
          <a:solidFill>
            <a:schemeClr val="tx1">
              <a:alpha val="98824"/>
            </a:schemeClr>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ahoma"/>
              <a:ea typeface="+mn-ea"/>
              <a:cs typeface="Arial"/>
            </a:endParaRPr>
          </a:p>
        </p:txBody>
      </p:sp>
      <p:pic>
        <p:nvPicPr>
          <p:cNvPr id="8" name="Picture 7" descr="Rev 14 (2) 001.jpg"/>
          <p:cNvPicPr>
            <a:picLocks noChangeAspect="1"/>
          </p:cNvPicPr>
          <p:nvPr/>
        </p:nvPicPr>
        <p:blipFill>
          <a:blip r:embed="rId4" cstate="print"/>
          <a:srcRect t="-1095" r="1307"/>
          <a:stretch>
            <a:fillRect/>
          </a:stretch>
        </p:blipFill>
        <p:spPr>
          <a:xfrm>
            <a:off x="6729876" y="15757"/>
            <a:ext cx="2288038" cy="5823073"/>
          </a:xfrm>
          <a:prstGeom prst="rect">
            <a:avLst/>
          </a:prstGeom>
          <a:ln>
            <a:solidFill>
              <a:schemeClr val="accent4">
                <a:lumMod val="10000"/>
              </a:schemeClr>
            </a:solidFill>
          </a:ln>
          <a:effectLst>
            <a:outerShdw blurRad="292100" dist="139700" dir="2700000" algn="tl" rotWithShape="0">
              <a:srgbClr val="333333">
                <a:alpha val="65000"/>
              </a:srgbClr>
            </a:outerShdw>
          </a:effectLst>
        </p:spPr>
      </p:pic>
      <p:grpSp>
        <p:nvGrpSpPr>
          <p:cNvPr id="2" name="Group 66"/>
          <p:cNvGrpSpPr/>
          <p:nvPr/>
        </p:nvGrpSpPr>
        <p:grpSpPr>
          <a:xfrm>
            <a:off x="6776048" y="5531596"/>
            <a:ext cx="2197840" cy="269104"/>
            <a:chOff x="6776048" y="5531596"/>
            <a:chExt cx="2197840" cy="269104"/>
          </a:xfrm>
        </p:grpSpPr>
        <p:sp>
          <p:nvSpPr>
            <p:cNvPr id="11" name="Rectangle 37"/>
            <p:cNvSpPr>
              <a:spLocks noChangeArrowheads="1"/>
            </p:cNvSpPr>
            <p:nvPr/>
          </p:nvSpPr>
          <p:spPr bwMode="auto">
            <a:xfrm>
              <a:off x="8397888" y="5531596"/>
              <a:ext cx="576000" cy="144000"/>
            </a:xfrm>
            <a:prstGeom prst="rect">
              <a:avLst/>
            </a:prstGeom>
            <a:solidFill>
              <a:srgbClr val="CC6600">
                <a:alpha val="30196"/>
              </a:srgbClr>
            </a:solidFill>
            <a:ln w="19050">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12" name="Rectangle 37"/>
            <p:cNvSpPr>
              <a:spLocks noChangeArrowheads="1"/>
            </p:cNvSpPr>
            <p:nvPr/>
          </p:nvSpPr>
          <p:spPr bwMode="auto">
            <a:xfrm>
              <a:off x="6776048" y="5656700"/>
              <a:ext cx="2196000" cy="144000"/>
            </a:xfrm>
            <a:prstGeom prst="rect">
              <a:avLst/>
            </a:prstGeom>
            <a:solidFill>
              <a:srgbClr val="CC6600">
                <a:alpha val="30196"/>
              </a:srgbClr>
            </a:solidFill>
            <a:ln w="19050">
              <a:solidFill>
                <a:srgbClr val="CC66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grpSp>
      <p:sp>
        <p:nvSpPr>
          <p:cNvPr id="39" name="Rectangle 38"/>
          <p:cNvSpPr/>
          <p:nvPr/>
        </p:nvSpPr>
        <p:spPr>
          <a:xfrm>
            <a:off x="1514536" y="3616566"/>
            <a:ext cx="2304000" cy="3204000"/>
          </a:xfrm>
          <a:prstGeom prst="rect">
            <a:avLst/>
          </a:prstGeom>
          <a:solidFill>
            <a:srgbClr val="92D050">
              <a:alpha val="25098"/>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40" name="Rectangle 39"/>
          <p:cNvSpPr/>
          <p:nvPr/>
        </p:nvSpPr>
        <p:spPr>
          <a:xfrm>
            <a:off x="4424197" y="289034"/>
            <a:ext cx="2232000" cy="720000"/>
          </a:xfrm>
          <a:prstGeom prst="rect">
            <a:avLst/>
          </a:prstGeom>
          <a:solidFill>
            <a:srgbClr val="92D050">
              <a:alpha val="25098"/>
            </a:srgb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51" name="Rectangle 50"/>
          <p:cNvSpPr/>
          <p:nvPr/>
        </p:nvSpPr>
        <p:spPr>
          <a:xfrm>
            <a:off x="4419600" y="992550"/>
            <a:ext cx="2232000" cy="2340000"/>
          </a:xfrm>
          <a:prstGeom prst="rect">
            <a:avLst/>
          </a:prstGeom>
          <a:solidFill>
            <a:srgbClr val="C00000">
              <a:alpha val="14902"/>
            </a:srgbClr>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3" name="Group 62"/>
          <p:cNvGrpSpPr/>
          <p:nvPr/>
        </p:nvGrpSpPr>
        <p:grpSpPr>
          <a:xfrm>
            <a:off x="4556334" y="1575178"/>
            <a:ext cx="1924334" cy="1078175"/>
            <a:chOff x="9573052" y="1727576"/>
            <a:chExt cx="1924334" cy="1078175"/>
          </a:xfrm>
        </p:grpSpPr>
        <p:sp>
          <p:nvSpPr>
            <p:cNvPr id="59" name="Oval 58"/>
            <p:cNvSpPr/>
            <p:nvPr/>
          </p:nvSpPr>
          <p:spPr>
            <a:xfrm>
              <a:off x="9573052" y="1727576"/>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1" name="TextBox 60"/>
            <p:cNvSpPr txBox="1"/>
            <p:nvPr/>
          </p:nvSpPr>
          <p:spPr>
            <a:xfrm>
              <a:off x="9925050" y="2019301"/>
              <a:ext cx="14097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a:ln>
                    <a:noFill/>
                  </a:ln>
                  <a:solidFill>
                    <a:srgbClr val="DADADA">
                      <a:lumMod val="10000"/>
                    </a:srgbClr>
                  </a:solidFill>
                  <a:effectLst/>
                  <a:uLnTx/>
                  <a:uFillTx/>
                  <a:latin typeface="Arial" pitchFamily="34" charset="0"/>
                  <a:ea typeface="+mn-ea"/>
                  <a:cs typeface="Arial"/>
                </a:rPr>
                <a:t>10 yrs</a:t>
              </a:r>
            </a:p>
          </p:txBody>
        </p:sp>
      </p:grpSp>
      <p:pic>
        <p:nvPicPr>
          <p:cNvPr id="56" name="Picture 21" descr="Rev5v7"/>
          <p:cNvPicPr>
            <a:picLocks noChangeAspect="1" noChangeArrowheads="1"/>
          </p:cNvPicPr>
          <p:nvPr/>
        </p:nvPicPr>
        <p:blipFill>
          <a:blip r:embed="rId5" cstate="print"/>
          <a:srcRect/>
          <a:stretch>
            <a:fillRect/>
          </a:stretch>
        </p:blipFill>
        <p:spPr>
          <a:xfrm>
            <a:off x="-180118" y="1"/>
            <a:ext cx="4673305" cy="3515697"/>
          </a:xfrm>
          <a:prstGeom prst="rect">
            <a:avLst/>
          </a:prstGeom>
          <a:ln>
            <a:noFill/>
          </a:ln>
          <a:effectLst>
            <a:softEdge rad="635000"/>
          </a:effectLst>
        </p:spPr>
      </p:pic>
      <p:pic>
        <p:nvPicPr>
          <p:cNvPr id="55" name="Picture 54" descr="Stock Photo titled: Rocky Mt. Bighorn Sheep, Ovis Canadensis, Lamb, Yellowstone NP., Wyoming, USE OF THIS IMAGE WITHOUT PERMISSION IS PROHIBITED"/>
          <p:cNvPicPr/>
          <p:nvPr/>
        </p:nvPicPr>
        <p:blipFill>
          <a:blip r:embed="rId6" cstate="print"/>
          <a:srcRect/>
          <a:stretch>
            <a:fillRect/>
          </a:stretch>
        </p:blipFill>
        <p:spPr bwMode="auto">
          <a:xfrm>
            <a:off x="2131083" y="-63742"/>
            <a:ext cx="2195255" cy="3475668"/>
          </a:xfrm>
          <a:prstGeom prst="rect">
            <a:avLst/>
          </a:prstGeom>
          <a:ln>
            <a:noFill/>
          </a:ln>
          <a:effectLst>
            <a:softEdge rad="635000"/>
          </a:effectLst>
        </p:spPr>
      </p:pic>
      <p:sp>
        <p:nvSpPr>
          <p:cNvPr id="57" name="Rectangle 56"/>
          <p:cNvSpPr/>
          <p:nvPr/>
        </p:nvSpPr>
        <p:spPr>
          <a:xfrm>
            <a:off x="2361063" y="1269241"/>
            <a:ext cx="1473958" cy="914400"/>
          </a:xfrm>
          <a:prstGeom prst="rect">
            <a:avLst/>
          </a:prstGeom>
          <a:solidFill>
            <a:srgbClr val="FFE7B7"/>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4" name="Group 101"/>
          <p:cNvGrpSpPr/>
          <p:nvPr/>
        </p:nvGrpSpPr>
        <p:grpSpPr>
          <a:xfrm>
            <a:off x="-185827" y="-142845"/>
            <a:ext cx="4824000" cy="3852000"/>
            <a:chOff x="2333514" y="2019869"/>
            <a:chExt cx="5581645" cy="4230807"/>
          </a:xfrm>
        </p:grpSpPr>
        <p:sp>
          <p:nvSpPr>
            <p:cNvPr id="103" name="Rectangle 2"/>
            <p:cNvSpPr>
              <a:spLocks noChangeArrowheads="1"/>
            </p:cNvSpPr>
            <p:nvPr/>
          </p:nvSpPr>
          <p:spPr bwMode="auto">
            <a:xfrm>
              <a:off x="2374158" y="2019869"/>
              <a:ext cx="5541001" cy="4230807"/>
            </a:xfrm>
            <a:prstGeom prst="rect">
              <a:avLst/>
            </a:prstGeom>
            <a:solidFill>
              <a:srgbClr val="000000"/>
            </a:solidFill>
            <a:ln w="9525">
              <a:noFill/>
              <a:miter lim="800000"/>
              <a:headEnd/>
              <a:tailEnd/>
            </a:ln>
            <a:effectLst>
              <a:softEdge rad="127000"/>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04" name="Line 7"/>
            <p:cNvSpPr>
              <a:spLocks noChangeShapeType="1"/>
            </p:cNvSpPr>
            <p:nvPr/>
          </p:nvSpPr>
          <p:spPr bwMode="auto">
            <a:xfrm>
              <a:off x="2595132" y="2380664"/>
              <a:ext cx="0" cy="612000"/>
            </a:xfrm>
            <a:prstGeom prst="line">
              <a:avLst/>
            </a:prstGeom>
            <a:noFill/>
            <a:ln w="38100">
              <a:solidFill>
                <a:srgbClr val="FFFFFF"/>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05" name="Line 4"/>
            <p:cNvSpPr>
              <a:spLocks noChangeShapeType="1"/>
            </p:cNvSpPr>
            <p:nvPr/>
          </p:nvSpPr>
          <p:spPr bwMode="auto">
            <a:xfrm flipH="1">
              <a:off x="7731932" y="2352288"/>
              <a:ext cx="3667" cy="648000"/>
            </a:xfrm>
            <a:prstGeom prst="line">
              <a:avLst/>
            </a:prstGeom>
            <a:noFill/>
            <a:ln w="38100">
              <a:solidFill>
                <a:srgbClr val="FFFFFF"/>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06" name="Line 15"/>
            <p:cNvSpPr>
              <a:spLocks noChangeShapeType="1"/>
            </p:cNvSpPr>
            <p:nvPr/>
          </p:nvSpPr>
          <p:spPr bwMode="auto">
            <a:xfrm>
              <a:off x="7729482" y="3067835"/>
              <a:ext cx="14288" cy="2880000"/>
            </a:xfrm>
            <a:prstGeom prst="line">
              <a:avLst/>
            </a:prstGeom>
            <a:noFill/>
            <a:ln w="57150">
              <a:solidFill>
                <a:srgbClr val="00FF00"/>
              </a:solidFill>
              <a:round/>
              <a:headEnd type="arrow" w="med" len="me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cxnSp>
          <p:nvCxnSpPr>
            <p:cNvPr id="108" name="Straight Arrow Connector 107"/>
            <p:cNvCxnSpPr/>
            <p:nvPr/>
          </p:nvCxnSpPr>
          <p:spPr>
            <a:xfrm>
              <a:off x="2601308" y="2500283"/>
              <a:ext cx="5148000" cy="1588"/>
            </a:xfrm>
            <a:prstGeom prst="straightConnector1">
              <a:avLst/>
            </a:prstGeom>
            <a:noFill/>
            <a:ln w="28575" cap="flat" cmpd="sng" algn="ctr">
              <a:solidFill>
                <a:srgbClr val="FFFF00"/>
              </a:solidFill>
              <a:prstDash val="solid"/>
              <a:headEnd type="arrow"/>
              <a:tailEnd type="arrow"/>
            </a:ln>
            <a:effectLst/>
          </p:spPr>
        </p:cxnSp>
        <p:sp>
          <p:nvSpPr>
            <p:cNvPr id="109" name="Line 5"/>
            <p:cNvSpPr>
              <a:spLocks noChangeShapeType="1"/>
            </p:cNvSpPr>
            <p:nvPr/>
          </p:nvSpPr>
          <p:spPr bwMode="auto">
            <a:xfrm flipV="1">
              <a:off x="2611844" y="2717431"/>
              <a:ext cx="5112000" cy="0"/>
            </a:xfrm>
            <a:prstGeom prst="line">
              <a:avLst/>
            </a:prstGeom>
            <a:noFill/>
            <a:ln w="76200">
              <a:solidFill>
                <a:srgbClr val="00FF00"/>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sysClr val="windowText" lastClr="000000"/>
                </a:solidFill>
                <a:effectLst/>
                <a:uLnTx/>
                <a:uFillTx/>
                <a:latin typeface="Tahoma"/>
                <a:ea typeface="+mn-ea"/>
                <a:cs typeface="Arial"/>
              </a:endParaRPr>
            </a:p>
          </p:txBody>
        </p:sp>
        <p:sp>
          <p:nvSpPr>
            <p:cNvPr id="110" name="Line 15"/>
            <p:cNvSpPr>
              <a:spLocks noChangeShapeType="1"/>
            </p:cNvSpPr>
            <p:nvPr/>
          </p:nvSpPr>
          <p:spPr bwMode="auto">
            <a:xfrm>
              <a:off x="2592041" y="3020543"/>
              <a:ext cx="14288" cy="2916000"/>
            </a:xfrm>
            <a:prstGeom prst="line">
              <a:avLst/>
            </a:prstGeom>
            <a:noFill/>
            <a:ln w="57150">
              <a:solidFill>
                <a:srgbClr val="00FF00"/>
              </a:solidFill>
              <a:round/>
              <a:headEnd type="arrow" w="med" len="me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11" name="TextBox 110"/>
            <p:cNvSpPr txBox="1"/>
            <p:nvPr/>
          </p:nvSpPr>
          <p:spPr>
            <a:xfrm>
              <a:off x="2582240" y="4057944"/>
              <a:ext cx="1648586" cy="923330"/>
            </a:xfrm>
            <a:prstGeom prst="rect">
              <a:avLst/>
            </a:prstGeom>
            <a:solidFill>
              <a:srgbClr val="92D050"/>
            </a:solidFill>
            <a:ln>
              <a:solidFill>
                <a:srgbClr val="000000"/>
              </a:solid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700" b="0" i="1" u="none" strike="noStrike" kern="0" cap="none" spc="0" normalizeH="0" baseline="0" noProof="0" dirty="0">
                  <a:ln>
                    <a:noFill/>
                  </a:ln>
                  <a:solidFill>
                    <a:srgbClr val="000000"/>
                  </a:solidFill>
                  <a:effectLst/>
                  <a:uLnTx/>
                  <a:uFillTx/>
                  <a:latin typeface="Tahoma"/>
                  <a:ea typeface="+mn-ea"/>
                  <a:cs typeface="Arial"/>
                </a:rPr>
                <a:t>Mid Heaven proclamation 10 yrs.</a:t>
              </a:r>
            </a:p>
          </p:txBody>
        </p:sp>
        <p:sp>
          <p:nvSpPr>
            <p:cNvPr id="112" name="TextBox 111"/>
            <p:cNvSpPr txBox="1"/>
            <p:nvPr/>
          </p:nvSpPr>
          <p:spPr>
            <a:xfrm>
              <a:off x="4253210" y="4178816"/>
              <a:ext cx="3456001" cy="646331"/>
            </a:xfrm>
            <a:prstGeom prst="rect">
              <a:avLst/>
            </a:prstGeom>
            <a:solidFill>
              <a:srgbClr val="FFFF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0" cap="none" spc="0" normalizeH="0" baseline="0" noProof="0" dirty="0">
                  <a:ln>
                    <a:noFill/>
                  </a:ln>
                  <a:solidFill>
                    <a:srgbClr val="000000"/>
                  </a:solidFill>
                  <a:effectLst/>
                  <a:uLnTx/>
                  <a:uFillTx/>
                  <a:latin typeface="Tahoma"/>
                  <a:ea typeface="+mn-ea"/>
                  <a:cs typeface="Arial"/>
                </a:rPr>
                <a:t>Catholic Europe  Destroyed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1" u="none" strike="noStrike" kern="0" cap="none" spc="0" normalizeH="0" baseline="0" noProof="0" dirty="0">
                  <a:ln>
                    <a:noFill/>
                  </a:ln>
                  <a:solidFill>
                    <a:srgbClr val="000000"/>
                  </a:solidFill>
                  <a:effectLst/>
                  <a:uLnTx/>
                  <a:uFillTx/>
                  <a:latin typeface="Tahoma"/>
                  <a:ea typeface="+mn-ea"/>
                  <a:cs typeface="Arial"/>
                </a:rPr>
                <a:t>30 yrs </a:t>
              </a:r>
            </a:p>
          </p:txBody>
        </p:sp>
        <p:sp>
          <p:nvSpPr>
            <p:cNvPr id="113" name="Line 15"/>
            <p:cNvSpPr>
              <a:spLocks noChangeShapeType="1"/>
            </p:cNvSpPr>
            <p:nvPr/>
          </p:nvSpPr>
          <p:spPr bwMode="auto">
            <a:xfrm>
              <a:off x="4198008" y="4865536"/>
              <a:ext cx="14288" cy="540000"/>
            </a:xfrm>
            <a:prstGeom prst="line">
              <a:avLst/>
            </a:prstGeom>
            <a:noFill/>
            <a:ln w="57150">
              <a:solidFill>
                <a:srgbClr val="00FF00"/>
              </a:solidFill>
              <a:round/>
              <a:headEnd type="arrow" w="med" len="me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Tahoma"/>
                <a:ea typeface="+mn-ea"/>
                <a:cs typeface="Arial"/>
              </a:endParaRPr>
            </a:p>
          </p:txBody>
        </p:sp>
        <p:sp>
          <p:nvSpPr>
            <p:cNvPr id="114" name="Text Box 16"/>
            <p:cNvSpPr txBox="1">
              <a:spLocks noChangeArrowheads="1"/>
            </p:cNvSpPr>
            <p:nvPr/>
          </p:nvSpPr>
          <p:spPr bwMode="auto">
            <a:xfrm>
              <a:off x="2777872" y="5268305"/>
              <a:ext cx="2864057" cy="461665"/>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AU" sz="2400" b="1" i="0" u="none" strike="noStrike" kern="0" cap="none" spc="0" normalizeH="0" baseline="0" noProof="0" dirty="0">
                  <a:ln>
                    <a:noFill/>
                  </a:ln>
                  <a:solidFill>
                    <a:srgbClr val="FFFFFF"/>
                  </a:solidFill>
                  <a:effectLst/>
                  <a:uLnTx/>
                  <a:uFillTx/>
                  <a:latin typeface="Tahoma"/>
                  <a:ea typeface="+mn-ea"/>
                  <a:cs typeface="Arial"/>
                </a:rPr>
                <a:t>Rome Destroyed</a:t>
              </a:r>
            </a:p>
          </p:txBody>
        </p:sp>
        <p:sp>
          <p:nvSpPr>
            <p:cNvPr id="115" name="AutoShape 9"/>
            <p:cNvSpPr>
              <a:spLocks noChangeArrowheads="1"/>
            </p:cNvSpPr>
            <p:nvPr/>
          </p:nvSpPr>
          <p:spPr bwMode="auto">
            <a:xfrm>
              <a:off x="2333514" y="3222042"/>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AU" sz="2000" b="0" i="0" u="none" strike="noStrike" kern="0" cap="none" spc="0" normalizeH="0" baseline="0" noProof="0" dirty="0">
                <a:ln>
                  <a:noFill/>
                </a:ln>
                <a:solidFill>
                  <a:srgbClr val="000000"/>
                </a:solidFill>
                <a:effectLst/>
                <a:uLnTx/>
                <a:uFillTx/>
                <a:latin typeface="Impact" pitchFamily="34" charset="0"/>
                <a:ea typeface="+mn-ea"/>
                <a:cs typeface="Arial"/>
              </a:endParaRPr>
            </a:p>
          </p:txBody>
        </p:sp>
        <p:sp>
          <p:nvSpPr>
            <p:cNvPr id="116" name="AutoShape 9"/>
            <p:cNvSpPr>
              <a:spLocks noChangeArrowheads="1"/>
            </p:cNvSpPr>
            <p:nvPr/>
          </p:nvSpPr>
          <p:spPr bwMode="auto">
            <a:xfrm>
              <a:off x="7216986" y="4465896"/>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AU" sz="2000" b="0" i="0" u="none" strike="noStrike" kern="0" cap="none" spc="0" normalizeH="0" baseline="0" noProof="0" dirty="0">
                <a:ln>
                  <a:noFill/>
                </a:ln>
                <a:solidFill>
                  <a:srgbClr val="000000"/>
                </a:solidFill>
                <a:effectLst/>
                <a:uLnTx/>
                <a:uFillTx/>
                <a:latin typeface="Impact" pitchFamily="34" charset="0"/>
                <a:ea typeface="+mn-ea"/>
                <a:cs typeface="Arial"/>
              </a:endParaRPr>
            </a:p>
          </p:txBody>
        </p:sp>
        <p:sp>
          <p:nvSpPr>
            <p:cNvPr id="118" name="Rectangle 12"/>
            <p:cNvSpPr>
              <a:spLocks noChangeArrowheads="1"/>
            </p:cNvSpPr>
            <p:nvPr/>
          </p:nvSpPr>
          <p:spPr bwMode="auto">
            <a:xfrm>
              <a:off x="4188009" y="2040439"/>
              <a:ext cx="1943100" cy="503238"/>
            </a:xfrm>
            <a:prstGeom prst="rect">
              <a:avLst/>
            </a:prstGeom>
            <a:noFill/>
            <a:ln w="9525">
              <a:noFill/>
              <a:miter lim="800000"/>
              <a:headEnd/>
              <a:tailEnd/>
            </a:ln>
            <a:effectLst/>
          </p:spPr>
          <p:txBody>
            <a:bodyPr/>
            <a:lstStyle/>
            <a:p>
              <a:pPr marL="0" marR="0" lvl="0" indent="0" algn="ctr" defTabSz="914400" rtl="0" eaLnBrk="1" fontAlgn="auto" latinLnBrk="0" hangingPunct="1">
                <a:lnSpc>
                  <a:spcPct val="100000"/>
                </a:lnSpc>
                <a:spcBef>
                  <a:spcPct val="20000"/>
                </a:spcBef>
                <a:spcAft>
                  <a:spcPts val="0"/>
                </a:spcAft>
                <a:buClr>
                  <a:srgbClr val="00CCFF"/>
                </a:buClr>
                <a:buSzPct val="65000"/>
                <a:buFont typeface="Wingdings" pitchFamily="2" charset="2"/>
                <a:buNone/>
                <a:tabLst/>
                <a:defRPr/>
              </a:pPr>
              <a:r>
                <a:rPr kumimoji="0" lang="en-AU" sz="2800" b="1" i="0" u="none" strike="noStrike" kern="0" cap="none" spc="0" normalizeH="0" baseline="0" noProof="0" dirty="0">
                  <a:ln>
                    <a:noFill/>
                  </a:ln>
                  <a:solidFill>
                    <a:srgbClr val="FFFFFF"/>
                  </a:solidFill>
                  <a:effectLst>
                    <a:outerShdw blurRad="38100" dist="38100" dir="2700000" algn="tl">
                      <a:srgbClr val="000000"/>
                    </a:outerShdw>
                  </a:effectLst>
                  <a:uLnTx/>
                  <a:uFillTx/>
                  <a:latin typeface="Tahoma"/>
                  <a:ea typeface="+mn-ea"/>
                  <a:cs typeface="Arial"/>
                </a:rPr>
                <a:t>40yrs</a:t>
              </a:r>
            </a:p>
          </p:txBody>
        </p:sp>
        <p:sp>
          <p:nvSpPr>
            <p:cNvPr id="119" name="AutoShape 9"/>
            <p:cNvSpPr>
              <a:spLocks noChangeArrowheads="1"/>
            </p:cNvSpPr>
            <p:nvPr/>
          </p:nvSpPr>
          <p:spPr bwMode="auto">
            <a:xfrm>
              <a:off x="3977222" y="3641437"/>
              <a:ext cx="645683" cy="844988"/>
            </a:xfrm>
            <a:prstGeom prst="irregularSeal2">
              <a:avLst/>
            </a:prstGeom>
            <a:gradFill rotWithShape="1">
              <a:gsLst>
                <a:gs pos="0">
                  <a:srgbClr val="FFFF00"/>
                </a:gs>
                <a:gs pos="100000">
                  <a:srgbClr val="FF0000"/>
                </a:gs>
              </a:gsLst>
              <a:path path="shape">
                <a:fillToRect l="50000" t="50000" r="50000" b="50000"/>
              </a:path>
            </a:gra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AU" sz="2000" b="0" i="0" u="none" strike="noStrike" kern="0" cap="none" spc="0" normalizeH="0" baseline="0" noProof="0" dirty="0">
                <a:ln>
                  <a:noFill/>
                </a:ln>
                <a:solidFill>
                  <a:srgbClr val="000000"/>
                </a:solidFill>
                <a:effectLst/>
                <a:uLnTx/>
                <a:uFillTx/>
                <a:latin typeface="Impact" pitchFamily="34" charset="0"/>
                <a:ea typeface="+mn-ea"/>
                <a:cs typeface="Arial"/>
              </a:endParaRPr>
            </a:p>
          </p:txBody>
        </p:sp>
      </p:grpSp>
      <p:sp>
        <p:nvSpPr>
          <p:cNvPr id="99" name="TextBox 98"/>
          <p:cNvSpPr txBox="1"/>
          <p:nvPr/>
        </p:nvSpPr>
        <p:spPr>
          <a:xfrm>
            <a:off x="8736042" y="6550223"/>
            <a:ext cx="3960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0" cap="none" spc="0" normalizeH="0" baseline="0" noProof="0" dirty="0">
                <a:ln>
                  <a:noFill/>
                </a:ln>
                <a:solidFill>
                  <a:srgbClr val="000000"/>
                </a:solidFill>
                <a:effectLst/>
                <a:uLnTx/>
                <a:uFillTx/>
                <a:latin typeface="Arial" pitchFamily="34" charset="0"/>
                <a:ea typeface="+mn-ea"/>
                <a:cs typeface="Arial"/>
              </a:rPr>
              <a:t>8</a:t>
            </a:r>
          </a:p>
        </p:txBody>
      </p:sp>
      <p:grpSp>
        <p:nvGrpSpPr>
          <p:cNvPr id="5" name="Group 63"/>
          <p:cNvGrpSpPr/>
          <p:nvPr/>
        </p:nvGrpSpPr>
        <p:grpSpPr>
          <a:xfrm>
            <a:off x="1660561" y="3899473"/>
            <a:ext cx="2089562" cy="255456"/>
            <a:chOff x="1660561" y="3899473"/>
            <a:chExt cx="2089562" cy="255456"/>
          </a:xfrm>
        </p:grpSpPr>
        <p:sp>
          <p:nvSpPr>
            <p:cNvPr id="129" name="Rectangle 42"/>
            <p:cNvSpPr>
              <a:spLocks noChangeArrowheads="1"/>
            </p:cNvSpPr>
            <p:nvPr/>
          </p:nvSpPr>
          <p:spPr bwMode="auto">
            <a:xfrm>
              <a:off x="2954849" y="3899473"/>
              <a:ext cx="795274" cy="108000"/>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131" name="Rectangle 42"/>
            <p:cNvSpPr>
              <a:spLocks noChangeArrowheads="1"/>
            </p:cNvSpPr>
            <p:nvPr/>
          </p:nvSpPr>
          <p:spPr bwMode="auto">
            <a:xfrm>
              <a:off x="1660561" y="4010929"/>
              <a:ext cx="1692000" cy="144000"/>
            </a:xfrm>
            <a:prstGeom prst="rect">
              <a:avLst/>
            </a:prstGeom>
            <a:solidFill>
              <a:srgbClr val="009900">
                <a:alpha val="30196"/>
              </a:srgbClr>
            </a:solidFill>
            <a:ln w="19050">
              <a:solidFill>
                <a:srgbClr val="0099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grpSp>
      <p:sp>
        <p:nvSpPr>
          <p:cNvPr id="132" name="Oval 131"/>
          <p:cNvSpPr/>
          <p:nvPr/>
        </p:nvSpPr>
        <p:spPr>
          <a:xfrm>
            <a:off x="5337403" y="923139"/>
            <a:ext cx="1094927"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3" name="Oval 132"/>
          <p:cNvSpPr/>
          <p:nvPr/>
        </p:nvSpPr>
        <p:spPr>
          <a:xfrm>
            <a:off x="5976417" y="2573264"/>
            <a:ext cx="576000" cy="216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4" name="Oval 133"/>
          <p:cNvSpPr/>
          <p:nvPr/>
        </p:nvSpPr>
        <p:spPr>
          <a:xfrm>
            <a:off x="5121942" y="3277456"/>
            <a:ext cx="936000"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135" name="Oval 134"/>
          <p:cNvSpPr/>
          <p:nvPr/>
        </p:nvSpPr>
        <p:spPr>
          <a:xfrm>
            <a:off x="4404100" y="2695153"/>
            <a:ext cx="540000" cy="22774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6" name="Group 63"/>
          <p:cNvGrpSpPr/>
          <p:nvPr/>
        </p:nvGrpSpPr>
        <p:grpSpPr>
          <a:xfrm>
            <a:off x="561086" y="3671245"/>
            <a:ext cx="826280" cy="623888"/>
            <a:chOff x="277307" y="5137436"/>
            <a:chExt cx="826280" cy="623888"/>
          </a:xfrm>
        </p:grpSpPr>
        <p:sp>
          <p:nvSpPr>
            <p:cNvPr id="14"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DADADA">
                      <a:lumMod val="10000"/>
                    </a:srgbClr>
                  </a:solidFill>
                  <a:effectLst/>
                  <a:uLnTx/>
                  <a:uFillTx/>
                  <a:latin typeface="Arial" pitchFamily="34" charset="0"/>
                  <a:ea typeface="+mn-ea"/>
                  <a:cs typeface="Arial"/>
                </a:rPr>
                <a:t>12  </a:t>
              </a:r>
            </a:p>
          </p:txBody>
        </p:sp>
        <p:sp>
          <p:nvSpPr>
            <p:cNvPr id="15" name="AutoShape 54"/>
            <p:cNvSpPr>
              <a:spLocks/>
            </p:cNvSpPr>
            <p:nvPr/>
          </p:nvSpPr>
          <p:spPr bwMode="auto">
            <a:xfrm flipH="1">
              <a:off x="1011007" y="5137436"/>
              <a:ext cx="92580" cy="623888"/>
            </a:xfrm>
            <a:prstGeom prst="rightBrace">
              <a:avLst>
                <a:gd name="adj1" fmla="val 58482"/>
                <a:gd name="adj2" fmla="val 50000"/>
              </a:avLst>
            </a:prstGeom>
            <a:noFill/>
            <a:ln w="9525">
              <a:solidFill>
                <a:srgbClr val="000000"/>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ahoma"/>
                <a:ea typeface="+mn-ea"/>
                <a:cs typeface="Arial"/>
              </a:endParaRPr>
            </a:p>
          </p:txBody>
        </p:sp>
        <p:sp>
          <p:nvSpPr>
            <p:cNvPr id="63" name="TextBox 62"/>
            <p:cNvSpPr txBox="1"/>
            <p:nvPr/>
          </p:nvSpPr>
          <p:spPr>
            <a:xfrm>
              <a:off x="709456" y="5139559"/>
              <a:ext cx="324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00"/>
                  </a:solidFill>
                  <a:effectLst/>
                  <a:uLnTx/>
                  <a:uFillTx/>
                  <a:latin typeface="Arial" pitchFamily="34" charset="0"/>
                  <a:ea typeface="+mn-ea"/>
                  <a:cs typeface="Arial"/>
                </a:rPr>
                <a:t>2</a:t>
              </a:r>
            </a:p>
          </p:txBody>
        </p:sp>
      </p:grpSp>
      <p:grpSp>
        <p:nvGrpSpPr>
          <p:cNvPr id="7" name="Group 70"/>
          <p:cNvGrpSpPr/>
          <p:nvPr/>
        </p:nvGrpSpPr>
        <p:grpSpPr>
          <a:xfrm>
            <a:off x="7093182" y="5936774"/>
            <a:ext cx="1518551" cy="666765"/>
            <a:chOff x="7093182" y="5936774"/>
            <a:chExt cx="1518551" cy="666765"/>
          </a:xfrm>
        </p:grpSpPr>
        <p:sp>
          <p:nvSpPr>
            <p:cNvPr id="17" name="AutoShape 54"/>
            <p:cNvSpPr>
              <a:spLocks/>
            </p:cNvSpPr>
            <p:nvPr/>
          </p:nvSpPr>
          <p:spPr bwMode="auto">
            <a:xfrm rot="16200000" flipH="1">
              <a:off x="7777395" y="5252561"/>
              <a:ext cx="150125" cy="1518551"/>
            </a:xfrm>
            <a:prstGeom prst="rightBrace">
              <a:avLst>
                <a:gd name="adj1" fmla="val 58482"/>
                <a:gd name="adj2" fmla="val 50000"/>
              </a:avLst>
            </a:prstGeom>
            <a:noFill/>
            <a:ln w="9525">
              <a:solidFill>
                <a:schemeClr val="accent4">
                  <a:lumMod val="10000"/>
                </a:schemeClr>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DADADA">
                    <a:lumMod val="10000"/>
                  </a:srgbClr>
                </a:solidFill>
                <a:effectLst/>
                <a:uLnTx/>
                <a:uFillTx/>
                <a:latin typeface="Tahoma"/>
                <a:ea typeface="+mn-ea"/>
                <a:cs typeface="Arial"/>
              </a:endParaRPr>
            </a:p>
          </p:txBody>
        </p:sp>
        <p:grpSp>
          <p:nvGrpSpPr>
            <p:cNvPr id="9" name="Group 66"/>
            <p:cNvGrpSpPr/>
            <p:nvPr/>
          </p:nvGrpSpPr>
          <p:grpSpPr>
            <a:xfrm>
              <a:off x="7529441" y="5990900"/>
              <a:ext cx="756149" cy="612639"/>
              <a:chOff x="277307" y="5139559"/>
              <a:chExt cx="756149" cy="612639"/>
            </a:xfrm>
          </p:grpSpPr>
          <p:sp>
            <p:nvSpPr>
              <p:cNvPr id="68" name="Text Box 49"/>
              <p:cNvSpPr txBox="1">
                <a:spLocks noChangeArrowheads="1"/>
              </p:cNvSpPr>
              <p:nvPr/>
            </p:nvSpPr>
            <p:spPr bwMode="auto">
              <a:xfrm>
                <a:off x="277307" y="5228978"/>
                <a:ext cx="669505" cy="523220"/>
              </a:xfrm>
              <a:prstGeom prst="rect">
                <a:avLst/>
              </a:prstGeom>
              <a:noFill/>
              <a:ln w="9525">
                <a:noFill/>
                <a:miter lim="800000"/>
                <a:headEnd/>
                <a:tailEnd/>
              </a:ln>
              <a:effectLst/>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a:ln>
                      <a:noFill/>
                    </a:ln>
                    <a:solidFill>
                      <a:srgbClr val="DADADA">
                        <a:lumMod val="10000"/>
                      </a:srgbClr>
                    </a:solidFill>
                    <a:effectLst/>
                    <a:uLnTx/>
                    <a:uFillTx/>
                    <a:latin typeface="Arial" pitchFamily="34" charset="0"/>
                    <a:ea typeface="+mn-ea"/>
                    <a:cs typeface="Arial"/>
                  </a:rPr>
                  <a:t>40  </a:t>
                </a:r>
              </a:p>
            </p:txBody>
          </p:sp>
          <p:sp>
            <p:nvSpPr>
              <p:cNvPr id="70" name="TextBox 69"/>
              <p:cNvSpPr txBox="1"/>
              <p:nvPr/>
            </p:nvSpPr>
            <p:spPr>
              <a:xfrm>
                <a:off x="709456" y="5139559"/>
                <a:ext cx="324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0000"/>
                    </a:solidFill>
                    <a:effectLst/>
                    <a:uLnTx/>
                    <a:uFillTx/>
                    <a:latin typeface="Arial" pitchFamily="34" charset="0"/>
                    <a:ea typeface="+mn-ea"/>
                    <a:cs typeface="Arial"/>
                  </a:rPr>
                  <a:t>2</a:t>
                </a:r>
              </a:p>
            </p:txBody>
          </p:sp>
        </p:grpSp>
      </p:grpSp>
      <p:grpSp>
        <p:nvGrpSpPr>
          <p:cNvPr id="10" name="Group 80"/>
          <p:cNvGrpSpPr/>
          <p:nvPr/>
        </p:nvGrpSpPr>
        <p:grpSpPr>
          <a:xfrm>
            <a:off x="6553200" y="2173069"/>
            <a:ext cx="2324100" cy="1255930"/>
            <a:chOff x="9848850" y="2744569"/>
            <a:chExt cx="2324100" cy="1255930"/>
          </a:xfrm>
        </p:grpSpPr>
        <p:sp>
          <p:nvSpPr>
            <p:cNvPr id="79" name="Rectangle 78"/>
            <p:cNvSpPr/>
            <p:nvPr/>
          </p:nvSpPr>
          <p:spPr>
            <a:xfrm>
              <a:off x="9937308" y="2754472"/>
              <a:ext cx="2159441" cy="1246027"/>
            </a:xfrm>
            <a:prstGeom prst="rect">
              <a:avLst/>
            </a:prstGeom>
            <a:solidFill>
              <a:srgbClr val="FFFFFF">
                <a:lumMod val="95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80" name="Rectangle 79"/>
            <p:cNvSpPr/>
            <p:nvPr/>
          </p:nvSpPr>
          <p:spPr>
            <a:xfrm>
              <a:off x="9848850" y="2744569"/>
              <a:ext cx="2324100" cy="1231106"/>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FFCC"/>
                </a:buClr>
                <a:buSzPct val="75000"/>
                <a:buFontTx/>
                <a:buNone/>
                <a:tabLst/>
                <a:defRPr/>
              </a:pPr>
              <a:r>
                <a:rPr kumimoji="0" lang="en-AU" sz="26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‘And another a second’ </a:t>
              </a:r>
              <a:r>
                <a:rPr kumimoji="0" lang="en-AU" sz="1600" b="1" i="0" u="none" strike="noStrike" kern="0" cap="none" spc="0" normalizeH="0" baseline="0" noProof="0" dirty="0" err="1">
                  <a:ln>
                    <a:noFill/>
                  </a:ln>
                  <a:solidFill>
                    <a:srgbClr val="333399">
                      <a:lumMod val="75000"/>
                    </a:srgbClr>
                  </a:solidFill>
                  <a:effectLst/>
                  <a:uLnTx/>
                  <a:uFillTx/>
                  <a:latin typeface="Arial" pitchFamily="34" charset="0"/>
                  <a:ea typeface="+mn-ea"/>
                  <a:cs typeface="Arial"/>
                </a:rPr>
                <a:t>Diaglott</a:t>
              </a:r>
              <a:r>
                <a:rPr kumimoji="0" lang="en-AU" sz="16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a:t>
              </a:r>
              <a:r>
                <a:rPr kumimoji="0" lang="en-AU" sz="22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 </a:t>
              </a:r>
              <a:endParaRPr kumimoji="0" lang="en-AU" sz="1800" b="1" i="0" u="none" strike="noStrike" kern="0" cap="none" spc="0" normalizeH="0" baseline="0" noProof="0" dirty="0">
                <a:ln>
                  <a:noFill/>
                </a:ln>
                <a:solidFill>
                  <a:srgbClr val="C00000"/>
                </a:solidFill>
                <a:effectLst/>
                <a:uLnTx/>
                <a:uFillTx/>
                <a:latin typeface="Arial" pitchFamily="34" charset="0"/>
                <a:ea typeface="+mn-ea"/>
                <a:cs typeface="Arial"/>
              </a:endParaRPr>
            </a:p>
          </p:txBody>
        </p:sp>
      </p:grpSp>
      <p:sp>
        <p:nvSpPr>
          <p:cNvPr id="82" name="Rectangle 81"/>
          <p:cNvSpPr/>
          <p:nvPr/>
        </p:nvSpPr>
        <p:spPr>
          <a:xfrm>
            <a:off x="4415243" y="3332091"/>
            <a:ext cx="2232000" cy="2592000"/>
          </a:xfrm>
          <a:prstGeom prst="rect">
            <a:avLst/>
          </a:prstGeom>
          <a:solidFill>
            <a:schemeClr val="bg1">
              <a:lumMod val="50000"/>
              <a:alpha val="14902"/>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grpSp>
        <p:nvGrpSpPr>
          <p:cNvPr id="13" name="Group 63"/>
          <p:cNvGrpSpPr/>
          <p:nvPr/>
        </p:nvGrpSpPr>
        <p:grpSpPr>
          <a:xfrm>
            <a:off x="4558352" y="3958135"/>
            <a:ext cx="1924334" cy="1078175"/>
            <a:chOff x="9778052" y="3577133"/>
            <a:chExt cx="1924334" cy="1078175"/>
          </a:xfrm>
        </p:grpSpPr>
        <p:sp>
          <p:nvSpPr>
            <p:cNvPr id="60" name="Oval 59"/>
            <p:cNvSpPr/>
            <p:nvPr/>
          </p:nvSpPr>
          <p:spPr>
            <a:xfrm>
              <a:off x="9778052" y="3577133"/>
              <a:ext cx="1924334" cy="1078175"/>
            </a:xfrm>
            <a:prstGeom prst="ellipse">
              <a:avLst/>
            </a:prstGeom>
            <a:solidFill>
              <a:schemeClr val="tx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62" name="TextBox 61"/>
            <p:cNvSpPr txBox="1"/>
            <p:nvPr/>
          </p:nvSpPr>
          <p:spPr>
            <a:xfrm>
              <a:off x="10134600" y="3867151"/>
              <a:ext cx="14097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1" u="none" strike="noStrike" kern="1200" cap="none" spc="0" normalizeH="0" baseline="0" noProof="0" dirty="0">
                  <a:ln>
                    <a:noFill/>
                  </a:ln>
                  <a:solidFill>
                    <a:srgbClr val="DADADA">
                      <a:lumMod val="10000"/>
                    </a:srgbClr>
                  </a:solidFill>
                  <a:effectLst/>
                  <a:uLnTx/>
                  <a:uFillTx/>
                  <a:latin typeface="Arial" pitchFamily="34" charset="0"/>
                  <a:ea typeface="+mn-ea"/>
                  <a:cs typeface="Arial"/>
                </a:rPr>
                <a:t>30 yrs</a:t>
              </a:r>
            </a:p>
          </p:txBody>
        </p:sp>
      </p:grpSp>
      <p:grpSp>
        <p:nvGrpSpPr>
          <p:cNvPr id="16" name="Group 76"/>
          <p:cNvGrpSpPr/>
          <p:nvPr/>
        </p:nvGrpSpPr>
        <p:grpSpPr>
          <a:xfrm>
            <a:off x="6457950" y="439519"/>
            <a:ext cx="1847850" cy="1274980"/>
            <a:chOff x="9791700" y="858619"/>
            <a:chExt cx="1847850" cy="1274980"/>
          </a:xfrm>
        </p:grpSpPr>
        <p:sp>
          <p:nvSpPr>
            <p:cNvPr id="73" name="Rectangle 72"/>
            <p:cNvSpPr/>
            <p:nvPr/>
          </p:nvSpPr>
          <p:spPr>
            <a:xfrm>
              <a:off x="9823009" y="887572"/>
              <a:ext cx="1800000" cy="1246027"/>
            </a:xfrm>
            <a:prstGeom prst="rect">
              <a:avLst/>
            </a:prstGeom>
            <a:solidFill>
              <a:srgbClr val="FFFFFF">
                <a:lumMod val="95000"/>
              </a:srgbClr>
            </a:solidFill>
            <a:ln w="25400" cap="flat" cmpd="sng" algn="ctr">
              <a:noFill/>
              <a:prstDash val="soli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Tahoma"/>
                <a:ea typeface="+mn-ea"/>
                <a:cs typeface="Arial"/>
              </a:endParaRPr>
            </a:p>
          </p:txBody>
        </p:sp>
        <p:sp>
          <p:nvSpPr>
            <p:cNvPr id="75" name="Rectangle 74"/>
            <p:cNvSpPr/>
            <p:nvPr/>
          </p:nvSpPr>
          <p:spPr>
            <a:xfrm>
              <a:off x="9791700" y="858619"/>
              <a:ext cx="1847850" cy="1231106"/>
            </a:xfrm>
            <a:prstGeom prst="rect">
              <a:avLst/>
            </a:prstGeom>
          </p:spPr>
          <p:txBody>
            <a:bodyPr wrap="square">
              <a:spAutoFit/>
            </a:bodyPr>
            <a:lstStyle/>
            <a:p>
              <a:pPr marL="0" marR="0" lvl="0" indent="0" algn="ctr" defTabSz="914400" rtl="0" eaLnBrk="1" fontAlgn="base" latinLnBrk="0" hangingPunct="1">
                <a:lnSpc>
                  <a:spcPct val="100000"/>
                </a:lnSpc>
                <a:spcBef>
                  <a:spcPct val="50000"/>
                </a:spcBef>
                <a:spcAft>
                  <a:spcPct val="0"/>
                </a:spcAft>
                <a:buClr>
                  <a:srgbClr val="FFFFCC"/>
                </a:buClr>
                <a:buSzPct val="75000"/>
                <a:buFontTx/>
                <a:buNone/>
                <a:tabLst/>
                <a:defRPr/>
              </a:pPr>
              <a:r>
                <a:rPr kumimoji="0" lang="en-AU" sz="26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‘And I saw an angel’ </a:t>
              </a:r>
              <a:r>
                <a:rPr kumimoji="0" lang="en-AU" sz="1600" b="1" i="0" u="none" strike="noStrike" kern="0" cap="none" spc="0" normalizeH="0" baseline="0" noProof="0" dirty="0" err="1">
                  <a:ln>
                    <a:noFill/>
                  </a:ln>
                  <a:solidFill>
                    <a:srgbClr val="333399">
                      <a:lumMod val="75000"/>
                    </a:srgbClr>
                  </a:solidFill>
                  <a:effectLst/>
                  <a:uLnTx/>
                  <a:uFillTx/>
                  <a:latin typeface="Arial" pitchFamily="34" charset="0"/>
                  <a:ea typeface="+mn-ea"/>
                  <a:cs typeface="Arial"/>
                </a:rPr>
                <a:t>Diaglott</a:t>
              </a:r>
              <a:r>
                <a:rPr kumimoji="0" lang="en-AU" sz="16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a:t>
              </a:r>
              <a:r>
                <a:rPr kumimoji="0" lang="en-AU" sz="2200" b="1" i="0" u="none" strike="noStrike" kern="0" cap="none" spc="0" normalizeH="0" baseline="0" noProof="0" dirty="0">
                  <a:ln>
                    <a:noFill/>
                  </a:ln>
                  <a:solidFill>
                    <a:srgbClr val="333399">
                      <a:lumMod val="75000"/>
                    </a:srgbClr>
                  </a:solidFill>
                  <a:effectLst/>
                  <a:uLnTx/>
                  <a:uFillTx/>
                  <a:latin typeface="Arial" pitchFamily="34" charset="0"/>
                  <a:ea typeface="+mn-ea"/>
                  <a:cs typeface="Arial"/>
                </a:rPr>
                <a:t> </a:t>
              </a:r>
              <a:endParaRPr kumimoji="0" lang="en-AU" sz="1800" b="1" i="0" u="none" strike="noStrike" kern="0" cap="none" spc="0" normalizeH="0" baseline="0" noProof="0" dirty="0">
                <a:ln>
                  <a:noFill/>
                </a:ln>
                <a:solidFill>
                  <a:srgbClr val="C00000"/>
                </a:solidFill>
                <a:effectLst/>
                <a:uLnTx/>
                <a:uFillTx/>
                <a:latin typeface="Arial" pitchFamily="34" charset="0"/>
                <a:ea typeface="+mn-ea"/>
                <a:cs typeface="Arial"/>
              </a:endParaRPr>
            </a:p>
          </p:txBody>
        </p:sp>
      </p:grpSp>
      <p:sp>
        <p:nvSpPr>
          <p:cNvPr id="72" name="TextBox 71"/>
          <p:cNvSpPr txBox="1"/>
          <p:nvPr/>
        </p:nvSpPr>
        <p:spPr>
          <a:xfrm>
            <a:off x="157660" y="4146329"/>
            <a:ext cx="11880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0000"/>
                </a:solidFill>
                <a:effectLst/>
                <a:uLnTx/>
                <a:uFillTx/>
                <a:latin typeface="Tahoma"/>
                <a:ea typeface="+mn-ea"/>
                <a:cs typeface="Arial"/>
              </a:rPr>
              <a:t>Based on </a:t>
            </a:r>
            <a:r>
              <a:rPr kumimoji="0" lang="en-AU" sz="1600" b="1" i="0" u="none" strike="noStrike" kern="1200" cap="none" spc="0" normalizeH="0" baseline="0" noProof="0" dirty="0">
                <a:ln>
                  <a:noFill/>
                </a:ln>
                <a:solidFill>
                  <a:srgbClr val="C00000"/>
                </a:solidFill>
                <a:effectLst/>
                <a:uLnTx/>
                <a:uFillTx/>
                <a:latin typeface="Tahoma"/>
                <a:ea typeface="+mn-ea"/>
                <a:cs typeface="Arial"/>
              </a:rPr>
              <a:t>Rev.7:4-9</a:t>
            </a:r>
          </a:p>
        </p:txBody>
      </p:sp>
      <p:sp>
        <p:nvSpPr>
          <p:cNvPr id="77" name="Rectangle 76"/>
          <p:cNvSpPr/>
          <p:nvPr/>
        </p:nvSpPr>
        <p:spPr>
          <a:xfrm>
            <a:off x="173424" y="5713520"/>
            <a:ext cx="1188000" cy="100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Tahoma"/>
              <a:ea typeface="+mn-ea"/>
              <a:cs typeface="Arial"/>
            </a:endParaRPr>
          </a:p>
        </p:txBody>
      </p:sp>
      <p:sp>
        <p:nvSpPr>
          <p:cNvPr id="76" name="TextBox 75"/>
          <p:cNvSpPr txBox="1"/>
          <p:nvPr/>
        </p:nvSpPr>
        <p:spPr>
          <a:xfrm>
            <a:off x="171307" y="4692241"/>
            <a:ext cx="1188000"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srgbClr val="000000"/>
                </a:solidFill>
                <a:effectLst/>
                <a:uLnTx/>
                <a:uFillTx/>
                <a:latin typeface="Tahoma"/>
                <a:ea typeface="+mn-ea"/>
                <a:cs typeface="Arial"/>
              </a:rPr>
              <a:t>To Jews a thousand =‘</a:t>
            </a:r>
            <a:r>
              <a:rPr kumimoji="0" lang="en-AU" sz="1600" b="1" i="0" u="none" strike="noStrike" kern="1200" cap="none" spc="0" normalizeH="0" baseline="0" noProof="0" dirty="0">
                <a:ln>
                  <a:noFill/>
                </a:ln>
                <a:solidFill>
                  <a:srgbClr val="3333CC"/>
                </a:solidFill>
                <a:effectLst/>
                <a:uLnTx/>
                <a:uFillTx/>
                <a:latin typeface="Tahoma"/>
                <a:ea typeface="+mn-ea"/>
                <a:cs typeface="Arial"/>
              </a:rPr>
              <a:t>family</a:t>
            </a:r>
            <a:r>
              <a:rPr kumimoji="0" lang="en-AU" sz="1600" b="1" i="0" u="none" strike="noStrike" kern="1200" cap="none" spc="0" normalizeH="0" baseline="0" noProof="0" dirty="0">
                <a:ln>
                  <a:noFill/>
                </a:ln>
                <a:solidFill>
                  <a:srgbClr val="000000"/>
                </a:solidFill>
                <a:effectLst/>
                <a:uLnTx/>
                <a:uFillTx/>
                <a:latin typeface="Tahoma"/>
                <a:ea typeface="+mn-ea"/>
                <a:cs typeface="Arial"/>
              </a:rPr>
              <a:t>’ </a:t>
            </a:r>
            <a:r>
              <a:rPr kumimoji="0" lang="en-AU" sz="1600" b="1" i="0" u="none" strike="noStrike" kern="1200" cap="none" spc="0" normalizeH="0" baseline="0" noProof="0" dirty="0">
                <a:ln>
                  <a:noFill/>
                </a:ln>
                <a:solidFill>
                  <a:srgbClr val="C00000"/>
                </a:solidFill>
                <a:effectLst/>
                <a:uLnTx/>
                <a:uFillTx/>
                <a:latin typeface="Tahoma"/>
                <a:ea typeface="+mn-ea"/>
                <a:cs typeface="Arial"/>
              </a:rPr>
              <a:t>Jud.6:15 </a:t>
            </a:r>
            <a:endParaRPr kumimoji="0" lang="en-AU" sz="1200" b="1" i="1" u="none" strike="noStrike" kern="1200" cap="none" spc="0" normalizeH="0" baseline="0" noProof="0" dirty="0">
              <a:ln>
                <a:noFill/>
              </a:ln>
              <a:solidFill>
                <a:srgbClr val="000000"/>
              </a:solidFill>
              <a:effectLst/>
              <a:uLnTx/>
              <a:uFillTx/>
              <a:latin typeface="Tahoma"/>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1" u="none" strike="noStrike" kern="1200" cap="none" spc="0" normalizeH="0" baseline="0" noProof="0" dirty="0">
                <a:ln>
                  <a:noFill/>
                </a:ln>
                <a:solidFill>
                  <a:srgbClr val="000000"/>
                </a:solidFill>
                <a:effectLst/>
                <a:uLnTx/>
                <a:uFillTx/>
                <a:latin typeface="Tahoma"/>
                <a:ea typeface="+mn-ea"/>
                <a:cs typeface="Arial"/>
              </a:rPr>
              <a:t>Here is  perfected  family of Israel </a:t>
            </a:r>
          </a:p>
        </p:txBody>
      </p:sp>
    </p:spTree>
    <p:extLst>
      <p:ext uri="{BB962C8B-B14F-4D97-AF65-F5344CB8AC3E}">
        <p14:creationId xmlns:p14="http://schemas.microsoft.com/office/powerpoint/2010/main" val="6002686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55"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strVal val="#ppt_w*0.70"/>
                                          </p:val>
                                        </p:tav>
                                        <p:tav tm="100000">
                                          <p:val>
                                            <p:strVal val="#ppt_w"/>
                                          </p:val>
                                        </p:tav>
                                      </p:tavLst>
                                    </p:anim>
                                    <p:anim calcmode="lin" valueType="num">
                                      <p:cBhvr>
                                        <p:cTn id="20" dur="1000" fill="hold"/>
                                        <p:tgtEl>
                                          <p:spTgt spid="6"/>
                                        </p:tgtEl>
                                        <p:attrNameLst>
                                          <p:attrName>ppt_h</p:attrName>
                                        </p:attrNameLst>
                                      </p:cBhvr>
                                      <p:tavLst>
                                        <p:tav tm="0">
                                          <p:val>
                                            <p:strVal val="#ppt_h"/>
                                          </p:val>
                                        </p:tav>
                                        <p:tav tm="100000">
                                          <p:val>
                                            <p:strVal val="#ppt_h"/>
                                          </p:val>
                                        </p:tav>
                                      </p:tavLst>
                                    </p:anim>
                                    <p:animEffect transition="in" filter="fade">
                                      <p:cBhvr>
                                        <p:cTn id="21" dur="1000"/>
                                        <p:tgtEl>
                                          <p:spTgt spid="6"/>
                                        </p:tgtEl>
                                      </p:cBhvr>
                                    </p:animEffect>
                                  </p:childTnLst>
                                </p:cTn>
                              </p:par>
                              <p:par>
                                <p:cTn id="22" presetID="55"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ppt_w</p:attrName>
                                        </p:attrNameLst>
                                      </p:cBhvr>
                                      <p:tavLst>
                                        <p:tav tm="0">
                                          <p:val>
                                            <p:strVal val="#ppt_w*0.70"/>
                                          </p:val>
                                        </p:tav>
                                        <p:tav tm="100000">
                                          <p:val>
                                            <p:strVal val="#ppt_w"/>
                                          </p:val>
                                        </p:tav>
                                      </p:tavLst>
                                    </p:anim>
                                    <p:anim calcmode="lin" valueType="num">
                                      <p:cBhvr>
                                        <p:cTn id="25" dur="1000" fill="hold"/>
                                        <p:tgtEl>
                                          <p:spTgt spid="7"/>
                                        </p:tgtEl>
                                        <p:attrNameLst>
                                          <p:attrName>ppt_h</p:attrName>
                                        </p:attrNameLst>
                                      </p:cBhvr>
                                      <p:tavLst>
                                        <p:tav tm="0">
                                          <p:val>
                                            <p:strVal val="#ppt_h"/>
                                          </p:val>
                                        </p:tav>
                                        <p:tav tm="100000">
                                          <p:val>
                                            <p:strVal val="#ppt_h"/>
                                          </p:val>
                                        </p:tav>
                                      </p:tavLst>
                                    </p:anim>
                                    <p:animEffect transition="in" filter="fade">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72"/>
                                        </p:tgtEl>
                                        <p:attrNameLst>
                                          <p:attrName>style.visibility</p:attrName>
                                        </p:attrNameLst>
                                      </p:cBhvr>
                                      <p:to>
                                        <p:strVal val="visible"/>
                                      </p:to>
                                    </p:set>
                                    <p:anim calcmode="lin" valueType="num">
                                      <p:cBhvr>
                                        <p:cTn id="31" dur="1000" fill="hold"/>
                                        <p:tgtEl>
                                          <p:spTgt spid="72"/>
                                        </p:tgtEl>
                                        <p:attrNameLst>
                                          <p:attrName>ppt_w</p:attrName>
                                        </p:attrNameLst>
                                      </p:cBhvr>
                                      <p:tavLst>
                                        <p:tav tm="0">
                                          <p:val>
                                            <p:strVal val="#ppt_w*0.70"/>
                                          </p:val>
                                        </p:tav>
                                        <p:tav tm="100000">
                                          <p:val>
                                            <p:strVal val="#ppt_w"/>
                                          </p:val>
                                        </p:tav>
                                      </p:tavLst>
                                    </p:anim>
                                    <p:anim calcmode="lin" valueType="num">
                                      <p:cBhvr>
                                        <p:cTn id="32" dur="1000" fill="hold"/>
                                        <p:tgtEl>
                                          <p:spTgt spid="72"/>
                                        </p:tgtEl>
                                        <p:attrNameLst>
                                          <p:attrName>ppt_h</p:attrName>
                                        </p:attrNameLst>
                                      </p:cBhvr>
                                      <p:tavLst>
                                        <p:tav tm="0">
                                          <p:val>
                                            <p:strVal val="#ppt_h"/>
                                          </p:val>
                                        </p:tav>
                                        <p:tav tm="100000">
                                          <p:val>
                                            <p:strVal val="#ppt_h"/>
                                          </p:val>
                                        </p:tav>
                                      </p:tavLst>
                                    </p:anim>
                                    <p:animEffect transition="in" filter="fade">
                                      <p:cBhvr>
                                        <p:cTn id="33" dur="1000"/>
                                        <p:tgtEl>
                                          <p:spTgt spid="72"/>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grpId="0" nodeType="clickEffect">
                                  <p:stCondLst>
                                    <p:cond delay="0"/>
                                  </p:stCondLst>
                                  <p:childTnLst>
                                    <p:set>
                                      <p:cBhvr>
                                        <p:cTn id="37" dur="1" fill="hold">
                                          <p:stCondLst>
                                            <p:cond delay="0"/>
                                          </p:stCondLst>
                                        </p:cTn>
                                        <p:tgtEl>
                                          <p:spTgt spid="76"/>
                                        </p:tgtEl>
                                        <p:attrNameLst>
                                          <p:attrName>style.visibility</p:attrName>
                                        </p:attrNameLst>
                                      </p:cBhvr>
                                      <p:to>
                                        <p:strVal val="visible"/>
                                      </p:to>
                                    </p:set>
                                    <p:anim calcmode="lin" valueType="num">
                                      <p:cBhvr>
                                        <p:cTn id="38" dur="1000" fill="hold"/>
                                        <p:tgtEl>
                                          <p:spTgt spid="76"/>
                                        </p:tgtEl>
                                        <p:attrNameLst>
                                          <p:attrName>ppt_w</p:attrName>
                                        </p:attrNameLst>
                                      </p:cBhvr>
                                      <p:tavLst>
                                        <p:tav tm="0">
                                          <p:val>
                                            <p:strVal val="#ppt_w*0.70"/>
                                          </p:val>
                                        </p:tav>
                                        <p:tav tm="100000">
                                          <p:val>
                                            <p:strVal val="#ppt_w"/>
                                          </p:val>
                                        </p:tav>
                                      </p:tavLst>
                                    </p:anim>
                                    <p:anim calcmode="lin" valueType="num">
                                      <p:cBhvr>
                                        <p:cTn id="39" dur="1000" fill="hold"/>
                                        <p:tgtEl>
                                          <p:spTgt spid="76"/>
                                        </p:tgtEl>
                                        <p:attrNameLst>
                                          <p:attrName>ppt_h</p:attrName>
                                        </p:attrNameLst>
                                      </p:cBhvr>
                                      <p:tavLst>
                                        <p:tav tm="0">
                                          <p:val>
                                            <p:strVal val="#ppt_h"/>
                                          </p:val>
                                        </p:tav>
                                        <p:tav tm="100000">
                                          <p:val>
                                            <p:strVal val="#ppt_h"/>
                                          </p:val>
                                        </p:tav>
                                      </p:tavLst>
                                    </p:anim>
                                    <p:animEffect transition="in" filter="fade">
                                      <p:cBhvr>
                                        <p:cTn id="40" dur="1000"/>
                                        <p:tgtEl>
                                          <p:spTgt spid="76"/>
                                        </p:tgtEl>
                                      </p:cBhvr>
                                    </p:animEffect>
                                  </p:childTnLst>
                                </p:cTn>
                              </p:par>
                              <p:par>
                                <p:cTn id="41" presetID="55" presetClass="entr" presetSubtype="0" fill="hold" grpId="0" nodeType="withEffect">
                                  <p:stCondLst>
                                    <p:cond delay="0"/>
                                  </p:stCondLst>
                                  <p:childTnLst>
                                    <p:set>
                                      <p:cBhvr>
                                        <p:cTn id="42" dur="1" fill="hold">
                                          <p:stCondLst>
                                            <p:cond delay="0"/>
                                          </p:stCondLst>
                                        </p:cTn>
                                        <p:tgtEl>
                                          <p:spTgt spid="77"/>
                                        </p:tgtEl>
                                        <p:attrNameLst>
                                          <p:attrName>style.visibility</p:attrName>
                                        </p:attrNameLst>
                                      </p:cBhvr>
                                      <p:to>
                                        <p:strVal val="visible"/>
                                      </p:to>
                                    </p:set>
                                    <p:anim calcmode="lin" valueType="num">
                                      <p:cBhvr>
                                        <p:cTn id="43" dur="1000" fill="hold"/>
                                        <p:tgtEl>
                                          <p:spTgt spid="77"/>
                                        </p:tgtEl>
                                        <p:attrNameLst>
                                          <p:attrName>ppt_w</p:attrName>
                                        </p:attrNameLst>
                                      </p:cBhvr>
                                      <p:tavLst>
                                        <p:tav tm="0">
                                          <p:val>
                                            <p:strVal val="#ppt_w*0.70"/>
                                          </p:val>
                                        </p:tav>
                                        <p:tav tm="100000">
                                          <p:val>
                                            <p:strVal val="#ppt_w"/>
                                          </p:val>
                                        </p:tav>
                                      </p:tavLst>
                                    </p:anim>
                                    <p:anim calcmode="lin" valueType="num">
                                      <p:cBhvr>
                                        <p:cTn id="44" dur="1000" fill="hold"/>
                                        <p:tgtEl>
                                          <p:spTgt spid="77"/>
                                        </p:tgtEl>
                                        <p:attrNameLst>
                                          <p:attrName>ppt_h</p:attrName>
                                        </p:attrNameLst>
                                      </p:cBhvr>
                                      <p:tavLst>
                                        <p:tav tm="0">
                                          <p:val>
                                            <p:strVal val="#ppt_h"/>
                                          </p:val>
                                        </p:tav>
                                        <p:tav tm="100000">
                                          <p:val>
                                            <p:strVal val="#ppt_h"/>
                                          </p:val>
                                        </p:tav>
                                      </p:tavLst>
                                    </p:anim>
                                    <p:animEffect transition="in" filter="fade">
                                      <p:cBhvr>
                                        <p:cTn id="45" dur="1000"/>
                                        <p:tgtEl>
                                          <p:spTgt spid="77"/>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0" fill="hold" grpId="0" nodeType="clickEffect">
                                  <p:stCondLst>
                                    <p:cond delay="0"/>
                                  </p:stCondLst>
                                  <p:childTnLst>
                                    <p:set>
                                      <p:cBhvr>
                                        <p:cTn id="49" dur="1" fill="hold">
                                          <p:stCondLst>
                                            <p:cond delay="0"/>
                                          </p:stCondLst>
                                        </p:cTn>
                                        <p:tgtEl>
                                          <p:spTgt spid="39"/>
                                        </p:tgtEl>
                                        <p:attrNameLst>
                                          <p:attrName>style.visibility</p:attrName>
                                        </p:attrNameLst>
                                      </p:cBhvr>
                                      <p:to>
                                        <p:strVal val="visible"/>
                                      </p:to>
                                    </p:set>
                                    <p:anim calcmode="lin" valueType="num">
                                      <p:cBhvr>
                                        <p:cTn id="50" dur="2000" fill="hold"/>
                                        <p:tgtEl>
                                          <p:spTgt spid="39"/>
                                        </p:tgtEl>
                                        <p:attrNameLst>
                                          <p:attrName>ppt_w</p:attrName>
                                        </p:attrNameLst>
                                      </p:cBhvr>
                                      <p:tavLst>
                                        <p:tav tm="0">
                                          <p:val>
                                            <p:fltVal val="0"/>
                                          </p:val>
                                        </p:tav>
                                        <p:tav tm="100000">
                                          <p:val>
                                            <p:strVal val="#ppt_w"/>
                                          </p:val>
                                        </p:tav>
                                      </p:tavLst>
                                    </p:anim>
                                    <p:anim calcmode="lin" valueType="num">
                                      <p:cBhvr>
                                        <p:cTn id="51" dur="2000" fill="hold"/>
                                        <p:tgtEl>
                                          <p:spTgt spid="39"/>
                                        </p:tgtEl>
                                        <p:attrNameLst>
                                          <p:attrName>ppt_h</p:attrName>
                                        </p:attrNameLst>
                                      </p:cBhvr>
                                      <p:tavLst>
                                        <p:tav tm="0">
                                          <p:val>
                                            <p:fltVal val="0"/>
                                          </p:val>
                                        </p:tav>
                                        <p:tav tm="100000">
                                          <p:val>
                                            <p:strVal val="#ppt_h"/>
                                          </p:val>
                                        </p:tav>
                                      </p:tavLst>
                                    </p:anim>
                                    <p:animEffect transition="in" filter="fade">
                                      <p:cBhvr>
                                        <p:cTn id="52" dur="2000"/>
                                        <p:tgtEl>
                                          <p:spTgt spid="39"/>
                                        </p:tgtEl>
                                      </p:cBhvr>
                                    </p:animEffect>
                                  </p:childTnLst>
                                </p:cTn>
                              </p:par>
                              <p:par>
                                <p:cTn id="53" presetID="53" presetClass="entr" presetSubtype="0"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p:cTn id="55" dur="2000" fill="hold"/>
                                        <p:tgtEl>
                                          <p:spTgt spid="40"/>
                                        </p:tgtEl>
                                        <p:attrNameLst>
                                          <p:attrName>ppt_w</p:attrName>
                                        </p:attrNameLst>
                                      </p:cBhvr>
                                      <p:tavLst>
                                        <p:tav tm="0">
                                          <p:val>
                                            <p:fltVal val="0"/>
                                          </p:val>
                                        </p:tav>
                                        <p:tav tm="100000">
                                          <p:val>
                                            <p:strVal val="#ppt_w"/>
                                          </p:val>
                                        </p:tav>
                                      </p:tavLst>
                                    </p:anim>
                                    <p:anim calcmode="lin" valueType="num">
                                      <p:cBhvr>
                                        <p:cTn id="56" dur="2000" fill="hold"/>
                                        <p:tgtEl>
                                          <p:spTgt spid="40"/>
                                        </p:tgtEl>
                                        <p:attrNameLst>
                                          <p:attrName>ppt_h</p:attrName>
                                        </p:attrNameLst>
                                      </p:cBhvr>
                                      <p:tavLst>
                                        <p:tav tm="0">
                                          <p:val>
                                            <p:fltVal val="0"/>
                                          </p:val>
                                        </p:tav>
                                        <p:tav tm="100000">
                                          <p:val>
                                            <p:strVal val="#ppt_h"/>
                                          </p:val>
                                        </p:tav>
                                      </p:tavLst>
                                    </p:anim>
                                    <p:animEffect transition="in" filter="fade">
                                      <p:cBhvr>
                                        <p:cTn id="57" dur="2000"/>
                                        <p:tgtEl>
                                          <p:spTgt spid="40"/>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0" fill="hold" grpId="0" nodeType="clickEffect">
                                  <p:stCondLst>
                                    <p:cond delay="0"/>
                                  </p:stCondLst>
                                  <p:childTnLst>
                                    <p:set>
                                      <p:cBhvr>
                                        <p:cTn id="61" dur="1" fill="hold">
                                          <p:stCondLst>
                                            <p:cond delay="0"/>
                                          </p:stCondLst>
                                        </p:cTn>
                                        <p:tgtEl>
                                          <p:spTgt spid="51"/>
                                        </p:tgtEl>
                                        <p:attrNameLst>
                                          <p:attrName>style.visibility</p:attrName>
                                        </p:attrNameLst>
                                      </p:cBhvr>
                                      <p:to>
                                        <p:strVal val="visible"/>
                                      </p:to>
                                    </p:set>
                                    <p:anim calcmode="lin" valueType="num">
                                      <p:cBhvr>
                                        <p:cTn id="62" dur="2000" fill="hold"/>
                                        <p:tgtEl>
                                          <p:spTgt spid="51"/>
                                        </p:tgtEl>
                                        <p:attrNameLst>
                                          <p:attrName>ppt_w</p:attrName>
                                        </p:attrNameLst>
                                      </p:cBhvr>
                                      <p:tavLst>
                                        <p:tav tm="0">
                                          <p:val>
                                            <p:fltVal val="0"/>
                                          </p:val>
                                        </p:tav>
                                        <p:tav tm="100000">
                                          <p:val>
                                            <p:strVal val="#ppt_w"/>
                                          </p:val>
                                        </p:tav>
                                      </p:tavLst>
                                    </p:anim>
                                    <p:anim calcmode="lin" valueType="num">
                                      <p:cBhvr>
                                        <p:cTn id="63" dur="2000" fill="hold"/>
                                        <p:tgtEl>
                                          <p:spTgt spid="51"/>
                                        </p:tgtEl>
                                        <p:attrNameLst>
                                          <p:attrName>ppt_h</p:attrName>
                                        </p:attrNameLst>
                                      </p:cBhvr>
                                      <p:tavLst>
                                        <p:tav tm="0">
                                          <p:val>
                                            <p:fltVal val="0"/>
                                          </p:val>
                                        </p:tav>
                                        <p:tav tm="100000">
                                          <p:val>
                                            <p:strVal val="#ppt_h"/>
                                          </p:val>
                                        </p:tav>
                                      </p:tavLst>
                                    </p:anim>
                                    <p:animEffect transition="in" filter="fade">
                                      <p:cBhvr>
                                        <p:cTn id="64" dur="2000"/>
                                        <p:tgtEl>
                                          <p:spTgt spid="51"/>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0" fill="hold" nodeType="clickEffect">
                                  <p:stCondLst>
                                    <p:cond delay="0"/>
                                  </p:stCondLst>
                                  <p:childTnLst>
                                    <p:set>
                                      <p:cBhvr>
                                        <p:cTn id="68" dur="1" fill="hold">
                                          <p:stCondLst>
                                            <p:cond delay="0"/>
                                          </p:stCondLst>
                                        </p:cTn>
                                        <p:tgtEl>
                                          <p:spTgt spid="132"/>
                                        </p:tgtEl>
                                        <p:attrNameLst>
                                          <p:attrName>style.visibility</p:attrName>
                                        </p:attrNameLst>
                                      </p:cBhvr>
                                      <p:to>
                                        <p:strVal val="visible"/>
                                      </p:to>
                                    </p:set>
                                    <p:anim calcmode="lin" valueType="num">
                                      <p:cBhvr>
                                        <p:cTn id="69" dur="2000" fill="hold"/>
                                        <p:tgtEl>
                                          <p:spTgt spid="132"/>
                                        </p:tgtEl>
                                        <p:attrNameLst>
                                          <p:attrName>ppt_w</p:attrName>
                                        </p:attrNameLst>
                                      </p:cBhvr>
                                      <p:tavLst>
                                        <p:tav tm="0">
                                          <p:val>
                                            <p:fltVal val="0"/>
                                          </p:val>
                                        </p:tav>
                                        <p:tav tm="100000">
                                          <p:val>
                                            <p:strVal val="#ppt_w"/>
                                          </p:val>
                                        </p:tav>
                                      </p:tavLst>
                                    </p:anim>
                                    <p:anim calcmode="lin" valueType="num">
                                      <p:cBhvr>
                                        <p:cTn id="70" dur="2000" fill="hold"/>
                                        <p:tgtEl>
                                          <p:spTgt spid="132"/>
                                        </p:tgtEl>
                                        <p:attrNameLst>
                                          <p:attrName>ppt_h</p:attrName>
                                        </p:attrNameLst>
                                      </p:cBhvr>
                                      <p:tavLst>
                                        <p:tav tm="0">
                                          <p:val>
                                            <p:fltVal val="0"/>
                                          </p:val>
                                        </p:tav>
                                        <p:tav tm="100000">
                                          <p:val>
                                            <p:strVal val="#ppt_h"/>
                                          </p:val>
                                        </p:tav>
                                      </p:tavLst>
                                    </p:anim>
                                    <p:animEffect transition="in" filter="fade">
                                      <p:cBhvr>
                                        <p:cTn id="71" dur="2000"/>
                                        <p:tgtEl>
                                          <p:spTgt spid="132"/>
                                        </p:tgtEl>
                                      </p:cBhvr>
                                    </p:animEffect>
                                  </p:childTnLst>
                                </p:cTn>
                              </p:par>
                            </p:childTnLst>
                          </p:cTn>
                        </p:par>
                        <p:par>
                          <p:cTn id="72" fill="hold">
                            <p:stCondLst>
                              <p:cond delay="2000"/>
                            </p:stCondLst>
                            <p:childTnLst>
                              <p:par>
                                <p:cTn id="73" presetID="55" presetClass="entr" presetSubtype="0" fill="hold" nodeType="afterEffect">
                                  <p:stCondLst>
                                    <p:cond delay="0"/>
                                  </p:stCondLst>
                                  <p:childTnLst>
                                    <p:set>
                                      <p:cBhvr>
                                        <p:cTn id="74" dur="1" fill="hold">
                                          <p:stCondLst>
                                            <p:cond delay="0"/>
                                          </p:stCondLst>
                                        </p:cTn>
                                        <p:tgtEl>
                                          <p:spTgt spid="16"/>
                                        </p:tgtEl>
                                        <p:attrNameLst>
                                          <p:attrName>style.visibility</p:attrName>
                                        </p:attrNameLst>
                                      </p:cBhvr>
                                      <p:to>
                                        <p:strVal val="visible"/>
                                      </p:to>
                                    </p:set>
                                    <p:anim calcmode="lin" valueType="num">
                                      <p:cBhvr>
                                        <p:cTn id="75" dur="1000" fill="hold"/>
                                        <p:tgtEl>
                                          <p:spTgt spid="16"/>
                                        </p:tgtEl>
                                        <p:attrNameLst>
                                          <p:attrName>ppt_w</p:attrName>
                                        </p:attrNameLst>
                                      </p:cBhvr>
                                      <p:tavLst>
                                        <p:tav tm="0">
                                          <p:val>
                                            <p:strVal val="#ppt_w*0.70"/>
                                          </p:val>
                                        </p:tav>
                                        <p:tav tm="100000">
                                          <p:val>
                                            <p:strVal val="#ppt_w"/>
                                          </p:val>
                                        </p:tav>
                                      </p:tavLst>
                                    </p:anim>
                                    <p:anim calcmode="lin" valueType="num">
                                      <p:cBhvr>
                                        <p:cTn id="76" dur="1000" fill="hold"/>
                                        <p:tgtEl>
                                          <p:spTgt spid="16"/>
                                        </p:tgtEl>
                                        <p:attrNameLst>
                                          <p:attrName>ppt_h</p:attrName>
                                        </p:attrNameLst>
                                      </p:cBhvr>
                                      <p:tavLst>
                                        <p:tav tm="0">
                                          <p:val>
                                            <p:strVal val="#ppt_h"/>
                                          </p:val>
                                        </p:tav>
                                        <p:tav tm="100000">
                                          <p:val>
                                            <p:strVal val="#ppt_h"/>
                                          </p:val>
                                        </p:tav>
                                      </p:tavLst>
                                    </p:anim>
                                    <p:animEffect transition="in" filter="fade">
                                      <p:cBhvr>
                                        <p:cTn id="77" dur="1000"/>
                                        <p:tgtEl>
                                          <p:spTgt spid="16"/>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0" fill="hold" grpId="0" nodeType="clickEffect">
                                  <p:stCondLst>
                                    <p:cond delay="0"/>
                                  </p:stCondLst>
                                  <p:childTnLst>
                                    <p:set>
                                      <p:cBhvr>
                                        <p:cTn id="81" dur="1" fill="hold">
                                          <p:stCondLst>
                                            <p:cond delay="0"/>
                                          </p:stCondLst>
                                        </p:cTn>
                                        <p:tgtEl>
                                          <p:spTgt spid="133"/>
                                        </p:tgtEl>
                                        <p:attrNameLst>
                                          <p:attrName>style.visibility</p:attrName>
                                        </p:attrNameLst>
                                      </p:cBhvr>
                                      <p:to>
                                        <p:strVal val="visible"/>
                                      </p:to>
                                    </p:set>
                                    <p:anim calcmode="lin" valueType="num">
                                      <p:cBhvr>
                                        <p:cTn id="82" dur="2000" fill="hold"/>
                                        <p:tgtEl>
                                          <p:spTgt spid="133"/>
                                        </p:tgtEl>
                                        <p:attrNameLst>
                                          <p:attrName>ppt_w</p:attrName>
                                        </p:attrNameLst>
                                      </p:cBhvr>
                                      <p:tavLst>
                                        <p:tav tm="0">
                                          <p:val>
                                            <p:fltVal val="0"/>
                                          </p:val>
                                        </p:tav>
                                        <p:tav tm="100000">
                                          <p:val>
                                            <p:strVal val="#ppt_w"/>
                                          </p:val>
                                        </p:tav>
                                      </p:tavLst>
                                    </p:anim>
                                    <p:anim calcmode="lin" valueType="num">
                                      <p:cBhvr>
                                        <p:cTn id="83" dur="2000" fill="hold"/>
                                        <p:tgtEl>
                                          <p:spTgt spid="133"/>
                                        </p:tgtEl>
                                        <p:attrNameLst>
                                          <p:attrName>ppt_h</p:attrName>
                                        </p:attrNameLst>
                                      </p:cBhvr>
                                      <p:tavLst>
                                        <p:tav tm="0">
                                          <p:val>
                                            <p:fltVal val="0"/>
                                          </p:val>
                                        </p:tav>
                                        <p:tav tm="100000">
                                          <p:val>
                                            <p:strVal val="#ppt_h"/>
                                          </p:val>
                                        </p:tav>
                                      </p:tavLst>
                                    </p:anim>
                                    <p:animEffect transition="in" filter="fade">
                                      <p:cBhvr>
                                        <p:cTn id="84" dur="2000"/>
                                        <p:tgtEl>
                                          <p:spTgt spid="133"/>
                                        </p:tgtEl>
                                      </p:cBhvr>
                                    </p:animEffect>
                                  </p:childTnLst>
                                </p:cTn>
                              </p:par>
                              <p:par>
                                <p:cTn id="85" presetID="53" presetClass="entr" presetSubtype="0" fill="hold" grpId="0" nodeType="withEffect">
                                  <p:stCondLst>
                                    <p:cond delay="0"/>
                                  </p:stCondLst>
                                  <p:childTnLst>
                                    <p:set>
                                      <p:cBhvr>
                                        <p:cTn id="86" dur="1" fill="hold">
                                          <p:stCondLst>
                                            <p:cond delay="0"/>
                                          </p:stCondLst>
                                        </p:cTn>
                                        <p:tgtEl>
                                          <p:spTgt spid="135"/>
                                        </p:tgtEl>
                                        <p:attrNameLst>
                                          <p:attrName>style.visibility</p:attrName>
                                        </p:attrNameLst>
                                      </p:cBhvr>
                                      <p:to>
                                        <p:strVal val="visible"/>
                                      </p:to>
                                    </p:set>
                                    <p:anim calcmode="lin" valueType="num">
                                      <p:cBhvr>
                                        <p:cTn id="87" dur="2000" fill="hold"/>
                                        <p:tgtEl>
                                          <p:spTgt spid="135"/>
                                        </p:tgtEl>
                                        <p:attrNameLst>
                                          <p:attrName>ppt_w</p:attrName>
                                        </p:attrNameLst>
                                      </p:cBhvr>
                                      <p:tavLst>
                                        <p:tav tm="0">
                                          <p:val>
                                            <p:fltVal val="0"/>
                                          </p:val>
                                        </p:tav>
                                        <p:tav tm="100000">
                                          <p:val>
                                            <p:strVal val="#ppt_w"/>
                                          </p:val>
                                        </p:tav>
                                      </p:tavLst>
                                    </p:anim>
                                    <p:anim calcmode="lin" valueType="num">
                                      <p:cBhvr>
                                        <p:cTn id="88" dur="2000" fill="hold"/>
                                        <p:tgtEl>
                                          <p:spTgt spid="135"/>
                                        </p:tgtEl>
                                        <p:attrNameLst>
                                          <p:attrName>ppt_h</p:attrName>
                                        </p:attrNameLst>
                                      </p:cBhvr>
                                      <p:tavLst>
                                        <p:tav tm="0">
                                          <p:val>
                                            <p:fltVal val="0"/>
                                          </p:val>
                                        </p:tav>
                                        <p:tav tm="100000">
                                          <p:val>
                                            <p:strVal val="#ppt_h"/>
                                          </p:val>
                                        </p:tav>
                                      </p:tavLst>
                                    </p:anim>
                                    <p:animEffect transition="in" filter="fade">
                                      <p:cBhvr>
                                        <p:cTn id="89" dur="2000"/>
                                        <p:tgtEl>
                                          <p:spTgt spid="135"/>
                                        </p:tgtEl>
                                      </p:cBhvr>
                                    </p:animEffect>
                                  </p:childTnLst>
                                </p:cTn>
                              </p:par>
                            </p:childTnLst>
                          </p:cTn>
                        </p:par>
                        <p:par>
                          <p:cTn id="90" fill="hold">
                            <p:stCondLst>
                              <p:cond delay="2000"/>
                            </p:stCondLst>
                            <p:childTnLst>
                              <p:par>
                                <p:cTn id="91" presetID="55" presetClass="entr" presetSubtype="0" fill="hold" nodeType="afterEffect">
                                  <p:stCondLst>
                                    <p:cond delay="0"/>
                                  </p:stCondLst>
                                  <p:childTnLst>
                                    <p:set>
                                      <p:cBhvr>
                                        <p:cTn id="92" dur="1" fill="hold">
                                          <p:stCondLst>
                                            <p:cond delay="0"/>
                                          </p:stCondLst>
                                        </p:cTn>
                                        <p:tgtEl>
                                          <p:spTgt spid="10"/>
                                        </p:tgtEl>
                                        <p:attrNameLst>
                                          <p:attrName>style.visibility</p:attrName>
                                        </p:attrNameLst>
                                      </p:cBhvr>
                                      <p:to>
                                        <p:strVal val="visible"/>
                                      </p:to>
                                    </p:set>
                                    <p:anim calcmode="lin" valueType="num">
                                      <p:cBhvr>
                                        <p:cTn id="93" dur="1000" fill="hold"/>
                                        <p:tgtEl>
                                          <p:spTgt spid="10"/>
                                        </p:tgtEl>
                                        <p:attrNameLst>
                                          <p:attrName>ppt_w</p:attrName>
                                        </p:attrNameLst>
                                      </p:cBhvr>
                                      <p:tavLst>
                                        <p:tav tm="0">
                                          <p:val>
                                            <p:strVal val="#ppt_w*0.70"/>
                                          </p:val>
                                        </p:tav>
                                        <p:tav tm="100000">
                                          <p:val>
                                            <p:strVal val="#ppt_w"/>
                                          </p:val>
                                        </p:tav>
                                      </p:tavLst>
                                    </p:anim>
                                    <p:anim calcmode="lin" valueType="num">
                                      <p:cBhvr>
                                        <p:cTn id="94" dur="1000" fill="hold"/>
                                        <p:tgtEl>
                                          <p:spTgt spid="10"/>
                                        </p:tgtEl>
                                        <p:attrNameLst>
                                          <p:attrName>ppt_h</p:attrName>
                                        </p:attrNameLst>
                                      </p:cBhvr>
                                      <p:tavLst>
                                        <p:tav tm="0">
                                          <p:val>
                                            <p:strVal val="#ppt_h"/>
                                          </p:val>
                                        </p:tav>
                                        <p:tav tm="100000">
                                          <p:val>
                                            <p:strVal val="#ppt_h"/>
                                          </p:val>
                                        </p:tav>
                                      </p:tavLst>
                                    </p:anim>
                                    <p:animEffect transition="in" filter="fade">
                                      <p:cBhvr>
                                        <p:cTn id="95" dur="1000"/>
                                        <p:tgtEl>
                                          <p:spTgt spid="10"/>
                                        </p:tgtEl>
                                      </p:cBhvr>
                                    </p:animEffect>
                                  </p:childTnLst>
                                </p:cTn>
                              </p:par>
                            </p:childTnLst>
                          </p:cTn>
                        </p:par>
                      </p:childTnLst>
                    </p:cTn>
                  </p:par>
                  <p:par>
                    <p:cTn id="96" fill="hold">
                      <p:stCondLst>
                        <p:cond delay="indefinite"/>
                      </p:stCondLst>
                      <p:childTnLst>
                        <p:par>
                          <p:cTn id="97" fill="hold">
                            <p:stCondLst>
                              <p:cond delay="0"/>
                            </p:stCondLst>
                            <p:childTnLst>
                              <p:par>
                                <p:cTn id="98" presetID="55" presetClass="entr" presetSubtype="0" fill="hold" nodeType="clickEffect">
                                  <p:stCondLst>
                                    <p:cond delay="0"/>
                                  </p:stCondLst>
                                  <p:childTnLst>
                                    <p:set>
                                      <p:cBhvr>
                                        <p:cTn id="99" dur="1" fill="hold">
                                          <p:stCondLst>
                                            <p:cond delay="0"/>
                                          </p:stCondLst>
                                        </p:cTn>
                                        <p:tgtEl>
                                          <p:spTgt spid="3"/>
                                        </p:tgtEl>
                                        <p:attrNameLst>
                                          <p:attrName>style.visibility</p:attrName>
                                        </p:attrNameLst>
                                      </p:cBhvr>
                                      <p:to>
                                        <p:strVal val="visible"/>
                                      </p:to>
                                    </p:set>
                                    <p:anim calcmode="lin" valueType="num">
                                      <p:cBhvr>
                                        <p:cTn id="100" dur="1000" fill="hold"/>
                                        <p:tgtEl>
                                          <p:spTgt spid="3"/>
                                        </p:tgtEl>
                                        <p:attrNameLst>
                                          <p:attrName>ppt_w</p:attrName>
                                        </p:attrNameLst>
                                      </p:cBhvr>
                                      <p:tavLst>
                                        <p:tav tm="0">
                                          <p:val>
                                            <p:strVal val="#ppt_w*0.70"/>
                                          </p:val>
                                        </p:tav>
                                        <p:tav tm="100000">
                                          <p:val>
                                            <p:strVal val="#ppt_w"/>
                                          </p:val>
                                        </p:tav>
                                      </p:tavLst>
                                    </p:anim>
                                    <p:anim calcmode="lin" valueType="num">
                                      <p:cBhvr>
                                        <p:cTn id="101" dur="1000" fill="hold"/>
                                        <p:tgtEl>
                                          <p:spTgt spid="3"/>
                                        </p:tgtEl>
                                        <p:attrNameLst>
                                          <p:attrName>ppt_h</p:attrName>
                                        </p:attrNameLst>
                                      </p:cBhvr>
                                      <p:tavLst>
                                        <p:tav tm="0">
                                          <p:val>
                                            <p:strVal val="#ppt_h"/>
                                          </p:val>
                                        </p:tav>
                                        <p:tav tm="100000">
                                          <p:val>
                                            <p:strVal val="#ppt_h"/>
                                          </p:val>
                                        </p:tav>
                                      </p:tavLst>
                                    </p:anim>
                                    <p:animEffect transition="in" filter="fade">
                                      <p:cBhvr>
                                        <p:cTn id="102" dur="1000"/>
                                        <p:tgtEl>
                                          <p:spTgt spid="3"/>
                                        </p:tgtEl>
                                      </p:cBhvr>
                                    </p:animEffect>
                                  </p:childTnLst>
                                </p:cTn>
                              </p:par>
                            </p:childTnLst>
                          </p:cTn>
                        </p:par>
                      </p:childTnLst>
                    </p:cTn>
                  </p:par>
                  <p:par>
                    <p:cTn id="103" fill="hold">
                      <p:stCondLst>
                        <p:cond delay="indefinite"/>
                      </p:stCondLst>
                      <p:childTnLst>
                        <p:par>
                          <p:cTn id="104" fill="hold">
                            <p:stCondLst>
                              <p:cond delay="0"/>
                            </p:stCondLst>
                            <p:childTnLst>
                              <p:par>
                                <p:cTn id="105" presetID="53" presetClass="entr" presetSubtype="0" fill="hold" grpId="0" nodeType="clickEffect">
                                  <p:stCondLst>
                                    <p:cond delay="0"/>
                                  </p:stCondLst>
                                  <p:childTnLst>
                                    <p:set>
                                      <p:cBhvr>
                                        <p:cTn id="106" dur="1" fill="hold">
                                          <p:stCondLst>
                                            <p:cond delay="0"/>
                                          </p:stCondLst>
                                        </p:cTn>
                                        <p:tgtEl>
                                          <p:spTgt spid="82"/>
                                        </p:tgtEl>
                                        <p:attrNameLst>
                                          <p:attrName>style.visibility</p:attrName>
                                        </p:attrNameLst>
                                      </p:cBhvr>
                                      <p:to>
                                        <p:strVal val="visible"/>
                                      </p:to>
                                    </p:set>
                                    <p:anim calcmode="lin" valueType="num">
                                      <p:cBhvr>
                                        <p:cTn id="107" dur="2000" fill="hold"/>
                                        <p:tgtEl>
                                          <p:spTgt spid="82"/>
                                        </p:tgtEl>
                                        <p:attrNameLst>
                                          <p:attrName>ppt_w</p:attrName>
                                        </p:attrNameLst>
                                      </p:cBhvr>
                                      <p:tavLst>
                                        <p:tav tm="0">
                                          <p:val>
                                            <p:fltVal val="0"/>
                                          </p:val>
                                        </p:tav>
                                        <p:tav tm="100000">
                                          <p:val>
                                            <p:strVal val="#ppt_w"/>
                                          </p:val>
                                        </p:tav>
                                      </p:tavLst>
                                    </p:anim>
                                    <p:anim calcmode="lin" valueType="num">
                                      <p:cBhvr>
                                        <p:cTn id="108" dur="2000" fill="hold"/>
                                        <p:tgtEl>
                                          <p:spTgt spid="82"/>
                                        </p:tgtEl>
                                        <p:attrNameLst>
                                          <p:attrName>ppt_h</p:attrName>
                                        </p:attrNameLst>
                                      </p:cBhvr>
                                      <p:tavLst>
                                        <p:tav tm="0">
                                          <p:val>
                                            <p:fltVal val="0"/>
                                          </p:val>
                                        </p:tav>
                                        <p:tav tm="100000">
                                          <p:val>
                                            <p:strVal val="#ppt_h"/>
                                          </p:val>
                                        </p:tav>
                                      </p:tavLst>
                                    </p:anim>
                                    <p:animEffect transition="in" filter="fade">
                                      <p:cBhvr>
                                        <p:cTn id="109" dur="2000"/>
                                        <p:tgtEl>
                                          <p:spTgt spid="82"/>
                                        </p:tgtEl>
                                      </p:cBhvr>
                                    </p:animEffect>
                                  </p:childTnLst>
                                </p:cTn>
                              </p:par>
                            </p:childTnLst>
                          </p:cTn>
                        </p:par>
                      </p:childTnLst>
                    </p:cTn>
                  </p:par>
                  <p:par>
                    <p:cTn id="110" fill="hold">
                      <p:stCondLst>
                        <p:cond delay="indefinite"/>
                      </p:stCondLst>
                      <p:childTnLst>
                        <p:par>
                          <p:cTn id="111" fill="hold">
                            <p:stCondLst>
                              <p:cond delay="0"/>
                            </p:stCondLst>
                            <p:childTnLst>
                              <p:par>
                                <p:cTn id="112" presetID="53" presetClass="entr" presetSubtype="0" fill="hold" grpId="0" nodeType="clickEffect">
                                  <p:stCondLst>
                                    <p:cond delay="0"/>
                                  </p:stCondLst>
                                  <p:childTnLst>
                                    <p:set>
                                      <p:cBhvr>
                                        <p:cTn id="113" dur="1" fill="hold">
                                          <p:stCondLst>
                                            <p:cond delay="0"/>
                                          </p:stCondLst>
                                        </p:cTn>
                                        <p:tgtEl>
                                          <p:spTgt spid="134"/>
                                        </p:tgtEl>
                                        <p:attrNameLst>
                                          <p:attrName>style.visibility</p:attrName>
                                        </p:attrNameLst>
                                      </p:cBhvr>
                                      <p:to>
                                        <p:strVal val="visible"/>
                                      </p:to>
                                    </p:set>
                                    <p:anim calcmode="lin" valueType="num">
                                      <p:cBhvr>
                                        <p:cTn id="114" dur="2000" fill="hold"/>
                                        <p:tgtEl>
                                          <p:spTgt spid="134"/>
                                        </p:tgtEl>
                                        <p:attrNameLst>
                                          <p:attrName>ppt_w</p:attrName>
                                        </p:attrNameLst>
                                      </p:cBhvr>
                                      <p:tavLst>
                                        <p:tav tm="0">
                                          <p:val>
                                            <p:fltVal val="0"/>
                                          </p:val>
                                        </p:tav>
                                        <p:tav tm="100000">
                                          <p:val>
                                            <p:strVal val="#ppt_w"/>
                                          </p:val>
                                        </p:tav>
                                      </p:tavLst>
                                    </p:anim>
                                    <p:anim calcmode="lin" valueType="num">
                                      <p:cBhvr>
                                        <p:cTn id="115" dur="2000" fill="hold"/>
                                        <p:tgtEl>
                                          <p:spTgt spid="134"/>
                                        </p:tgtEl>
                                        <p:attrNameLst>
                                          <p:attrName>ppt_h</p:attrName>
                                        </p:attrNameLst>
                                      </p:cBhvr>
                                      <p:tavLst>
                                        <p:tav tm="0">
                                          <p:val>
                                            <p:fltVal val="0"/>
                                          </p:val>
                                        </p:tav>
                                        <p:tav tm="100000">
                                          <p:val>
                                            <p:strVal val="#ppt_h"/>
                                          </p:val>
                                        </p:tav>
                                      </p:tavLst>
                                    </p:anim>
                                    <p:animEffect transition="in" filter="fade">
                                      <p:cBhvr>
                                        <p:cTn id="116" dur="2000"/>
                                        <p:tgtEl>
                                          <p:spTgt spid="134"/>
                                        </p:tgtEl>
                                      </p:cBhvr>
                                    </p:animEffect>
                                  </p:childTnLst>
                                </p:cTn>
                              </p:par>
                            </p:childTnLst>
                          </p:cTn>
                        </p:par>
                      </p:childTnLst>
                    </p:cTn>
                  </p:par>
                  <p:par>
                    <p:cTn id="117" fill="hold">
                      <p:stCondLst>
                        <p:cond delay="indefinite"/>
                      </p:stCondLst>
                      <p:childTnLst>
                        <p:par>
                          <p:cTn id="118" fill="hold">
                            <p:stCondLst>
                              <p:cond delay="0"/>
                            </p:stCondLst>
                            <p:childTnLst>
                              <p:par>
                                <p:cTn id="119" presetID="55" presetClass="entr" presetSubtype="0" fill="hold" nodeType="clickEffect">
                                  <p:stCondLst>
                                    <p:cond delay="0"/>
                                  </p:stCondLst>
                                  <p:childTnLst>
                                    <p:set>
                                      <p:cBhvr>
                                        <p:cTn id="120" dur="1" fill="hold">
                                          <p:stCondLst>
                                            <p:cond delay="0"/>
                                          </p:stCondLst>
                                        </p:cTn>
                                        <p:tgtEl>
                                          <p:spTgt spid="13"/>
                                        </p:tgtEl>
                                        <p:attrNameLst>
                                          <p:attrName>style.visibility</p:attrName>
                                        </p:attrNameLst>
                                      </p:cBhvr>
                                      <p:to>
                                        <p:strVal val="visible"/>
                                      </p:to>
                                    </p:set>
                                    <p:anim calcmode="lin" valueType="num">
                                      <p:cBhvr>
                                        <p:cTn id="121" dur="1000" fill="hold"/>
                                        <p:tgtEl>
                                          <p:spTgt spid="13"/>
                                        </p:tgtEl>
                                        <p:attrNameLst>
                                          <p:attrName>ppt_w</p:attrName>
                                        </p:attrNameLst>
                                      </p:cBhvr>
                                      <p:tavLst>
                                        <p:tav tm="0">
                                          <p:val>
                                            <p:strVal val="#ppt_w*0.70"/>
                                          </p:val>
                                        </p:tav>
                                        <p:tav tm="100000">
                                          <p:val>
                                            <p:strVal val="#ppt_w"/>
                                          </p:val>
                                        </p:tav>
                                      </p:tavLst>
                                    </p:anim>
                                    <p:anim calcmode="lin" valueType="num">
                                      <p:cBhvr>
                                        <p:cTn id="122" dur="1000" fill="hold"/>
                                        <p:tgtEl>
                                          <p:spTgt spid="13"/>
                                        </p:tgtEl>
                                        <p:attrNameLst>
                                          <p:attrName>ppt_h</p:attrName>
                                        </p:attrNameLst>
                                      </p:cBhvr>
                                      <p:tavLst>
                                        <p:tav tm="0">
                                          <p:val>
                                            <p:strVal val="#ppt_h"/>
                                          </p:val>
                                        </p:tav>
                                        <p:tav tm="100000">
                                          <p:val>
                                            <p:strVal val="#ppt_h"/>
                                          </p:val>
                                        </p:tav>
                                      </p:tavLst>
                                    </p:anim>
                                    <p:animEffect transition="in" filter="fade">
                                      <p:cBhvr>
                                        <p:cTn id="123" dur="1000"/>
                                        <p:tgtEl>
                                          <p:spTgt spid="13"/>
                                        </p:tgtEl>
                                      </p:cBhvr>
                                    </p:animEffect>
                                  </p:childTnLst>
                                </p:cTn>
                              </p:par>
                            </p:childTnLst>
                          </p:cTn>
                        </p:par>
                        <p:par>
                          <p:cTn id="124" fill="hold">
                            <p:stCondLst>
                              <p:cond delay="1000"/>
                            </p:stCondLst>
                            <p:childTnLst>
                              <p:par>
                                <p:cTn id="125" presetID="10" presetClass="entr" presetSubtype="0" fill="hold" nodeType="afterEffect">
                                  <p:stCondLst>
                                    <p:cond delay="0"/>
                                  </p:stCondLst>
                                  <p:childTnLst>
                                    <p:set>
                                      <p:cBhvr>
                                        <p:cTn id="126" dur="1" fill="hold">
                                          <p:stCondLst>
                                            <p:cond delay="0"/>
                                          </p:stCondLst>
                                        </p:cTn>
                                        <p:tgtEl>
                                          <p:spTgt spid="4"/>
                                        </p:tgtEl>
                                        <p:attrNameLst>
                                          <p:attrName>style.visibility</p:attrName>
                                        </p:attrNameLst>
                                      </p:cBhvr>
                                      <p:to>
                                        <p:strVal val="visible"/>
                                      </p:to>
                                    </p:set>
                                    <p:animEffect transition="in" filter="fade">
                                      <p:cBhvr>
                                        <p:cTn id="127" dur="2000"/>
                                        <p:tgtEl>
                                          <p:spTgt spid="4"/>
                                        </p:tgtEl>
                                      </p:cBhvr>
                                    </p:animEffect>
                                  </p:childTnLst>
                                </p:cTn>
                              </p:par>
                              <p:par>
                                <p:cTn id="128" presetID="53" presetClass="exit" presetSubtype="0" fill="hold" nodeType="withEffect">
                                  <p:stCondLst>
                                    <p:cond delay="0"/>
                                  </p:stCondLst>
                                  <p:childTnLst>
                                    <p:anim calcmode="lin" valueType="num">
                                      <p:cBhvr>
                                        <p:cTn id="129" dur="2000"/>
                                        <p:tgtEl>
                                          <p:spTgt spid="16"/>
                                        </p:tgtEl>
                                        <p:attrNameLst>
                                          <p:attrName>ppt_w</p:attrName>
                                        </p:attrNameLst>
                                      </p:cBhvr>
                                      <p:tavLst>
                                        <p:tav tm="0">
                                          <p:val>
                                            <p:strVal val="ppt_w"/>
                                          </p:val>
                                        </p:tav>
                                        <p:tav tm="100000">
                                          <p:val>
                                            <p:fltVal val="0"/>
                                          </p:val>
                                        </p:tav>
                                      </p:tavLst>
                                    </p:anim>
                                    <p:anim calcmode="lin" valueType="num">
                                      <p:cBhvr>
                                        <p:cTn id="130" dur="2000"/>
                                        <p:tgtEl>
                                          <p:spTgt spid="16"/>
                                        </p:tgtEl>
                                        <p:attrNameLst>
                                          <p:attrName>ppt_h</p:attrName>
                                        </p:attrNameLst>
                                      </p:cBhvr>
                                      <p:tavLst>
                                        <p:tav tm="0">
                                          <p:val>
                                            <p:strVal val="ppt_h"/>
                                          </p:val>
                                        </p:tav>
                                        <p:tav tm="100000">
                                          <p:val>
                                            <p:fltVal val="0"/>
                                          </p:val>
                                        </p:tav>
                                      </p:tavLst>
                                    </p:anim>
                                    <p:animEffect transition="out" filter="fade">
                                      <p:cBhvr>
                                        <p:cTn id="131" dur="2000"/>
                                        <p:tgtEl>
                                          <p:spTgt spid="16"/>
                                        </p:tgtEl>
                                      </p:cBhvr>
                                    </p:animEffect>
                                    <p:set>
                                      <p:cBhvr>
                                        <p:cTn id="132" dur="1" fill="hold">
                                          <p:stCondLst>
                                            <p:cond delay="1999"/>
                                          </p:stCondLst>
                                        </p:cTn>
                                        <p:tgtEl>
                                          <p:spTgt spid="16"/>
                                        </p:tgtEl>
                                        <p:attrNameLst>
                                          <p:attrName>style.visibility</p:attrName>
                                        </p:attrNameLst>
                                      </p:cBhvr>
                                      <p:to>
                                        <p:strVal val="hidden"/>
                                      </p:to>
                                    </p:set>
                                  </p:childTnLst>
                                </p:cTn>
                              </p:par>
                              <p:par>
                                <p:cTn id="133" presetID="53" presetClass="exit" presetSubtype="0" fill="hold" nodeType="withEffect">
                                  <p:stCondLst>
                                    <p:cond delay="0"/>
                                  </p:stCondLst>
                                  <p:childTnLst>
                                    <p:anim calcmode="lin" valueType="num">
                                      <p:cBhvr>
                                        <p:cTn id="134" dur="2000"/>
                                        <p:tgtEl>
                                          <p:spTgt spid="10"/>
                                        </p:tgtEl>
                                        <p:attrNameLst>
                                          <p:attrName>ppt_w</p:attrName>
                                        </p:attrNameLst>
                                      </p:cBhvr>
                                      <p:tavLst>
                                        <p:tav tm="0">
                                          <p:val>
                                            <p:strVal val="ppt_w"/>
                                          </p:val>
                                        </p:tav>
                                        <p:tav tm="100000">
                                          <p:val>
                                            <p:fltVal val="0"/>
                                          </p:val>
                                        </p:tav>
                                      </p:tavLst>
                                    </p:anim>
                                    <p:anim calcmode="lin" valueType="num">
                                      <p:cBhvr>
                                        <p:cTn id="135" dur="2000"/>
                                        <p:tgtEl>
                                          <p:spTgt spid="10"/>
                                        </p:tgtEl>
                                        <p:attrNameLst>
                                          <p:attrName>ppt_h</p:attrName>
                                        </p:attrNameLst>
                                      </p:cBhvr>
                                      <p:tavLst>
                                        <p:tav tm="0">
                                          <p:val>
                                            <p:strVal val="ppt_h"/>
                                          </p:val>
                                        </p:tav>
                                        <p:tav tm="100000">
                                          <p:val>
                                            <p:fltVal val="0"/>
                                          </p:val>
                                        </p:tav>
                                      </p:tavLst>
                                    </p:anim>
                                    <p:animEffect transition="out" filter="fade">
                                      <p:cBhvr>
                                        <p:cTn id="136" dur="2000"/>
                                        <p:tgtEl>
                                          <p:spTgt spid="10"/>
                                        </p:tgtEl>
                                      </p:cBhvr>
                                    </p:animEffect>
                                    <p:set>
                                      <p:cBhvr>
                                        <p:cTn id="137" dur="1" fill="hold">
                                          <p:stCondLst>
                                            <p:cond delay="1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P spid="51" grpId="0" animBg="1"/>
      <p:bldP spid="133" grpId="0" animBg="1"/>
      <p:bldP spid="134" grpId="0" animBg="1"/>
      <p:bldP spid="135" grpId="0" animBg="1"/>
      <p:bldP spid="82" grpId="0" animBg="1"/>
      <p:bldP spid="72" grpId="0"/>
      <p:bldP spid="77" grpId="0" animBg="1"/>
      <p:bldP spid="76" grpId="0"/>
    </p:bldLst>
  </p:timing>
</p:sld>
</file>

<file path=ppt/theme/theme1.xml><?xml version="1.0" encoding="utf-8"?>
<a:theme xmlns:a="http://schemas.openxmlformats.org/drawingml/2006/main" name="1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Textured">
  <a:themeElements>
    <a:clrScheme name="3_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3_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3_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3_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3_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3_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3_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3_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3_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_Default Design">
  <a:themeElements>
    <a:clrScheme name="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5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5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5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5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5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5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5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Echo">
  <a:themeElements>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fontScheme name="Ech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Echo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Echo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Echo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Echo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ho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Echo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Echo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3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6151</TotalTime>
  <Words>2487</Words>
  <Application>Microsoft Office PowerPoint</Application>
  <PresentationFormat>On-screen Show (4:3)</PresentationFormat>
  <Paragraphs>404</Paragraphs>
  <Slides>32</Slides>
  <Notes>32</Notes>
  <HiddenSlides>0</HiddenSlides>
  <MMClips>0</MMClips>
  <ScaleCrop>false</ScaleCrop>
  <HeadingPairs>
    <vt:vector size="8" baseType="variant">
      <vt:variant>
        <vt:lpstr>Fonts Used</vt:lpstr>
      </vt:variant>
      <vt:variant>
        <vt:i4>13</vt:i4>
      </vt:variant>
      <vt:variant>
        <vt:lpstr>Theme</vt:lpstr>
      </vt:variant>
      <vt:variant>
        <vt:i4>11</vt:i4>
      </vt:variant>
      <vt:variant>
        <vt:lpstr>Embedded OLE Servers</vt:lpstr>
      </vt:variant>
      <vt:variant>
        <vt:i4>1</vt:i4>
      </vt:variant>
      <vt:variant>
        <vt:lpstr>Slide Titles</vt:lpstr>
      </vt:variant>
      <vt:variant>
        <vt:i4>32</vt:i4>
      </vt:variant>
    </vt:vector>
  </HeadingPairs>
  <TitlesOfParts>
    <vt:vector size="57" baseType="lpstr">
      <vt:lpstr>Albertus</vt:lpstr>
      <vt:lpstr>Arial</vt:lpstr>
      <vt:lpstr>Arial Black</vt:lpstr>
      <vt:lpstr>Arial Narrow</vt:lpstr>
      <vt:lpstr>Calibri</vt:lpstr>
      <vt:lpstr>Comic Sans MS</vt:lpstr>
      <vt:lpstr>Cooper Black</vt:lpstr>
      <vt:lpstr>Impact</vt:lpstr>
      <vt:lpstr>Monotype Sorts</vt:lpstr>
      <vt:lpstr>Poor Richard</vt:lpstr>
      <vt:lpstr>Tahoma</vt:lpstr>
      <vt:lpstr>Times New Roman</vt:lpstr>
      <vt:lpstr>Wingdings</vt:lpstr>
      <vt:lpstr>14_Default Design</vt:lpstr>
      <vt:lpstr>5_Textured</vt:lpstr>
      <vt:lpstr>5_Default Design</vt:lpstr>
      <vt:lpstr>4_Textured</vt:lpstr>
      <vt:lpstr>6_Default Design</vt:lpstr>
      <vt:lpstr>Echo</vt:lpstr>
      <vt:lpstr>2_Default Design</vt:lpstr>
      <vt:lpstr>1_Default Design</vt:lpstr>
      <vt:lpstr>3_Default Design</vt:lpstr>
      <vt:lpstr>23_Default Design</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40yrs – The Most Important and Terrible in the Worlds History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Session Outline</vt:lpstr>
    </vt:vector>
  </TitlesOfParts>
  <Company>TAFESA - Adelaide North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dc:creator>
  <cp:lastModifiedBy>Christine Hornhardt</cp:lastModifiedBy>
  <cp:revision>183</cp:revision>
  <dcterms:created xsi:type="dcterms:W3CDTF">2011-11-29T23:14:44Z</dcterms:created>
  <dcterms:modified xsi:type="dcterms:W3CDTF">2024-07-19T12:32:33Z</dcterms:modified>
</cp:coreProperties>
</file>