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6" r:id="rId3"/>
    <p:sldMasterId id="2147483687" r:id="rId4"/>
    <p:sldMasterId id="214748368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5143500" cx="9144000"/>
  <p:notesSz cx="6858000" cy="9144000"/>
  <p:embeddedFontLst>
    <p:embeddedFont>
      <p:font typeface="Average"/>
      <p:regular r:id="rId28"/>
    </p:embeddedFont>
    <p:embeddedFont>
      <p:font typeface="Helvetica Neue"/>
      <p:regular r:id="rId29"/>
      <p:bold r:id="rId30"/>
      <p:italic r:id="rId31"/>
      <p:boldItalic r:id="rId32"/>
    </p:embeddedFont>
    <p:embeddedFont>
      <p:font typeface="Oswald"/>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Average-regular.fntdata"/><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HelveticaNeue-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elveticaNeue-italic.fntdata"/><Relationship Id="rId30" Type="http://schemas.openxmlformats.org/officeDocument/2006/relationships/font" Target="fonts/HelveticaNeue-bold.fntdata"/><Relationship Id="rId11" Type="http://schemas.openxmlformats.org/officeDocument/2006/relationships/slide" Target="slides/slide5.xml"/><Relationship Id="rId33" Type="http://schemas.openxmlformats.org/officeDocument/2006/relationships/font" Target="fonts/Oswald-regular.fntdata"/><Relationship Id="rId10" Type="http://schemas.openxmlformats.org/officeDocument/2006/relationships/slide" Target="slides/slide4.xml"/><Relationship Id="rId32" Type="http://schemas.openxmlformats.org/officeDocument/2006/relationships/font" Target="fonts/HelveticaNeue-boldItalic.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Oswald-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73b15b1663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73b15b1663_0_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44ee6d48a5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344ee6d48a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73b15b1663_0_38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g373b15b1663_0_3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719263b887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719263b887_0_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719dba0615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719dba0615_0_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73b15b1663_0_19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73b15b1663_0_1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73b15b1663_0_1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g373b15b1663_0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719263b88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719263b887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719263b887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719263b887_0_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719263b887_0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3719263b887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73b15b1663_0_32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73b15b1663_0_3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3125" lIns="93125" spcFirstLastPara="1" rIns="93125" wrap="square" tIns="931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3125" lIns="93125" spcFirstLastPara="1" rIns="93125" wrap="square" tIns="931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3125" lIns="93125" spcFirstLastPara="1" rIns="93125" wrap="square" tIns="931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58925" lIns="58925" spcFirstLastPara="1" rIns="58925" wrap="square" tIns="58925">
            <a:normAutofit/>
          </a:bodyPr>
          <a:lstStyle>
            <a:lvl1pPr lvl="0" algn="ctr">
              <a:spcBef>
                <a:spcPts val="0"/>
              </a:spcBef>
              <a:spcAft>
                <a:spcPts val="0"/>
              </a:spcAft>
              <a:buSzPts val="4898"/>
              <a:buNone/>
              <a:defRPr sz="4898"/>
            </a:lvl1pPr>
            <a:lvl2pPr lvl="1" algn="ctr">
              <a:spcBef>
                <a:spcPts val="0"/>
              </a:spcBef>
              <a:spcAft>
                <a:spcPts val="0"/>
              </a:spcAft>
              <a:buSzPts val="4898"/>
              <a:buNone/>
              <a:defRPr sz="4898"/>
            </a:lvl2pPr>
            <a:lvl3pPr lvl="2" algn="ctr">
              <a:spcBef>
                <a:spcPts val="0"/>
              </a:spcBef>
              <a:spcAft>
                <a:spcPts val="0"/>
              </a:spcAft>
              <a:buSzPts val="4898"/>
              <a:buNone/>
              <a:defRPr sz="4898"/>
            </a:lvl3pPr>
            <a:lvl4pPr lvl="3" algn="ctr">
              <a:spcBef>
                <a:spcPts val="0"/>
              </a:spcBef>
              <a:spcAft>
                <a:spcPts val="0"/>
              </a:spcAft>
              <a:buSzPts val="4898"/>
              <a:buNone/>
              <a:defRPr sz="4898"/>
            </a:lvl4pPr>
            <a:lvl5pPr lvl="4" algn="ctr">
              <a:spcBef>
                <a:spcPts val="0"/>
              </a:spcBef>
              <a:spcAft>
                <a:spcPts val="0"/>
              </a:spcAft>
              <a:buSzPts val="4898"/>
              <a:buNone/>
              <a:defRPr sz="4898"/>
            </a:lvl5pPr>
            <a:lvl6pPr lvl="5" algn="ctr">
              <a:spcBef>
                <a:spcPts val="0"/>
              </a:spcBef>
              <a:spcAft>
                <a:spcPts val="0"/>
              </a:spcAft>
              <a:buSzPts val="4898"/>
              <a:buNone/>
              <a:defRPr sz="4898"/>
            </a:lvl6pPr>
            <a:lvl7pPr lvl="6" algn="ctr">
              <a:spcBef>
                <a:spcPts val="0"/>
              </a:spcBef>
              <a:spcAft>
                <a:spcPts val="0"/>
              </a:spcAft>
              <a:buSzPts val="4898"/>
              <a:buNone/>
              <a:defRPr sz="4898"/>
            </a:lvl7pPr>
            <a:lvl8pPr lvl="7" algn="ctr">
              <a:spcBef>
                <a:spcPts val="0"/>
              </a:spcBef>
              <a:spcAft>
                <a:spcPts val="0"/>
              </a:spcAft>
              <a:buSzPts val="4898"/>
              <a:buNone/>
              <a:defRPr sz="4898"/>
            </a:lvl8pPr>
            <a:lvl9pPr lvl="8" algn="ctr">
              <a:spcBef>
                <a:spcPts val="0"/>
              </a:spcBef>
              <a:spcAft>
                <a:spcPts val="0"/>
              </a:spcAft>
              <a:buSzPts val="4898"/>
              <a:buNone/>
              <a:defRPr sz="4898"/>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58925" lIns="58925" spcFirstLastPara="1" rIns="58925" wrap="square" tIns="58925">
            <a:normAutofit/>
          </a:bodyPr>
          <a:lstStyle>
            <a:lvl1pPr lvl="0" algn="ctr">
              <a:lnSpc>
                <a:spcPct val="100000"/>
              </a:lnSpc>
              <a:spcBef>
                <a:spcPts val="0"/>
              </a:spcBef>
              <a:spcAft>
                <a:spcPts val="0"/>
              </a:spcAft>
              <a:buSzPts val="2127"/>
              <a:buNone/>
              <a:defRPr sz="2126"/>
            </a:lvl1pPr>
            <a:lvl2pPr lvl="1" algn="ctr">
              <a:lnSpc>
                <a:spcPct val="100000"/>
              </a:lnSpc>
              <a:spcBef>
                <a:spcPts val="0"/>
              </a:spcBef>
              <a:spcAft>
                <a:spcPts val="0"/>
              </a:spcAft>
              <a:buSzPts val="2127"/>
              <a:buNone/>
              <a:defRPr sz="2126"/>
            </a:lvl2pPr>
            <a:lvl3pPr lvl="2" algn="ctr">
              <a:lnSpc>
                <a:spcPct val="100000"/>
              </a:lnSpc>
              <a:spcBef>
                <a:spcPts val="0"/>
              </a:spcBef>
              <a:spcAft>
                <a:spcPts val="0"/>
              </a:spcAft>
              <a:buSzPts val="2127"/>
              <a:buNone/>
              <a:defRPr sz="2126"/>
            </a:lvl3pPr>
            <a:lvl4pPr lvl="3" algn="ctr">
              <a:lnSpc>
                <a:spcPct val="100000"/>
              </a:lnSpc>
              <a:spcBef>
                <a:spcPts val="0"/>
              </a:spcBef>
              <a:spcAft>
                <a:spcPts val="0"/>
              </a:spcAft>
              <a:buSzPts val="2127"/>
              <a:buNone/>
              <a:defRPr sz="2126"/>
            </a:lvl4pPr>
            <a:lvl5pPr lvl="4" algn="ctr">
              <a:lnSpc>
                <a:spcPct val="100000"/>
              </a:lnSpc>
              <a:spcBef>
                <a:spcPts val="0"/>
              </a:spcBef>
              <a:spcAft>
                <a:spcPts val="0"/>
              </a:spcAft>
              <a:buSzPts val="2127"/>
              <a:buNone/>
              <a:defRPr sz="2126"/>
            </a:lvl5pPr>
            <a:lvl6pPr lvl="5" algn="ctr">
              <a:lnSpc>
                <a:spcPct val="100000"/>
              </a:lnSpc>
              <a:spcBef>
                <a:spcPts val="0"/>
              </a:spcBef>
              <a:spcAft>
                <a:spcPts val="0"/>
              </a:spcAft>
              <a:buSzPts val="2127"/>
              <a:buNone/>
              <a:defRPr sz="2126"/>
            </a:lvl6pPr>
            <a:lvl7pPr lvl="6" algn="ctr">
              <a:lnSpc>
                <a:spcPct val="100000"/>
              </a:lnSpc>
              <a:spcBef>
                <a:spcPts val="0"/>
              </a:spcBef>
              <a:spcAft>
                <a:spcPts val="0"/>
              </a:spcAft>
              <a:buSzPts val="2127"/>
              <a:buNone/>
              <a:defRPr sz="2126"/>
            </a:lvl7pPr>
            <a:lvl8pPr lvl="7" algn="ctr">
              <a:lnSpc>
                <a:spcPct val="100000"/>
              </a:lnSpc>
              <a:spcBef>
                <a:spcPts val="0"/>
              </a:spcBef>
              <a:spcAft>
                <a:spcPts val="0"/>
              </a:spcAft>
              <a:buSzPts val="2127"/>
              <a:buNone/>
              <a:defRPr sz="2126"/>
            </a:lvl8pPr>
            <a:lvl9pPr lvl="8" algn="ctr">
              <a:lnSpc>
                <a:spcPct val="100000"/>
              </a:lnSpc>
              <a:spcBef>
                <a:spcPts val="0"/>
              </a:spcBef>
              <a:spcAft>
                <a:spcPts val="0"/>
              </a:spcAft>
              <a:buSzPts val="2127"/>
              <a:buNone/>
              <a:defRPr sz="2126"/>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58925" lIns="58925" spcFirstLastPara="1" rIns="58925" wrap="square" tIns="58925">
            <a:normAutofit/>
          </a:bodyPr>
          <a:lstStyle>
            <a:lvl1pPr lvl="0" algn="ctr">
              <a:spcBef>
                <a:spcPts val="0"/>
              </a:spcBef>
              <a:spcAft>
                <a:spcPts val="0"/>
              </a:spcAft>
              <a:buSzPts val="12246"/>
              <a:buNone/>
              <a:defRPr sz="12246"/>
            </a:lvl1pPr>
            <a:lvl2pPr lvl="1" algn="ctr">
              <a:spcBef>
                <a:spcPts val="0"/>
              </a:spcBef>
              <a:spcAft>
                <a:spcPts val="0"/>
              </a:spcAft>
              <a:buSzPts val="12246"/>
              <a:buNone/>
              <a:defRPr sz="12246"/>
            </a:lvl2pPr>
            <a:lvl3pPr lvl="2" algn="ctr">
              <a:spcBef>
                <a:spcPts val="0"/>
              </a:spcBef>
              <a:spcAft>
                <a:spcPts val="0"/>
              </a:spcAft>
              <a:buSzPts val="12246"/>
              <a:buNone/>
              <a:defRPr sz="12246"/>
            </a:lvl3pPr>
            <a:lvl4pPr lvl="3" algn="ctr">
              <a:spcBef>
                <a:spcPts val="0"/>
              </a:spcBef>
              <a:spcAft>
                <a:spcPts val="0"/>
              </a:spcAft>
              <a:buSzPts val="12246"/>
              <a:buNone/>
              <a:defRPr sz="12246"/>
            </a:lvl4pPr>
            <a:lvl5pPr lvl="4" algn="ctr">
              <a:spcBef>
                <a:spcPts val="0"/>
              </a:spcBef>
              <a:spcAft>
                <a:spcPts val="0"/>
              </a:spcAft>
              <a:buSzPts val="12246"/>
              <a:buNone/>
              <a:defRPr sz="12246"/>
            </a:lvl5pPr>
            <a:lvl6pPr lvl="5" algn="ctr">
              <a:spcBef>
                <a:spcPts val="0"/>
              </a:spcBef>
              <a:spcAft>
                <a:spcPts val="0"/>
              </a:spcAft>
              <a:buSzPts val="12246"/>
              <a:buNone/>
              <a:defRPr sz="12246"/>
            </a:lvl6pPr>
            <a:lvl7pPr lvl="6" algn="ctr">
              <a:spcBef>
                <a:spcPts val="0"/>
              </a:spcBef>
              <a:spcAft>
                <a:spcPts val="0"/>
              </a:spcAft>
              <a:buSzPts val="12246"/>
              <a:buNone/>
              <a:defRPr sz="12246"/>
            </a:lvl7pPr>
            <a:lvl8pPr lvl="7" algn="ctr">
              <a:spcBef>
                <a:spcPts val="0"/>
              </a:spcBef>
              <a:spcAft>
                <a:spcPts val="0"/>
              </a:spcAft>
              <a:buSzPts val="12246"/>
              <a:buNone/>
              <a:defRPr sz="12246"/>
            </a:lvl8pPr>
            <a:lvl9pPr lvl="8" algn="ctr">
              <a:spcBef>
                <a:spcPts val="0"/>
              </a:spcBef>
              <a:spcAft>
                <a:spcPts val="0"/>
              </a:spcAft>
              <a:buSzPts val="12246"/>
              <a:buNone/>
              <a:defRPr sz="12246"/>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58925" lIns="58925" spcFirstLastPara="1" rIns="58925" wrap="square" tIns="58925">
            <a:normAutofit/>
          </a:bodyPr>
          <a:lstStyle>
            <a:lvl1pPr indent="-343197" lvl="0" marL="457200" algn="ctr">
              <a:spcBef>
                <a:spcPts val="0"/>
              </a:spcBef>
              <a:spcAft>
                <a:spcPts val="0"/>
              </a:spcAft>
              <a:buSzPts val="1805"/>
              <a:buChar char="●"/>
              <a:defRPr sz="1804"/>
            </a:lvl1pPr>
            <a:lvl2pPr indent="-318641" lvl="1" marL="914400" algn="ctr">
              <a:spcBef>
                <a:spcPts val="0"/>
              </a:spcBef>
              <a:spcAft>
                <a:spcPts val="0"/>
              </a:spcAft>
              <a:buSzPts val="1418"/>
              <a:buChar char="○"/>
              <a:defRPr sz="1417"/>
            </a:lvl2pPr>
            <a:lvl3pPr indent="-318641" lvl="2" marL="1371600" algn="ctr">
              <a:spcBef>
                <a:spcPts val="0"/>
              </a:spcBef>
              <a:spcAft>
                <a:spcPts val="0"/>
              </a:spcAft>
              <a:buSzPts val="1418"/>
              <a:buChar char="■"/>
              <a:defRPr sz="1417"/>
            </a:lvl3pPr>
            <a:lvl4pPr indent="-318641" lvl="3" marL="1828800" algn="ctr">
              <a:spcBef>
                <a:spcPts val="0"/>
              </a:spcBef>
              <a:spcAft>
                <a:spcPts val="0"/>
              </a:spcAft>
              <a:buSzPts val="1418"/>
              <a:buChar char="●"/>
              <a:defRPr sz="1417"/>
            </a:lvl4pPr>
            <a:lvl5pPr indent="-318641" lvl="4" marL="2286000" algn="ctr">
              <a:spcBef>
                <a:spcPts val="0"/>
              </a:spcBef>
              <a:spcAft>
                <a:spcPts val="0"/>
              </a:spcAft>
              <a:buSzPts val="1418"/>
              <a:buChar char="○"/>
              <a:defRPr sz="1417"/>
            </a:lvl5pPr>
            <a:lvl6pPr indent="-318641" lvl="5" marL="2743200" algn="ctr">
              <a:spcBef>
                <a:spcPts val="0"/>
              </a:spcBef>
              <a:spcAft>
                <a:spcPts val="0"/>
              </a:spcAft>
              <a:buSzPts val="1418"/>
              <a:buChar char="■"/>
              <a:defRPr sz="1417"/>
            </a:lvl6pPr>
            <a:lvl7pPr indent="-318641" lvl="6" marL="3200400" algn="ctr">
              <a:spcBef>
                <a:spcPts val="0"/>
              </a:spcBef>
              <a:spcAft>
                <a:spcPts val="0"/>
              </a:spcAft>
              <a:buSzPts val="1418"/>
              <a:buChar char="●"/>
              <a:defRPr sz="1417"/>
            </a:lvl7pPr>
            <a:lvl8pPr indent="-318641" lvl="7" marL="3657600" algn="ctr">
              <a:spcBef>
                <a:spcPts val="0"/>
              </a:spcBef>
              <a:spcAft>
                <a:spcPts val="0"/>
              </a:spcAft>
              <a:buSzPts val="1418"/>
              <a:buChar char="○"/>
              <a:defRPr sz="1417"/>
            </a:lvl8pPr>
            <a:lvl9pPr indent="-318641" lvl="8" marL="4114800" algn="ctr">
              <a:spcBef>
                <a:spcPts val="0"/>
              </a:spcBef>
              <a:spcAft>
                <a:spcPts val="0"/>
              </a:spcAft>
              <a:buSzPts val="1418"/>
              <a:buChar char="■"/>
              <a:defRPr sz="1417"/>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TITLE_AND_BODY_1">
    <p:bg>
      <p:bgPr>
        <a:solidFill>
          <a:schemeClr val="lt2"/>
        </a:solidFill>
      </p:bgPr>
    </p:bg>
    <p:spTree>
      <p:nvGrpSpPr>
        <p:cNvPr id="55" name="Shape 55"/>
        <p:cNvGrpSpPr/>
        <p:nvPr/>
      </p:nvGrpSpPr>
      <p:grpSpPr>
        <a:xfrm>
          <a:off x="0" y="0"/>
          <a:ext cx="0" cy="0"/>
          <a:chOff x="0" y="0"/>
          <a:chExt cx="0" cy="0"/>
        </a:xfrm>
      </p:grpSpPr>
      <p:sp>
        <p:nvSpPr>
          <p:cNvPr id="56" name="Google Shape;56;p13"/>
          <p:cNvSpPr/>
          <p:nvPr>
            <p:ph idx="2" type="pic"/>
          </p:nvPr>
        </p:nvSpPr>
        <p:spPr>
          <a:xfrm>
            <a:off x="-857250" y="-33486"/>
            <a:ext cx="10949400" cy="5297700"/>
          </a:xfrm>
          <a:prstGeom prst="rect">
            <a:avLst/>
          </a:prstGeom>
          <a:noFill/>
          <a:ln>
            <a:noFill/>
          </a:ln>
        </p:spPr>
      </p:sp>
      <p:sp>
        <p:nvSpPr>
          <p:cNvPr id="57" name="Google Shape;57;p13"/>
          <p:cNvSpPr txBox="1"/>
          <p:nvPr>
            <p:ph idx="12" type="sldNum"/>
          </p:nvPr>
        </p:nvSpPr>
        <p:spPr>
          <a:xfrm>
            <a:off x="4429124" y="4882307"/>
            <a:ext cx="288000" cy="244800"/>
          </a:xfrm>
          <a:prstGeom prst="rect">
            <a:avLst/>
          </a:prstGeom>
          <a:noFill/>
          <a:ln>
            <a:noFill/>
          </a:ln>
        </p:spPr>
        <p:txBody>
          <a:bodyPr anchorCtr="0" anchor="t" bIns="32750" lIns="32750" spcFirstLastPara="1" rIns="32750" wrap="square" tIns="32750">
            <a:spAutoFit/>
          </a:bodyPr>
          <a:lstStyle>
            <a:lvl1pPr indent="0" lvl="0"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1pPr>
            <a:lvl2pPr indent="0" lvl="1"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2pPr>
            <a:lvl3pPr indent="0" lvl="2"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3pPr>
            <a:lvl4pPr indent="0" lvl="3"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4pPr>
            <a:lvl5pPr indent="0" lvl="4"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5pPr>
            <a:lvl6pPr indent="0" lvl="5"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6pPr>
            <a:lvl7pPr indent="0" lvl="6"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7pPr>
            <a:lvl8pPr indent="0" lvl="7"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8pPr>
            <a:lvl9pPr indent="0" lvl="8"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b="0" sz="1031">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58" name="Shape 58"/>
        <p:cNvGrpSpPr/>
        <p:nvPr/>
      </p:nvGrpSpPr>
      <p:grpSpPr>
        <a:xfrm>
          <a:off x="0" y="0"/>
          <a:ext cx="0" cy="0"/>
          <a:chOff x="0" y="0"/>
          <a:chExt cx="0" cy="0"/>
        </a:xfrm>
      </p:grpSpPr>
      <p:sp>
        <p:nvSpPr>
          <p:cNvPr id="59" name="Google Shape;59;p14"/>
          <p:cNvSpPr txBox="1"/>
          <p:nvPr>
            <p:ph type="title"/>
          </p:nvPr>
        </p:nvSpPr>
        <p:spPr>
          <a:xfrm>
            <a:off x="634008" y="334863"/>
            <a:ext cx="7875900" cy="904200"/>
          </a:xfrm>
          <a:prstGeom prst="rect">
            <a:avLst/>
          </a:prstGeom>
          <a:noFill/>
          <a:ln>
            <a:noFill/>
          </a:ln>
        </p:spPr>
        <p:txBody>
          <a:bodyPr anchorCtr="0" anchor="t" bIns="32750" lIns="32750" spcFirstLastPara="1" rIns="32750" wrap="square" tIns="32750">
            <a:normAutofit/>
          </a:bodyPr>
          <a:lstStyle>
            <a:lvl1pPr lvl="0" algn="l">
              <a:lnSpc>
                <a:spcPct val="80000"/>
              </a:lnSpc>
              <a:spcBef>
                <a:spcPts val="0"/>
              </a:spcBef>
              <a:spcAft>
                <a:spcPts val="0"/>
              </a:spcAft>
              <a:buClr>
                <a:srgbClr val="3E3B39"/>
              </a:buClr>
              <a:buSzPts val="1160"/>
              <a:buNone/>
              <a:defRPr sz="3029"/>
            </a:lvl1pPr>
            <a:lvl2pPr lvl="1" algn="l">
              <a:lnSpc>
                <a:spcPct val="80000"/>
              </a:lnSpc>
              <a:spcBef>
                <a:spcPts val="0"/>
              </a:spcBef>
              <a:spcAft>
                <a:spcPts val="0"/>
              </a:spcAft>
              <a:buClr>
                <a:srgbClr val="3E3B39"/>
              </a:buClr>
              <a:buSzPts val="1160"/>
              <a:buNone/>
              <a:defRPr sz="3029"/>
            </a:lvl2pPr>
            <a:lvl3pPr lvl="2" algn="l">
              <a:lnSpc>
                <a:spcPct val="80000"/>
              </a:lnSpc>
              <a:spcBef>
                <a:spcPts val="0"/>
              </a:spcBef>
              <a:spcAft>
                <a:spcPts val="0"/>
              </a:spcAft>
              <a:buClr>
                <a:srgbClr val="3E3B39"/>
              </a:buClr>
              <a:buSzPts val="1160"/>
              <a:buNone/>
              <a:defRPr sz="3029"/>
            </a:lvl3pPr>
            <a:lvl4pPr lvl="3" algn="l">
              <a:lnSpc>
                <a:spcPct val="80000"/>
              </a:lnSpc>
              <a:spcBef>
                <a:spcPts val="0"/>
              </a:spcBef>
              <a:spcAft>
                <a:spcPts val="0"/>
              </a:spcAft>
              <a:buClr>
                <a:srgbClr val="3E3B39"/>
              </a:buClr>
              <a:buSzPts val="1160"/>
              <a:buNone/>
              <a:defRPr sz="3029"/>
            </a:lvl4pPr>
            <a:lvl5pPr lvl="4" algn="l">
              <a:lnSpc>
                <a:spcPct val="80000"/>
              </a:lnSpc>
              <a:spcBef>
                <a:spcPts val="0"/>
              </a:spcBef>
              <a:spcAft>
                <a:spcPts val="0"/>
              </a:spcAft>
              <a:buClr>
                <a:srgbClr val="3E3B39"/>
              </a:buClr>
              <a:buSzPts val="1160"/>
              <a:buNone/>
              <a:defRPr sz="3029"/>
            </a:lvl5pPr>
            <a:lvl6pPr lvl="5" algn="l">
              <a:lnSpc>
                <a:spcPct val="80000"/>
              </a:lnSpc>
              <a:spcBef>
                <a:spcPts val="0"/>
              </a:spcBef>
              <a:spcAft>
                <a:spcPts val="0"/>
              </a:spcAft>
              <a:buClr>
                <a:srgbClr val="3E3B39"/>
              </a:buClr>
              <a:buSzPts val="1160"/>
              <a:buNone/>
              <a:defRPr sz="3029"/>
            </a:lvl6pPr>
            <a:lvl7pPr lvl="6" algn="l">
              <a:lnSpc>
                <a:spcPct val="80000"/>
              </a:lnSpc>
              <a:spcBef>
                <a:spcPts val="0"/>
              </a:spcBef>
              <a:spcAft>
                <a:spcPts val="0"/>
              </a:spcAft>
              <a:buClr>
                <a:srgbClr val="3E3B39"/>
              </a:buClr>
              <a:buSzPts val="1160"/>
              <a:buNone/>
              <a:defRPr sz="3029"/>
            </a:lvl7pPr>
            <a:lvl8pPr lvl="7" algn="l">
              <a:lnSpc>
                <a:spcPct val="80000"/>
              </a:lnSpc>
              <a:spcBef>
                <a:spcPts val="0"/>
              </a:spcBef>
              <a:spcAft>
                <a:spcPts val="0"/>
              </a:spcAft>
              <a:buClr>
                <a:srgbClr val="3E3B39"/>
              </a:buClr>
              <a:buSzPts val="1160"/>
              <a:buNone/>
              <a:defRPr sz="3029"/>
            </a:lvl8pPr>
            <a:lvl9pPr lvl="8" algn="l">
              <a:lnSpc>
                <a:spcPct val="80000"/>
              </a:lnSpc>
              <a:spcBef>
                <a:spcPts val="0"/>
              </a:spcBef>
              <a:spcAft>
                <a:spcPts val="0"/>
              </a:spcAft>
              <a:buClr>
                <a:srgbClr val="3E3B39"/>
              </a:buClr>
              <a:buSzPts val="1160"/>
              <a:buNone/>
              <a:defRPr sz="3029"/>
            </a:lvl9pPr>
          </a:lstStyle>
          <a:p/>
        </p:txBody>
      </p:sp>
      <p:sp>
        <p:nvSpPr>
          <p:cNvPr id="60" name="Google Shape;60;p14"/>
          <p:cNvSpPr txBox="1"/>
          <p:nvPr>
            <p:ph idx="1" type="body"/>
          </p:nvPr>
        </p:nvSpPr>
        <p:spPr>
          <a:xfrm>
            <a:off x="634008" y="1372939"/>
            <a:ext cx="7875900" cy="3147900"/>
          </a:xfrm>
          <a:prstGeom prst="rect">
            <a:avLst/>
          </a:prstGeom>
          <a:noFill/>
          <a:ln>
            <a:noFill/>
          </a:ln>
        </p:spPr>
        <p:txBody>
          <a:bodyPr anchorCtr="0" anchor="ctr" bIns="32750" lIns="32750" spcFirstLastPara="1" rIns="32750" wrap="square" tIns="32750">
            <a:normAutofit/>
          </a:bodyPr>
          <a:lstStyle>
            <a:lvl1pPr indent="-283852" lvl="0" marL="457200" algn="l">
              <a:lnSpc>
                <a:spcPct val="100000"/>
              </a:lnSpc>
              <a:spcBef>
                <a:spcPts val="2063"/>
              </a:spcBef>
              <a:spcAft>
                <a:spcPts val="0"/>
              </a:spcAft>
              <a:buClr>
                <a:srgbClr val="5E524C"/>
              </a:buClr>
              <a:buSzPts val="870"/>
              <a:buChar char="●"/>
              <a:defRPr sz="1804"/>
            </a:lvl1pPr>
            <a:lvl2pPr indent="-283852" lvl="1" marL="914400" algn="l">
              <a:lnSpc>
                <a:spcPct val="100000"/>
              </a:lnSpc>
              <a:spcBef>
                <a:spcPts val="2063"/>
              </a:spcBef>
              <a:spcAft>
                <a:spcPts val="0"/>
              </a:spcAft>
              <a:buClr>
                <a:srgbClr val="5E524C"/>
              </a:buClr>
              <a:buSzPts val="870"/>
              <a:buChar char="○"/>
              <a:defRPr sz="1417"/>
            </a:lvl2pPr>
            <a:lvl3pPr indent="-283852" lvl="2" marL="1371600" algn="l">
              <a:lnSpc>
                <a:spcPct val="100000"/>
              </a:lnSpc>
              <a:spcBef>
                <a:spcPts val="2063"/>
              </a:spcBef>
              <a:spcAft>
                <a:spcPts val="0"/>
              </a:spcAft>
              <a:buClr>
                <a:srgbClr val="5E524C"/>
              </a:buClr>
              <a:buSzPts val="870"/>
              <a:buChar char="■"/>
              <a:defRPr sz="1417"/>
            </a:lvl3pPr>
            <a:lvl4pPr indent="-283852" lvl="3" marL="1828800" algn="l">
              <a:lnSpc>
                <a:spcPct val="100000"/>
              </a:lnSpc>
              <a:spcBef>
                <a:spcPts val="2063"/>
              </a:spcBef>
              <a:spcAft>
                <a:spcPts val="0"/>
              </a:spcAft>
              <a:buClr>
                <a:srgbClr val="5E524C"/>
              </a:buClr>
              <a:buSzPts val="870"/>
              <a:buChar char="●"/>
              <a:defRPr sz="1417"/>
            </a:lvl4pPr>
            <a:lvl5pPr indent="-283852" lvl="4" marL="2286000" algn="l">
              <a:lnSpc>
                <a:spcPct val="100000"/>
              </a:lnSpc>
              <a:spcBef>
                <a:spcPts val="2063"/>
              </a:spcBef>
              <a:spcAft>
                <a:spcPts val="0"/>
              </a:spcAft>
              <a:buClr>
                <a:srgbClr val="5E524C"/>
              </a:buClr>
              <a:buSzPts val="870"/>
              <a:buChar char="○"/>
              <a:defRPr sz="1417"/>
            </a:lvl5pPr>
            <a:lvl6pPr indent="-283852" lvl="5" marL="2743200" algn="l">
              <a:lnSpc>
                <a:spcPct val="100000"/>
              </a:lnSpc>
              <a:spcBef>
                <a:spcPts val="2063"/>
              </a:spcBef>
              <a:spcAft>
                <a:spcPts val="0"/>
              </a:spcAft>
              <a:buClr>
                <a:srgbClr val="5E524C"/>
              </a:buClr>
              <a:buSzPts val="870"/>
              <a:buChar char="■"/>
              <a:defRPr sz="1417"/>
            </a:lvl6pPr>
            <a:lvl7pPr indent="-283852" lvl="6" marL="3200400" algn="l">
              <a:lnSpc>
                <a:spcPct val="100000"/>
              </a:lnSpc>
              <a:spcBef>
                <a:spcPts val="2063"/>
              </a:spcBef>
              <a:spcAft>
                <a:spcPts val="0"/>
              </a:spcAft>
              <a:buClr>
                <a:srgbClr val="5E524C"/>
              </a:buClr>
              <a:buSzPts val="870"/>
              <a:buChar char="●"/>
              <a:defRPr sz="1417"/>
            </a:lvl7pPr>
            <a:lvl8pPr indent="-283852" lvl="7" marL="3657600" algn="l">
              <a:lnSpc>
                <a:spcPct val="100000"/>
              </a:lnSpc>
              <a:spcBef>
                <a:spcPts val="2063"/>
              </a:spcBef>
              <a:spcAft>
                <a:spcPts val="0"/>
              </a:spcAft>
              <a:buClr>
                <a:srgbClr val="5E524C"/>
              </a:buClr>
              <a:buSzPts val="870"/>
              <a:buChar char="○"/>
              <a:defRPr sz="1417"/>
            </a:lvl8pPr>
            <a:lvl9pPr indent="-283852" lvl="8" marL="4114800" algn="l">
              <a:lnSpc>
                <a:spcPct val="100000"/>
              </a:lnSpc>
              <a:spcBef>
                <a:spcPts val="2063"/>
              </a:spcBef>
              <a:spcAft>
                <a:spcPts val="0"/>
              </a:spcAft>
              <a:buClr>
                <a:srgbClr val="5E524C"/>
              </a:buClr>
              <a:buSzPts val="870"/>
              <a:buChar char="■"/>
              <a:defRPr sz="1417"/>
            </a:lvl9pPr>
          </a:lstStyle>
          <a:p/>
        </p:txBody>
      </p:sp>
      <p:sp>
        <p:nvSpPr>
          <p:cNvPr id="61" name="Google Shape;61;p14"/>
          <p:cNvSpPr txBox="1"/>
          <p:nvPr>
            <p:ph idx="12" type="sldNum"/>
          </p:nvPr>
        </p:nvSpPr>
        <p:spPr>
          <a:xfrm>
            <a:off x="4429124" y="4882307"/>
            <a:ext cx="288000" cy="244800"/>
          </a:xfrm>
          <a:prstGeom prst="rect">
            <a:avLst/>
          </a:prstGeom>
          <a:noFill/>
          <a:ln>
            <a:noFill/>
          </a:ln>
        </p:spPr>
        <p:txBody>
          <a:bodyPr anchorCtr="0" anchor="t" bIns="32750" lIns="32750" spcFirstLastPara="1" rIns="32750" wrap="square" tIns="32750">
            <a:spAutoFit/>
          </a:bodyPr>
          <a:lstStyle>
            <a:lvl1pPr indent="0" lvl="0"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1pPr>
            <a:lvl2pPr indent="0" lvl="1"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2pPr>
            <a:lvl3pPr indent="0" lvl="2"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3pPr>
            <a:lvl4pPr indent="0" lvl="3"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4pPr>
            <a:lvl5pPr indent="0" lvl="4"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5pPr>
            <a:lvl6pPr indent="0" lvl="5"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6pPr>
            <a:lvl7pPr indent="0" lvl="6"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7pPr>
            <a:lvl8pPr indent="0" lvl="7"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8pPr>
            <a:lvl9pPr indent="0" lvl="8" marL="0" algn="ctr">
              <a:lnSpc>
                <a:spcPct val="100000"/>
              </a:lnSpc>
              <a:spcBef>
                <a:spcPts val="0"/>
              </a:spcBef>
              <a:spcAft>
                <a:spcPts val="0"/>
              </a:spcAft>
              <a:buClr>
                <a:srgbClr val="5E524C"/>
              </a:buClr>
              <a:buSzPts val="1160"/>
              <a:buFont typeface="Avenir"/>
              <a:buNone/>
              <a:defRPr b="1" i="0" sz="1160" cap="none">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b="0" sz="1031">
              <a:latin typeface="Average"/>
              <a:ea typeface="Average"/>
              <a:cs typeface="Average"/>
              <a:sym typeface="Average"/>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1" showMasterSp="0">
  <p:cSld name="Photo">
    <p:spTree>
      <p:nvGrpSpPr>
        <p:cNvPr id="62" name="Shape 62"/>
        <p:cNvGrpSpPr/>
        <p:nvPr/>
      </p:nvGrpSpPr>
      <p:grpSpPr>
        <a:xfrm>
          <a:off x="0" y="0"/>
          <a:ext cx="0" cy="0"/>
          <a:chOff x="0" y="0"/>
          <a:chExt cx="0" cy="0"/>
        </a:xfrm>
      </p:grpSpPr>
      <p:sp>
        <p:nvSpPr>
          <p:cNvPr id="63" name="Google Shape;63;p15"/>
          <p:cNvSpPr/>
          <p:nvPr>
            <p:ph idx="2" type="pic"/>
          </p:nvPr>
        </p:nvSpPr>
        <p:spPr>
          <a:xfrm>
            <a:off x="-857250" y="-33486"/>
            <a:ext cx="10949400" cy="5297700"/>
          </a:xfrm>
          <a:prstGeom prst="rect">
            <a:avLst/>
          </a:prstGeom>
          <a:noFill/>
          <a:ln>
            <a:noFill/>
          </a:ln>
        </p:spPr>
      </p:sp>
      <p:sp>
        <p:nvSpPr>
          <p:cNvPr id="64" name="Google Shape;64;p15"/>
          <p:cNvSpPr txBox="1"/>
          <p:nvPr>
            <p:ph idx="12" type="sldNum"/>
          </p:nvPr>
        </p:nvSpPr>
        <p:spPr>
          <a:xfrm>
            <a:off x="4429124" y="4882307"/>
            <a:ext cx="288000" cy="255900"/>
          </a:xfrm>
          <a:prstGeom prst="rect">
            <a:avLst/>
          </a:prstGeom>
          <a:noFill/>
          <a:ln>
            <a:noFill/>
          </a:ln>
        </p:spPr>
        <p:txBody>
          <a:bodyPr anchorCtr="0" anchor="t" bIns="33350" lIns="33350" spcFirstLastPara="1" rIns="33350" wrap="square" tIns="33350">
            <a:spAutoFit/>
          </a:bodyPr>
          <a:lstStyle>
            <a:lvl1pPr indent="0" lvl="0"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1pPr>
            <a:lvl2pPr indent="0" lvl="1"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2pPr>
            <a:lvl3pPr indent="0" lvl="2"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3pPr>
            <a:lvl4pPr indent="0" lvl="3"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4pPr>
            <a:lvl5pPr indent="0" lvl="4"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5pPr>
            <a:lvl6pPr indent="0" lvl="5"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6pPr>
            <a:lvl7pPr indent="0" lvl="6"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7pPr>
            <a:lvl8pPr indent="0" lvl="7"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8pPr>
            <a:lvl9pPr indent="0" lvl="8"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b="0" sz="1031">
              <a:latin typeface="Average"/>
              <a:ea typeface="Average"/>
              <a:cs typeface="Average"/>
              <a:sym typeface="Average"/>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9" name="Shape 69"/>
        <p:cNvGrpSpPr/>
        <p:nvPr/>
      </p:nvGrpSpPr>
      <p:grpSpPr>
        <a:xfrm>
          <a:off x="0" y="0"/>
          <a:ext cx="0" cy="0"/>
          <a:chOff x="0" y="0"/>
          <a:chExt cx="0" cy="0"/>
        </a:xfrm>
      </p:grpSpPr>
      <p:grpSp>
        <p:nvGrpSpPr>
          <p:cNvPr id="70" name="Google Shape;70;p17"/>
          <p:cNvGrpSpPr/>
          <p:nvPr/>
        </p:nvGrpSpPr>
        <p:grpSpPr>
          <a:xfrm>
            <a:off x="4350279" y="2855377"/>
            <a:ext cx="443589" cy="105632"/>
            <a:chOff x="4137525" y="2915950"/>
            <a:chExt cx="869100" cy="207000"/>
          </a:xfrm>
        </p:grpSpPr>
        <p:sp>
          <p:nvSpPr>
            <p:cNvPr id="71" name="Google Shape;71;p17"/>
            <p:cNvSpPr/>
            <p:nvPr/>
          </p:nvSpPr>
          <p:spPr>
            <a:xfrm>
              <a:off x="4468575" y="2915950"/>
              <a:ext cx="207000" cy="207000"/>
            </a:xfrm>
            <a:prstGeom prst="ellipse">
              <a:avLst/>
            </a:prstGeom>
            <a:solidFill>
              <a:schemeClr val="dk1"/>
            </a:solidFill>
            <a:ln>
              <a:noFill/>
            </a:ln>
          </p:spPr>
          <p:txBody>
            <a:bodyPr anchorCtr="0" anchor="ctr" bIns="93125" lIns="93125" spcFirstLastPara="1" rIns="93125" wrap="square" tIns="93125">
              <a:noAutofit/>
            </a:bodyPr>
            <a:lstStyle/>
            <a:p>
              <a:pPr indent="0" lvl="0" marL="0" rtl="0" algn="l">
                <a:spcBef>
                  <a:spcPts val="0"/>
                </a:spcBef>
                <a:spcAft>
                  <a:spcPts val="0"/>
                </a:spcAft>
                <a:buNone/>
              </a:pPr>
              <a:r>
                <a:t/>
              </a:r>
              <a:endParaRPr/>
            </a:p>
          </p:txBody>
        </p:sp>
        <p:sp>
          <p:nvSpPr>
            <p:cNvPr id="72" name="Google Shape;72;p17"/>
            <p:cNvSpPr/>
            <p:nvPr/>
          </p:nvSpPr>
          <p:spPr>
            <a:xfrm>
              <a:off x="4799625" y="2915950"/>
              <a:ext cx="207000" cy="207000"/>
            </a:xfrm>
            <a:prstGeom prst="ellipse">
              <a:avLst/>
            </a:prstGeom>
            <a:solidFill>
              <a:schemeClr val="dk1"/>
            </a:solidFill>
            <a:ln>
              <a:noFill/>
            </a:ln>
          </p:spPr>
          <p:txBody>
            <a:bodyPr anchorCtr="0" anchor="ctr" bIns="93125" lIns="93125" spcFirstLastPara="1" rIns="93125" wrap="square" tIns="93125">
              <a:noAutofit/>
            </a:bodyPr>
            <a:lstStyle/>
            <a:p>
              <a:pPr indent="0" lvl="0" marL="0" rtl="0" algn="l">
                <a:spcBef>
                  <a:spcPts val="0"/>
                </a:spcBef>
                <a:spcAft>
                  <a:spcPts val="0"/>
                </a:spcAft>
                <a:buNone/>
              </a:pPr>
              <a:r>
                <a:t/>
              </a:r>
              <a:endParaRPr/>
            </a:p>
          </p:txBody>
        </p:sp>
        <p:sp>
          <p:nvSpPr>
            <p:cNvPr id="73" name="Google Shape;73;p17"/>
            <p:cNvSpPr/>
            <p:nvPr/>
          </p:nvSpPr>
          <p:spPr>
            <a:xfrm>
              <a:off x="4137525" y="2915950"/>
              <a:ext cx="207000" cy="207000"/>
            </a:xfrm>
            <a:prstGeom prst="ellipse">
              <a:avLst/>
            </a:prstGeom>
            <a:solidFill>
              <a:schemeClr val="dk1"/>
            </a:solidFill>
            <a:ln>
              <a:noFill/>
            </a:ln>
          </p:spPr>
          <p:txBody>
            <a:bodyPr anchorCtr="0" anchor="ctr" bIns="93125" lIns="93125" spcFirstLastPara="1" rIns="93125" wrap="square" tIns="93125">
              <a:noAutofit/>
            </a:bodyPr>
            <a:lstStyle/>
            <a:p>
              <a:pPr indent="0" lvl="0" marL="0" rtl="0" algn="l">
                <a:spcBef>
                  <a:spcPts val="0"/>
                </a:spcBef>
                <a:spcAft>
                  <a:spcPts val="0"/>
                </a:spcAft>
                <a:buNone/>
              </a:pPr>
              <a:r>
                <a:t/>
              </a:r>
              <a:endParaRPr/>
            </a:p>
          </p:txBody>
        </p:sp>
      </p:grpSp>
      <p:sp>
        <p:nvSpPr>
          <p:cNvPr id="74" name="Google Shape;74;p17"/>
          <p:cNvSpPr txBox="1"/>
          <p:nvPr>
            <p:ph type="ctrTitle"/>
          </p:nvPr>
        </p:nvSpPr>
        <p:spPr>
          <a:xfrm>
            <a:off x="671258" y="990800"/>
            <a:ext cx="7801500" cy="1730100"/>
          </a:xfrm>
          <a:prstGeom prst="rect">
            <a:avLst/>
          </a:prstGeom>
        </p:spPr>
        <p:txBody>
          <a:bodyPr anchorCtr="0" anchor="b" bIns="58925" lIns="58925" spcFirstLastPara="1" rIns="58925" wrap="square" tIns="58925">
            <a:normAutofit/>
          </a:bodyPr>
          <a:lstStyle>
            <a:lvl1pPr lvl="0" algn="ctr">
              <a:spcBef>
                <a:spcPts val="0"/>
              </a:spcBef>
              <a:spcAft>
                <a:spcPts val="0"/>
              </a:spcAft>
              <a:buSzPts val="4898"/>
              <a:buNone/>
              <a:defRPr sz="4898"/>
            </a:lvl1pPr>
            <a:lvl2pPr lvl="1" algn="ctr">
              <a:spcBef>
                <a:spcPts val="0"/>
              </a:spcBef>
              <a:spcAft>
                <a:spcPts val="0"/>
              </a:spcAft>
              <a:buSzPts val="4898"/>
              <a:buNone/>
              <a:defRPr sz="4898"/>
            </a:lvl2pPr>
            <a:lvl3pPr lvl="2" algn="ctr">
              <a:spcBef>
                <a:spcPts val="0"/>
              </a:spcBef>
              <a:spcAft>
                <a:spcPts val="0"/>
              </a:spcAft>
              <a:buSzPts val="4898"/>
              <a:buNone/>
              <a:defRPr sz="4898"/>
            </a:lvl3pPr>
            <a:lvl4pPr lvl="3" algn="ctr">
              <a:spcBef>
                <a:spcPts val="0"/>
              </a:spcBef>
              <a:spcAft>
                <a:spcPts val="0"/>
              </a:spcAft>
              <a:buSzPts val="4898"/>
              <a:buNone/>
              <a:defRPr sz="4898"/>
            </a:lvl4pPr>
            <a:lvl5pPr lvl="4" algn="ctr">
              <a:spcBef>
                <a:spcPts val="0"/>
              </a:spcBef>
              <a:spcAft>
                <a:spcPts val="0"/>
              </a:spcAft>
              <a:buSzPts val="4898"/>
              <a:buNone/>
              <a:defRPr sz="4898"/>
            </a:lvl5pPr>
            <a:lvl6pPr lvl="5" algn="ctr">
              <a:spcBef>
                <a:spcPts val="0"/>
              </a:spcBef>
              <a:spcAft>
                <a:spcPts val="0"/>
              </a:spcAft>
              <a:buSzPts val="4898"/>
              <a:buNone/>
              <a:defRPr sz="4898"/>
            </a:lvl6pPr>
            <a:lvl7pPr lvl="6" algn="ctr">
              <a:spcBef>
                <a:spcPts val="0"/>
              </a:spcBef>
              <a:spcAft>
                <a:spcPts val="0"/>
              </a:spcAft>
              <a:buSzPts val="4898"/>
              <a:buNone/>
              <a:defRPr sz="4898"/>
            </a:lvl7pPr>
            <a:lvl8pPr lvl="7" algn="ctr">
              <a:spcBef>
                <a:spcPts val="0"/>
              </a:spcBef>
              <a:spcAft>
                <a:spcPts val="0"/>
              </a:spcAft>
              <a:buSzPts val="4898"/>
              <a:buNone/>
              <a:defRPr sz="4898"/>
            </a:lvl8pPr>
            <a:lvl9pPr lvl="8" algn="ctr">
              <a:spcBef>
                <a:spcPts val="0"/>
              </a:spcBef>
              <a:spcAft>
                <a:spcPts val="0"/>
              </a:spcAft>
              <a:buSzPts val="4898"/>
              <a:buNone/>
              <a:defRPr sz="4898"/>
            </a:lvl9pPr>
          </a:lstStyle>
          <a:p/>
        </p:txBody>
      </p:sp>
      <p:sp>
        <p:nvSpPr>
          <p:cNvPr id="75" name="Google Shape;75;p17"/>
          <p:cNvSpPr txBox="1"/>
          <p:nvPr>
            <p:ph idx="1" type="subTitle"/>
          </p:nvPr>
        </p:nvSpPr>
        <p:spPr>
          <a:xfrm>
            <a:off x="671250" y="3174876"/>
            <a:ext cx="7801500" cy="792600"/>
          </a:xfrm>
          <a:prstGeom prst="rect">
            <a:avLst/>
          </a:prstGeom>
        </p:spPr>
        <p:txBody>
          <a:bodyPr anchorCtr="0" anchor="t" bIns="58925" lIns="58925" spcFirstLastPara="1" rIns="58925" wrap="square" tIns="58925">
            <a:normAutofit/>
          </a:bodyPr>
          <a:lstStyle>
            <a:lvl1pPr lvl="0" algn="ctr">
              <a:lnSpc>
                <a:spcPct val="100000"/>
              </a:lnSpc>
              <a:spcBef>
                <a:spcPts val="0"/>
              </a:spcBef>
              <a:spcAft>
                <a:spcPts val="0"/>
              </a:spcAft>
              <a:buSzPts val="2127"/>
              <a:buNone/>
              <a:defRPr sz="2126"/>
            </a:lvl1pPr>
            <a:lvl2pPr lvl="1" algn="ctr">
              <a:lnSpc>
                <a:spcPct val="100000"/>
              </a:lnSpc>
              <a:spcBef>
                <a:spcPts val="0"/>
              </a:spcBef>
              <a:spcAft>
                <a:spcPts val="0"/>
              </a:spcAft>
              <a:buSzPts val="2127"/>
              <a:buNone/>
              <a:defRPr sz="2126"/>
            </a:lvl2pPr>
            <a:lvl3pPr lvl="2" algn="ctr">
              <a:lnSpc>
                <a:spcPct val="100000"/>
              </a:lnSpc>
              <a:spcBef>
                <a:spcPts val="0"/>
              </a:spcBef>
              <a:spcAft>
                <a:spcPts val="0"/>
              </a:spcAft>
              <a:buSzPts val="2127"/>
              <a:buNone/>
              <a:defRPr sz="2126"/>
            </a:lvl3pPr>
            <a:lvl4pPr lvl="3" algn="ctr">
              <a:lnSpc>
                <a:spcPct val="100000"/>
              </a:lnSpc>
              <a:spcBef>
                <a:spcPts val="0"/>
              </a:spcBef>
              <a:spcAft>
                <a:spcPts val="0"/>
              </a:spcAft>
              <a:buSzPts val="2127"/>
              <a:buNone/>
              <a:defRPr sz="2126"/>
            </a:lvl4pPr>
            <a:lvl5pPr lvl="4" algn="ctr">
              <a:lnSpc>
                <a:spcPct val="100000"/>
              </a:lnSpc>
              <a:spcBef>
                <a:spcPts val="0"/>
              </a:spcBef>
              <a:spcAft>
                <a:spcPts val="0"/>
              </a:spcAft>
              <a:buSzPts val="2127"/>
              <a:buNone/>
              <a:defRPr sz="2126"/>
            </a:lvl5pPr>
            <a:lvl6pPr lvl="5" algn="ctr">
              <a:lnSpc>
                <a:spcPct val="100000"/>
              </a:lnSpc>
              <a:spcBef>
                <a:spcPts val="0"/>
              </a:spcBef>
              <a:spcAft>
                <a:spcPts val="0"/>
              </a:spcAft>
              <a:buSzPts val="2127"/>
              <a:buNone/>
              <a:defRPr sz="2126"/>
            </a:lvl6pPr>
            <a:lvl7pPr lvl="6" algn="ctr">
              <a:lnSpc>
                <a:spcPct val="100000"/>
              </a:lnSpc>
              <a:spcBef>
                <a:spcPts val="0"/>
              </a:spcBef>
              <a:spcAft>
                <a:spcPts val="0"/>
              </a:spcAft>
              <a:buSzPts val="2127"/>
              <a:buNone/>
              <a:defRPr sz="2126"/>
            </a:lvl7pPr>
            <a:lvl8pPr lvl="7" algn="ctr">
              <a:lnSpc>
                <a:spcPct val="100000"/>
              </a:lnSpc>
              <a:spcBef>
                <a:spcPts val="0"/>
              </a:spcBef>
              <a:spcAft>
                <a:spcPts val="0"/>
              </a:spcAft>
              <a:buSzPts val="2127"/>
              <a:buNone/>
              <a:defRPr sz="2126"/>
            </a:lvl8pPr>
            <a:lvl9pPr lvl="8" algn="ctr">
              <a:lnSpc>
                <a:spcPct val="100000"/>
              </a:lnSpc>
              <a:spcBef>
                <a:spcPts val="0"/>
              </a:spcBef>
              <a:spcAft>
                <a:spcPts val="0"/>
              </a:spcAft>
              <a:buSzPts val="2127"/>
              <a:buNone/>
              <a:defRPr sz="2126"/>
            </a:lvl9pPr>
          </a:lstStyle>
          <a:p/>
        </p:txBody>
      </p:sp>
      <p:sp>
        <p:nvSpPr>
          <p:cNvPr id="76" name="Google Shape;76;p17"/>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7" name="Shape 77"/>
        <p:cNvGrpSpPr/>
        <p:nvPr/>
      </p:nvGrpSpPr>
      <p:grpSpPr>
        <a:xfrm>
          <a:off x="0" y="0"/>
          <a:ext cx="0" cy="0"/>
          <a:chOff x="0" y="0"/>
          <a:chExt cx="0" cy="0"/>
        </a:xfrm>
      </p:grpSpPr>
      <p:sp>
        <p:nvSpPr>
          <p:cNvPr id="78" name="Google Shape;78;p18"/>
          <p:cNvSpPr txBox="1"/>
          <p:nvPr>
            <p:ph type="title"/>
          </p:nvPr>
        </p:nvSpPr>
        <p:spPr>
          <a:xfrm>
            <a:off x="671250" y="2141250"/>
            <a:ext cx="7852200" cy="861000"/>
          </a:xfrm>
          <a:prstGeom prst="rect">
            <a:avLst/>
          </a:prstGeom>
        </p:spPr>
        <p:txBody>
          <a:bodyPr anchorCtr="0" anchor="ctr" bIns="58925" lIns="58925" spcFirstLastPara="1" rIns="58925" wrap="square" tIns="58925">
            <a:normAutofit/>
          </a:bodyPr>
          <a:lstStyle>
            <a:lvl1pPr lvl="0" algn="ctr">
              <a:spcBef>
                <a:spcPts val="0"/>
              </a:spcBef>
              <a:spcAft>
                <a:spcPts val="0"/>
              </a:spcAft>
              <a:buSzPts val="3674"/>
              <a:buNone/>
              <a:defRPr sz="3673"/>
            </a:lvl1pPr>
            <a:lvl2pPr lvl="1" algn="ctr">
              <a:spcBef>
                <a:spcPts val="0"/>
              </a:spcBef>
              <a:spcAft>
                <a:spcPts val="0"/>
              </a:spcAft>
              <a:buSzPts val="3674"/>
              <a:buNone/>
              <a:defRPr sz="3673"/>
            </a:lvl2pPr>
            <a:lvl3pPr lvl="2" algn="ctr">
              <a:spcBef>
                <a:spcPts val="0"/>
              </a:spcBef>
              <a:spcAft>
                <a:spcPts val="0"/>
              </a:spcAft>
              <a:buSzPts val="3674"/>
              <a:buNone/>
              <a:defRPr sz="3673"/>
            </a:lvl3pPr>
            <a:lvl4pPr lvl="3" algn="ctr">
              <a:spcBef>
                <a:spcPts val="0"/>
              </a:spcBef>
              <a:spcAft>
                <a:spcPts val="0"/>
              </a:spcAft>
              <a:buSzPts val="3674"/>
              <a:buNone/>
              <a:defRPr sz="3673"/>
            </a:lvl4pPr>
            <a:lvl5pPr lvl="4" algn="ctr">
              <a:spcBef>
                <a:spcPts val="0"/>
              </a:spcBef>
              <a:spcAft>
                <a:spcPts val="0"/>
              </a:spcAft>
              <a:buSzPts val="3674"/>
              <a:buNone/>
              <a:defRPr sz="3673"/>
            </a:lvl5pPr>
            <a:lvl6pPr lvl="5" algn="ctr">
              <a:spcBef>
                <a:spcPts val="0"/>
              </a:spcBef>
              <a:spcAft>
                <a:spcPts val="0"/>
              </a:spcAft>
              <a:buSzPts val="3674"/>
              <a:buNone/>
              <a:defRPr sz="3673"/>
            </a:lvl6pPr>
            <a:lvl7pPr lvl="6" algn="ctr">
              <a:spcBef>
                <a:spcPts val="0"/>
              </a:spcBef>
              <a:spcAft>
                <a:spcPts val="0"/>
              </a:spcAft>
              <a:buSzPts val="3674"/>
              <a:buNone/>
              <a:defRPr sz="3673"/>
            </a:lvl7pPr>
            <a:lvl8pPr lvl="7" algn="ctr">
              <a:spcBef>
                <a:spcPts val="0"/>
              </a:spcBef>
              <a:spcAft>
                <a:spcPts val="0"/>
              </a:spcAft>
              <a:buSzPts val="3674"/>
              <a:buNone/>
              <a:defRPr sz="3673"/>
            </a:lvl8pPr>
            <a:lvl9pPr lvl="8" algn="ctr">
              <a:spcBef>
                <a:spcPts val="0"/>
              </a:spcBef>
              <a:spcAft>
                <a:spcPts val="0"/>
              </a:spcAft>
              <a:buSzPts val="3674"/>
              <a:buNone/>
              <a:defRPr sz="3673"/>
            </a:lvl9pPr>
          </a:lstStyle>
          <a:p/>
        </p:txBody>
      </p:sp>
      <p:sp>
        <p:nvSpPr>
          <p:cNvPr id="79" name="Google Shape;79;p18"/>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0" name="Shape 80"/>
        <p:cNvGrpSpPr/>
        <p:nvPr/>
      </p:nvGrpSpPr>
      <p:grpSpPr>
        <a:xfrm>
          <a:off x="0" y="0"/>
          <a:ext cx="0" cy="0"/>
          <a:chOff x="0" y="0"/>
          <a:chExt cx="0" cy="0"/>
        </a:xfrm>
      </p:grpSpPr>
      <p:sp>
        <p:nvSpPr>
          <p:cNvPr id="81" name="Google Shape;81;p19"/>
          <p:cNvSpPr txBox="1"/>
          <p:nvPr>
            <p:ph type="title"/>
          </p:nvPr>
        </p:nvSpPr>
        <p:spPr>
          <a:xfrm>
            <a:off x="311700" y="445025"/>
            <a:ext cx="8520600" cy="572700"/>
          </a:xfrm>
          <a:prstGeom prst="rect">
            <a:avLst/>
          </a:prstGeom>
        </p:spPr>
        <p:txBody>
          <a:bodyPr anchorCtr="0" anchor="t" bIns="58925" lIns="58925" spcFirstLastPara="1" rIns="58925" wrap="square" tIns="58925">
            <a:normAutofit/>
          </a:bodyPr>
          <a:lstStyle>
            <a:lvl1pPr lvl="0">
              <a:spcBef>
                <a:spcPts val="0"/>
              </a:spcBef>
              <a:spcAft>
                <a:spcPts val="0"/>
              </a:spcAft>
              <a:buSzPts val="3029"/>
              <a:buNone/>
              <a:defRPr sz="3029"/>
            </a:lvl1pPr>
            <a:lvl2pPr lvl="1">
              <a:spcBef>
                <a:spcPts val="0"/>
              </a:spcBef>
              <a:spcAft>
                <a:spcPts val="0"/>
              </a:spcAft>
              <a:buSzPts val="3029"/>
              <a:buNone/>
              <a:defRPr sz="3029"/>
            </a:lvl2pPr>
            <a:lvl3pPr lvl="2">
              <a:spcBef>
                <a:spcPts val="0"/>
              </a:spcBef>
              <a:spcAft>
                <a:spcPts val="0"/>
              </a:spcAft>
              <a:buSzPts val="3029"/>
              <a:buNone/>
              <a:defRPr sz="3029"/>
            </a:lvl3pPr>
            <a:lvl4pPr lvl="3">
              <a:spcBef>
                <a:spcPts val="0"/>
              </a:spcBef>
              <a:spcAft>
                <a:spcPts val="0"/>
              </a:spcAft>
              <a:buSzPts val="3029"/>
              <a:buNone/>
              <a:defRPr sz="3029"/>
            </a:lvl4pPr>
            <a:lvl5pPr lvl="4">
              <a:spcBef>
                <a:spcPts val="0"/>
              </a:spcBef>
              <a:spcAft>
                <a:spcPts val="0"/>
              </a:spcAft>
              <a:buSzPts val="3029"/>
              <a:buNone/>
              <a:defRPr sz="3029"/>
            </a:lvl5pPr>
            <a:lvl6pPr lvl="5">
              <a:spcBef>
                <a:spcPts val="0"/>
              </a:spcBef>
              <a:spcAft>
                <a:spcPts val="0"/>
              </a:spcAft>
              <a:buSzPts val="3029"/>
              <a:buNone/>
              <a:defRPr sz="3029"/>
            </a:lvl6pPr>
            <a:lvl7pPr lvl="6">
              <a:spcBef>
                <a:spcPts val="0"/>
              </a:spcBef>
              <a:spcAft>
                <a:spcPts val="0"/>
              </a:spcAft>
              <a:buSzPts val="3029"/>
              <a:buNone/>
              <a:defRPr sz="3029"/>
            </a:lvl7pPr>
            <a:lvl8pPr lvl="7">
              <a:spcBef>
                <a:spcPts val="0"/>
              </a:spcBef>
              <a:spcAft>
                <a:spcPts val="0"/>
              </a:spcAft>
              <a:buSzPts val="3029"/>
              <a:buNone/>
              <a:defRPr sz="3029"/>
            </a:lvl8pPr>
            <a:lvl9pPr lvl="8">
              <a:spcBef>
                <a:spcPts val="0"/>
              </a:spcBef>
              <a:spcAft>
                <a:spcPts val="0"/>
              </a:spcAft>
              <a:buSzPts val="3029"/>
              <a:buNone/>
              <a:defRPr sz="3029"/>
            </a:lvl9pPr>
          </a:lstStyle>
          <a:p/>
        </p:txBody>
      </p:sp>
      <p:sp>
        <p:nvSpPr>
          <p:cNvPr id="82" name="Google Shape;82;p19"/>
          <p:cNvSpPr txBox="1"/>
          <p:nvPr>
            <p:ph idx="1" type="body"/>
          </p:nvPr>
        </p:nvSpPr>
        <p:spPr>
          <a:xfrm>
            <a:off x="311700" y="1152475"/>
            <a:ext cx="8520600" cy="3416400"/>
          </a:xfrm>
          <a:prstGeom prst="rect">
            <a:avLst/>
          </a:prstGeom>
        </p:spPr>
        <p:txBody>
          <a:bodyPr anchorCtr="0" anchor="t" bIns="58925" lIns="58925" spcFirstLastPara="1" rIns="58925" wrap="square" tIns="58925">
            <a:normAutofit/>
          </a:bodyPr>
          <a:lstStyle>
            <a:lvl1pPr indent="-343197" lvl="0" marL="457200">
              <a:spcBef>
                <a:spcPts val="0"/>
              </a:spcBef>
              <a:spcAft>
                <a:spcPts val="0"/>
              </a:spcAft>
              <a:buSzPts val="1805"/>
              <a:buChar char="●"/>
              <a:defRPr sz="1804"/>
            </a:lvl1pPr>
            <a:lvl2pPr indent="-318641" lvl="1" marL="914400">
              <a:spcBef>
                <a:spcPts val="0"/>
              </a:spcBef>
              <a:spcAft>
                <a:spcPts val="0"/>
              </a:spcAft>
              <a:buSzPts val="1418"/>
              <a:buChar char="○"/>
              <a:defRPr sz="1417"/>
            </a:lvl2pPr>
            <a:lvl3pPr indent="-318641" lvl="2" marL="1371600">
              <a:spcBef>
                <a:spcPts val="0"/>
              </a:spcBef>
              <a:spcAft>
                <a:spcPts val="0"/>
              </a:spcAft>
              <a:buSzPts val="1418"/>
              <a:buChar char="■"/>
              <a:defRPr sz="1417"/>
            </a:lvl3pPr>
            <a:lvl4pPr indent="-318641" lvl="3" marL="1828800">
              <a:spcBef>
                <a:spcPts val="0"/>
              </a:spcBef>
              <a:spcAft>
                <a:spcPts val="0"/>
              </a:spcAft>
              <a:buSzPts val="1418"/>
              <a:buChar char="●"/>
              <a:defRPr sz="1417"/>
            </a:lvl4pPr>
            <a:lvl5pPr indent="-318641" lvl="4" marL="2286000">
              <a:spcBef>
                <a:spcPts val="0"/>
              </a:spcBef>
              <a:spcAft>
                <a:spcPts val="0"/>
              </a:spcAft>
              <a:buSzPts val="1418"/>
              <a:buChar char="○"/>
              <a:defRPr sz="1417"/>
            </a:lvl5pPr>
            <a:lvl6pPr indent="-318641" lvl="5" marL="2743200">
              <a:spcBef>
                <a:spcPts val="0"/>
              </a:spcBef>
              <a:spcAft>
                <a:spcPts val="0"/>
              </a:spcAft>
              <a:buSzPts val="1418"/>
              <a:buChar char="■"/>
              <a:defRPr sz="1417"/>
            </a:lvl6pPr>
            <a:lvl7pPr indent="-318641" lvl="6" marL="3200400">
              <a:spcBef>
                <a:spcPts val="0"/>
              </a:spcBef>
              <a:spcAft>
                <a:spcPts val="0"/>
              </a:spcAft>
              <a:buSzPts val="1418"/>
              <a:buChar char="●"/>
              <a:defRPr sz="1417"/>
            </a:lvl7pPr>
            <a:lvl8pPr indent="-318641" lvl="7" marL="3657600">
              <a:spcBef>
                <a:spcPts val="0"/>
              </a:spcBef>
              <a:spcAft>
                <a:spcPts val="0"/>
              </a:spcAft>
              <a:buSzPts val="1418"/>
              <a:buChar char="○"/>
              <a:defRPr sz="1417"/>
            </a:lvl8pPr>
            <a:lvl9pPr indent="-318641" lvl="8" marL="4114800">
              <a:spcBef>
                <a:spcPts val="0"/>
              </a:spcBef>
              <a:spcAft>
                <a:spcPts val="0"/>
              </a:spcAft>
              <a:buSzPts val="1418"/>
              <a:buChar char="■"/>
              <a:defRPr sz="1417"/>
            </a:lvl9pPr>
          </a:lstStyle>
          <a:p/>
        </p:txBody>
      </p:sp>
      <p:sp>
        <p:nvSpPr>
          <p:cNvPr id="83" name="Google Shape;83;p19"/>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4" name="Shape 84"/>
        <p:cNvGrpSpPr/>
        <p:nvPr/>
      </p:nvGrpSpPr>
      <p:grpSpPr>
        <a:xfrm>
          <a:off x="0" y="0"/>
          <a:ext cx="0" cy="0"/>
          <a:chOff x="0" y="0"/>
          <a:chExt cx="0" cy="0"/>
        </a:xfrm>
      </p:grpSpPr>
      <p:sp>
        <p:nvSpPr>
          <p:cNvPr id="85" name="Google Shape;85;p20"/>
          <p:cNvSpPr txBox="1"/>
          <p:nvPr>
            <p:ph type="title"/>
          </p:nvPr>
        </p:nvSpPr>
        <p:spPr>
          <a:xfrm>
            <a:off x="311700" y="445025"/>
            <a:ext cx="8520600" cy="572700"/>
          </a:xfrm>
          <a:prstGeom prst="rect">
            <a:avLst/>
          </a:prstGeom>
        </p:spPr>
        <p:txBody>
          <a:bodyPr anchorCtr="0" anchor="t" bIns="58925" lIns="58925" spcFirstLastPara="1" rIns="58925" wrap="square" tIns="58925">
            <a:normAutofit/>
          </a:bodyPr>
          <a:lstStyle>
            <a:lvl1pPr lvl="0">
              <a:spcBef>
                <a:spcPts val="0"/>
              </a:spcBef>
              <a:spcAft>
                <a:spcPts val="0"/>
              </a:spcAft>
              <a:buSzPts val="3029"/>
              <a:buNone/>
              <a:defRPr sz="3029"/>
            </a:lvl1pPr>
            <a:lvl2pPr lvl="1">
              <a:spcBef>
                <a:spcPts val="0"/>
              </a:spcBef>
              <a:spcAft>
                <a:spcPts val="0"/>
              </a:spcAft>
              <a:buSzPts val="3029"/>
              <a:buNone/>
              <a:defRPr sz="3029"/>
            </a:lvl2pPr>
            <a:lvl3pPr lvl="2">
              <a:spcBef>
                <a:spcPts val="0"/>
              </a:spcBef>
              <a:spcAft>
                <a:spcPts val="0"/>
              </a:spcAft>
              <a:buSzPts val="3029"/>
              <a:buNone/>
              <a:defRPr sz="3029"/>
            </a:lvl3pPr>
            <a:lvl4pPr lvl="3">
              <a:spcBef>
                <a:spcPts val="0"/>
              </a:spcBef>
              <a:spcAft>
                <a:spcPts val="0"/>
              </a:spcAft>
              <a:buSzPts val="3029"/>
              <a:buNone/>
              <a:defRPr sz="3029"/>
            </a:lvl4pPr>
            <a:lvl5pPr lvl="4">
              <a:spcBef>
                <a:spcPts val="0"/>
              </a:spcBef>
              <a:spcAft>
                <a:spcPts val="0"/>
              </a:spcAft>
              <a:buSzPts val="3029"/>
              <a:buNone/>
              <a:defRPr sz="3029"/>
            </a:lvl5pPr>
            <a:lvl6pPr lvl="5">
              <a:spcBef>
                <a:spcPts val="0"/>
              </a:spcBef>
              <a:spcAft>
                <a:spcPts val="0"/>
              </a:spcAft>
              <a:buSzPts val="3029"/>
              <a:buNone/>
              <a:defRPr sz="3029"/>
            </a:lvl6pPr>
            <a:lvl7pPr lvl="6">
              <a:spcBef>
                <a:spcPts val="0"/>
              </a:spcBef>
              <a:spcAft>
                <a:spcPts val="0"/>
              </a:spcAft>
              <a:buSzPts val="3029"/>
              <a:buNone/>
              <a:defRPr sz="3029"/>
            </a:lvl7pPr>
            <a:lvl8pPr lvl="7">
              <a:spcBef>
                <a:spcPts val="0"/>
              </a:spcBef>
              <a:spcAft>
                <a:spcPts val="0"/>
              </a:spcAft>
              <a:buSzPts val="3029"/>
              <a:buNone/>
              <a:defRPr sz="3029"/>
            </a:lvl8pPr>
            <a:lvl9pPr lvl="8">
              <a:spcBef>
                <a:spcPts val="0"/>
              </a:spcBef>
              <a:spcAft>
                <a:spcPts val="0"/>
              </a:spcAft>
              <a:buSzPts val="3029"/>
              <a:buNone/>
              <a:defRPr sz="3029"/>
            </a:lvl9pPr>
          </a:lstStyle>
          <a:p/>
        </p:txBody>
      </p:sp>
      <p:sp>
        <p:nvSpPr>
          <p:cNvPr id="86" name="Google Shape;86;p20"/>
          <p:cNvSpPr txBox="1"/>
          <p:nvPr>
            <p:ph idx="1" type="body"/>
          </p:nvPr>
        </p:nvSpPr>
        <p:spPr>
          <a:xfrm>
            <a:off x="311700" y="1152475"/>
            <a:ext cx="3999900" cy="3416400"/>
          </a:xfrm>
          <a:prstGeom prst="rect">
            <a:avLst/>
          </a:prstGeom>
        </p:spPr>
        <p:txBody>
          <a:bodyPr anchorCtr="0" anchor="t" bIns="58925" lIns="58925" spcFirstLastPara="1" rIns="58925" wrap="square" tIns="58925">
            <a:normAutofit/>
          </a:bodyPr>
          <a:lstStyle>
            <a:lvl1pPr indent="-318641" lvl="0" marL="457200">
              <a:spcBef>
                <a:spcPts val="0"/>
              </a:spcBef>
              <a:spcAft>
                <a:spcPts val="0"/>
              </a:spcAft>
              <a:buSzPts val="1418"/>
              <a:buChar char="●"/>
              <a:defRPr sz="1417"/>
            </a:lvl1pPr>
            <a:lvl2pPr indent="-306362" lvl="1" marL="914400">
              <a:spcBef>
                <a:spcPts val="0"/>
              </a:spcBef>
              <a:spcAft>
                <a:spcPts val="0"/>
              </a:spcAft>
              <a:buSzPts val="1225"/>
              <a:buChar char="○"/>
              <a:defRPr sz="1224"/>
            </a:lvl2pPr>
            <a:lvl3pPr indent="-306362" lvl="2" marL="1371600">
              <a:spcBef>
                <a:spcPts val="0"/>
              </a:spcBef>
              <a:spcAft>
                <a:spcPts val="0"/>
              </a:spcAft>
              <a:buSzPts val="1225"/>
              <a:buChar char="■"/>
              <a:defRPr sz="1224"/>
            </a:lvl3pPr>
            <a:lvl4pPr indent="-306362" lvl="3" marL="1828800">
              <a:spcBef>
                <a:spcPts val="0"/>
              </a:spcBef>
              <a:spcAft>
                <a:spcPts val="0"/>
              </a:spcAft>
              <a:buSzPts val="1225"/>
              <a:buChar char="●"/>
              <a:defRPr sz="1224"/>
            </a:lvl4pPr>
            <a:lvl5pPr indent="-306362" lvl="4" marL="2286000">
              <a:spcBef>
                <a:spcPts val="0"/>
              </a:spcBef>
              <a:spcAft>
                <a:spcPts val="0"/>
              </a:spcAft>
              <a:buSzPts val="1225"/>
              <a:buChar char="○"/>
              <a:defRPr sz="1224"/>
            </a:lvl5pPr>
            <a:lvl6pPr indent="-306362" lvl="5" marL="2743200">
              <a:spcBef>
                <a:spcPts val="0"/>
              </a:spcBef>
              <a:spcAft>
                <a:spcPts val="0"/>
              </a:spcAft>
              <a:buSzPts val="1225"/>
              <a:buChar char="■"/>
              <a:defRPr sz="1224"/>
            </a:lvl6pPr>
            <a:lvl7pPr indent="-306362" lvl="6" marL="3200400">
              <a:spcBef>
                <a:spcPts val="0"/>
              </a:spcBef>
              <a:spcAft>
                <a:spcPts val="0"/>
              </a:spcAft>
              <a:buSzPts val="1225"/>
              <a:buChar char="●"/>
              <a:defRPr sz="1224"/>
            </a:lvl7pPr>
            <a:lvl8pPr indent="-306362" lvl="7" marL="3657600">
              <a:spcBef>
                <a:spcPts val="0"/>
              </a:spcBef>
              <a:spcAft>
                <a:spcPts val="0"/>
              </a:spcAft>
              <a:buSzPts val="1225"/>
              <a:buChar char="○"/>
              <a:defRPr sz="1224"/>
            </a:lvl8pPr>
            <a:lvl9pPr indent="-306362" lvl="8" marL="4114800">
              <a:spcBef>
                <a:spcPts val="0"/>
              </a:spcBef>
              <a:spcAft>
                <a:spcPts val="0"/>
              </a:spcAft>
              <a:buSzPts val="1225"/>
              <a:buChar char="■"/>
              <a:defRPr sz="1224"/>
            </a:lvl9pPr>
          </a:lstStyle>
          <a:p/>
        </p:txBody>
      </p:sp>
      <p:sp>
        <p:nvSpPr>
          <p:cNvPr id="87" name="Google Shape;87;p20"/>
          <p:cNvSpPr txBox="1"/>
          <p:nvPr>
            <p:ph idx="2" type="body"/>
          </p:nvPr>
        </p:nvSpPr>
        <p:spPr>
          <a:xfrm>
            <a:off x="4832400" y="1152475"/>
            <a:ext cx="3999900" cy="3416400"/>
          </a:xfrm>
          <a:prstGeom prst="rect">
            <a:avLst/>
          </a:prstGeom>
        </p:spPr>
        <p:txBody>
          <a:bodyPr anchorCtr="0" anchor="t" bIns="58925" lIns="58925" spcFirstLastPara="1" rIns="58925" wrap="square" tIns="58925">
            <a:normAutofit/>
          </a:bodyPr>
          <a:lstStyle>
            <a:lvl1pPr indent="-318641" lvl="0" marL="457200">
              <a:spcBef>
                <a:spcPts val="0"/>
              </a:spcBef>
              <a:spcAft>
                <a:spcPts val="0"/>
              </a:spcAft>
              <a:buSzPts val="1418"/>
              <a:buChar char="●"/>
              <a:defRPr sz="1417"/>
            </a:lvl1pPr>
            <a:lvl2pPr indent="-306362" lvl="1" marL="914400">
              <a:spcBef>
                <a:spcPts val="0"/>
              </a:spcBef>
              <a:spcAft>
                <a:spcPts val="0"/>
              </a:spcAft>
              <a:buSzPts val="1225"/>
              <a:buChar char="○"/>
              <a:defRPr sz="1224"/>
            </a:lvl2pPr>
            <a:lvl3pPr indent="-306362" lvl="2" marL="1371600">
              <a:spcBef>
                <a:spcPts val="0"/>
              </a:spcBef>
              <a:spcAft>
                <a:spcPts val="0"/>
              </a:spcAft>
              <a:buSzPts val="1225"/>
              <a:buChar char="■"/>
              <a:defRPr sz="1224"/>
            </a:lvl3pPr>
            <a:lvl4pPr indent="-306362" lvl="3" marL="1828800">
              <a:spcBef>
                <a:spcPts val="0"/>
              </a:spcBef>
              <a:spcAft>
                <a:spcPts val="0"/>
              </a:spcAft>
              <a:buSzPts val="1225"/>
              <a:buChar char="●"/>
              <a:defRPr sz="1224"/>
            </a:lvl4pPr>
            <a:lvl5pPr indent="-306362" lvl="4" marL="2286000">
              <a:spcBef>
                <a:spcPts val="0"/>
              </a:spcBef>
              <a:spcAft>
                <a:spcPts val="0"/>
              </a:spcAft>
              <a:buSzPts val="1225"/>
              <a:buChar char="○"/>
              <a:defRPr sz="1224"/>
            </a:lvl5pPr>
            <a:lvl6pPr indent="-306362" lvl="5" marL="2743200">
              <a:spcBef>
                <a:spcPts val="0"/>
              </a:spcBef>
              <a:spcAft>
                <a:spcPts val="0"/>
              </a:spcAft>
              <a:buSzPts val="1225"/>
              <a:buChar char="■"/>
              <a:defRPr sz="1224"/>
            </a:lvl6pPr>
            <a:lvl7pPr indent="-306362" lvl="6" marL="3200400">
              <a:spcBef>
                <a:spcPts val="0"/>
              </a:spcBef>
              <a:spcAft>
                <a:spcPts val="0"/>
              </a:spcAft>
              <a:buSzPts val="1225"/>
              <a:buChar char="●"/>
              <a:defRPr sz="1224"/>
            </a:lvl7pPr>
            <a:lvl8pPr indent="-306362" lvl="7" marL="3657600">
              <a:spcBef>
                <a:spcPts val="0"/>
              </a:spcBef>
              <a:spcAft>
                <a:spcPts val="0"/>
              </a:spcAft>
              <a:buSzPts val="1225"/>
              <a:buChar char="○"/>
              <a:defRPr sz="1224"/>
            </a:lvl8pPr>
            <a:lvl9pPr indent="-306362" lvl="8" marL="4114800">
              <a:spcBef>
                <a:spcPts val="0"/>
              </a:spcBef>
              <a:spcAft>
                <a:spcPts val="0"/>
              </a:spcAft>
              <a:buSzPts val="1225"/>
              <a:buChar char="■"/>
              <a:defRPr sz="1224"/>
            </a:lvl9pPr>
          </a:lstStyle>
          <a:p/>
        </p:txBody>
      </p:sp>
      <p:sp>
        <p:nvSpPr>
          <p:cNvPr id="88" name="Google Shape;88;p20"/>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9" name="Shape 89"/>
        <p:cNvGrpSpPr/>
        <p:nvPr/>
      </p:nvGrpSpPr>
      <p:grpSpPr>
        <a:xfrm>
          <a:off x="0" y="0"/>
          <a:ext cx="0" cy="0"/>
          <a:chOff x="0" y="0"/>
          <a:chExt cx="0" cy="0"/>
        </a:xfrm>
      </p:grpSpPr>
      <p:sp>
        <p:nvSpPr>
          <p:cNvPr id="90" name="Google Shape;90;p21"/>
          <p:cNvSpPr txBox="1"/>
          <p:nvPr>
            <p:ph type="title"/>
          </p:nvPr>
        </p:nvSpPr>
        <p:spPr>
          <a:xfrm>
            <a:off x="311700" y="445025"/>
            <a:ext cx="8520600" cy="572700"/>
          </a:xfrm>
          <a:prstGeom prst="rect">
            <a:avLst/>
          </a:prstGeom>
        </p:spPr>
        <p:txBody>
          <a:bodyPr anchorCtr="0" anchor="t" bIns="58925" lIns="58925" spcFirstLastPara="1" rIns="58925" wrap="square" tIns="58925">
            <a:normAutofit/>
          </a:bodyPr>
          <a:lstStyle>
            <a:lvl1pPr lvl="0">
              <a:spcBef>
                <a:spcPts val="0"/>
              </a:spcBef>
              <a:spcAft>
                <a:spcPts val="0"/>
              </a:spcAft>
              <a:buSzPts val="3029"/>
              <a:buNone/>
              <a:defRPr sz="3029"/>
            </a:lvl1pPr>
            <a:lvl2pPr lvl="1">
              <a:spcBef>
                <a:spcPts val="0"/>
              </a:spcBef>
              <a:spcAft>
                <a:spcPts val="0"/>
              </a:spcAft>
              <a:buSzPts val="3029"/>
              <a:buNone/>
              <a:defRPr sz="3029"/>
            </a:lvl2pPr>
            <a:lvl3pPr lvl="2">
              <a:spcBef>
                <a:spcPts val="0"/>
              </a:spcBef>
              <a:spcAft>
                <a:spcPts val="0"/>
              </a:spcAft>
              <a:buSzPts val="3029"/>
              <a:buNone/>
              <a:defRPr sz="3029"/>
            </a:lvl3pPr>
            <a:lvl4pPr lvl="3">
              <a:spcBef>
                <a:spcPts val="0"/>
              </a:spcBef>
              <a:spcAft>
                <a:spcPts val="0"/>
              </a:spcAft>
              <a:buSzPts val="3029"/>
              <a:buNone/>
              <a:defRPr sz="3029"/>
            </a:lvl4pPr>
            <a:lvl5pPr lvl="4">
              <a:spcBef>
                <a:spcPts val="0"/>
              </a:spcBef>
              <a:spcAft>
                <a:spcPts val="0"/>
              </a:spcAft>
              <a:buSzPts val="3029"/>
              <a:buNone/>
              <a:defRPr sz="3029"/>
            </a:lvl5pPr>
            <a:lvl6pPr lvl="5">
              <a:spcBef>
                <a:spcPts val="0"/>
              </a:spcBef>
              <a:spcAft>
                <a:spcPts val="0"/>
              </a:spcAft>
              <a:buSzPts val="3029"/>
              <a:buNone/>
              <a:defRPr sz="3029"/>
            </a:lvl6pPr>
            <a:lvl7pPr lvl="6">
              <a:spcBef>
                <a:spcPts val="0"/>
              </a:spcBef>
              <a:spcAft>
                <a:spcPts val="0"/>
              </a:spcAft>
              <a:buSzPts val="3029"/>
              <a:buNone/>
              <a:defRPr sz="3029"/>
            </a:lvl7pPr>
            <a:lvl8pPr lvl="7">
              <a:spcBef>
                <a:spcPts val="0"/>
              </a:spcBef>
              <a:spcAft>
                <a:spcPts val="0"/>
              </a:spcAft>
              <a:buSzPts val="3029"/>
              <a:buNone/>
              <a:defRPr sz="3029"/>
            </a:lvl8pPr>
            <a:lvl9pPr lvl="8">
              <a:spcBef>
                <a:spcPts val="0"/>
              </a:spcBef>
              <a:spcAft>
                <a:spcPts val="0"/>
              </a:spcAft>
              <a:buSzPts val="3029"/>
              <a:buNone/>
              <a:defRPr sz="3029"/>
            </a:lvl9pPr>
          </a:lstStyle>
          <a:p/>
        </p:txBody>
      </p:sp>
      <p:sp>
        <p:nvSpPr>
          <p:cNvPr id="91" name="Google Shape;91;p21"/>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58925" lIns="58925" spcFirstLastPara="1" rIns="58925" wrap="square" tIns="58925">
            <a:normAutofit/>
          </a:bodyPr>
          <a:lstStyle>
            <a:lvl1pPr lvl="0" algn="ctr">
              <a:spcBef>
                <a:spcPts val="0"/>
              </a:spcBef>
              <a:spcAft>
                <a:spcPts val="0"/>
              </a:spcAft>
              <a:buSzPts val="3674"/>
              <a:buNone/>
              <a:defRPr sz="3673"/>
            </a:lvl1pPr>
            <a:lvl2pPr lvl="1" algn="ctr">
              <a:spcBef>
                <a:spcPts val="0"/>
              </a:spcBef>
              <a:spcAft>
                <a:spcPts val="0"/>
              </a:spcAft>
              <a:buSzPts val="3674"/>
              <a:buNone/>
              <a:defRPr sz="3673"/>
            </a:lvl2pPr>
            <a:lvl3pPr lvl="2" algn="ctr">
              <a:spcBef>
                <a:spcPts val="0"/>
              </a:spcBef>
              <a:spcAft>
                <a:spcPts val="0"/>
              </a:spcAft>
              <a:buSzPts val="3674"/>
              <a:buNone/>
              <a:defRPr sz="3673"/>
            </a:lvl3pPr>
            <a:lvl4pPr lvl="3" algn="ctr">
              <a:spcBef>
                <a:spcPts val="0"/>
              </a:spcBef>
              <a:spcAft>
                <a:spcPts val="0"/>
              </a:spcAft>
              <a:buSzPts val="3674"/>
              <a:buNone/>
              <a:defRPr sz="3673"/>
            </a:lvl4pPr>
            <a:lvl5pPr lvl="4" algn="ctr">
              <a:spcBef>
                <a:spcPts val="0"/>
              </a:spcBef>
              <a:spcAft>
                <a:spcPts val="0"/>
              </a:spcAft>
              <a:buSzPts val="3674"/>
              <a:buNone/>
              <a:defRPr sz="3673"/>
            </a:lvl5pPr>
            <a:lvl6pPr lvl="5" algn="ctr">
              <a:spcBef>
                <a:spcPts val="0"/>
              </a:spcBef>
              <a:spcAft>
                <a:spcPts val="0"/>
              </a:spcAft>
              <a:buSzPts val="3674"/>
              <a:buNone/>
              <a:defRPr sz="3673"/>
            </a:lvl6pPr>
            <a:lvl7pPr lvl="6" algn="ctr">
              <a:spcBef>
                <a:spcPts val="0"/>
              </a:spcBef>
              <a:spcAft>
                <a:spcPts val="0"/>
              </a:spcAft>
              <a:buSzPts val="3674"/>
              <a:buNone/>
              <a:defRPr sz="3673"/>
            </a:lvl7pPr>
            <a:lvl8pPr lvl="7" algn="ctr">
              <a:spcBef>
                <a:spcPts val="0"/>
              </a:spcBef>
              <a:spcAft>
                <a:spcPts val="0"/>
              </a:spcAft>
              <a:buSzPts val="3674"/>
              <a:buNone/>
              <a:defRPr sz="3673"/>
            </a:lvl8pPr>
            <a:lvl9pPr lvl="8" algn="ctr">
              <a:spcBef>
                <a:spcPts val="0"/>
              </a:spcBef>
              <a:spcAft>
                <a:spcPts val="0"/>
              </a:spcAft>
              <a:buSzPts val="3674"/>
              <a:buNone/>
              <a:defRPr sz="3673"/>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22"/>
          <p:cNvSpPr txBox="1"/>
          <p:nvPr>
            <p:ph type="title"/>
          </p:nvPr>
        </p:nvSpPr>
        <p:spPr>
          <a:xfrm>
            <a:off x="311700" y="555600"/>
            <a:ext cx="2808000" cy="755700"/>
          </a:xfrm>
          <a:prstGeom prst="rect">
            <a:avLst/>
          </a:prstGeom>
        </p:spPr>
        <p:txBody>
          <a:bodyPr anchorCtr="0" anchor="b" bIns="58925" lIns="58925" spcFirstLastPara="1" rIns="58925" wrap="square" tIns="58925">
            <a:normAutofit/>
          </a:bodyPr>
          <a:lstStyle>
            <a:lvl1pPr lvl="0">
              <a:spcBef>
                <a:spcPts val="0"/>
              </a:spcBef>
              <a:spcAft>
                <a:spcPts val="0"/>
              </a:spcAft>
              <a:buSzPts val="2449"/>
              <a:buNone/>
              <a:defRPr sz="2449"/>
            </a:lvl1pPr>
            <a:lvl2pPr lvl="1">
              <a:spcBef>
                <a:spcPts val="0"/>
              </a:spcBef>
              <a:spcAft>
                <a:spcPts val="0"/>
              </a:spcAft>
              <a:buSzPts val="2449"/>
              <a:buNone/>
              <a:defRPr sz="2449"/>
            </a:lvl2pPr>
            <a:lvl3pPr lvl="2">
              <a:spcBef>
                <a:spcPts val="0"/>
              </a:spcBef>
              <a:spcAft>
                <a:spcPts val="0"/>
              </a:spcAft>
              <a:buSzPts val="2449"/>
              <a:buNone/>
              <a:defRPr sz="2449"/>
            </a:lvl3pPr>
            <a:lvl4pPr lvl="3">
              <a:spcBef>
                <a:spcPts val="0"/>
              </a:spcBef>
              <a:spcAft>
                <a:spcPts val="0"/>
              </a:spcAft>
              <a:buSzPts val="2449"/>
              <a:buNone/>
              <a:defRPr sz="2449"/>
            </a:lvl4pPr>
            <a:lvl5pPr lvl="4">
              <a:spcBef>
                <a:spcPts val="0"/>
              </a:spcBef>
              <a:spcAft>
                <a:spcPts val="0"/>
              </a:spcAft>
              <a:buSzPts val="2449"/>
              <a:buNone/>
              <a:defRPr sz="2449"/>
            </a:lvl5pPr>
            <a:lvl6pPr lvl="5">
              <a:spcBef>
                <a:spcPts val="0"/>
              </a:spcBef>
              <a:spcAft>
                <a:spcPts val="0"/>
              </a:spcAft>
              <a:buSzPts val="2449"/>
              <a:buNone/>
              <a:defRPr sz="2449"/>
            </a:lvl6pPr>
            <a:lvl7pPr lvl="6">
              <a:spcBef>
                <a:spcPts val="0"/>
              </a:spcBef>
              <a:spcAft>
                <a:spcPts val="0"/>
              </a:spcAft>
              <a:buSzPts val="2449"/>
              <a:buNone/>
              <a:defRPr sz="2449"/>
            </a:lvl7pPr>
            <a:lvl8pPr lvl="7">
              <a:spcBef>
                <a:spcPts val="0"/>
              </a:spcBef>
              <a:spcAft>
                <a:spcPts val="0"/>
              </a:spcAft>
              <a:buSzPts val="2449"/>
              <a:buNone/>
              <a:defRPr sz="2449"/>
            </a:lvl8pPr>
            <a:lvl9pPr lvl="8">
              <a:spcBef>
                <a:spcPts val="0"/>
              </a:spcBef>
              <a:spcAft>
                <a:spcPts val="0"/>
              </a:spcAft>
              <a:buSzPts val="2449"/>
              <a:buNone/>
              <a:defRPr sz="2449"/>
            </a:lvl9pPr>
          </a:lstStyle>
          <a:p/>
        </p:txBody>
      </p:sp>
      <p:sp>
        <p:nvSpPr>
          <p:cNvPr id="94" name="Google Shape;94;p22"/>
          <p:cNvSpPr txBox="1"/>
          <p:nvPr>
            <p:ph idx="1" type="body"/>
          </p:nvPr>
        </p:nvSpPr>
        <p:spPr>
          <a:xfrm>
            <a:off x="311700" y="1389600"/>
            <a:ext cx="2808000" cy="3179400"/>
          </a:xfrm>
          <a:prstGeom prst="rect">
            <a:avLst/>
          </a:prstGeom>
        </p:spPr>
        <p:txBody>
          <a:bodyPr anchorCtr="0" anchor="t" bIns="58925" lIns="58925" spcFirstLastPara="1" rIns="58925" wrap="square" tIns="58925">
            <a:normAutofit/>
          </a:bodyPr>
          <a:lstStyle>
            <a:lvl1pPr indent="-306362" lvl="0" marL="457200">
              <a:spcBef>
                <a:spcPts val="0"/>
              </a:spcBef>
              <a:spcAft>
                <a:spcPts val="0"/>
              </a:spcAft>
              <a:buSzPts val="1225"/>
              <a:buChar char="●"/>
              <a:defRPr sz="1224"/>
            </a:lvl1pPr>
            <a:lvl2pPr indent="-306362" lvl="1" marL="914400">
              <a:spcBef>
                <a:spcPts val="0"/>
              </a:spcBef>
              <a:spcAft>
                <a:spcPts val="0"/>
              </a:spcAft>
              <a:buSzPts val="1225"/>
              <a:buChar char="○"/>
              <a:defRPr sz="1224"/>
            </a:lvl2pPr>
            <a:lvl3pPr indent="-306362" lvl="2" marL="1371600">
              <a:spcBef>
                <a:spcPts val="0"/>
              </a:spcBef>
              <a:spcAft>
                <a:spcPts val="0"/>
              </a:spcAft>
              <a:buSzPts val="1225"/>
              <a:buChar char="■"/>
              <a:defRPr sz="1224"/>
            </a:lvl3pPr>
            <a:lvl4pPr indent="-306362" lvl="3" marL="1828800">
              <a:spcBef>
                <a:spcPts val="0"/>
              </a:spcBef>
              <a:spcAft>
                <a:spcPts val="0"/>
              </a:spcAft>
              <a:buSzPts val="1225"/>
              <a:buChar char="●"/>
              <a:defRPr sz="1224"/>
            </a:lvl4pPr>
            <a:lvl5pPr indent="-306362" lvl="4" marL="2286000">
              <a:spcBef>
                <a:spcPts val="0"/>
              </a:spcBef>
              <a:spcAft>
                <a:spcPts val="0"/>
              </a:spcAft>
              <a:buSzPts val="1225"/>
              <a:buChar char="○"/>
              <a:defRPr sz="1224"/>
            </a:lvl5pPr>
            <a:lvl6pPr indent="-306362" lvl="5" marL="2743200">
              <a:spcBef>
                <a:spcPts val="0"/>
              </a:spcBef>
              <a:spcAft>
                <a:spcPts val="0"/>
              </a:spcAft>
              <a:buSzPts val="1225"/>
              <a:buChar char="■"/>
              <a:defRPr sz="1224"/>
            </a:lvl6pPr>
            <a:lvl7pPr indent="-306362" lvl="6" marL="3200400">
              <a:spcBef>
                <a:spcPts val="0"/>
              </a:spcBef>
              <a:spcAft>
                <a:spcPts val="0"/>
              </a:spcAft>
              <a:buSzPts val="1225"/>
              <a:buChar char="●"/>
              <a:defRPr sz="1224"/>
            </a:lvl7pPr>
            <a:lvl8pPr indent="-306362" lvl="7" marL="3657600">
              <a:spcBef>
                <a:spcPts val="0"/>
              </a:spcBef>
              <a:spcAft>
                <a:spcPts val="0"/>
              </a:spcAft>
              <a:buSzPts val="1225"/>
              <a:buChar char="○"/>
              <a:defRPr sz="1224"/>
            </a:lvl8pPr>
            <a:lvl9pPr indent="-306362" lvl="8" marL="4114800">
              <a:spcBef>
                <a:spcPts val="0"/>
              </a:spcBef>
              <a:spcAft>
                <a:spcPts val="0"/>
              </a:spcAft>
              <a:buSzPts val="1225"/>
              <a:buChar char="■"/>
              <a:defRPr sz="1224"/>
            </a:lvl9pPr>
          </a:lstStyle>
          <a:p/>
        </p:txBody>
      </p:sp>
      <p:sp>
        <p:nvSpPr>
          <p:cNvPr id="95" name="Google Shape;95;p22"/>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96" name="Shape 96"/>
        <p:cNvGrpSpPr/>
        <p:nvPr/>
      </p:nvGrpSpPr>
      <p:grpSpPr>
        <a:xfrm>
          <a:off x="0" y="0"/>
          <a:ext cx="0" cy="0"/>
          <a:chOff x="0" y="0"/>
          <a:chExt cx="0" cy="0"/>
        </a:xfrm>
      </p:grpSpPr>
      <p:sp>
        <p:nvSpPr>
          <p:cNvPr id="97" name="Google Shape;97;p23"/>
          <p:cNvSpPr txBox="1"/>
          <p:nvPr>
            <p:ph type="title"/>
          </p:nvPr>
        </p:nvSpPr>
        <p:spPr>
          <a:xfrm>
            <a:off x="490250" y="526350"/>
            <a:ext cx="6227100" cy="4090800"/>
          </a:xfrm>
          <a:prstGeom prst="rect">
            <a:avLst/>
          </a:prstGeom>
        </p:spPr>
        <p:txBody>
          <a:bodyPr anchorCtr="0" anchor="ctr" bIns="58925" lIns="58925" spcFirstLastPara="1" rIns="58925" wrap="square" tIns="58925">
            <a:normAutofit/>
          </a:bodyPr>
          <a:lstStyle>
            <a:lvl1pPr lvl="0">
              <a:spcBef>
                <a:spcPts val="0"/>
              </a:spcBef>
              <a:spcAft>
                <a:spcPts val="0"/>
              </a:spcAft>
              <a:buClr>
                <a:schemeClr val="lt1"/>
              </a:buClr>
              <a:buSzPts val="4898"/>
              <a:buNone/>
              <a:defRPr sz="4898">
                <a:solidFill>
                  <a:schemeClr val="lt1"/>
                </a:solidFill>
              </a:defRPr>
            </a:lvl1pPr>
            <a:lvl2pPr lvl="1">
              <a:spcBef>
                <a:spcPts val="0"/>
              </a:spcBef>
              <a:spcAft>
                <a:spcPts val="0"/>
              </a:spcAft>
              <a:buClr>
                <a:schemeClr val="lt1"/>
              </a:buClr>
              <a:buSzPts val="4898"/>
              <a:buNone/>
              <a:defRPr sz="4898">
                <a:solidFill>
                  <a:schemeClr val="lt1"/>
                </a:solidFill>
              </a:defRPr>
            </a:lvl2pPr>
            <a:lvl3pPr lvl="2">
              <a:spcBef>
                <a:spcPts val="0"/>
              </a:spcBef>
              <a:spcAft>
                <a:spcPts val="0"/>
              </a:spcAft>
              <a:buClr>
                <a:schemeClr val="lt1"/>
              </a:buClr>
              <a:buSzPts val="4898"/>
              <a:buNone/>
              <a:defRPr sz="4898">
                <a:solidFill>
                  <a:schemeClr val="lt1"/>
                </a:solidFill>
              </a:defRPr>
            </a:lvl3pPr>
            <a:lvl4pPr lvl="3">
              <a:spcBef>
                <a:spcPts val="0"/>
              </a:spcBef>
              <a:spcAft>
                <a:spcPts val="0"/>
              </a:spcAft>
              <a:buClr>
                <a:schemeClr val="lt1"/>
              </a:buClr>
              <a:buSzPts val="4898"/>
              <a:buNone/>
              <a:defRPr sz="4898">
                <a:solidFill>
                  <a:schemeClr val="lt1"/>
                </a:solidFill>
              </a:defRPr>
            </a:lvl4pPr>
            <a:lvl5pPr lvl="4">
              <a:spcBef>
                <a:spcPts val="0"/>
              </a:spcBef>
              <a:spcAft>
                <a:spcPts val="0"/>
              </a:spcAft>
              <a:buClr>
                <a:schemeClr val="lt1"/>
              </a:buClr>
              <a:buSzPts val="4898"/>
              <a:buNone/>
              <a:defRPr sz="4898">
                <a:solidFill>
                  <a:schemeClr val="lt1"/>
                </a:solidFill>
              </a:defRPr>
            </a:lvl5pPr>
            <a:lvl6pPr lvl="5">
              <a:spcBef>
                <a:spcPts val="0"/>
              </a:spcBef>
              <a:spcAft>
                <a:spcPts val="0"/>
              </a:spcAft>
              <a:buClr>
                <a:schemeClr val="lt1"/>
              </a:buClr>
              <a:buSzPts val="4898"/>
              <a:buNone/>
              <a:defRPr sz="4898">
                <a:solidFill>
                  <a:schemeClr val="lt1"/>
                </a:solidFill>
              </a:defRPr>
            </a:lvl6pPr>
            <a:lvl7pPr lvl="6">
              <a:spcBef>
                <a:spcPts val="0"/>
              </a:spcBef>
              <a:spcAft>
                <a:spcPts val="0"/>
              </a:spcAft>
              <a:buClr>
                <a:schemeClr val="lt1"/>
              </a:buClr>
              <a:buSzPts val="4898"/>
              <a:buNone/>
              <a:defRPr sz="4898">
                <a:solidFill>
                  <a:schemeClr val="lt1"/>
                </a:solidFill>
              </a:defRPr>
            </a:lvl7pPr>
            <a:lvl8pPr lvl="7">
              <a:spcBef>
                <a:spcPts val="0"/>
              </a:spcBef>
              <a:spcAft>
                <a:spcPts val="0"/>
              </a:spcAft>
              <a:buClr>
                <a:schemeClr val="lt1"/>
              </a:buClr>
              <a:buSzPts val="4898"/>
              <a:buNone/>
              <a:defRPr sz="4898">
                <a:solidFill>
                  <a:schemeClr val="lt1"/>
                </a:solidFill>
              </a:defRPr>
            </a:lvl8pPr>
            <a:lvl9pPr lvl="8">
              <a:spcBef>
                <a:spcPts val="0"/>
              </a:spcBef>
              <a:spcAft>
                <a:spcPts val="0"/>
              </a:spcAft>
              <a:buClr>
                <a:schemeClr val="lt1"/>
              </a:buClr>
              <a:buSzPts val="4898"/>
              <a:buNone/>
              <a:defRPr sz="4898">
                <a:solidFill>
                  <a:schemeClr val="lt1"/>
                </a:solidFill>
              </a:defRPr>
            </a:lvl9pPr>
          </a:lstStyle>
          <a:p/>
        </p:txBody>
      </p:sp>
      <p:sp>
        <p:nvSpPr>
          <p:cNvPr id="98" name="Google Shape;98;p23"/>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solidFill>
                  <a:schemeClr val="lt1"/>
                </a:solidFill>
              </a:defRPr>
            </a:lvl1pPr>
            <a:lvl2pPr lvl="1">
              <a:buNone/>
              <a:defRPr sz="1031">
                <a:solidFill>
                  <a:schemeClr val="lt1"/>
                </a:solidFill>
              </a:defRPr>
            </a:lvl2pPr>
            <a:lvl3pPr lvl="2">
              <a:buNone/>
              <a:defRPr sz="1031">
                <a:solidFill>
                  <a:schemeClr val="lt1"/>
                </a:solidFill>
              </a:defRPr>
            </a:lvl3pPr>
            <a:lvl4pPr lvl="3">
              <a:buNone/>
              <a:defRPr sz="1031">
                <a:solidFill>
                  <a:schemeClr val="lt1"/>
                </a:solidFill>
              </a:defRPr>
            </a:lvl4pPr>
            <a:lvl5pPr lvl="4">
              <a:buNone/>
              <a:defRPr sz="1031">
                <a:solidFill>
                  <a:schemeClr val="lt1"/>
                </a:solidFill>
              </a:defRPr>
            </a:lvl5pPr>
            <a:lvl6pPr lvl="5">
              <a:buNone/>
              <a:defRPr sz="1031">
                <a:solidFill>
                  <a:schemeClr val="lt1"/>
                </a:solidFill>
              </a:defRPr>
            </a:lvl6pPr>
            <a:lvl7pPr lvl="6">
              <a:buNone/>
              <a:defRPr sz="1031">
                <a:solidFill>
                  <a:schemeClr val="lt1"/>
                </a:solidFill>
              </a:defRPr>
            </a:lvl7pPr>
            <a:lvl8pPr lvl="7">
              <a:buNone/>
              <a:defRPr sz="1031">
                <a:solidFill>
                  <a:schemeClr val="lt1"/>
                </a:solidFill>
              </a:defRPr>
            </a:lvl8pPr>
            <a:lvl9pPr lvl="8">
              <a:buNone/>
              <a:defRPr sz="1031">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9" name="Shape 99"/>
        <p:cNvGrpSpPr/>
        <p:nvPr/>
      </p:nvGrpSpPr>
      <p:grpSpPr>
        <a:xfrm>
          <a:off x="0" y="0"/>
          <a:ext cx="0" cy="0"/>
          <a:chOff x="0" y="0"/>
          <a:chExt cx="0" cy="0"/>
        </a:xfrm>
      </p:grpSpPr>
      <p:sp>
        <p:nvSpPr>
          <p:cNvPr id="100" name="Google Shape;100;p24"/>
          <p:cNvSpPr/>
          <p:nvPr/>
        </p:nvSpPr>
        <p:spPr>
          <a:xfrm>
            <a:off x="4572000" y="0"/>
            <a:ext cx="4572000" cy="5143500"/>
          </a:xfrm>
          <a:prstGeom prst="rect">
            <a:avLst/>
          </a:prstGeom>
          <a:solidFill>
            <a:schemeClr val="dk1"/>
          </a:solidFill>
          <a:ln>
            <a:noFill/>
          </a:ln>
        </p:spPr>
        <p:txBody>
          <a:bodyPr anchorCtr="0" anchor="ctr" bIns="93125" lIns="93125" spcFirstLastPara="1" rIns="93125" wrap="square" tIns="93125">
            <a:noAutofit/>
          </a:bodyPr>
          <a:lstStyle/>
          <a:p>
            <a:pPr indent="0" lvl="0" marL="0" rtl="0" algn="l">
              <a:spcBef>
                <a:spcPts val="0"/>
              </a:spcBef>
              <a:spcAft>
                <a:spcPts val="0"/>
              </a:spcAft>
              <a:buNone/>
            </a:pPr>
            <a:r>
              <a:t/>
            </a:r>
            <a:endParaRPr/>
          </a:p>
        </p:txBody>
      </p:sp>
      <p:cxnSp>
        <p:nvCxnSpPr>
          <p:cNvPr id="101" name="Google Shape;101;p24"/>
          <p:cNvCxnSpPr/>
          <p:nvPr/>
        </p:nvCxnSpPr>
        <p:spPr>
          <a:xfrm>
            <a:off x="5029675" y="4495500"/>
            <a:ext cx="468300" cy="0"/>
          </a:xfrm>
          <a:prstGeom prst="straightConnector1">
            <a:avLst/>
          </a:prstGeom>
          <a:noFill/>
          <a:ln cap="flat" cmpd="sng" w="19400">
            <a:solidFill>
              <a:schemeClr val="lt1"/>
            </a:solidFill>
            <a:prstDash val="solid"/>
            <a:round/>
            <a:headEnd len="sm" w="sm" type="none"/>
            <a:tailEnd len="sm" w="sm" type="none"/>
          </a:ln>
        </p:spPr>
      </p:cxnSp>
      <p:sp>
        <p:nvSpPr>
          <p:cNvPr id="102" name="Google Shape;102;p24"/>
          <p:cNvSpPr txBox="1"/>
          <p:nvPr>
            <p:ph type="title"/>
          </p:nvPr>
        </p:nvSpPr>
        <p:spPr>
          <a:xfrm>
            <a:off x="265500" y="1081400"/>
            <a:ext cx="4045200" cy="1710300"/>
          </a:xfrm>
          <a:prstGeom prst="rect">
            <a:avLst/>
          </a:prstGeom>
        </p:spPr>
        <p:txBody>
          <a:bodyPr anchorCtr="0" anchor="b" bIns="58925" lIns="58925" spcFirstLastPara="1" rIns="58925" wrap="square" tIns="58925">
            <a:normAutofit/>
          </a:bodyPr>
          <a:lstStyle>
            <a:lvl1pPr lvl="0" algn="ctr">
              <a:spcBef>
                <a:spcPts val="0"/>
              </a:spcBef>
              <a:spcAft>
                <a:spcPts val="0"/>
              </a:spcAft>
              <a:buSzPts val="4254"/>
              <a:buNone/>
              <a:defRPr sz="4253"/>
            </a:lvl1pPr>
            <a:lvl2pPr lvl="1" algn="ctr">
              <a:spcBef>
                <a:spcPts val="0"/>
              </a:spcBef>
              <a:spcAft>
                <a:spcPts val="0"/>
              </a:spcAft>
              <a:buSzPts val="4254"/>
              <a:buNone/>
              <a:defRPr sz="4253"/>
            </a:lvl2pPr>
            <a:lvl3pPr lvl="2" algn="ctr">
              <a:spcBef>
                <a:spcPts val="0"/>
              </a:spcBef>
              <a:spcAft>
                <a:spcPts val="0"/>
              </a:spcAft>
              <a:buSzPts val="4254"/>
              <a:buNone/>
              <a:defRPr sz="4253"/>
            </a:lvl3pPr>
            <a:lvl4pPr lvl="3" algn="ctr">
              <a:spcBef>
                <a:spcPts val="0"/>
              </a:spcBef>
              <a:spcAft>
                <a:spcPts val="0"/>
              </a:spcAft>
              <a:buSzPts val="4254"/>
              <a:buNone/>
              <a:defRPr sz="4253"/>
            </a:lvl4pPr>
            <a:lvl5pPr lvl="4" algn="ctr">
              <a:spcBef>
                <a:spcPts val="0"/>
              </a:spcBef>
              <a:spcAft>
                <a:spcPts val="0"/>
              </a:spcAft>
              <a:buSzPts val="4254"/>
              <a:buNone/>
              <a:defRPr sz="4253"/>
            </a:lvl5pPr>
            <a:lvl6pPr lvl="5" algn="ctr">
              <a:spcBef>
                <a:spcPts val="0"/>
              </a:spcBef>
              <a:spcAft>
                <a:spcPts val="0"/>
              </a:spcAft>
              <a:buSzPts val="4254"/>
              <a:buNone/>
              <a:defRPr sz="4253"/>
            </a:lvl6pPr>
            <a:lvl7pPr lvl="6" algn="ctr">
              <a:spcBef>
                <a:spcPts val="0"/>
              </a:spcBef>
              <a:spcAft>
                <a:spcPts val="0"/>
              </a:spcAft>
              <a:buSzPts val="4254"/>
              <a:buNone/>
              <a:defRPr sz="4253"/>
            </a:lvl7pPr>
            <a:lvl8pPr lvl="7" algn="ctr">
              <a:spcBef>
                <a:spcPts val="0"/>
              </a:spcBef>
              <a:spcAft>
                <a:spcPts val="0"/>
              </a:spcAft>
              <a:buSzPts val="4254"/>
              <a:buNone/>
              <a:defRPr sz="4253"/>
            </a:lvl8pPr>
            <a:lvl9pPr lvl="8" algn="ctr">
              <a:spcBef>
                <a:spcPts val="0"/>
              </a:spcBef>
              <a:spcAft>
                <a:spcPts val="0"/>
              </a:spcAft>
              <a:buSzPts val="4254"/>
              <a:buNone/>
              <a:defRPr sz="4253"/>
            </a:lvl9pPr>
          </a:lstStyle>
          <a:p/>
        </p:txBody>
      </p:sp>
      <p:sp>
        <p:nvSpPr>
          <p:cNvPr id="103" name="Google Shape;103;p24"/>
          <p:cNvSpPr txBox="1"/>
          <p:nvPr>
            <p:ph idx="1" type="subTitle"/>
          </p:nvPr>
        </p:nvSpPr>
        <p:spPr>
          <a:xfrm>
            <a:off x="265500" y="2845201"/>
            <a:ext cx="4045200" cy="1345500"/>
          </a:xfrm>
          <a:prstGeom prst="rect">
            <a:avLst/>
          </a:prstGeom>
        </p:spPr>
        <p:txBody>
          <a:bodyPr anchorCtr="0" anchor="t" bIns="58925" lIns="58925" spcFirstLastPara="1" rIns="58925" wrap="square" tIns="58925">
            <a:normAutofit/>
          </a:bodyPr>
          <a:lstStyle>
            <a:lvl1pPr lvl="0" algn="ctr">
              <a:lnSpc>
                <a:spcPct val="100000"/>
              </a:lnSpc>
              <a:spcBef>
                <a:spcPts val="0"/>
              </a:spcBef>
              <a:spcAft>
                <a:spcPts val="0"/>
              </a:spcAft>
              <a:buClr>
                <a:schemeClr val="dk1"/>
              </a:buClr>
              <a:buSzPts val="2127"/>
              <a:buNone/>
              <a:defRPr sz="2126">
                <a:solidFill>
                  <a:schemeClr val="dk1"/>
                </a:solidFill>
              </a:defRPr>
            </a:lvl1pPr>
            <a:lvl2pPr lvl="1" algn="ctr">
              <a:lnSpc>
                <a:spcPct val="100000"/>
              </a:lnSpc>
              <a:spcBef>
                <a:spcPts val="0"/>
              </a:spcBef>
              <a:spcAft>
                <a:spcPts val="0"/>
              </a:spcAft>
              <a:buClr>
                <a:schemeClr val="dk1"/>
              </a:buClr>
              <a:buSzPts val="2127"/>
              <a:buNone/>
              <a:defRPr sz="2126">
                <a:solidFill>
                  <a:schemeClr val="dk1"/>
                </a:solidFill>
              </a:defRPr>
            </a:lvl2pPr>
            <a:lvl3pPr lvl="2" algn="ctr">
              <a:lnSpc>
                <a:spcPct val="100000"/>
              </a:lnSpc>
              <a:spcBef>
                <a:spcPts val="0"/>
              </a:spcBef>
              <a:spcAft>
                <a:spcPts val="0"/>
              </a:spcAft>
              <a:buClr>
                <a:schemeClr val="dk1"/>
              </a:buClr>
              <a:buSzPts val="2127"/>
              <a:buNone/>
              <a:defRPr sz="2126">
                <a:solidFill>
                  <a:schemeClr val="dk1"/>
                </a:solidFill>
              </a:defRPr>
            </a:lvl3pPr>
            <a:lvl4pPr lvl="3" algn="ctr">
              <a:lnSpc>
                <a:spcPct val="100000"/>
              </a:lnSpc>
              <a:spcBef>
                <a:spcPts val="0"/>
              </a:spcBef>
              <a:spcAft>
                <a:spcPts val="0"/>
              </a:spcAft>
              <a:buClr>
                <a:schemeClr val="dk1"/>
              </a:buClr>
              <a:buSzPts val="2127"/>
              <a:buNone/>
              <a:defRPr sz="2126">
                <a:solidFill>
                  <a:schemeClr val="dk1"/>
                </a:solidFill>
              </a:defRPr>
            </a:lvl4pPr>
            <a:lvl5pPr lvl="4" algn="ctr">
              <a:lnSpc>
                <a:spcPct val="100000"/>
              </a:lnSpc>
              <a:spcBef>
                <a:spcPts val="0"/>
              </a:spcBef>
              <a:spcAft>
                <a:spcPts val="0"/>
              </a:spcAft>
              <a:buClr>
                <a:schemeClr val="dk1"/>
              </a:buClr>
              <a:buSzPts val="2127"/>
              <a:buNone/>
              <a:defRPr sz="2126">
                <a:solidFill>
                  <a:schemeClr val="dk1"/>
                </a:solidFill>
              </a:defRPr>
            </a:lvl5pPr>
            <a:lvl6pPr lvl="5" algn="ctr">
              <a:lnSpc>
                <a:spcPct val="100000"/>
              </a:lnSpc>
              <a:spcBef>
                <a:spcPts val="0"/>
              </a:spcBef>
              <a:spcAft>
                <a:spcPts val="0"/>
              </a:spcAft>
              <a:buClr>
                <a:schemeClr val="dk1"/>
              </a:buClr>
              <a:buSzPts val="2127"/>
              <a:buNone/>
              <a:defRPr sz="2126">
                <a:solidFill>
                  <a:schemeClr val="dk1"/>
                </a:solidFill>
              </a:defRPr>
            </a:lvl6pPr>
            <a:lvl7pPr lvl="6" algn="ctr">
              <a:lnSpc>
                <a:spcPct val="100000"/>
              </a:lnSpc>
              <a:spcBef>
                <a:spcPts val="0"/>
              </a:spcBef>
              <a:spcAft>
                <a:spcPts val="0"/>
              </a:spcAft>
              <a:buClr>
                <a:schemeClr val="dk1"/>
              </a:buClr>
              <a:buSzPts val="2127"/>
              <a:buNone/>
              <a:defRPr sz="2126">
                <a:solidFill>
                  <a:schemeClr val="dk1"/>
                </a:solidFill>
              </a:defRPr>
            </a:lvl7pPr>
            <a:lvl8pPr lvl="7" algn="ctr">
              <a:lnSpc>
                <a:spcPct val="100000"/>
              </a:lnSpc>
              <a:spcBef>
                <a:spcPts val="0"/>
              </a:spcBef>
              <a:spcAft>
                <a:spcPts val="0"/>
              </a:spcAft>
              <a:buClr>
                <a:schemeClr val="dk1"/>
              </a:buClr>
              <a:buSzPts val="2127"/>
              <a:buNone/>
              <a:defRPr sz="2126">
                <a:solidFill>
                  <a:schemeClr val="dk1"/>
                </a:solidFill>
              </a:defRPr>
            </a:lvl8pPr>
            <a:lvl9pPr lvl="8" algn="ctr">
              <a:lnSpc>
                <a:spcPct val="100000"/>
              </a:lnSpc>
              <a:spcBef>
                <a:spcPts val="0"/>
              </a:spcBef>
              <a:spcAft>
                <a:spcPts val="0"/>
              </a:spcAft>
              <a:buClr>
                <a:schemeClr val="dk1"/>
              </a:buClr>
              <a:buSzPts val="2127"/>
              <a:buNone/>
              <a:defRPr sz="2126">
                <a:solidFill>
                  <a:schemeClr val="dk1"/>
                </a:solidFill>
              </a:defRPr>
            </a:lvl9pPr>
          </a:lstStyle>
          <a:p/>
        </p:txBody>
      </p:sp>
      <p:sp>
        <p:nvSpPr>
          <p:cNvPr id="104" name="Google Shape;104;p24"/>
          <p:cNvSpPr txBox="1"/>
          <p:nvPr>
            <p:ph idx="2" type="body"/>
          </p:nvPr>
        </p:nvSpPr>
        <p:spPr>
          <a:xfrm>
            <a:off x="4939500" y="724200"/>
            <a:ext cx="3837000" cy="3695100"/>
          </a:xfrm>
          <a:prstGeom prst="rect">
            <a:avLst/>
          </a:prstGeom>
        </p:spPr>
        <p:txBody>
          <a:bodyPr anchorCtr="0" anchor="ctr" bIns="58925" lIns="58925" spcFirstLastPara="1" rIns="58925" wrap="square" tIns="58925">
            <a:normAutofit/>
          </a:bodyPr>
          <a:lstStyle>
            <a:lvl1pPr indent="-343197" lvl="0" marL="457200">
              <a:spcBef>
                <a:spcPts val="0"/>
              </a:spcBef>
              <a:spcAft>
                <a:spcPts val="0"/>
              </a:spcAft>
              <a:buClr>
                <a:schemeClr val="lt1"/>
              </a:buClr>
              <a:buSzPts val="1805"/>
              <a:buChar char="●"/>
              <a:defRPr sz="1804">
                <a:solidFill>
                  <a:schemeClr val="lt1"/>
                </a:solidFill>
              </a:defRPr>
            </a:lvl1pPr>
            <a:lvl2pPr indent="-318641" lvl="1" marL="914400">
              <a:spcBef>
                <a:spcPts val="0"/>
              </a:spcBef>
              <a:spcAft>
                <a:spcPts val="0"/>
              </a:spcAft>
              <a:buClr>
                <a:schemeClr val="lt1"/>
              </a:buClr>
              <a:buSzPts val="1418"/>
              <a:buChar char="○"/>
              <a:defRPr sz="1417">
                <a:solidFill>
                  <a:schemeClr val="lt1"/>
                </a:solidFill>
              </a:defRPr>
            </a:lvl2pPr>
            <a:lvl3pPr indent="-318641" lvl="2" marL="1371600">
              <a:spcBef>
                <a:spcPts val="0"/>
              </a:spcBef>
              <a:spcAft>
                <a:spcPts val="0"/>
              </a:spcAft>
              <a:buClr>
                <a:schemeClr val="lt1"/>
              </a:buClr>
              <a:buSzPts val="1418"/>
              <a:buChar char="■"/>
              <a:defRPr sz="1417">
                <a:solidFill>
                  <a:schemeClr val="lt1"/>
                </a:solidFill>
              </a:defRPr>
            </a:lvl3pPr>
            <a:lvl4pPr indent="-318641" lvl="3" marL="1828800">
              <a:spcBef>
                <a:spcPts val="0"/>
              </a:spcBef>
              <a:spcAft>
                <a:spcPts val="0"/>
              </a:spcAft>
              <a:buClr>
                <a:schemeClr val="lt1"/>
              </a:buClr>
              <a:buSzPts val="1418"/>
              <a:buChar char="●"/>
              <a:defRPr sz="1417">
                <a:solidFill>
                  <a:schemeClr val="lt1"/>
                </a:solidFill>
              </a:defRPr>
            </a:lvl4pPr>
            <a:lvl5pPr indent="-318641" lvl="4" marL="2286000">
              <a:spcBef>
                <a:spcPts val="0"/>
              </a:spcBef>
              <a:spcAft>
                <a:spcPts val="0"/>
              </a:spcAft>
              <a:buClr>
                <a:schemeClr val="lt1"/>
              </a:buClr>
              <a:buSzPts val="1418"/>
              <a:buChar char="○"/>
              <a:defRPr sz="1417">
                <a:solidFill>
                  <a:schemeClr val="lt1"/>
                </a:solidFill>
              </a:defRPr>
            </a:lvl5pPr>
            <a:lvl6pPr indent="-318641" lvl="5" marL="2743200">
              <a:spcBef>
                <a:spcPts val="0"/>
              </a:spcBef>
              <a:spcAft>
                <a:spcPts val="0"/>
              </a:spcAft>
              <a:buClr>
                <a:schemeClr val="lt1"/>
              </a:buClr>
              <a:buSzPts val="1418"/>
              <a:buChar char="■"/>
              <a:defRPr sz="1417">
                <a:solidFill>
                  <a:schemeClr val="lt1"/>
                </a:solidFill>
              </a:defRPr>
            </a:lvl6pPr>
            <a:lvl7pPr indent="-318641" lvl="6" marL="3200400">
              <a:spcBef>
                <a:spcPts val="0"/>
              </a:spcBef>
              <a:spcAft>
                <a:spcPts val="0"/>
              </a:spcAft>
              <a:buClr>
                <a:schemeClr val="lt1"/>
              </a:buClr>
              <a:buSzPts val="1418"/>
              <a:buChar char="●"/>
              <a:defRPr sz="1417">
                <a:solidFill>
                  <a:schemeClr val="lt1"/>
                </a:solidFill>
              </a:defRPr>
            </a:lvl7pPr>
            <a:lvl8pPr indent="-318641" lvl="7" marL="3657600">
              <a:spcBef>
                <a:spcPts val="0"/>
              </a:spcBef>
              <a:spcAft>
                <a:spcPts val="0"/>
              </a:spcAft>
              <a:buClr>
                <a:schemeClr val="lt1"/>
              </a:buClr>
              <a:buSzPts val="1418"/>
              <a:buChar char="○"/>
              <a:defRPr sz="1417">
                <a:solidFill>
                  <a:schemeClr val="lt1"/>
                </a:solidFill>
              </a:defRPr>
            </a:lvl8pPr>
            <a:lvl9pPr indent="-318641" lvl="8" marL="4114800">
              <a:spcBef>
                <a:spcPts val="0"/>
              </a:spcBef>
              <a:spcAft>
                <a:spcPts val="0"/>
              </a:spcAft>
              <a:buClr>
                <a:schemeClr val="lt1"/>
              </a:buClr>
              <a:buSzPts val="1418"/>
              <a:buChar char="■"/>
              <a:defRPr sz="1417">
                <a:solidFill>
                  <a:schemeClr val="lt1"/>
                </a:solidFill>
              </a:defRPr>
            </a:lvl9pPr>
          </a:lstStyle>
          <a:p/>
        </p:txBody>
      </p:sp>
      <p:sp>
        <p:nvSpPr>
          <p:cNvPr id="105" name="Google Shape;105;p24"/>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solidFill>
                  <a:schemeClr val="lt1"/>
                </a:solidFill>
              </a:defRPr>
            </a:lvl1pPr>
            <a:lvl2pPr lvl="1">
              <a:buNone/>
              <a:defRPr sz="1031">
                <a:solidFill>
                  <a:schemeClr val="lt1"/>
                </a:solidFill>
              </a:defRPr>
            </a:lvl2pPr>
            <a:lvl3pPr lvl="2">
              <a:buNone/>
              <a:defRPr sz="1031">
                <a:solidFill>
                  <a:schemeClr val="lt1"/>
                </a:solidFill>
              </a:defRPr>
            </a:lvl3pPr>
            <a:lvl4pPr lvl="3">
              <a:buNone/>
              <a:defRPr sz="1031">
                <a:solidFill>
                  <a:schemeClr val="lt1"/>
                </a:solidFill>
              </a:defRPr>
            </a:lvl4pPr>
            <a:lvl5pPr lvl="4">
              <a:buNone/>
              <a:defRPr sz="1031">
                <a:solidFill>
                  <a:schemeClr val="lt1"/>
                </a:solidFill>
              </a:defRPr>
            </a:lvl5pPr>
            <a:lvl6pPr lvl="5">
              <a:buNone/>
              <a:defRPr sz="1031">
                <a:solidFill>
                  <a:schemeClr val="lt1"/>
                </a:solidFill>
              </a:defRPr>
            </a:lvl6pPr>
            <a:lvl7pPr lvl="6">
              <a:buNone/>
              <a:defRPr sz="1031">
                <a:solidFill>
                  <a:schemeClr val="lt1"/>
                </a:solidFill>
              </a:defRPr>
            </a:lvl7pPr>
            <a:lvl8pPr lvl="7">
              <a:buNone/>
              <a:defRPr sz="1031">
                <a:solidFill>
                  <a:schemeClr val="lt1"/>
                </a:solidFill>
              </a:defRPr>
            </a:lvl8pPr>
            <a:lvl9pPr lvl="8">
              <a:buNone/>
              <a:defRPr sz="1031">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6" name="Shape 106"/>
        <p:cNvGrpSpPr/>
        <p:nvPr/>
      </p:nvGrpSpPr>
      <p:grpSpPr>
        <a:xfrm>
          <a:off x="0" y="0"/>
          <a:ext cx="0" cy="0"/>
          <a:chOff x="0" y="0"/>
          <a:chExt cx="0" cy="0"/>
        </a:xfrm>
      </p:grpSpPr>
      <p:sp>
        <p:nvSpPr>
          <p:cNvPr id="107" name="Google Shape;107;p25"/>
          <p:cNvSpPr txBox="1"/>
          <p:nvPr>
            <p:ph idx="1" type="body"/>
          </p:nvPr>
        </p:nvSpPr>
        <p:spPr>
          <a:xfrm>
            <a:off x="311700" y="4230575"/>
            <a:ext cx="5998800" cy="605100"/>
          </a:xfrm>
          <a:prstGeom prst="rect">
            <a:avLst/>
          </a:prstGeom>
        </p:spPr>
        <p:txBody>
          <a:bodyPr anchorCtr="0" anchor="ctr" bIns="58925" lIns="58925" spcFirstLastPara="1" rIns="58925" wrap="square" tIns="58925">
            <a:normAutofit/>
          </a:bodyPr>
          <a:lstStyle>
            <a:lvl1pPr indent="-228600" lvl="0" marL="457200">
              <a:lnSpc>
                <a:spcPct val="100000"/>
              </a:lnSpc>
              <a:spcBef>
                <a:spcPts val="0"/>
              </a:spcBef>
              <a:spcAft>
                <a:spcPts val="0"/>
              </a:spcAft>
              <a:buClr>
                <a:schemeClr val="dk1"/>
              </a:buClr>
              <a:buSzPts val="2127"/>
              <a:buFont typeface="Oswald"/>
              <a:buNone/>
              <a:defRPr sz="2126">
                <a:solidFill>
                  <a:schemeClr val="dk1"/>
                </a:solidFill>
                <a:latin typeface="Oswald"/>
                <a:ea typeface="Oswald"/>
                <a:cs typeface="Oswald"/>
                <a:sym typeface="Oswald"/>
              </a:defRPr>
            </a:lvl1pPr>
          </a:lstStyle>
          <a:p/>
        </p:txBody>
      </p:sp>
      <p:sp>
        <p:nvSpPr>
          <p:cNvPr id="108" name="Google Shape;108;p25"/>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9" name="Shape 109"/>
        <p:cNvGrpSpPr/>
        <p:nvPr/>
      </p:nvGrpSpPr>
      <p:grpSpPr>
        <a:xfrm>
          <a:off x="0" y="0"/>
          <a:ext cx="0" cy="0"/>
          <a:chOff x="0" y="0"/>
          <a:chExt cx="0" cy="0"/>
        </a:xfrm>
      </p:grpSpPr>
      <p:sp>
        <p:nvSpPr>
          <p:cNvPr id="110" name="Google Shape;110;p26"/>
          <p:cNvSpPr txBox="1"/>
          <p:nvPr>
            <p:ph hasCustomPrompt="1" type="title"/>
          </p:nvPr>
        </p:nvSpPr>
        <p:spPr>
          <a:xfrm>
            <a:off x="311700" y="1255275"/>
            <a:ext cx="8520600" cy="1890600"/>
          </a:xfrm>
          <a:prstGeom prst="rect">
            <a:avLst/>
          </a:prstGeom>
        </p:spPr>
        <p:txBody>
          <a:bodyPr anchorCtr="0" anchor="b" bIns="58925" lIns="58925" spcFirstLastPara="1" rIns="58925" wrap="square" tIns="58925">
            <a:normAutofit/>
          </a:bodyPr>
          <a:lstStyle>
            <a:lvl1pPr lvl="0" algn="ctr">
              <a:spcBef>
                <a:spcPts val="0"/>
              </a:spcBef>
              <a:spcAft>
                <a:spcPts val="0"/>
              </a:spcAft>
              <a:buSzPts val="12246"/>
              <a:buNone/>
              <a:defRPr sz="12246"/>
            </a:lvl1pPr>
            <a:lvl2pPr lvl="1" algn="ctr">
              <a:spcBef>
                <a:spcPts val="0"/>
              </a:spcBef>
              <a:spcAft>
                <a:spcPts val="0"/>
              </a:spcAft>
              <a:buSzPts val="12246"/>
              <a:buNone/>
              <a:defRPr sz="12246"/>
            </a:lvl2pPr>
            <a:lvl3pPr lvl="2" algn="ctr">
              <a:spcBef>
                <a:spcPts val="0"/>
              </a:spcBef>
              <a:spcAft>
                <a:spcPts val="0"/>
              </a:spcAft>
              <a:buSzPts val="12246"/>
              <a:buNone/>
              <a:defRPr sz="12246"/>
            </a:lvl3pPr>
            <a:lvl4pPr lvl="3" algn="ctr">
              <a:spcBef>
                <a:spcPts val="0"/>
              </a:spcBef>
              <a:spcAft>
                <a:spcPts val="0"/>
              </a:spcAft>
              <a:buSzPts val="12246"/>
              <a:buNone/>
              <a:defRPr sz="12246"/>
            </a:lvl4pPr>
            <a:lvl5pPr lvl="4" algn="ctr">
              <a:spcBef>
                <a:spcPts val="0"/>
              </a:spcBef>
              <a:spcAft>
                <a:spcPts val="0"/>
              </a:spcAft>
              <a:buSzPts val="12246"/>
              <a:buNone/>
              <a:defRPr sz="12246"/>
            </a:lvl5pPr>
            <a:lvl6pPr lvl="5" algn="ctr">
              <a:spcBef>
                <a:spcPts val="0"/>
              </a:spcBef>
              <a:spcAft>
                <a:spcPts val="0"/>
              </a:spcAft>
              <a:buSzPts val="12246"/>
              <a:buNone/>
              <a:defRPr sz="12246"/>
            </a:lvl6pPr>
            <a:lvl7pPr lvl="6" algn="ctr">
              <a:spcBef>
                <a:spcPts val="0"/>
              </a:spcBef>
              <a:spcAft>
                <a:spcPts val="0"/>
              </a:spcAft>
              <a:buSzPts val="12246"/>
              <a:buNone/>
              <a:defRPr sz="12246"/>
            </a:lvl7pPr>
            <a:lvl8pPr lvl="7" algn="ctr">
              <a:spcBef>
                <a:spcPts val="0"/>
              </a:spcBef>
              <a:spcAft>
                <a:spcPts val="0"/>
              </a:spcAft>
              <a:buSzPts val="12246"/>
              <a:buNone/>
              <a:defRPr sz="12246"/>
            </a:lvl8pPr>
            <a:lvl9pPr lvl="8" algn="ctr">
              <a:spcBef>
                <a:spcPts val="0"/>
              </a:spcBef>
              <a:spcAft>
                <a:spcPts val="0"/>
              </a:spcAft>
              <a:buSzPts val="12246"/>
              <a:buNone/>
              <a:defRPr sz="12246"/>
            </a:lvl9pPr>
          </a:lstStyle>
          <a:p>
            <a:r>
              <a:t>xx%</a:t>
            </a:r>
          </a:p>
        </p:txBody>
      </p:sp>
      <p:sp>
        <p:nvSpPr>
          <p:cNvPr id="111" name="Google Shape;111;p26"/>
          <p:cNvSpPr txBox="1"/>
          <p:nvPr>
            <p:ph idx="1" type="body"/>
          </p:nvPr>
        </p:nvSpPr>
        <p:spPr>
          <a:xfrm>
            <a:off x="311700" y="3228425"/>
            <a:ext cx="8520600" cy="1300800"/>
          </a:xfrm>
          <a:prstGeom prst="rect">
            <a:avLst/>
          </a:prstGeom>
        </p:spPr>
        <p:txBody>
          <a:bodyPr anchorCtr="0" anchor="t" bIns="58925" lIns="58925" spcFirstLastPara="1" rIns="58925" wrap="square" tIns="58925">
            <a:normAutofit/>
          </a:bodyPr>
          <a:lstStyle>
            <a:lvl1pPr indent="-343197" lvl="0" marL="457200" algn="ctr">
              <a:spcBef>
                <a:spcPts val="0"/>
              </a:spcBef>
              <a:spcAft>
                <a:spcPts val="0"/>
              </a:spcAft>
              <a:buSzPts val="1805"/>
              <a:buChar char="●"/>
              <a:defRPr sz="1804"/>
            </a:lvl1pPr>
            <a:lvl2pPr indent="-318641" lvl="1" marL="914400" algn="ctr">
              <a:spcBef>
                <a:spcPts val="0"/>
              </a:spcBef>
              <a:spcAft>
                <a:spcPts val="0"/>
              </a:spcAft>
              <a:buSzPts val="1418"/>
              <a:buChar char="○"/>
              <a:defRPr sz="1417"/>
            </a:lvl2pPr>
            <a:lvl3pPr indent="-318641" lvl="2" marL="1371600" algn="ctr">
              <a:spcBef>
                <a:spcPts val="0"/>
              </a:spcBef>
              <a:spcAft>
                <a:spcPts val="0"/>
              </a:spcAft>
              <a:buSzPts val="1418"/>
              <a:buChar char="■"/>
              <a:defRPr sz="1417"/>
            </a:lvl3pPr>
            <a:lvl4pPr indent="-318641" lvl="3" marL="1828800" algn="ctr">
              <a:spcBef>
                <a:spcPts val="0"/>
              </a:spcBef>
              <a:spcAft>
                <a:spcPts val="0"/>
              </a:spcAft>
              <a:buSzPts val="1418"/>
              <a:buChar char="●"/>
              <a:defRPr sz="1417"/>
            </a:lvl4pPr>
            <a:lvl5pPr indent="-318641" lvl="4" marL="2286000" algn="ctr">
              <a:spcBef>
                <a:spcPts val="0"/>
              </a:spcBef>
              <a:spcAft>
                <a:spcPts val="0"/>
              </a:spcAft>
              <a:buSzPts val="1418"/>
              <a:buChar char="○"/>
              <a:defRPr sz="1417"/>
            </a:lvl5pPr>
            <a:lvl6pPr indent="-318641" lvl="5" marL="2743200" algn="ctr">
              <a:spcBef>
                <a:spcPts val="0"/>
              </a:spcBef>
              <a:spcAft>
                <a:spcPts val="0"/>
              </a:spcAft>
              <a:buSzPts val="1418"/>
              <a:buChar char="■"/>
              <a:defRPr sz="1417"/>
            </a:lvl6pPr>
            <a:lvl7pPr indent="-318641" lvl="6" marL="3200400" algn="ctr">
              <a:spcBef>
                <a:spcPts val="0"/>
              </a:spcBef>
              <a:spcAft>
                <a:spcPts val="0"/>
              </a:spcAft>
              <a:buSzPts val="1418"/>
              <a:buChar char="●"/>
              <a:defRPr sz="1417"/>
            </a:lvl7pPr>
            <a:lvl8pPr indent="-318641" lvl="7" marL="3657600" algn="ctr">
              <a:spcBef>
                <a:spcPts val="0"/>
              </a:spcBef>
              <a:spcAft>
                <a:spcPts val="0"/>
              </a:spcAft>
              <a:buSzPts val="1418"/>
              <a:buChar char="○"/>
              <a:defRPr sz="1417"/>
            </a:lvl8pPr>
            <a:lvl9pPr indent="-318641" lvl="8" marL="4114800" algn="ctr">
              <a:spcBef>
                <a:spcPts val="0"/>
              </a:spcBef>
              <a:spcAft>
                <a:spcPts val="0"/>
              </a:spcAft>
              <a:buSzPts val="1418"/>
              <a:buChar char="■"/>
              <a:defRPr sz="1417"/>
            </a:lvl9pPr>
          </a:lstStyle>
          <a:p/>
        </p:txBody>
      </p:sp>
      <p:sp>
        <p:nvSpPr>
          <p:cNvPr id="112" name="Google Shape;112;p26"/>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3" name="Shape 113"/>
        <p:cNvGrpSpPr/>
        <p:nvPr/>
      </p:nvGrpSpPr>
      <p:grpSpPr>
        <a:xfrm>
          <a:off x="0" y="0"/>
          <a:ext cx="0" cy="0"/>
          <a:chOff x="0" y="0"/>
          <a:chExt cx="0" cy="0"/>
        </a:xfrm>
      </p:grpSpPr>
      <p:sp>
        <p:nvSpPr>
          <p:cNvPr id="114" name="Google Shape;114;p27"/>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spTree>
      <p:nvGrpSpPr>
        <p:cNvPr id="115" name="Shape 115"/>
        <p:cNvGrpSpPr/>
        <p:nvPr/>
      </p:nvGrpSpPr>
      <p:grpSpPr>
        <a:xfrm>
          <a:off x="0" y="0"/>
          <a:ext cx="0" cy="0"/>
          <a:chOff x="0" y="0"/>
          <a:chExt cx="0" cy="0"/>
        </a:xfrm>
      </p:grpSpPr>
      <p:sp>
        <p:nvSpPr>
          <p:cNvPr id="116" name="Google Shape;116;p28"/>
          <p:cNvSpPr/>
          <p:nvPr>
            <p:ph idx="2" type="pic"/>
          </p:nvPr>
        </p:nvSpPr>
        <p:spPr>
          <a:xfrm>
            <a:off x="-857250" y="-33486"/>
            <a:ext cx="10949400" cy="5297700"/>
          </a:xfrm>
          <a:prstGeom prst="rect">
            <a:avLst/>
          </a:prstGeom>
          <a:noFill/>
          <a:ln>
            <a:noFill/>
          </a:ln>
        </p:spPr>
      </p:sp>
      <p:sp>
        <p:nvSpPr>
          <p:cNvPr id="117" name="Google Shape;117;p28"/>
          <p:cNvSpPr txBox="1"/>
          <p:nvPr>
            <p:ph idx="12" type="sldNum"/>
          </p:nvPr>
        </p:nvSpPr>
        <p:spPr>
          <a:xfrm>
            <a:off x="4429124" y="4882307"/>
            <a:ext cx="288000" cy="255900"/>
          </a:xfrm>
          <a:prstGeom prst="rect">
            <a:avLst/>
          </a:prstGeom>
          <a:noFill/>
          <a:ln>
            <a:noFill/>
          </a:ln>
        </p:spPr>
        <p:txBody>
          <a:bodyPr anchorCtr="0" anchor="t" bIns="33350" lIns="33350" spcFirstLastPara="1" rIns="33350" wrap="square" tIns="33350">
            <a:spAutoFit/>
          </a:bodyPr>
          <a:lstStyle>
            <a:lvl1pPr indent="0" lvl="0"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1pPr>
            <a:lvl2pPr indent="0" lvl="1"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2pPr>
            <a:lvl3pPr indent="0" lvl="2"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3pPr>
            <a:lvl4pPr indent="0" lvl="3"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4pPr>
            <a:lvl5pPr indent="0" lvl="4"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5pPr>
            <a:lvl6pPr indent="0" lvl="5"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6pPr>
            <a:lvl7pPr indent="0" lvl="6"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7pPr>
            <a:lvl8pPr indent="0" lvl="7"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8pPr>
            <a:lvl9pPr indent="0" lvl="8" marL="0" algn="ctr">
              <a:lnSpc>
                <a:spcPct val="100000"/>
              </a:lnSpc>
              <a:spcBef>
                <a:spcPts val="0"/>
              </a:spcBef>
              <a:spcAft>
                <a:spcPts val="0"/>
              </a:spcAft>
              <a:buClr>
                <a:srgbClr val="5E524C"/>
              </a:buClr>
              <a:buSzPts val="1225"/>
              <a:buFont typeface="Avenir"/>
              <a:buNone/>
              <a:defRPr b="1" i="0" sz="1224" cap="none">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b="0" sz="1031">
              <a:latin typeface="Average"/>
              <a:ea typeface="Average"/>
              <a:cs typeface="Average"/>
              <a:sym typeface="Average"/>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2" name="Shape 122"/>
        <p:cNvGrpSpPr/>
        <p:nvPr/>
      </p:nvGrpSpPr>
      <p:grpSpPr>
        <a:xfrm>
          <a:off x="0" y="0"/>
          <a:ext cx="0" cy="0"/>
          <a:chOff x="0" y="0"/>
          <a:chExt cx="0" cy="0"/>
        </a:xfrm>
      </p:grpSpPr>
      <p:grpSp>
        <p:nvGrpSpPr>
          <p:cNvPr id="123" name="Google Shape;123;p30"/>
          <p:cNvGrpSpPr/>
          <p:nvPr/>
        </p:nvGrpSpPr>
        <p:grpSpPr>
          <a:xfrm>
            <a:off x="4350279" y="2855377"/>
            <a:ext cx="443589" cy="105632"/>
            <a:chOff x="4137525" y="2915950"/>
            <a:chExt cx="869100" cy="207000"/>
          </a:xfrm>
        </p:grpSpPr>
        <p:sp>
          <p:nvSpPr>
            <p:cNvPr id="124" name="Google Shape;124;p30"/>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0"/>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0"/>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30"/>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28" name="Google Shape;128;p30"/>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9" name="Google Shape;129;p3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0" name="Shape 130"/>
        <p:cNvGrpSpPr/>
        <p:nvPr/>
      </p:nvGrpSpPr>
      <p:grpSpPr>
        <a:xfrm>
          <a:off x="0" y="0"/>
          <a:ext cx="0" cy="0"/>
          <a:chOff x="0" y="0"/>
          <a:chExt cx="0" cy="0"/>
        </a:xfrm>
      </p:grpSpPr>
      <p:sp>
        <p:nvSpPr>
          <p:cNvPr id="131" name="Google Shape;131;p31"/>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2" name="Google Shape;132;p3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3" name="Shape 133"/>
        <p:cNvGrpSpPr/>
        <p:nvPr/>
      </p:nvGrpSpPr>
      <p:grpSpPr>
        <a:xfrm>
          <a:off x="0" y="0"/>
          <a:ext cx="0" cy="0"/>
          <a:chOff x="0" y="0"/>
          <a:chExt cx="0" cy="0"/>
        </a:xfrm>
      </p:grpSpPr>
      <p:sp>
        <p:nvSpPr>
          <p:cNvPr id="134" name="Google Shape;134;p3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35" name="Google Shape;135;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6" name="Google Shape;136;p3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58925" lIns="58925" spcFirstLastPara="1" rIns="58925" wrap="square" tIns="58925">
            <a:normAutofit/>
          </a:bodyPr>
          <a:lstStyle>
            <a:lvl1pPr lvl="0">
              <a:spcBef>
                <a:spcPts val="0"/>
              </a:spcBef>
              <a:spcAft>
                <a:spcPts val="0"/>
              </a:spcAft>
              <a:buSzPts val="3029"/>
              <a:buNone/>
              <a:defRPr sz="3029"/>
            </a:lvl1pPr>
            <a:lvl2pPr lvl="1">
              <a:spcBef>
                <a:spcPts val="0"/>
              </a:spcBef>
              <a:spcAft>
                <a:spcPts val="0"/>
              </a:spcAft>
              <a:buSzPts val="3029"/>
              <a:buNone/>
              <a:defRPr sz="3029"/>
            </a:lvl2pPr>
            <a:lvl3pPr lvl="2">
              <a:spcBef>
                <a:spcPts val="0"/>
              </a:spcBef>
              <a:spcAft>
                <a:spcPts val="0"/>
              </a:spcAft>
              <a:buSzPts val="3029"/>
              <a:buNone/>
              <a:defRPr sz="3029"/>
            </a:lvl3pPr>
            <a:lvl4pPr lvl="3">
              <a:spcBef>
                <a:spcPts val="0"/>
              </a:spcBef>
              <a:spcAft>
                <a:spcPts val="0"/>
              </a:spcAft>
              <a:buSzPts val="3029"/>
              <a:buNone/>
              <a:defRPr sz="3029"/>
            </a:lvl4pPr>
            <a:lvl5pPr lvl="4">
              <a:spcBef>
                <a:spcPts val="0"/>
              </a:spcBef>
              <a:spcAft>
                <a:spcPts val="0"/>
              </a:spcAft>
              <a:buSzPts val="3029"/>
              <a:buNone/>
              <a:defRPr sz="3029"/>
            </a:lvl5pPr>
            <a:lvl6pPr lvl="5">
              <a:spcBef>
                <a:spcPts val="0"/>
              </a:spcBef>
              <a:spcAft>
                <a:spcPts val="0"/>
              </a:spcAft>
              <a:buSzPts val="3029"/>
              <a:buNone/>
              <a:defRPr sz="3029"/>
            </a:lvl6pPr>
            <a:lvl7pPr lvl="6">
              <a:spcBef>
                <a:spcPts val="0"/>
              </a:spcBef>
              <a:spcAft>
                <a:spcPts val="0"/>
              </a:spcAft>
              <a:buSzPts val="3029"/>
              <a:buNone/>
              <a:defRPr sz="3029"/>
            </a:lvl7pPr>
            <a:lvl8pPr lvl="7">
              <a:spcBef>
                <a:spcPts val="0"/>
              </a:spcBef>
              <a:spcAft>
                <a:spcPts val="0"/>
              </a:spcAft>
              <a:buSzPts val="3029"/>
              <a:buNone/>
              <a:defRPr sz="3029"/>
            </a:lvl8pPr>
            <a:lvl9pPr lvl="8">
              <a:spcBef>
                <a:spcPts val="0"/>
              </a:spcBef>
              <a:spcAft>
                <a:spcPts val="0"/>
              </a:spcAft>
              <a:buSzPts val="3029"/>
              <a:buNone/>
              <a:defRPr sz="3029"/>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58925" lIns="58925" spcFirstLastPara="1" rIns="58925" wrap="square" tIns="58925">
            <a:normAutofit/>
          </a:bodyPr>
          <a:lstStyle>
            <a:lvl1pPr indent="-343197" lvl="0" marL="457200">
              <a:spcBef>
                <a:spcPts val="0"/>
              </a:spcBef>
              <a:spcAft>
                <a:spcPts val="0"/>
              </a:spcAft>
              <a:buSzPts val="1805"/>
              <a:buChar char="●"/>
              <a:defRPr sz="1804"/>
            </a:lvl1pPr>
            <a:lvl2pPr indent="-318641" lvl="1" marL="914400">
              <a:spcBef>
                <a:spcPts val="0"/>
              </a:spcBef>
              <a:spcAft>
                <a:spcPts val="0"/>
              </a:spcAft>
              <a:buSzPts val="1418"/>
              <a:buChar char="○"/>
              <a:defRPr sz="1417"/>
            </a:lvl2pPr>
            <a:lvl3pPr indent="-318641" lvl="2" marL="1371600">
              <a:spcBef>
                <a:spcPts val="0"/>
              </a:spcBef>
              <a:spcAft>
                <a:spcPts val="0"/>
              </a:spcAft>
              <a:buSzPts val="1418"/>
              <a:buChar char="■"/>
              <a:defRPr sz="1417"/>
            </a:lvl3pPr>
            <a:lvl4pPr indent="-318641" lvl="3" marL="1828800">
              <a:spcBef>
                <a:spcPts val="0"/>
              </a:spcBef>
              <a:spcAft>
                <a:spcPts val="0"/>
              </a:spcAft>
              <a:buSzPts val="1418"/>
              <a:buChar char="●"/>
              <a:defRPr sz="1417"/>
            </a:lvl4pPr>
            <a:lvl5pPr indent="-318641" lvl="4" marL="2286000">
              <a:spcBef>
                <a:spcPts val="0"/>
              </a:spcBef>
              <a:spcAft>
                <a:spcPts val="0"/>
              </a:spcAft>
              <a:buSzPts val="1418"/>
              <a:buChar char="○"/>
              <a:defRPr sz="1417"/>
            </a:lvl5pPr>
            <a:lvl6pPr indent="-318641" lvl="5" marL="2743200">
              <a:spcBef>
                <a:spcPts val="0"/>
              </a:spcBef>
              <a:spcAft>
                <a:spcPts val="0"/>
              </a:spcAft>
              <a:buSzPts val="1418"/>
              <a:buChar char="■"/>
              <a:defRPr sz="1417"/>
            </a:lvl6pPr>
            <a:lvl7pPr indent="-318641" lvl="6" marL="3200400">
              <a:spcBef>
                <a:spcPts val="0"/>
              </a:spcBef>
              <a:spcAft>
                <a:spcPts val="0"/>
              </a:spcAft>
              <a:buSzPts val="1418"/>
              <a:buChar char="●"/>
              <a:defRPr sz="1417"/>
            </a:lvl7pPr>
            <a:lvl8pPr indent="-318641" lvl="7" marL="3657600">
              <a:spcBef>
                <a:spcPts val="0"/>
              </a:spcBef>
              <a:spcAft>
                <a:spcPts val="0"/>
              </a:spcAft>
              <a:buSzPts val="1418"/>
              <a:buChar char="○"/>
              <a:defRPr sz="1417"/>
            </a:lvl8pPr>
            <a:lvl9pPr indent="-318641" lvl="8" marL="4114800">
              <a:spcBef>
                <a:spcPts val="0"/>
              </a:spcBef>
              <a:spcAft>
                <a:spcPts val="0"/>
              </a:spcAft>
              <a:buSzPts val="1418"/>
              <a:buChar char="■"/>
              <a:defRPr sz="1417"/>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7" name="Shape 137"/>
        <p:cNvGrpSpPr/>
        <p:nvPr/>
      </p:nvGrpSpPr>
      <p:grpSpPr>
        <a:xfrm>
          <a:off x="0" y="0"/>
          <a:ext cx="0" cy="0"/>
          <a:chOff x="0" y="0"/>
          <a:chExt cx="0" cy="0"/>
        </a:xfrm>
      </p:grpSpPr>
      <p:sp>
        <p:nvSpPr>
          <p:cNvPr id="138" name="Google Shape;138;p3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39" name="Google Shape;139;p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0" name="Google Shape;140;p3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1" name="Google Shape;141;p3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2" name="Shape 142"/>
        <p:cNvGrpSpPr/>
        <p:nvPr/>
      </p:nvGrpSpPr>
      <p:grpSpPr>
        <a:xfrm>
          <a:off x="0" y="0"/>
          <a:ext cx="0" cy="0"/>
          <a:chOff x="0" y="0"/>
          <a:chExt cx="0" cy="0"/>
        </a:xfrm>
      </p:grpSpPr>
      <p:sp>
        <p:nvSpPr>
          <p:cNvPr id="143" name="Google Shape;143;p3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44" name="Google Shape;144;p3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5" name="Shape 145"/>
        <p:cNvGrpSpPr/>
        <p:nvPr/>
      </p:nvGrpSpPr>
      <p:grpSpPr>
        <a:xfrm>
          <a:off x="0" y="0"/>
          <a:ext cx="0" cy="0"/>
          <a:chOff x="0" y="0"/>
          <a:chExt cx="0" cy="0"/>
        </a:xfrm>
      </p:grpSpPr>
      <p:sp>
        <p:nvSpPr>
          <p:cNvPr id="146" name="Google Shape;146;p3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47" name="Google Shape;147;p3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8" name="Google Shape;148;p3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49" name="Shape 149"/>
        <p:cNvGrpSpPr/>
        <p:nvPr/>
      </p:nvGrpSpPr>
      <p:grpSpPr>
        <a:xfrm>
          <a:off x="0" y="0"/>
          <a:ext cx="0" cy="0"/>
          <a:chOff x="0" y="0"/>
          <a:chExt cx="0" cy="0"/>
        </a:xfrm>
      </p:grpSpPr>
      <p:sp>
        <p:nvSpPr>
          <p:cNvPr id="150" name="Google Shape;150;p36"/>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51" name="Google Shape;151;p3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2" name="Shape 152"/>
        <p:cNvGrpSpPr/>
        <p:nvPr/>
      </p:nvGrpSpPr>
      <p:grpSpPr>
        <a:xfrm>
          <a:off x="0" y="0"/>
          <a:ext cx="0" cy="0"/>
          <a:chOff x="0" y="0"/>
          <a:chExt cx="0" cy="0"/>
        </a:xfrm>
      </p:grpSpPr>
      <p:sp>
        <p:nvSpPr>
          <p:cNvPr id="153" name="Google Shape;153;p37"/>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4" name="Google Shape;154;p37"/>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55" name="Google Shape;155;p37"/>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56" name="Google Shape;156;p37"/>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57" name="Google Shape;157;p37"/>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58" name="Google Shape;158;p3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9" name="Shape 159"/>
        <p:cNvGrpSpPr/>
        <p:nvPr/>
      </p:nvGrpSpPr>
      <p:grpSpPr>
        <a:xfrm>
          <a:off x="0" y="0"/>
          <a:ext cx="0" cy="0"/>
          <a:chOff x="0" y="0"/>
          <a:chExt cx="0" cy="0"/>
        </a:xfrm>
      </p:grpSpPr>
      <p:sp>
        <p:nvSpPr>
          <p:cNvPr id="160" name="Google Shape;160;p3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61" name="Google Shape;161;p3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2" name="Shape 162"/>
        <p:cNvGrpSpPr/>
        <p:nvPr/>
      </p:nvGrpSpPr>
      <p:grpSpPr>
        <a:xfrm>
          <a:off x="0" y="0"/>
          <a:ext cx="0" cy="0"/>
          <a:chOff x="0" y="0"/>
          <a:chExt cx="0" cy="0"/>
        </a:xfrm>
      </p:grpSpPr>
      <p:sp>
        <p:nvSpPr>
          <p:cNvPr id="163" name="Google Shape;163;p39"/>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4" name="Google Shape;164;p39"/>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65" name="Google Shape;165;p3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6" name="Shape 166"/>
        <p:cNvGrpSpPr/>
        <p:nvPr/>
      </p:nvGrpSpPr>
      <p:grpSpPr>
        <a:xfrm>
          <a:off x="0" y="0"/>
          <a:ext cx="0" cy="0"/>
          <a:chOff x="0" y="0"/>
          <a:chExt cx="0" cy="0"/>
        </a:xfrm>
      </p:grpSpPr>
      <p:sp>
        <p:nvSpPr>
          <p:cNvPr id="167" name="Google Shape;167;p4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spTree>
      <p:nvGrpSpPr>
        <p:cNvPr id="168" name="Shape 168"/>
        <p:cNvGrpSpPr/>
        <p:nvPr/>
      </p:nvGrpSpPr>
      <p:grpSpPr>
        <a:xfrm>
          <a:off x="0" y="0"/>
          <a:ext cx="0" cy="0"/>
          <a:chOff x="0" y="0"/>
          <a:chExt cx="0" cy="0"/>
        </a:xfrm>
      </p:grpSpPr>
      <p:sp>
        <p:nvSpPr>
          <p:cNvPr id="169" name="Google Shape;169;p41"/>
          <p:cNvSpPr/>
          <p:nvPr>
            <p:ph idx="2" type="pic"/>
          </p:nvPr>
        </p:nvSpPr>
        <p:spPr>
          <a:xfrm>
            <a:off x="-857250" y="-33486"/>
            <a:ext cx="10949400" cy="5297700"/>
          </a:xfrm>
          <a:prstGeom prst="rect">
            <a:avLst/>
          </a:prstGeom>
          <a:noFill/>
          <a:ln>
            <a:noFill/>
          </a:ln>
        </p:spPr>
      </p:sp>
      <p:sp>
        <p:nvSpPr>
          <p:cNvPr id="170" name="Google Shape;170;p41"/>
          <p:cNvSpPr txBox="1"/>
          <p:nvPr>
            <p:ph idx="12" type="sldNum"/>
          </p:nvPr>
        </p:nvSpPr>
        <p:spPr>
          <a:xfrm>
            <a:off x="4429124" y="4882307"/>
            <a:ext cx="288000" cy="250800"/>
          </a:xfrm>
          <a:prstGeom prst="rect">
            <a:avLst/>
          </a:prstGeom>
          <a:noFill/>
          <a:ln>
            <a:noFill/>
          </a:ln>
        </p:spPr>
        <p:txBody>
          <a:bodyPr anchorCtr="0" anchor="t" bIns="32750" lIns="32750" spcFirstLastPara="1" rIns="32750" wrap="square" tIns="32750">
            <a:spAutoFit/>
          </a:bodyPr>
          <a:lstStyle>
            <a:lvl1pPr indent="0" lvl="0" marL="0" algn="ctr">
              <a:lnSpc>
                <a:spcPct val="100000"/>
              </a:lnSpc>
              <a:spcBef>
                <a:spcPts val="0"/>
              </a:spcBef>
              <a:spcAft>
                <a:spcPts val="0"/>
              </a:spcAft>
              <a:buClr>
                <a:srgbClr val="5E524C"/>
              </a:buClr>
              <a:buSzPts val="1200"/>
              <a:buFont typeface="Avenir"/>
              <a:buNone/>
              <a:defRPr b="1" i="0" sz="1200" cap="none">
                <a:latin typeface="Avenir"/>
                <a:ea typeface="Avenir"/>
                <a:cs typeface="Avenir"/>
                <a:sym typeface="Avenir"/>
              </a:defRPr>
            </a:lvl1pPr>
            <a:lvl2pPr indent="0" lvl="1" marL="0" algn="ctr">
              <a:lnSpc>
                <a:spcPct val="100000"/>
              </a:lnSpc>
              <a:spcBef>
                <a:spcPts val="0"/>
              </a:spcBef>
              <a:spcAft>
                <a:spcPts val="0"/>
              </a:spcAft>
              <a:buClr>
                <a:srgbClr val="5E524C"/>
              </a:buClr>
              <a:buSzPts val="1200"/>
              <a:buFont typeface="Avenir"/>
              <a:buNone/>
              <a:defRPr b="1" i="0" sz="1200" cap="none">
                <a:latin typeface="Avenir"/>
                <a:ea typeface="Avenir"/>
                <a:cs typeface="Avenir"/>
                <a:sym typeface="Avenir"/>
              </a:defRPr>
            </a:lvl2pPr>
            <a:lvl3pPr indent="0" lvl="2" marL="0" algn="ctr">
              <a:lnSpc>
                <a:spcPct val="100000"/>
              </a:lnSpc>
              <a:spcBef>
                <a:spcPts val="0"/>
              </a:spcBef>
              <a:spcAft>
                <a:spcPts val="0"/>
              </a:spcAft>
              <a:buClr>
                <a:srgbClr val="5E524C"/>
              </a:buClr>
              <a:buSzPts val="1200"/>
              <a:buFont typeface="Avenir"/>
              <a:buNone/>
              <a:defRPr b="1" i="0" sz="1200" cap="none">
                <a:latin typeface="Avenir"/>
                <a:ea typeface="Avenir"/>
                <a:cs typeface="Avenir"/>
                <a:sym typeface="Avenir"/>
              </a:defRPr>
            </a:lvl3pPr>
            <a:lvl4pPr indent="0" lvl="3" marL="0" algn="ctr">
              <a:lnSpc>
                <a:spcPct val="100000"/>
              </a:lnSpc>
              <a:spcBef>
                <a:spcPts val="0"/>
              </a:spcBef>
              <a:spcAft>
                <a:spcPts val="0"/>
              </a:spcAft>
              <a:buClr>
                <a:srgbClr val="5E524C"/>
              </a:buClr>
              <a:buSzPts val="1200"/>
              <a:buFont typeface="Avenir"/>
              <a:buNone/>
              <a:defRPr b="1" i="0" sz="1200" cap="none">
                <a:latin typeface="Avenir"/>
                <a:ea typeface="Avenir"/>
                <a:cs typeface="Avenir"/>
                <a:sym typeface="Avenir"/>
              </a:defRPr>
            </a:lvl4pPr>
            <a:lvl5pPr indent="0" lvl="4" marL="0" algn="ctr">
              <a:lnSpc>
                <a:spcPct val="100000"/>
              </a:lnSpc>
              <a:spcBef>
                <a:spcPts val="0"/>
              </a:spcBef>
              <a:spcAft>
                <a:spcPts val="0"/>
              </a:spcAft>
              <a:buClr>
                <a:srgbClr val="5E524C"/>
              </a:buClr>
              <a:buSzPts val="1200"/>
              <a:buFont typeface="Avenir"/>
              <a:buNone/>
              <a:defRPr b="1" i="0" sz="1200" cap="none">
                <a:latin typeface="Avenir"/>
                <a:ea typeface="Avenir"/>
                <a:cs typeface="Avenir"/>
                <a:sym typeface="Avenir"/>
              </a:defRPr>
            </a:lvl5pPr>
            <a:lvl6pPr indent="0" lvl="5" marL="0" algn="ctr">
              <a:lnSpc>
                <a:spcPct val="100000"/>
              </a:lnSpc>
              <a:spcBef>
                <a:spcPts val="0"/>
              </a:spcBef>
              <a:spcAft>
                <a:spcPts val="0"/>
              </a:spcAft>
              <a:buClr>
                <a:srgbClr val="5E524C"/>
              </a:buClr>
              <a:buSzPts val="1200"/>
              <a:buFont typeface="Avenir"/>
              <a:buNone/>
              <a:defRPr b="1" i="0" sz="1200" cap="none">
                <a:latin typeface="Avenir"/>
                <a:ea typeface="Avenir"/>
                <a:cs typeface="Avenir"/>
                <a:sym typeface="Avenir"/>
              </a:defRPr>
            </a:lvl6pPr>
            <a:lvl7pPr indent="0" lvl="6" marL="0" algn="ctr">
              <a:lnSpc>
                <a:spcPct val="100000"/>
              </a:lnSpc>
              <a:spcBef>
                <a:spcPts val="0"/>
              </a:spcBef>
              <a:spcAft>
                <a:spcPts val="0"/>
              </a:spcAft>
              <a:buClr>
                <a:srgbClr val="5E524C"/>
              </a:buClr>
              <a:buSzPts val="1200"/>
              <a:buFont typeface="Avenir"/>
              <a:buNone/>
              <a:defRPr b="1" i="0" sz="1200" cap="none">
                <a:latin typeface="Avenir"/>
                <a:ea typeface="Avenir"/>
                <a:cs typeface="Avenir"/>
                <a:sym typeface="Avenir"/>
              </a:defRPr>
            </a:lvl7pPr>
            <a:lvl8pPr indent="0" lvl="7" marL="0" algn="ctr">
              <a:lnSpc>
                <a:spcPct val="100000"/>
              </a:lnSpc>
              <a:spcBef>
                <a:spcPts val="0"/>
              </a:spcBef>
              <a:spcAft>
                <a:spcPts val="0"/>
              </a:spcAft>
              <a:buClr>
                <a:srgbClr val="5E524C"/>
              </a:buClr>
              <a:buSzPts val="1200"/>
              <a:buFont typeface="Avenir"/>
              <a:buNone/>
              <a:defRPr b="1" i="0" sz="1200" cap="none">
                <a:latin typeface="Avenir"/>
                <a:ea typeface="Avenir"/>
                <a:cs typeface="Avenir"/>
                <a:sym typeface="Avenir"/>
              </a:defRPr>
            </a:lvl8pPr>
            <a:lvl9pPr indent="0" lvl="8" marL="0" algn="ctr">
              <a:lnSpc>
                <a:spcPct val="100000"/>
              </a:lnSpc>
              <a:spcBef>
                <a:spcPts val="0"/>
              </a:spcBef>
              <a:spcAft>
                <a:spcPts val="0"/>
              </a:spcAft>
              <a:buClr>
                <a:srgbClr val="5E524C"/>
              </a:buClr>
              <a:buSzPts val="1200"/>
              <a:buFont typeface="Avenir"/>
              <a:buNone/>
              <a:defRPr b="1" i="0" sz="1200" cap="none">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b="0" sz="1000">
              <a:latin typeface="Average"/>
              <a:ea typeface="Average"/>
              <a:cs typeface="Average"/>
              <a:sym typeface="Average"/>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58925" lIns="58925" spcFirstLastPara="1" rIns="58925" wrap="square" tIns="58925">
            <a:normAutofit/>
          </a:bodyPr>
          <a:lstStyle>
            <a:lvl1pPr lvl="0">
              <a:spcBef>
                <a:spcPts val="0"/>
              </a:spcBef>
              <a:spcAft>
                <a:spcPts val="0"/>
              </a:spcAft>
              <a:buSzPts val="3029"/>
              <a:buNone/>
              <a:defRPr sz="3029"/>
            </a:lvl1pPr>
            <a:lvl2pPr lvl="1">
              <a:spcBef>
                <a:spcPts val="0"/>
              </a:spcBef>
              <a:spcAft>
                <a:spcPts val="0"/>
              </a:spcAft>
              <a:buSzPts val="3029"/>
              <a:buNone/>
              <a:defRPr sz="3029"/>
            </a:lvl2pPr>
            <a:lvl3pPr lvl="2">
              <a:spcBef>
                <a:spcPts val="0"/>
              </a:spcBef>
              <a:spcAft>
                <a:spcPts val="0"/>
              </a:spcAft>
              <a:buSzPts val="3029"/>
              <a:buNone/>
              <a:defRPr sz="3029"/>
            </a:lvl3pPr>
            <a:lvl4pPr lvl="3">
              <a:spcBef>
                <a:spcPts val="0"/>
              </a:spcBef>
              <a:spcAft>
                <a:spcPts val="0"/>
              </a:spcAft>
              <a:buSzPts val="3029"/>
              <a:buNone/>
              <a:defRPr sz="3029"/>
            </a:lvl4pPr>
            <a:lvl5pPr lvl="4">
              <a:spcBef>
                <a:spcPts val="0"/>
              </a:spcBef>
              <a:spcAft>
                <a:spcPts val="0"/>
              </a:spcAft>
              <a:buSzPts val="3029"/>
              <a:buNone/>
              <a:defRPr sz="3029"/>
            </a:lvl5pPr>
            <a:lvl6pPr lvl="5">
              <a:spcBef>
                <a:spcPts val="0"/>
              </a:spcBef>
              <a:spcAft>
                <a:spcPts val="0"/>
              </a:spcAft>
              <a:buSzPts val="3029"/>
              <a:buNone/>
              <a:defRPr sz="3029"/>
            </a:lvl6pPr>
            <a:lvl7pPr lvl="6">
              <a:spcBef>
                <a:spcPts val="0"/>
              </a:spcBef>
              <a:spcAft>
                <a:spcPts val="0"/>
              </a:spcAft>
              <a:buSzPts val="3029"/>
              <a:buNone/>
              <a:defRPr sz="3029"/>
            </a:lvl7pPr>
            <a:lvl8pPr lvl="7">
              <a:spcBef>
                <a:spcPts val="0"/>
              </a:spcBef>
              <a:spcAft>
                <a:spcPts val="0"/>
              </a:spcAft>
              <a:buSzPts val="3029"/>
              <a:buNone/>
              <a:defRPr sz="3029"/>
            </a:lvl8pPr>
            <a:lvl9pPr lvl="8">
              <a:spcBef>
                <a:spcPts val="0"/>
              </a:spcBef>
              <a:spcAft>
                <a:spcPts val="0"/>
              </a:spcAft>
              <a:buSzPts val="3029"/>
              <a:buNone/>
              <a:defRPr sz="3029"/>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58925" lIns="58925" spcFirstLastPara="1" rIns="58925" wrap="square" tIns="58925">
            <a:normAutofit/>
          </a:bodyPr>
          <a:lstStyle>
            <a:lvl1pPr indent="-318641" lvl="0" marL="457200">
              <a:spcBef>
                <a:spcPts val="0"/>
              </a:spcBef>
              <a:spcAft>
                <a:spcPts val="0"/>
              </a:spcAft>
              <a:buSzPts val="1418"/>
              <a:buChar char="●"/>
              <a:defRPr sz="1417"/>
            </a:lvl1pPr>
            <a:lvl2pPr indent="-306362" lvl="1" marL="914400">
              <a:spcBef>
                <a:spcPts val="0"/>
              </a:spcBef>
              <a:spcAft>
                <a:spcPts val="0"/>
              </a:spcAft>
              <a:buSzPts val="1225"/>
              <a:buChar char="○"/>
              <a:defRPr sz="1224"/>
            </a:lvl2pPr>
            <a:lvl3pPr indent="-306362" lvl="2" marL="1371600">
              <a:spcBef>
                <a:spcPts val="0"/>
              </a:spcBef>
              <a:spcAft>
                <a:spcPts val="0"/>
              </a:spcAft>
              <a:buSzPts val="1225"/>
              <a:buChar char="■"/>
              <a:defRPr sz="1224"/>
            </a:lvl3pPr>
            <a:lvl4pPr indent="-306362" lvl="3" marL="1828800">
              <a:spcBef>
                <a:spcPts val="0"/>
              </a:spcBef>
              <a:spcAft>
                <a:spcPts val="0"/>
              </a:spcAft>
              <a:buSzPts val="1225"/>
              <a:buChar char="●"/>
              <a:defRPr sz="1224"/>
            </a:lvl4pPr>
            <a:lvl5pPr indent="-306362" lvl="4" marL="2286000">
              <a:spcBef>
                <a:spcPts val="0"/>
              </a:spcBef>
              <a:spcAft>
                <a:spcPts val="0"/>
              </a:spcAft>
              <a:buSzPts val="1225"/>
              <a:buChar char="○"/>
              <a:defRPr sz="1224"/>
            </a:lvl5pPr>
            <a:lvl6pPr indent="-306362" lvl="5" marL="2743200">
              <a:spcBef>
                <a:spcPts val="0"/>
              </a:spcBef>
              <a:spcAft>
                <a:spcPts val="0"/>
              </a:spcAft>
              <a:buSzPts val="1225"/>
              <a:buChar char="■"/>
              <a:defRPr sz="1224"/>
            </a:lvl6pPr>
            <a:lvl7pPr indent="-306362" lvl="6" marL="3200400">
              <a:spcBef>
                <a:spcPts val="0"/>
              </a:spcBef>
              <a:spcAft>
                <a:spcPts val="0"/>
              </a:spcAft>
              <a:buSzPts val="1225"/>
              <a:buChar char="●"/>
              <a:defRPr sz="1224"/>
            </a:lvl7pPr>
            <a:lvl8pPr indent="-306362" lvl="7" marL="3657600">
              <a:spcBef>
                <a:spcPts val="0"/>
              </a:spcBef>
              <a:spcAft>
                <a:spcPts val="0"/>
              </a:spcAft>
              <a:buSzPts val="1225"/>
              <a:buChar char="○"/>
              <a:defRPr sz="1224"/>
            </a:lvl8pPr>
            <a:lvl9pPr indent="-306362" lvl="8" marL="4114800">
              <a:spcBef>
                <a:spcPts val="0"/>
              </a:spcBef>
              <a:spcAft>
                <a:spcPts val="0"/>
              </a:spcAft>
              <a:buSzPts val="1225"/>
              <a:buChar char="■"/>
              <a:defRPr sz="1224"/>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58925" lIns="58925" spcFirstLastPara="1" rIns="58925" wrap="square" tIns="58925">
            <a:normAutofit/>
          </a:bodyPr>
          <a:lstStyle>
            <a:lvl1pPr indent="-318641" lvl="0" marL="457200">
              <a:spcBef>
                <a:spcPts val="0"/>
              </a:spcBef>
              <a:spcAft>
                <a:spcPts val="0"/>
              </a:spcAft>
              <a:buSzPts val="1418"/>
              <a:buChar char="●"/>
              <a:defRPr sz="1417"/>
            </a:lvl1pPr>
            <a:lvl2pPr indent="-306362" lvl="1" marL="914400">
              <a:spcBef>
                <a:spcPts val="0"/>
              </a:spcBef>
              <a:spcAft>
                <a:spcPts val="0"/>
              </a:spcAft>
              <a:buSzPts val="1225"/>
              <a:buChar char="○"/>
              <a:defRPr sz="1224"/>
            </a:lvl2pPr>
            <a:lvl3pPr indent="-306362" lvl="2" marL="1371600">
              <a:spcBef>
                <a:spcPts val="0"/>
              </a:spcBef>
              <a:spcAft>
                <a:spcPts val="0"/>
              </a:spcAft>
              <a:buSzPts val="1225"/>
              <a:buChar char="■"/>
              <a:defRPr sz="1224"/>
            </a:lvl3pPr>
            <a:lvl4pPr indent="-306362" lvl="3" marL="1828800">
              <a:spcBef>
                <a:spcPts val="0"/>
              </a:spcBef>
              <a:spcAft>
                <a:spcPts val="0"/>
              </a:spcAft>
              <a:buSzPts val="1225"/>
              <a:buChar char="●"/>
              <a:defRPr sz="1224"/>
            </a:lvl4pPr>
            <a:lvl5pPr indent="-306362" lvl="4" marL="2286000">
              <a:spcBef>
                <a:spcPts val="0"/>
              </a:spcBef>
              <a:spcAft>
                <a:spcPts val="0"/>
              </a:spcAft>
              <a:buSzPts val="1225"/>
              <a:buChar char="○"/>
              <a:defRPr sz="1224"/>
            </a:lvl5pPr>
            <a:lvl6pPr indent="-306362" lvl="5" marL="2743200">
              <a:spcBef>
                <a:spcPts val="0"/>
              </a:spcBef>
              <a:spcAft>
                <a:spcPts val="0"/>
              </a:spcAft>
              <a:buSzPts val="1225"/>
              <a:buChar char="■"/>
              <a:defRPr sz="1224"/>
            </a:lvl6pPr>
            <a:lvl7pPr indent="-306362" lvl="6" marL="3200400">
              <a:spcBef>
                <a:spcPts val="0"/>
              </a:spcBef>
              <a:spcAft>
                <a:spcPts val="0"/>
              </a:spcAft>
              <a:buSzPts val="1225"/>
              <a:buChar char="●"/>
              <a:defRPr sz="1224"/>
            </a:lvl7pPr>
            <a:lvl8pPr indent="-306362" lvl="7" marL="3657600">
              <a:spcBef>
                <a:spcPts val="0"/>
              </a:spcBef>
              <a:spcAft>
                <a:spcPts val="0"/>
              </a:spcAft>
              <a:buSzPts val="1225"/>
              <a:buChar char="○"/>
              <a:defRPr sz="1224"/>
            </a:lvl8pPr>
            <a:lvl9pPr indent="-306362" lvl="8" marL="4114800">
              <a:spcBef>
                <a:spcPts val="0"/>
              </a:spcBef>
              <a:spcAft>
                <a:spcPts val="0"/>
              </a:spcAft>
              <a:buSzPts val="1225"/>
              <a:buChar char="■"/>
              <a:defRPr sz="1224"/>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58925" lIns="58925" spcFirstLastPara="1" rIns="58925" wrap="square" tIns="58925">
            <a:normAutofit/>
          </a:bodyPr>
          <a:lstStyle>
            <a:lvl1pPr lvl="0">
              <a:spcBef>
                <a:spcPts val="0"/>
              </a:spcBef>
              <a:spcAft>
                <a:spcPts val="0"/>
              </a:spcAft>
              <a:buSzPts val="3029"/>
              <a:buNone/>
              <a:defRPr sz="3029"/>
            </a:lvl1pPr>
            <a:lvl2pPr lvl="1">
              <a:spcBef>
                <a:spcPts val="0"/>
              </a:spcBef>
              <a:spcAft>
                <a:spcPts val="0"/>
              </a:spcAft>
              <a:buSzPts val="3029"/>
              <a:buNone/>
              <a:defRPr sz="3029"/>
            </a:lvl2pPr>
            <a:lvl3pPr lvl="2">
              <a:spcBef>
                <a:spcPts val="0"/>
              </a:spcBef>
              <a:spcAft>
                <a:spcPts val="0"/>
              </a:spcAft>
              <a:buSzPts val="3029"/>
              <a:buNone/>
              <a:defRPr sz="3029"/>
            </a:lvl3pPr>
            <a:lvl4pPr lvl="3">
              <a:spcBef>
                <a:spcPts val="0"/>
              </a:spcBef>
              <a:spcAft>
                <a:spcPts val="0"/>
              </a:spcAft>
              <a:buSzPts val="3029"/>
              <a:buNone/>
              <a:defRPr sz="3029"/>
            </a:lvl4pPr>
            <a:lvl5pPr lvl="4">
              <a:spcBef>
                <a:spcPts val="0"/>
              </a:spcBef>
              <a:spcAft>
                <a:spcPts val="0"/>
              </a:spcAft>
              <a:buSzPts val="3029"/>
              <a:buNone/>
              <a:defRPr sz="3029"/>
            </a:lvl5pPr>
            <a:lvl6pPr lvl="5">
              <a:spcBef>
                <a:spcPts val="0"/>
              </a:spcBef>
              <a:spcAft>
                <a:spcPts val="0"/>
              </a:spcAft>
              <a:buSzPts val="3029"/>
              <a:buNone/>
              <a:defRPr sz="3029"/>
            </a:lvl6pPr>
            <a:lvl7pPr lvl="6">
              <a:spcBef>
                <a:spcPts val="0"/>
              </a:spcBef>
              <a:spcAft>
                <a:spcPts val="0"/>
              </a:spcAft>
              <a:buSzPts val="3029"/>
              <a:buNone/>
              <a:defRPr sz="3029"/>
            </a:lvl7pPr>
            <a:lvl8pPr lvl="7">
              <a:spcBef>
                <a:spcPts val="0"/>
              </a:spcBef>
              <a:spcAft>
                <a:spcPts val="0"/>
              </a:spcAft>
              <a:buSzPts val="3029"/>
              <a:buNone/>
              <a:defRPr sz="3029"/>
            </a:lvl8pPr>
            <a:lvl9pPr lvl="8">
              <a:spcBef>
                <a:spcPts val="0"/>
              </a:spcBef>
              <a:spcAft>
                <a:spcPts val="0"/>
              </a:spcAft>
              <a:buSzPts val="3029"/>
              <a:buNone/>
              <a:defRPr sz="3029"/>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58925" lIns="58925" spcFirstLastPara="1" rIns="58925" wrap="square" tIns="58925">
            <a:normAutofit/>
          </a:bodyPr>
          <a:lstStyle>
            <a:lvl1pPr lvl="0">
              <a:spcBef>
                <a:spcPts val="0"/>
              </a:spcBef>
              <a:spcAft>
                <a:spcPts val="0"/>
              </a:spcAft>
              <a:buSzPts val="2449"/>
              <a:buNone/>
              <a:defRPr sz="2449"/>
            </a:lvl1pPr>
            <a:lvl2pPr lvl="1">
              <a:spcBef>
                <a:spcPts val="0"/>
              </a:spcBef>
              <a:spcAft>
                <a:spcPts val="0"/>
              </a:spcAft>
              <a:buSzPts val="2449"/>
              <a:buNone/>
              <a:defRPr sz="2449"/>
            </a:lvl2pPr>
            <a:lvl3pPr lvl="2">
              <a:spcBef>
                <a:spcPts val="0"/>
              </a:spcBef>
              <a:spcAft>
                <a:spcPts val="0"/>
              </a:spcAft>
              <a:buSzPts val="2449"/>
              <a:buNone/>
              <a:defRPr sz="2449"/>
            </a:lvl3pPr>
            <a:lvl4pPr lvl="3">
              <a:spcBef>
                <a:spcPts val="0"/>
              </a:spcBef>
              <a:spcAft>
                <a:spcPts val="0"/>
              </a:spcAft>
              <a:buSzPts val="2449"/>
              <a:buNone/>
              <a:defRPr sz="2449"/>
            </a:lvl4pPr>
            <a:lvl5pPr lvl="4">
              <a:spcBef>
                <a:spcPts val="0"/>
              </a:spcBef>
              <a:spcAft>
                <a:spcPts val="0"/>
              </a:spcAft>
              <a:buSzPts val="2449"/>
              <a:buNone/>
              <a:defRPr sz="2449"/>
            </a:lvl5pPr>
            <a:lvl6pPr lvl="5">
              <a:spcBef>
                <a:spcPts val="0"/>
              </a:spcBef>
              <a:spcAft>
                <a:spcPts val="0"/>
              </a:spcAft>
              <a:buSzPts val="2449"/>
              <a:buNone/>
              <a:defRPr sz="2449"/>
            </a:lvl6pPr>
            <a:lvl7pPr lvl="6">
              <a:spcBef>
                <a:spcPts val="0"/>
              </a:spcBef>
              <a:spcAft>
                <a:spcPts val="0"/>
              </a:spcAft>
              <a:buSzPts val="2449"/>
              <a:buNone/>
              <a:defRPr sz="2449"/>
            </a:lvl7pPr>
            <a:lvl8pPr lvl="7">
              <a:spcBef>
                <a:spcPts val="0"/>
              </a:spcBef>
              <a:spcAft>
                <a:spcPts val="0"/>
              </a:spcAft>
              <a:buSzPts val="2449"/>
              <a:buNone/>
              <a:defRPr sz="2449"/>
            </a:lvl8pPr>
            <a:lvl9pPr lvl="8">
              <a:spcBef>
                <a:spcPts val="0"/>
              </a:spcBef>
              <a:spcAft>
                <a:spcPts val="0"/>
              </a:spcAft>
              <a:buSzPts val="2449"/>
              <a:buNone/>
              <a:defRPr sz="2449"/>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58925" lIns="58925" spcFirstLastPara="1" rIns="58925" wrap="square" tIns="58925">
            <a:normAutofit/>
          </a:bodyPr>
          <a:lstStyle>
            <a:lvl1pPr indent="-306362" lvl="0" marL="457200">
              <a:spcBef>
                <a:spcPts val="0"/>
              </a:spcBef>
              <a:spcAft>
                <a:spcPts val="0"/>
              </a:spcAft>
              <a:buSzPts val="1225"/>
              <a:buChar char="●"/>
              <a:defRPr sz="1224"/>
            </a:lvl1pPr>
            <a:lvl2pPr indent="-306362" lvl="1" marL="914400">
              <a:spcBef>
                <a:spcPts val="0"/>
              </a:spcBef>
              <a:spcAft>
                <a:spcPts val="0"/>
              </a:spcAft>
              <a:buSzPts val="1225"/>
              <a:buChar char="○"/>
              <a:defRPr sz="1224"/>
            </a:lvl2pPr>
            <a:lvl3pPr indent="-306362" lvl="2" marL="1371600">
              <a:spcBef>
                <a:spcPts val="0"/>
              </a:spcBef>
              <a:spcAft>
                <a:spcPts val="0"/>
              </a:spcAft>
              <a:buSzPts val="1225"/>
              <a:buChar char="■"/>
              <a:defRPr sz="1224"/>
            </a:lvl3pPr>
            <a:lvl4pPr indent="-306362" lvl="3" marL="1828800">
              <a:spcBef>
                <a:spcPts val="0"/>
              </a:spcBef>
              <a:spcAft>
                <a:spcPts val="0"/>
              </a:spcAft>
              <a:buSzPts val="1225"/>
              <a:buChar char="●"/>
              <a:defRPr sz="1224"/>
            </a:lvl4pPr>
            <a:lvl5pPr indent="-306362" lvl="4" marL="2286000">
              <a:spcBef>
                <a:spcPts val="0"/>
              </a:spcBef>
              <a:spcAft>
                <a:spcPts val="0"/>
              </a:spcAft>
              <a:buSzPts val="1225"/>
              <a:buChar char="○"/>
              <a:defRPr sz="1224"/>
            </a:lvl5pPr>
            <a:lvl6pPr indent="-306362" lvl="5" marL="2743200">
              <a:spcBef>
                <a:spcPts val="0"/>
              </a:spcBef>
              <a:spcAft>
                <a:spcPts val="0"/>
              </a:spcAft>
              <a:buSzPts val="1225"/>
              <a:buChar char="■"/>
              <a:defRPr sz="1224"/>
            </a:lvl6pPr>
            <a:lvl7pPr indent="-306362" lvl="6" marL="3200400">
              <a:spcBef>
                <a:spcPts val="0"/>
              </a:spcBef>
              <a:spcAft>
                <a:spcPts val="0"/>
              </a:spcAft>
              <a:buSzPts val="1225"/>
              <a:buChar char="●"/>
              <a:defRPr sz="1224"/>
            </a:lvl7pPr>
            <a:lvl8pPr indent="-306362" lvl="7" marL="3657600">
              <a:spcBef>
                <a:spcPts val="0"/>
              </a:spcBef>
              <a:spcAft>
                <a:spcPts val="0"/>
              </a:spcAft>
              <a:buSzPts val="1225"/>
              <a:buChar char="○"/>
              <a:defRPr sz="1224"/>
            </a:lvl8pPr>
            <a:lvl9pPr indent="-306362" lvl="8" marL="4114800">
              <a:spcBef>
                <a:spcPts val="0"/>
              </a:spcBef>
              <a:spcAft>
                <a:spcPts val="0"/>
              </a:spcAft>
              <a:buSzPts val="1225"/>
              <a:buChar char="■"/>
              <a:defRPr sz="1224"/>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58925" lIns="58925" spcFirstLastPara="1" rIns="58925" wrap="square" tIns="58925">
            <a:normAutofit/>
          </a:bodyPr>
          <a:lstStyle>
            <a:lvl1pPr lvl="0">
              <a:spcBef>
                <a:spcPts val="0"/>
              </a:spcBef>
              <a:spcAft>
                <a:spcPts val="0"/>
              </a:spcAft>
              <a:buClr>
                <a:schemeClr val="lt1"/>
              </a:buClr>
              <a:buSzPts val="4898"/>
              <a:buNone/>
              <a:defRPr sz="4898">
                <a:solidFill>
                  <a:schemeClr val="lt1"/>
                </a:solidFill>
              </a:defRPr>
            </a:lvl1pPr>
            <a:lvl2pPr lvl="1">
              <a:spcBef>
                <a:spcPts val="0"/>
              </a:spcBef>
              <a:spcAft>
                <a:spcPts val="0"/>
              </a:spcAft>
              <a:buClr>
                <a:schemeClr val="lt1"/>
              </a:buClr>
              <a:buSzPts val="4898"/>
              <a:buNone/>
              <a:defRPr sz="4898">
                <a:solidFill>
                  <a:schemeClr val="lt1"/>
                </a:solidFill>
              </a:defRPr>
            </a:lvl2pPr>
            <a:lvl3pPr lvl="2">
              <a:spcBef>
                <a:spcPts val="0"/>
              </a:spcBef>
              <a:spcAft>
                <a:spcPts val="0"/>
              </a:spcAft>
              <a:buClr>
                <a:schemeClr val="lt1"/>
              </a:buClr>
              <a:buSzPts val="4898"/>
              <a:buNone/>
              <a:defRPr sz="4898">
                <a:solidFill>
                  <a:schemeClr val="lt1"/>
                </a:solidFill>
              </a:defRPr>
            </a:lvl3pPr>
            <a:lvl4pPr lvl="3">
              <a:spcBef>
                <a:spcPts val="0"/>
              </a:spcBef>
              <a:spcAft>
                <a:spcPts val="0"/>
              </a:spcAft>
              <a:buClr>
                <a:schemeClr val="lt1"/>
              </a:buClr>
              <a:buSzPts val="4898"/>
              <a:buNone/>
              <a:defRPr sz="4898">
                <a:solidFill>
                  <a:schemeClr val="lt1"/>
                </a:solidFill>
              </a:defRPr>
            </a:lvl4pPr>
            <a:lvl5pPr lvl="4">
              <a:spcBef>
                <a:spcPts val="0"/>
              </a:spcBef>
              <a:spcAft>
                <a:spcPts val="0"/>
              </a:spcAft>
              <a:buClr>
                <a:schemeClr val="lt1"/>
              </a:buClr>
              <a:buSzPts val="4898"/>
              <a:buNone/>
              <a:defRPr sz="4898">
                <a:solidFill>
                  <a:schemeClr val="lt1"/>
                </a:solidFill>
              </a:defRPr>
            </a:lvl5pPr>
            <a:lvl6pPr lvl="5">
              <a:spcBef>
                <a:spcPts val="0"/>
              </a:spcBef>
              <a:spcAft>
                <a:spcPts val="0"/>
              </a:spcAft>
              <a:buClr>
                <a:schemeClr val="lt1"/>
              </a:buClr>
              <a:buSzPts val="4898"/>
              <a:buNone/>
              <a:defRPr sz="4898">
                <a:solidFill>
                  <a:schemeClr val="lt1"/>
                </a:solidFill>
              </a:defRPr>
            </a:lvl6pPr>
            <a:lvl7pPr lvl="6">
              <a:spcBef>
                <a:spcPts val="0"/>
              </a:spcBef>
              <a:spcAft>
                <a:spcPts val="0"/>
              </a:spcAft>
              <a:buClr>
                <a:schemeClr val="lt1"/>
              </a:buClr>
              <a:buSzPts val="4898"/>
              <a:buNone/>
              <a:defRPr sz="4898">
                <a:solidFill>
                  <a:schemeClr val="lt1"/>
                </a:solidFill>
              </a:defRPr>
            </a:lvl7pPr>
            <a:lvl8pPr lvl="7">
              <a:spcBef>
                <a:spcPts val="0"/>
              </a:spcBef>
              <a:spcAft>
                <a:spcPts val="0"/>
              </a:spcAft>
              <a:buClr>
                <a:schemeClr val="lt1"/>
              </a:buClr>
              <a:buSzPts val="4898"/>
              <a:buNone/>
              <a:defRPr sz="4898">
                <a:solidFill>
                  <a:schemeClr val="lt1"/>
                </a:solidFill>
              </a:defRPr>
            </a:lvl8pPr>
            <a:lvl9pPr lvl="8">
              <a:spcBef>
                <a:spcPts val="0"/>
              </a:spcBef>
              <a:spcAft>
                <a:spcPts val="0"/>
              </a:spcAft>
              <a:buClr>
                <a:schemeClr val="lt1"/>
              </a:buClr>
              <a:buSzPts val="4898"/>
              <a:buNone/>
              <a:defRPr sz="4898">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solidFill>
                  <a:schemeClr val="lt1"/>
                </a:solidFill>
              </a:defRPr>
            </a:lvl1pPr>
            <a:lvl2pPr lvl="1">
              <a:buNone/>
              <a:defRPr sz="1031">
                <a:solidFill>
                  <a:schemeClr val="lt1"/>
                </a:solidFill>
              </a:defRPr>
            </a:lvl2pPr>
            <a:lvl3pPr lvl="2">
              <a:buNone/>
              <a:defRPr sz="1031">
                <a:solidFill>
                  <a:schemeClr val="lt1"/>
                </a:solidFill>
              </a:defRPr>
            </a:lvl3pPr>
            <a:lvl4pPr lvl="3">
              <a:buNone/>
              <a:defRPr sz="1031">
                <a:solidFill>
                  <a:schemeClr val="lt1"/>
                </a:solidFill>
              </a:defRPr>
            </a:lvl4pPr>
            <a:lvl5pPr lvl="4">
              <a:buNone/>
              <a:defRPr sz="1031">
                <a:solidFill>
                  <a:schemeClr val="lt1"/>
                </a:solidFill>
              </a:defRPr>
            </a:lvl5pPr>
            <a:lvl6pPr lvl="5">
              <a:buNone/>
              <a:defRPr sz="1031">
                <a:solidFill>
                  <a:schemeClr val="lt1"/>
                </a:solidFill>
              </a:defRPr>
            </a:lvl6pPr>
            <a:lvl7pPr lvl="6">
              <a:buNone/>
              <a:defRPr sz="1031">
                <a:solidFill>
                  <a:schemeClr val="lt1"/>
                </a:solidFill>
              </a:defRPr>
            </a:lvl7pPr>
            <a:lvl8pPr lvl="7">
              <a:buNone/>
              <a:defRPr sz="1031">
                <a:solidFill>
                  <a:schemeClr val="lt1"/>
                </a:solidFill>
              </a:defRPr>
            </a:lvl8pPr>
            <a:lvl9pPr lvl="8">
              <a:buNone/>
              <a:defRPr sz="1031">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3125" lIns="93125" spcFirstLastPara="1" rIns="93125" wrap="square" tIns="931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40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58925" lIns="58925" spcFirstLastPara="1" rIns="58925" wrap="square" tIns="58925">
            <a:normAutofit/>
          </a:bodyPr>
          <a:lstStyle>
            <a:lvl1pPr lvl="0" algn="ctr">
              <a:spcBef>
                <a:spcPts val="0"/>
              </a:spcBef>
              <a:spcAft>
                <a:spcPts val="0"/>
              </a:spcAft>
              <a:buSzPts val="4254"/>
              <a:buNone/>
              <a:defRPr sz="4253"/>
            </a:lvl1pPr>
            <a:lvl2pPr lvl="1" algn="ctr">
              <a:spcBef>
                <a:spcPts val="0"/>
              </a:spcBef>
              <a:spcAft>
                <a:spcPts val="0"/>
              </a:spcAft>
              <a:buSzPts val="4254"/>
              <a:buNone/>
              <a:defRPr sz="4253"/>
            </a:lvl2pPr>
            <a:lvl3pPr lvl="2" algn="ctr">
              <a:spcBef>
                <a:spcPts val="0"/>
              </a:spcBef>
              <a:spcAft>
                <a:spcPts val="0"/>
              </a:spcAft>
              <a:buSzPts val="4254"/>
              <a:buNone/>
              <a:defRPr sz="4253"/>
            </a:lvl3pPr>
            <a:lvl4pPr lvl="3" algn="ctr">
              <a:spcBef>
                <a:spcPts val="0"/>
              </a:spcBef>
              <a:spcAft>
                <a:spcPts val="0"/>
              </a:spcAft>
              <a:buSzPts val="4254"/>
              <a:buNone/>
              <a:defRPr sz="4253"/>
            </a:lvl4pPr>
            <a:lvl5pPr lvl="4" algn="ctr">
              <a:spcBef>
                <a:spcPts val="0"/>
              </a:spcBef>
              <a:spcAft>
                <a:spcPts val="0"/>
              </a:spcAft>
              <a:buSzPts val="4254"/>
              <a:buNone/>
              <a:defRPr sz="4253"/>
            </a:lvl5pPr>
            <a:lvl6pPr lvl="5" algn="ctr">
              <a:spcBef>
                <a:spcPts val="0"/>
              </a:spcBef>
              <a:spcAft>
                <a:spcPts val="0"/>
              </a:spcAft>
              <a:buSzPts val="4254"/>
              <a:buNone/>
              <a:defRPr sz="4253"/>
            </a:lvl6pPr>
            <a:lvl7pPr lvl="6" algn="ctr">
              <a:spcBef>
                <a:spcPts val="0"/>
              </a:spcBef>
              <a:spcAft>
                <a:spcPts val="0"/>
              </a:spcAft>
              <a:buSzPts val="4254"/>
              <a:buNone/>
              <a:defRPr sz="4253"/>
            </a:lvl7pPr>
            <a:lvl8pPr lvl="7" algn="ctr">
              <a:spcBef>
                <a:spcPts val="0"/>
              </a:spcBef>
              <a:spcAft>
                <a:spcPts val="0"/>
              </a:spcAft>
              <a:buSzPts val="4254"/>
              <a:buNone/>
              <a:defRPr sz="4253"/>
            </a:lvl8pPr>
            <a:lvl9pPr lvl="8" algn="ctr">
              <a:spcBef>
                <a:spcPts val="0"/>
              </a:spcBef>
              <a:spcAft>
                <a:spcPts val="0"/>
              </a:spcAft>
              <a:buSzPts val="4254"/>
              <a:buNone/>
              <a:defRPr sz="4253"/>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58925" lIns="58925" spcFirstLastPara="1" rIns="58925" wrap="square" tIns="58925">
            <a:normAutofit/>
          </a:bodyPr>
          <a:lstStyle>
            <a:lvl1pPr lvl="0" algn="ctr">
              <a:lnSpc>
                <a:spcPct val="100000"/>
              </a:lnSpc>
              <a:spcBef>
                <a:spcPts val="0"/>
              </a:spcBef>
              <a:spcAft>
                <a:spcPts val="0"/>
              </a:spcAft>
              <a:buClr>
                <a:schemeClr val="dk1"/>
              </a:buClr>
              <a:buSzPts val="2127"/>
              <a:buNone/>
              <a:defRPr sz="2126">
                <a:solidFill>
                  <a:schemeClr val="dk1"/>
                </a:solidFill>
              </a:defRPr>
            </a:lvl1pPr>
            <a:lvl2pPr lvl="1" algn="ctr">
              <a:lnSpc>
                <a:spcPct val="100000"/>
              </a:lnSpc>
              <a:spcBef>
                <a:spcPts val="0"/>
              </a:spcBef>
              <a:spcAft>
                <a:spcPts val="0"/>
              </a:spcAft>
              <a:buClr>
                <a:schemeClr val="dk1"/>
              </a:buClr>
              <a:buSzPts val="2127"/>
              <a:buNone/>
              <a:defRPr sz="2126">
                <a:solidFill>
                  <a:schemeClr val="dk1"/>
                </a:solidFill>
              </a:defRPr>
            </a:lvl2pPr>
            <a:lvl3pPr lvl="2" algn="ctr">
              <a:lnSpc>
                <a:spcPct val="100000"/>
              </a:lnSpc>
              <a:spcBef>
                <a:spcPts val="0"/>
              </a:spcBef>
              <a:spcAft>
                <a:spcPts val="0"/>
              </a:spcAft>
              <a:buClr>
                <a:schemeClr val="dk1"/>
              </a:buClr>
              <a:buSzPts val="2127"/>
              <a:buNone/>
              <a:defRPr sz="2126">
                <a:solidFill>
                  <a:schemeClr val="dk1"/>
                </a:solidFill>
              </a:defRPr>
            </a:lvl3pPr>
            <a:lvl4pPr lvl="3" algn="ctr">
              <a:lnSpc>
                <a:spcPct val="100000"/>
              </a:lnSpc>
              <a:spcBef>
                <a:spcPts val="0"/>
              </a:spcBef>
              <a:spcAft>
                <a:spcPts val="0"/>
              </a:spcAft>
              <a:buClr>
                <a:schemeClr val="dk1"/>
              </a:buClr>
              <a:buSzPts val="2127"/>
              <a:buNone/>
              <a:defRPr sz="2126">
                <a:solidFill>
                  <a:schemeClr val="dk1"/>
                </a:solidFill>
              </a:defRPr>
            </a:lvl4pPr>
            <a:lvl5pPr lvl="4" algn="ctr">
              <a:lnSpc>
                <a:spcPct val="100000"/>
              </a:lnSpc>
              <a:spcBef>
                <a:spcPts val="0"/>
              </a:spcBef>
              <a:spcAft>
                <a:spcPts val="0"/>
              </a:spcAft>
              <a:buClr>
                <a:schemeClr val="dk1"/>
              </a:buClr>
              <a:buSzPts val="2127"/>
              <a:buNone/>
              <a:defRPr sz="2126">
                <a:solidFill>
                  <a:schemeClr val="dk1"/>
                </a:solidFill>
              </a:defRPr>
            </a:lvl5pPr>
            <a:lvl6pPr lvl="5" algn="ctr">
              <a:lnSpc>
                <a:spcPct val="100000"/>
              </a:lnSpc>
              <a:spcBef>
                <a:spcPts val="0"/>
              </a:spcBef>
              <a:spcAft>
                <a:spcPts val="0"/>
              </a:spcAft>
              <a:buClr>
                <a:schemeClr val="dk1"/>
              </a:buClr>
              <a:buSzPts val="2127"/>
              <a:buNone/>
              <a:defRPr sz="2126">
                <a:solidFill>
                  <a:schemeClr val="dk1"/>
                </a:solidFill>
              </a:defRPr>
            </a:lvl6pPr>
            <a:lvl7pPr lvl="6" algn="ctr">
              <a:lnSpc>
                <a:spcPct val="100000"/>
              </a:lnSpc>
              <a:spcBef>
                <a:spcPts val="0"/>
              </a:spcBef>
              <a:spcAft>
                <a:spcPts val="0"/>
              </a:spcAft>
              <a:buClr>
                <a:schemeClr val="dk1"/>
              </a:buClr>
              <a:buSzPts val="2127"/>
              <a:buNone/>
              <a:defRPr sz="2126">
                <a:solidFill>
                  <a:schemeClr val="dk1"/>
                </a:solidFill>
              </a:defRPr>
            </a:lvl7pPr>
            <a:lvl8pPr lvl="7" algn="ctr">
              <a:lnSpc>
                <a:spcPct val="100000"/>
              </a:lnSpc>
              <a:spcBef>
                <a:spcPts val="0"/>
              </a:spcBef>
              <a:spcAft>
                <a:spcPts val="0"/>
              </a:spcAft>
              <a:buClr>
                <a:schemeClr val="dk1"/>
              </a:buClr>
              <a:buSzPts val="2127"/>
              <a:buNone/>
              <a:defRPr sz="2126">
                <a:solidFill>
                  <a:schemeClr val="dk1"/>
                </a:solidFill>
              </a:defRPr>
            </a:lvl8pPr>
            <a:lvl9pPr lvl="8" algn="ctr">
              <a:lnSpc>
                <a:spcPct val="100000"/>
              </a:lnSpc>
              <a:spcBef>
                <a:spcPts val="0"/>
              </a:spcBef>
              <a:spcAft>
                <a:spcPts val="0"/>
              </a:spcAft>
              <a:buClr>
                <a:schemeClr val="dk1"/>
              </a:buClr>
              <a:buSzPts val="2127"/>
              <a:buNone/>
              <a:defRPr sz="2126">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58925" lIns="58925" spcFirstLastPara="1" rIns="58925" wrap="square" tIns="58925">
            <a:normAutofit/>
          </a:bodyPr>
          <a:lstStyle>
            <a:lvl1pPr indent="-343197" lvl="0" marL="457200">
              <a:spcBef>
                <a:spcPts val="0"/>
              </a:spcBef>
              <a:spcAft>
                <a:spcPts val="0"/>
              </a:spcAft>
              <a:buClr>
                <a:schemeClr val="lt1"/>
              </a:buClr>
              <a:buSzPts val="1805"/>
              <a:buChar char="●"/>
              <a:defRPr sz="1804">
                <a:solidFill>
                  <a:schemeClr val="lt1"/>
                </a:solidFill>
              </a:defRPr>
            </a:lvl1pPr>
            <a:lvl2pPr indent="-318641" lvl="1" marL="914400">
              <a:spcBef>
                <a:spcPts val="0"/>
              </a:spcBef>
              <a:spcAft>
                <a:spcPts val="0"/>
              </a:spcAft>
              <a:buClr>
                <a:schemeClr val="lt1"/>
              </a:buClr>
              <a:buSzPts val="1418"/>
              <a:buChar char="○"/>
              <a:defRPr sz="1417">
                <a:solidFill>
                  <a:schemeClr val="lt1"/>
                </a:solidFill>
              </a:defRPr>
            </a:lvl2pPr>
            <a:lvl3pPr indent="-318641" lvl="2" marL="1371600">
              <a:spcBef>
                <a:spcPts val="0"/>
              </a:spcBef>
              <a:spcAft>
                <a:spcPts val="0"/>
              </a:spcAft>
              <a:buClr>
                <a:schemeClr val="lt1"/>
              </a:buClr>
              <a:buSzPts val="1418"/>
              <a:buChar char="■"/>
              <a:defRPr sz="1417">
                <a:solidFill>
                  <a:schemeClr val="lt1"/>
                </a:solidFill>
              </a:defRPr>
            </a:lvl3pPr>
            <a:lvl4pPr indent="-318641" lvl="3" marL="1828800">
              <a:spcBef>
                <a:spcPts val="0"/>
              </a:spcBef>
              <a:spcAft>
                <a:spcPts val="0"/>
              </a:spcAft>
              <a:buClr>
                <a:schemeClr val="lt1"/>
              </a:buClr>
              <a:buSzPts val="1418"/>
              <a:buChar char="●"/>
              <a:defRPr sz="1417">
                <a:solidFill>
                  <a:schemeClr val="lt1"/>
                </a:solidFill>
              </a:defRPr>
            </a:lvl4pPr>
            <a:lvl5pPr indent="-318641" lvl="4" marL="2286000">
              <a:spcBef>
                <a:spcPts val="0"/>
              </a:spcBef>
              <a:spcAft>
                <a:spcPts val="0"/>
              </a:spcAft>
              <a:buClr>
                <a:schemeClr val="lt1"/>
              </a:buClr>
              <a:buSzPts val="1418"/>
              <a:buChar char="○"/>
              <a:defRPr sz="1417">
                <a:solidFill>
                  <a:schemeClr val="lt1"/>
                </a:solidFill>
              </a:defRPr>
            </a:lvl5pPr>
            <a:lvl6pPr indent="-318641" lvl="5" marL="2743200">
              <a:spcBef>
                <a:spcPts val="0"/>
              </a:spcBef>
              <a:spcAft>
                <a:spcPts val="0"/>
              </a:spcAft>
              <a:buClr>
                <a:schemeClr val="lt1"/>
              </a:buClr>
              <a:buSzPts val="1418"/>
              <a:buChar char="■"/>
              <a:defRPr sz="1417">
                <a:solidFill>
                  <a:schemeClr val="lt1"/>
                </a:solidFill>
              </a:defRPr>
            </a:lvl6pPr>
            <a:lvl7pPr indent="-318641" lvl="6" marL="3200400">
              <a:spcBef>
                <a:spcPts val="0"/>
              </a:spcBef>
              <a:spcAft>
                <a:spcPts val="0"/>
              </a:spcAft>
              <a:buClr>
                <a:schemeClr val="lt1"/>
              </a:buClr>
              <a:buSzPts val="1418"/>
              <a:buChar char="●"/>
              <a:defRPr sz="1417">
                <a:solidFill>
                  <a:schemeClr val="lt1"/>
                </a:solidFill>
              </a:defRPr>
            </a:lvl7pPr>
            <a:lvl8pPr indent="-318641" lvl="7" marL="3657600">
              <a:spcBef>
                <a:spcPts val="0"/>
              </a:spcBef>
              <a:spcAft>
                <a:spcPts val="0"/>
              </a:spcAft>
              <a:buClr>
                <a:schemeClr val="lt1"/>
              </a:buClr>
              <a:buSzPts val="1418"/>
              <a:buChar char="○"/>
              <a:defRPr sz="1417">
                <a:solidFill>
                  <a:schemeClr val="lt1"/>
                </a:solidFill>
              </a:defRPr>
            </a:lvl8pPr>
            <a:lvl9pPr indent="-318641" lvl="8" marL="4114800">
              <a:spcBef>
                <a:spcPts val="0"/>
              </a:spcBef>
              <a:spcAft>
                <a:spcPts val="0"/>
              </a:spcAft>
              <a:buClr>
                <a:schemeClr val="lt1"/>
              </a:buClr>
              <a:buSzPts val="1418"/>
              <a:buChar char="■"/>
              <a:defRPr sz="1417">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solidFill>
                  <a:schemeClr val="lt1"/>
                </a:solidFill>
              </a:defRPr>
            </a:lvl1pPr>
            <a:lvl2pPr lvl="1">
              <a:buNone/>
              <a:defRPr sz="1031">
                <a:solidFill>
                  <a:schemeClr val="lt1"/>
                </a:solidFill>
              </a:defRPr>
            </a:lvl2pPr>
            <a:lvl3pPr lvl="2">
              <a:buNone/>
              <a:defRPr sz="1031">
                <a:solidFill>
                  <a:schemeClr val="lt1"/>
                </a:solidFill>
              </a:defRPr>
            </a:lvl3pPr>
            <a:lvl4pPr lvl="3">
              <a:buNone/>
              <a:defRPr sz="1031">
                <a:solidFill>
                  <a:schemeClr val="lt1"/>
                </a:solidFill>
              </a:defRPr>
            </a:lvl4pPr>
            <a:lvl5pPr lvl="4">
              <a:buNone/>
              <a:defRPr sz="1031">
                <a:solidFill>
                  <a:schemeClr val="lt1"/>
                </a:solidFill>
              </a:defRPr>
            </a:lvl5pPr>
            <a:lvl6pPr lvl="5">
              <a:buNone/>
              <a:defRPr sz="1031">
                <a:solidFill>
                  <a:schemeClr val="lt1"/>
                </a:solidFill>
              </a:defRPr>
            </a:lvl6pPr>
            <a:lvl7pPr lvl="6">
              <a:buNone/>
              <a:defRPr sz="1031">
                <a:solidFill>
                  <a:schemeClr val="lt1"/>
                </a:solidFill>
              </a:defRPr>
            </a:lvl7pPr>
            <a:lvl8pPr lvl="7">
              <a:buNone/>
              <a:defRPr sz="1031">
                <a:solidFill>
                  <a:schemeClr val="lt1"/>
                </a:solidFill>
              </a:defRPr>
            </a:lvl8pPr>
            <a:lvl9pPr lvl="8">
              <a:buNone/>
              <a:defRPr sz="1031">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58925" lIns="58925" spcFirstLastPara="1" rIns="58925" wrap="square" tIns="58925">
            <a:normAutofit/>
          </a:bodyPr>
          <a:lstStyle>
            <a:lvl1pPr indent="-228600" lvl="0" marL="457200">
              <a:lnSpc>
                <a:spcPct val="100000"/>
              </a:lnSpc>
              <a:spcBef>
                <a:spcPts val="0"/>
              </a:spcBef>
              <a:spcAft>
                <a:spcPts val="0"/>
              </a:spcAft>
              <a:buClr>
                <a:schemeClr val="dk1"/>
              </a:buClr>
              <a:buSzPts val="2127"/>
              <a:buFont typeface="Oswald"/>
              <a:buNone/>
              <a:defRPr sz="2126">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58925" lIns="58925" spcFirstLastPara="1" rIns="58925" wrap="square" tIns="58925">
            <a:normAutofit/>
          </a:bodyPr>
          <a:lstStyle>
            <a:lvl1pPr lvl="0">
              <a:buNone/>
              <a:defRPr sz="1031"/>
            </a:lvl1pPr>
            <a:lvl2pPr lvl="1">
              <a:buNone/>
              <a:defRPr sz="1031"/>
            </a:lvl2pPr>
            <a:lvl3pPr lvl="2">
              <a:buNone/>
              <a:defRPr sz="1031"/>
            </a:lvl3pPr>
            <a:lvl4pPr lvl="3">
              <a:buNone/>
              <a:defRPr sz="1031"/>
            </a:lvl4pPr>
            <a:lvl5pPr lvl="4">
              <a:buNone/>
              <a:defRPr sz="1031"/>
            </a:lvl5pPr>
            <a:lvl6pPr lvl="5">
              <a:buNone/>
              <a:defRPr sz="1031"/>
            </a:lvl6pPr>
            <a:lvl7pPr lvl="6">
              <a:buNone/>
              <a:defRPr sz="1031"/>
            </a:lvl7pPr>
            <a:lvl8pPr lvl="7">
              <a:buNone/>
              <a:defRPr sz="1031"/>
            </a:lvl8pPr>
            <a:lvl9pPr lvl="8">
              <a:buNone/>
              <a:defRPr sz="1031"/>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3.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4.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theme" Target="../theme/theme2.xml"/><Relationship Id="rId12" Type="http://schemas.openxmlformats.org/officeDocument/2006/relationships/slideLayout" Target="../slideLayouts/slideLayout3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3125" lIns="93125" spcFirstLastPara="1" rIns="93125" wrap="square" tIns="93125">
            <a:normAutofit/>
          </a:bodyPr>
          <a:lstStyle>
            <a:lvl1pPr lvl="0">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1pPr>
            <a:lvl2pPr lvl="1">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2pPr>
            <a:lvl3pPr lvl="2">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3pPr>
            <a:lvl4pPr lvl="3">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4pPr>
            <a:lvl5pPr lvl="4">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5pPr>
            <a:lvl6pPr lvl="5">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6pPr>
            <a:lvl7pPr lvl="6">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7pPr>
            <a:lvl8pPr lvl="7">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8pPr>
            <a:lvl9pPr lvl="8">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3125" lIns="93125" spcFirstLastPara="1" rIns="93125" wrap="square" tIns="93125">
            <a:normAutofit/>
          </a:bodyPr>
          <a:lstStyle>
            <a:lvl1pPr indent="-343197" lvl="0" marL="457200">
              <a:lnSpc>
                <a:spcPct val="115000"/>
              </a:lnSpc>
              <a:spcBef>
                <a:spcPts val="0"/>
              </a:spcBef>
              <a:spcAft>
                <a:spcPts val="0"/>
              </a:spcAft>
              <a:buClr>
                <a:schemeClr val="accent3"/>
              </a:buClr>
              <a:buSzPts val="1805"/>
              <a:buFont typeface="Average"/>
              <a:buChar char="●"/>
              <a:defRPr sz="1804">
                <a:solidFill>
                  <a:schemeClr val="accent3"/>
                </a:solidFill>
                <a:latin typeface="Average"/>
                <a:ea typeface="Average"/>
                <a:cs typeface="Average"/>
                <a:sym typeface="Average"/>
              </a:defRPr>
            </a:lvl1pPr>
            <a:lvl2pPr indent="-318641" lvl="1" marL="9144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2pPr>
            <a:lvl3pPr indent="-318641" lvl="2" marL="13716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3pPr>
            <a:lvl4pPr indent="-318641" lvl="3" marL="18288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4pPr>
            <a:lvl5pPr indent="-318641" lvl="4" marL="22860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5pPr>
            <a:lvl6pPr indent="-318641" lvl="5" marL="27432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6pPr>
            <a:lvl7pPr indent="-318641" lvl="6" marL="32004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7pPr>
            <a:lvl8pPr indent="-318641" lvl="7" marL="36576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8pPr>
            <a:lvl9pPr indent="-318641" lvl="8" marL="41148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3125" lIns="93125" spcFirstLastPara="1" rIns="93125" wrap="square" tIns="93125">
            <a:normAutofit/>
          </a:bodyPr>
          <a:lstStyle>
            <a:lvl1pPr lvl="0" algn="r">
              <a:buNone/>
              <a:defRPr sz="1031">
                <a:solidFill>
                  <a:schemeClr val="accent3"/>
                </a:solidFill>
                <a:latin typeface="Average"/>
                <a:ea typeface="Average"/>
                <a:cs typeface="Average"/>
                <a:sym typeface="Average"/>
              </a:defRPr>
            </a:lvl1pPr>
            <a:lvl2pPr lvl="1" algn="r">
              <a:buNone/>
              <a:defRPr sz="1031">
                <a:solidFill>
                  <a:schemeClr val="accent3"/>
                </a:solidFill>
                <a:latin typeface="Average"/>
                <a:ea typeface="Average"/>
                <a:cs typeface="Average"/>
                <a:sym typeface="Average"/>
              </a:defRPr>
            </a:lvl2pPr>
            <a:lvl3pPr lvl="2" algn="r">
              <a:buNone/>
              <a:defRPr sz="1031">
                <a:solidFill>
                  <a:schemeClr val="accent3"/>
                </a:solidFill>
                <a:latin typeface="Average"/>
                <a:ea typeface="Average"/>
                <a:cs typeface="Average"/>
                <a:sym typeface="Average"/>
              </a:defRPr>
            </a:lvl3pPr>
            <a:lvl4pPr lvl="3" algn="r">
              <a:buNone/>
              <a:defRPr sz="1031">
                <a:solidFill>
                  <a:schemeClr val="accent3"/>
                </a:solidFill>
                <a:latin typeface="Average"/>
                <a:ea typeface="Average"/>
                <a:cs typeface="Average"/>
                <a:sym typeface="Average"/>
              </a:defRPr>
            </a:lvl4pPr>
            <a:lvl5pPr lvl="4" algn="r">
              <a:buNone/>
              <a:defRPr sz="1031">
                <a:solidFill>
                  <a:schemeClr val="accent3"/>
                </a:solidFill>
                <a:latin typeface="Average"/>
                <a:ea typeface="Average"/>
                <a:cs typeface="Average"/>
                <a:sym typeface="Average"/>
              </a:defRPr>
            </a:lvl5pPr>
            <a:lvl6pPr lvl="5" algn="r">
              <a:buNone/>
              <a:defRPr sz="1031">
                <a:solidFill>
                  <a:schemeClr val="accent3"/>
                </a:solidFill>
                <a:latin typeface="Average"/>
                <a:ea typeface="Average"/>
                <a:cs typeface="Average"/>
                <a:sym typeface="Average"/>
              </a:defRPr>
            </a:lvl6pPr>
            <a:lvl7pPr lvl="6" algn="r">
              <a:buNone/>
              <a:defRPr sz="1031">
                <a:solidFill>
                  <a:schemeClr val="accent3"/>
                </a:solidFill>
                <a:latin typeface="Average"/>
                <a:ea typeface="Average"/>
                <a:cs typeface="Average"/>
                <a:sym typeface="Average"/>
              </a:defRPr>
            </a:lvl7pPr>
            <a:lvl8pPr lvl="7" algn="r">
              <a:buNone/>
              <a:defRPr sz="1031">
                <a:solidFill>
                  <a:schemeClr val="accent3"/>
                </a:solidFill>
                <a:latin typeface="Average"/>
                <a:ea typeface="Average"/>
                <a:cs typeface="Average"/>
                <a:sym typeface="Average"/>
              </a:defRPr>
            </a:lvl8pPr>
            <a:lvl9pPr lvl="8" algn="r">
              <a:buNone/>
              <a:defRPr sz="1031">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65" name="Shape 65"/>
        <p:cNvGrpSpPr/>
        <p:nvPr/>
      </p:nvGrpSpPr>
      <p:grpSpPr>
        <a:xfrm>
          <a:off x="0" y="0"/>
          <a:ext cx="0" cy="0"/>
          <a:chOff x="0" y="0"/>
          <a:chExt cx="0" cy="0"/>
        </a:xfrm>
      </p:grpSpPr>
      <p:sp>
        <p:nvSpPr>
          <p:cNvPr id="66" name="Google Shape;66;p16"/>
          <p:cNvSpPr txBox="1"/>
          <p:nvPr>
            <p:ph type="title"/>
          </p:nvPr>
        </p:nvSpPr>
        <p:spPr>
          <a:xfrm>
            <a:off x="311700" y="445025"/>
            <a:ext cx="8520600" cy="572700"/>
          </a:xfrm>
          <a:prstGeom prst="rect">
            <a:avLst/>
          </a:prstGeom>
          <a:noFill/>
          <a:ln>
            <a:noFill/>
          </a:ln>
        </p:spPr>
        <p:txBody>
          <a:bodyPr anchorCtr="0" anchor="t" bIns="93125" lIns="93125" spcFirstLastPara="1" rIns="93125" wrap="square" tIns="93125">
            <a:normAutofit/>
          </a:bodyPr>
          <a:lstStyle>
            <a:lvl1pPr lvl="0">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1pPr>
            <a:lvl2pPr lvl="1">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2pPr>
            <a:lvl3pPr lvl="2">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3pPr>
            <a:lvl4pPr lvl="3">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4pPr>
            <a:lvl5pPr lvl="4">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5pPr>
            <a:lvl6pPr lvl="5">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6pPr>
            <a:lvl7pPr lvl="6">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7pPr>
            <a:lvl8pPr lvl="7">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8pPr>
            <a:lvl9pPr lvl="8">
              <a:spcBef>
                <a:spcPts val="0"/>
              </a:spcBef>
              <a:spcAft>
                <a:spcPts val="0"/>
              </a:spcAft>
              <a:buClr>
                <a:schemeClr val="dk1"/>
              </a:buClr>
              <a:buSzPts val="3029"/>
              <a:buFont typeface="Oswald"/>
              <a:buNone/>
              <a:defRPr sz="3029">
                <a:solidFill>
                  <a:schemeClr val="dk1"/>
                </a:solidFill>
                <a:latin typeface="Oswald"/>
                <a:ea typeface="Oswald"/>
                <a:cs typeface="Oswald"/>
                <a:sym typeface="Oswald"/>
              </a:defRPr>
            </a:lvl9pPr>
          </a:lstStyle>
          <a:p/>
        </p:txBody>
      </p:sp>
      <p:sp>
        <p:nvSpPr>
          <p:cNvPr id="67" name="Google Shape;67;p16"/>
          <p:cNvSpPr txBox="1"/>
          <p:nvPr>
            <p:ph idx="1" type="body"/>
          </p:nvPr>
        </p:nvSpPr>
        <p:spPr>
          <a:xfrm>
            <a:off x="311700" y="1152475"/>
            <a:ext cx="8520600" cy="3416400"/>
          </a:xfrm>
          <a:prstGeom prst="rect">
            <a:avLst/>
          </a:prstGeom>
          <a:noFill/>
          <a:ln>
            <a:noFill/>
          </a:ln>
        </p:spPr>
        <p:txBody>
          <a:bodyPr anchorCtr="0" anchor="t" bIns="93125" lIns="93125" spcFirstLastPara="1" rIns="93125" wrap="square" tIns="93125">
            <a:normAutofit/>
          </a:bodyPr>
          <a:lstStyle>
            <a:lvl1pPr indent="-343197" lvl="0" marL="457200">
              <a:lnSpc>
                <a:spcPct val="115000"/>
              </a:lnSpc>
              <a:spcBef>
                <a:spcPts val="0"/>
              </a:spcBef>
              <a:spcAft>
                <a:spcPts val="0"/>
              </a:spcAft>
              <a:buClr>
                <a:schemeClr val="accent3"/>
              </a:buClr>
              <a:buSzPts val="1805"/>
              <a:buFont typeface="Average"/>
              <a:buChar char="●"/>
              <a:defRPr sz="1804">
                <a:solidFill>
                  <a:schemeClr val="accent3"/>
                </a:solidFill>
                <a:latin typeface="Average"/>
                <a:ea typeface="Average"/>
                <a:cs typeface="Average"/>
                <a:sym typeface="Average"/>
              </a:defRPr>
            </a:lvl1pPr>
            <a:lvl2pPr indent="-318641" lvl="1" marL="9144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2pPr>
            <a:lvl3pPr indent="-318641" lvl="2" marL="13716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3pPr>
            <a:lvl4pPr indent="-318641" lvl="3" marL="18288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4pPr>
            <a:lvl5pPr indent="-318641" lvl="4" marL="22860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5pPr>
            <a:lvl6pPr indent="-318641" lvl="5" marL="27432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6pPr>
            <a:lvl7pPr indent="-318641" lvl="6" marL="32004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7pPr>
            <a:lvl8pPr indent="-318641" lvl="7" marL="36576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8pPr>
            <a:lvl9pPr indent="-318641" lvl="8" marL="4114800">
              <a:lnSpc>
                <a:spcPct val="115000"/>
              </a:lnSpc>
              <a:spcBef>
                <a:spcPts val="0"/>
              </a:spcBef>
              <a:spcAft>
                <a:spcPts val="0"/>
              </a:spcAft>
              <a:buClr>
                <a:schemeClr val="accent3"/>
              </a:buClr>
              <a:buSzPts val="1418"/>
              <a:buFont typeface="Average"/>
              <a:buChar char="■"/>
              <a:defRPr sz="1417">
                <a:solidFill>
                  <a:schemeClr val="accent3"/>
                </a:solidFill>
                <a:latin typeface="Average"/>
                <a:ea typeface="Average"/>
                <a:cs typeface="Average"/>
                <a:sym typeface="Average"/>
              </a:defRPr>
            </a:lvl9pPr>
          </a:lstStyle>
          <a:p/>
        </p:txBody>
      </p:sp>
      <p:sp>
        <p:nvSpPr>
          <p:cNvPr id="68" name="Google Shape;68;p16"/>
          <p:cNvSpPr txBox="1"/>
          <p:nvPr>
            <p:ph idx="12" type="sldNum"/>
          </p:nvPr>
        </p:nvSpPr>
        <p:spPr>
          <a:xfrm>
            <a:off x="8490250" y="4681009"/>
            <a:ext cx="548700" cy="393600"/>
          </a:xfrm>
          <a:prstGeom prst="rect">
            <a:avLst/>
          </a:prstGeom>
          <a:noFill/>
          <a:ln>
            <a:noFill/>
          </a:ln>
        </p:spPr>
        <p:txBody>
          <a:bodyPr anchorCtr="0" anchor="ctr" bIns="93125" lIns="93125" spcFirstLastPara="1" rIns="93125" wrap="square" tIns="93125">
            <a:normAutofit/>
          </a:bodyPr>
          <a:lstStyle>
            <a:lvl1pPr lvl="0" algn="r">
              <a:buNone/>
              <a:defRPr sz="1031">
                <a:solidFill>
                  <a:schemeClr val="accent3"/>
                </a:solidFill>
                <a:latin typeface="Average"/>
                <a:ea typeface="Average"/>
                <a:cs typeface="Average"/>
                <a:sym typeface="Average"/>
              </a:defRPr>
            </a:lvl1pPr>
            <a:lvl2pPr lvl="1" algn="r">
              <a:buNone/>
              <a:defRPr sz="1031">
                <a:solidFill>
                  <a:schemeClr val="accent3"/>
                </a:solidFill>
                <a:latin typeface="Average"/>
                <a:ea typeface="Average"/>
                <a:cs typeface="Average"/>
                <a:sym typeface="Average"/>
              </a:defRPr>
            </a:lvl2pPr>
            <a:lvl3pPr lvl="2" algn="r">
              <a:buNone/>
              <a:defRPr sz="1031">
                <a:solidFill>
                  <a:schemeClr val="accent3"/>
                </a:solidFill>
                <a:latin typeface="Average"/>
                <a:ea typeface="Average"/>
                <a:cs typeface="Average"/>
                <a:sym typeface="Average"/>
              </a:defRPr>
            </a:lvl3pPr>
            <a:lvl4pPr lvl="3" algn="r">
              <a:buNone/>
              <a:defRPr sz="1031">
                <a:solidFill>
                  <a:schemeClr val="accent3"/>
                </a:solidFill>
                <a:latin typeface="Average"/>
                <a:ea typeface="Average"/>
                <a:cs typeface="Average"/>
                <a:sym typeface="Average"/>
              </a:defRPr>
            </a:lvl4pPr>
            <a:lvl5pPr lvl="4" algn="r">
              <a:buNone/>
              <a:defRPr sz="1031">
                <a:solidFill>
                  <a:schemeClr val="accent3"/>
                </a:solidFill>
                <a:latin typeface="Average"/>
                <a:ea typeface="Average"/>
                <a:cs typeface="Average"/>
                <a:sym typeface="Average"/>
              </a:defRPr>
            </a:lvl5pPr>
            <a:lvl6pPr lvl="5" algn="r">
              <a:buNone/>
              <a:defRPr sz="1031">
                <a:solidFill>
                  <a:schemeClr val="accent3"/>
                </a:solidFill>
                <a:latin typeface="Average"/>
                <a:ea typeface="Average"/>
                <a:cs typeface="Average"/>
                <a:sym typeface="Average"/>
              </a:defRPr>
            </a:lvl6pPr>
            <a:lvl7pPr lvl="6" algn="r">
              <a:buNone/>
              <a:defRPr sz="1031">
                <a:solidFill>
                  <a:schemeClr val="accent3"/>
                </a:solidFill>
                <a:latin typeface="Average"/>
                <a:ea typeface="Average"/>
                <a:cs typeface="Average"/>
                <a:sym typeface="Average"/>
              </a:defRPr>
            </a:lvl7pPr>
            <a:lvl8pPr lvl="7" algn="r">
              <a:buNone/>
              <a:defRPr sz="1031">
                <a:solidFill>
                  <a:schemeClr val="accent3"/>
                </a:solidFill>
                <a:latin typeface="Average"/>
                <a:ea typeface="Average"/>
                <a:cs typeface="Average"/>
                <a:sym typeface="Average"/>
              </a:defRPr>
            </a:lvl8pPr>
            <a:lvl9pPr lvl="8" algn="r">
              <a:buNone/>
              <a:defRPr sz="1031">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118" name="Shape 118"/>
        <p:cNvGrpSpPr/>
        <p:nvPr/>
      </p:nvGrpSpPr>
      <p:grpSpPr>
        <a:xfrm>
          <a:off x="0" y="0"/>
          <a:ext cx="0" cy="0"/>
          <a:chOff x="0" y="0"/>
          <a:chExt cx="0" cy="0"/>
        </a:xfrm>
      </p:grpSpPr>
      <p:sp>
        <p:nvSpPr>
          <p:cNvPr id="119" name="Google Shape;119;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20" name="Google Shape;120;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21" name="Google Shape;121;p2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 name="Shape 174"/>
        <p:cNvGrpSpPr/>
        <p:nvPr/>
      </p:nvGrpSpPr>
      <p:grpSpPr>
        <a:xfrm>
          <a:off x="0" y="0"/>
          <a:ext cx="0" cy="0"/>
          <a:chOff x="0" y="0"/>
          <a:chExt cx="0" cy="0"/>
        </a:xfrm>
      </p:grpSpPr>
      <p:sp>
        <p:nvSpPr>
          <p:cNvPr id="175" name="Google Shape;175;p42"/>
          <p:cNvSpPr txBox="1"/>
          <p:nvPr>
            <p:ph type="title"/>
          </p:nvPr>
        </p:nvSpPr>
        <p:spPr>
          <a:xfrm>
            <a:off x="645900" y="286350"/>
            <a:ext cx="7852200" cy="861000"/>
          </a:xfrm>
          <a:prstGeom prst="rect">
            <a:avLst/>
          </a:prstGeom>
          <a:solidFill>
            <a:srgbClr val="F6F5F4">
              <a:alpha val="60130"/>
            </a:srgbClr>
          </a:solidFill>
        </p:spPr>
        <p:txBody>
          <a:bodyPr anchorCtr="0" anchor="ctr" bIns="58925" lIns="58925" spcFirstLastPara="1" rIns="58925" wrap="square" tIns="58925">
            <a:normAutofit/>
          </a:bodyPr>
          <a:lstStyle/>
          <a:p>
            <a:pPr indent="0" lvl="0" marL="0" rtl="0" algn="ctr">
              <a:spcBef>
                <a:spcPts val="0"/>
              </a:spcBef>
              <a:spcAft>
                <a:spcPts val="0"/>
              </a:spcAft>
              <a:buNone/>
            </a:pPr>
            <a:r>
              <a:rPr lang="en-US">
                <a:solidFill>
                  <a:schemeClr val="lt1"/>
                </a:solidFill>
              </a:rPr>
              <a:t>“Yahweh shall be King over all the earth”</a:t>
            </a:r>
            <a:endParaRPr sz="3673">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image1 (8).JPG" id="227" name="Google Shape;227;p51"/>
          <p:cNvPicPr preferRelativeResize="0"/>
          <p:nvPr>
            <p:ph idx="2" type="pic"/>
          </p:nvPr>
        </p:nvPicPr>
        <p:blipFill rotWithShape="1">
          <a:blip r:embed="rId3">
            <a:alphaModFix/>
          </a:blip>
          <a:srcRect b="2074" l="4058" r="3997" t="4233"/>
          <a:stretch/>
        </p:blipFill>
        <p:spPr>
          <a:xfrm rot="-5400000">
            <a:off x="3614026" y="638249"/>
            <a:ext cx="5059800" cy="3867002"/>
          </a:xfrm>
          <a:prstGeom prst="rect">
            <a:avLst/>
          </a:prstGeom>
          <a:noFill/>
          <a:ln cap="flat" cmpd="sng" w="76200">
            <a:solidFill>
              <a:schemeClr val="dk1"/>
            </a:solidFill>
            <a:prstDash val="solid"/>
            <a:round/>
            <a:headEnd len="sm" w="sm" type="none"/>
            <a:tailEnd len="sm" w="sm" type="none"/>
          </a:ln>
        </p:spPr>
      </p:pic>
      <p:sp>
        <p:nvSpPr>
          <p:cNvPr id="228" name="Google Shape;228;p51"/>
          <p:cNvSpPr txBox="1"/>
          <p:nvPr/>
        </p:nvSpPr>
        <p:spPr>
          <a:xfrm>
            <a:off x="407173" y="1580554"/>
            <a:ext cx="3314700" cy="14550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5E524C"/>
              </a:buClr>
              <a:buSzPts val="2256"/>
              <a:buFont typeface="Avenir"/>
              <a:buNone/>
            </a:pPr>
            <a:r>
              <a:rPr b="0" i="0" lang="en-US" sz="2255" u="none" cap="none" strike="noStrike">
                <a:solidFill>
                  <a:srgbClr val="5E524C"/>
                </a:solidFill>
                <a:latin typeface="Avenir"/>
                <a:ea typeface="Avenir"/>
                <a:cs typeface="Avenir"/>
                <a:sym typeface="Avenir"/>
              </a:rPr>
              <a:t>The distance from Geba to Rimmon essentially makes up the territory of the Holy Oblation.</a:t>
            </a:r>
            <a:endParaRPr sz="902"/>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image2 (3).JPG" id="233" name="Google Shape;233;p52"/>
          <p:cNvPicPr preferRelativeResize="0"/>
          <p:nvPr>
            <p:ph idx="2" type="pic"/>
          </p:nvPr>
        </p:nvPicPr>
        <p:blipFill rotWithShape="1">
          <a:blip r:embed="rId3">
            <a:alphaModFix/>
          </a:blip>
          <a:srcRect b="0" l="0" r="0" t="0"/>
          <a:stretch/>
        </p:blipFill>
        <p:spPr>
          <a:xfrm rot="10800000">
            <a:off x="466477" y="93071"/>
            <a:ext cx="5748223" cy="4859151"/>
          </a:xfrm>
          <a:prstGeom prst="rect">
            <a:avLst/>
          </a:prstGeom>
          <a:noFill/>
          <a:ln>
            <a:noFill/>
          </a:ln>
        </p:spPr>
      </p:pic>
      <p:sp>
        <p:nvSpPr>
          <p:cNvPr id="234" name="Google Shape;234;p52"/>
          <p:cNvSpPr txBox="1"/>
          <p:nvPr/>
        </p:nvSpPr>
        <p:spPr>
          <a:xfrm>
            <a:off x="6426200" y="1362938"/>
            <a:ext cx="2535000" cy="20331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5E524C"/>
              </a:buClr>
              <a:buSzPts val="2256"/>
              <a:buFont typeface="Avenir"/>
              <a:buNone/>
            </a:pPr>
            <a:r>
              <a:rPr b="0" i="0" lang="en-US" sz="2555" u="none" cap="none" strike="noStrike">
                <a:solidFill>
                  <a:srgbClr val="5E524C"/>
                </a:solidFill>
                <a:latin typeface="Avenir"/>
                <a:ea typeface="Avenir"/>
                <a:cs typeface="Avenir"/>
                <a:sym typeface="Avenir"/>
              </a:rPr>
              <a:t>This explains why the land must be flattened for</a:t>
            </a:r>
            <a:br>
              <a:rPr b="0" i="0" lang="en-US" sz="2555" u="none" cap="none" strike="noStrike">
                <a:solidFill>
                  <a:srgbClr val="5E524C"/>
                </a:solidFill>
                <a:latin typeface="Avenir"/>
                <a:ea typeface="Avenir"/>
                <a:cs typeface="Avenir"/>
                <a:sym typeface="Avenir"/>
              </a:rPr>
            </a:br>
            <a:r>
              <a:rPr b="0" i="0" lang="en-US" sz="2555" u="none" cap="none" strike="noStrike">
                <a:solidFill>
                  <a:srgbClr val="5E524C"/>
                </a:solidFill>
                <a:latin typeface="Avenir"/>
                <a:ea typeface="Avenir"/>
                <a:cs typeface="Avenir"/>
                <a:sym typeface="Avenir"/>
              </a:rPr>
              <a:t> this distance</a:t>
            </a:r>
            <a:endParaRPr sz="1202"/>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53"/>
          <p:cNvPicPr preferRelativeResize="0"/>
          <p:nvPr/>
        </p:nvPicPr>
        <p:blipFill rotWithShape="1">
          <a:blip r:embed="rId3">
            <a:alphaModFix/>
          </a:blip>
          <a:srcRect b="3434" l="0" r="0" t="10492"/>
          <a:stretch/>
        </p:blipFill>
        <p:spPr>
          <a:xfrm>
            <a:off x="673295" y="40184"/>
            <a:ext cx="8032537" cy="5045993"/>
          </a:xfrm>
          <a:prstGeom prst="rect">
            <a:avLst/>
          </a:prstGeom>
          <a:noFill/>
          <a:ln cap="flat" cmpd="sng" w="77625">
            <a:solidFill>
              <a:schemeClr val="dk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image2 (3).JPG" id="244" name="Google Shape;244;p54"/>
          <p:cNvPicPr preferRelativeResize="0"/>
          <p:nvPr>
            <p:ph idx="2" type="pic"/>
          </p:nvPr>
        </p:nvPicPr>
        <p:blipFill rotWithShape="1">
          <a:blip r:embed="rId3">
            <a:alphaModFix/>
          </a:blip>
          <a:srcRect b="0" l="0" r="0" t="0"/>
          <a:stretch/>
        </p:blipFill>
        <p:spPr>
          <a:xfrm rot="10800000">
            <a:off x="466477" y="93071"/>
            <a:ext cx="5748223" cy="4859151"/>
          </a:xfrm>
          <a:prstGeom prst="rect">
            <a:avLst/>
          </a:prstGeom>
          <a:noFill/>
          <a:ln>
            <a:noFill/>
          </a:ln>
        </p:spPr>
      </p:pic>
      <p:sp>
        <p:nvSpPr>
          <p:cNvPr id="245" name="Google Shape;245;p54"/>
          <p:cNvSpPr txBox="1"/>
          <p:nvPr/>
        </p:nvSpPr>
        <p:spPr>
          <a:xfrm>
            <a:off x="6426200" y="1362938"/>
            <a:ext cx="2535000" cy="20331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5E524C"/>
              </a:buClr>
              <a:buSzPts val="2256"/>
              <a:buFont typeface="Avenir"/>
              <a:buNone/>
            </a:pPr>
            <a:r>
              <a:rPr b="0" i="0" lang="en-US" sz="2555" u="none" cap="none" strike="noStrike">
                <a:solidFill>
                  <a:srgbClr val="5E524C"/>
                </a:solidFill>
                <a:latin typeface="Avenir"/>
                <a:ea typeface="Avenir"/>
                <a:cs typeface="Avenir"/>
                <a:sym typeface="Avenir"/>
              </a:rPr>
              <a:t>This explains why the land must be flattened for</a:t>
            </a:r>
            <a:br>
              <a:rPr b="0" i="0" lang="en-US" sz="2555" u="none" cap="none" strike="noStrike">
                <a:solidFill>
                  <a:srgbClr val="5E524C"/>
                </a:solidFill>
                <a:latin typeface="Avenir"/>
                <a:ea typeface="Avenir"/>
                <a:cs typeface="Avenir"/>
                <a:sym typeface="Avenir"/>
              </a:rPr>
            </a:br>
            <a:r>
              <a:rPr b="0" i="0" lang="en-US" sz="2555" u="none" cap="none" strike="noStrike">
                <a:solidFill>
                  <a:srgbClr val="5E524C"/>
                </a:solidFill>
                <a:latin typeface="Avenir"/>
                <a:ea typeface="Avenir"/>
                <a:cs typeface="Avenir"/>
                <a:sym typeface="Avenir"/>
              </a:rPr>
              <a:t> this distance</a:t>
            </a:r>
            <a:endParaRPr sz="1202"/>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9" name="Shape 249"/>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map-JordanRiver-spm-g-02.jpg" id="254" name="Google Shape;254;p56"/>
          <p:cNvPicPr preferRelativeResize="0"/>
          <p:nvPr>
            <p:ph idx="2" type="pic"/>
          </p:nvPr>
        </p:nvPicPr>
        <p:blipFill rotWithShape="1">
          <a:blip r:embed="rId3">
            <a:alphaModFix/>
          </a:blip>
          <a:srcRect b="0" l="3122" r="3122" t="0"/>
          <a:stretch/>
        </p:blipFill>
        <p:spPr>
          <a:xfrm>
            <a:off x="0" y="0"/>
            <a:ext cx="9143999"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8" name="Shape 258"/>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62" name="Shape 262"/>
        <p:cNvGrpSpPr/>
        <p:nvPr/>
      </p:nvGrpSpPr>
      <p:grpSpPr>
        <a:xfrm>
          <a:off x="0" y="0"/>
          <a:ext cx="0" cy="0"/>
          <a:chOff x="0" y="0"/>
          <a:chExt cx="0" cy="0"/>
        </a:xfrm>
      </p:grpSpPr>
      <p:pic>
        <p:nvPicPr>
          <p:cNvPr descr="Israel-topography.jpg" id="263" name="Google Shape;263;p58"/>
          <p:cNvPicPr preferRelativeResize="0"/>
          <p:nvPr>
            <p:ph idx="2" type="pic"/>
          </p:nvPr>
        </p:nvPicPr>
        <p:blipFill rotWithShape="1">
          <a:blip r:embed="rId3">
            <a:alphaModFix/>
          </a:blip>
          <a:srcRect b="1931" l="0" r="0" t="0"/>
          <a:stretch/>
        </p:blipFill>
        <p:spPr>
          <a:xfrm>
            <a:off x="4679325" y="0"/>
            <a:ext cx="3872390" cy="5143501"/>
          </a:xfrm>
          <a:prstGeom prst="rect">
            <a:avLst/>
          </a:prstGeom>
          <a:noFill/>
          <a:ln>
            <a:noFill/>
          </a:ln>
          <a:effectLst>
            <a:outerShdw blurRad="355600" rotWithShape="0">
              <a:srgbClr val="000000">
                <a:alpha val="74900"/>
              </a:srgbClr>
            </a:outerShdw>
          </a:effectLst>
        </p:spPr>
      </p:pic>
      <p:sp>
        <p:nvSpPr>
          <p:cNvPr id="264" name="Google Shape;264;p58"/>
          <p:cNvSpPr/>
          <p:nvPr/>
        </p:nvSpPr>
        <p:spPr>
          <a:xfrm rot="4069728">
            <a:off x="4843461" y="2343456"/>
            <a:ext cx="1579595" cy="234538"/>
          </a:xfrm>
          <a:prstGeom prst="rightArrow">
            <a:avLst>
              <a:gd fmla="val 32000" name="adj1"/>
              <a:gd fmla="val 88753" name="adj2"/>
            </a:avLst>
          </a:prstGeom>
          <a:solidFill>
            <a:srgbClr val="394863"/>
          </a:solidFill>
          <a:ln>
            <a:noFill/>
          </a:ln>
          <a:effectLst>
            <a:outerShdw blurRad="38100" rotWithShape="0" dir="5760000" dist="25400">
              <a:srgbClr val="FFFFFF">
                <a:alpha val="29800"/>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E3B39"/>
              </a:buClr>
              <a:buSzPts val="3000"/>
              <a:buFont typeface="Avenir"/>
              <a:buNone/>
            </a:pPr>
            <a:r>
              <a:t/>
            </a:r>
            <a:endParaRPr b="0" i="0" sz="3000" u="none" cap="none" strike="noStrike">
              <a:solidFill>
                <a:srgbClr val="3E3B39"/>
              </a:solidFill>
              <a:latin typeface="Avenir"/>
              <a:ea typeface="Avenir"/>
              <a:cs typeface="Avenir"/>
              <a:sym typeface="Avenir"/>
            </a:endParaRPr>
          </a:p>
        </p:txBody>
      </p:sp>
      <p:sp>
        <p:nvSpPr>
          <p:cNvPr id="265" name="Google Shape;265;p58"/>
          <p:cNvSpPr/>
          <p:nvPr/>
        </p:nvSpPr>
        <p:spPr>
          <a:xfrm rot="-5687511">
            <a:off x="6503797" y="3903937"/>
            <a:ext cx="1113291" cy="193579"/>
          </a:xfrm>
          <a:prstGeom prst="rightArrow">
            <a:avLst>
              <a:gd fmla="val 32000" name="adj1"/>
              <a:gd fmla="val 88753" name="adj2"/>
            </a:avLst>
          </a:prstGeom>
          <a:solidFill>
            <a:srgbClr val="394863"/>
          </a:solidFill>
          <a:ln>
            <a:noFill/>
          </a:ln>
          <a:effectLst>
            <a:outerShdw blurRad="38100" rotWithShape="0" dir="5760000" dist="25400">
              <a:srgbClr val="FFFFFF">
                <a:alpha val="29800"/>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E3B39"/>
              </a:buClr>
              <a:buSzPts val="3000"/>
              <a:buFont typeface="Avenir"/>
              <a:buNone/>
            </a:pPr>
            <a:r>
              <a:t/>
            </a:r>
            <a:endParaRPr b="0" i="0" sz="3000" u="none" cap="none" strike="noStrike">
              <a:solidFill>
                <a:srgbClr val="3E3B39"/>
              </a:solidFill>
              <a:latin typeface="Avenir"/>
              <a:ea typeface="Avenir"/>
              <a:cs typeface="Avenir"/>
              <a:sym typeface="Avenir"/>
            </a:endParaRPr>
          </a:p>
        </p:txBody>
      </p:sp>
      <p:sp>
        <p:nvSpPr>
          <p:cNvPr id="266" name="Google Shape;266;p58"/>
          <p:cNvSpPr txBox="1"/>
          <p:nvPr/>
        </p:nvSpPr>
        <p:spPr>
          <a:xfrm>
            <a:off x="357875" y="1395825"/>
            <a:ext cx="3441000" cy="2042100"/>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5E524C"/>
              </a:buClr>
              <a:buSzPts val="4300"/>
              <a:buFont typeface="Avenir"/>
              <a:buNone/>
            </a:pPr>
            <a:r>
              <a:rPr b="1" i="0" lang="en-US" sz="3500" u="none" cap="none" strike="noStrike">
                <a:solidFill>
                  <a:srgbClr val="5E524C"/>
                </a:solidFill>
                <a:latin typeface="Avenir"/>
                <a:ea typeface="Avenir"/>
                <a:cs typeface="Avenir"/>
                <a:sym typeface="Avenir"/>
              </a:rPr>
              <a:t>On either end of the “hump” there are two famous plains</a:t>
            </a:r>
            <a:endParaRPr sz="600"/>
          </a:p>
        </p:txBody>
      </p:sp>
      <p:sp>
        <p:nvSpPr>
          <p:cNvPr id="267" name="Google Shape;267;p58"/>
          <p:cNvSpPr/>
          <p:nvPr/>
        </p:nvSpPr>
        <p:spPr>
          <a:xfrm>
            <a:off x="4857750" y="1073250"/>
            <a:ext cx="1551000" cy="812400"/>
          </a:xfrm>
          <a:prstGeom prst="rect">
            <a:avLst/>
          </a:prstGeom>
          <a:solidFill>
            <a:srgbClr val="394863"/>
          </a:solidFill>
          <a:ln>
            <a:noFill/>
          </a:ln>
          <a:effectLst>
            <a:outerShdw blurRad="38100" rotWithShape="0" dir="5760000" dist="25400">
              <a:srgbClr val="FFFFFF">
                <a:alpha val="29800"/>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6F5F4"/>
              </a:buClr>
              <a:buSzPts val="2400"/>
              <a:buFont typeface="Avenir"/>
              <a:buNone/>
            </a:pPr>
            <a:r>
              <a:rPr b="0" i="0" lang="en-US" u="none" cap="none" strike="noStrike">
                <a:solidFill>
                  <a:srgbClr val="F6F5F4"/>
                </a:solidFill>
                <a:latin typeface="Avenir"/>
                <a:ea typeface="Avenir"/>
                <a:cs typeface="Avenir"/>
                <a:sym typeface="Avenir"/>
              </a:rPr>
              <a:t> Plain of Sharon </a:t>
            </a:r>
            <a:endParaRPr sz="400"/>
          </a:p>
          <a:p>
            <a:pPr indent="0" lvl="0" marL="0" marR="0" rtl="0" algn="ctr">
              <a:lnSpc>
                <a:spcPct val="100000"/>
              </a:lnSpc>
              <a:spcBef>
                <a:spcPts val="0"/>
              </a:spcBef>
              <a:spcAft>
                <a:spcPts val="0"/>
              </a:spcAft>
              <a:buClr>
                <a:srgbClr val="F6F5F4"/>
              </a:buClr>
              <a:buSzPts val="2400"/>
              <a:buFont typeface="Avenir"/>
              <a:buNone/>
            </a:pPr>
            <a:r>
              <a:rPr b="0" i="0" lang="en-US" u="none" cap="none" strike="noStrike">
                <a:solidFill>
                  <a:srgbClr val="F6F5F4"/>
                </a:solidFill>
                <a:latin typeface="Avenir"/>
                <a:ea typeface="Avenir"/>
                <a:cs typeface="Avenir"/>
                <a:sym typeface="Avenir"/>
              </a:rPr>
              <a:t>(Isa.65:10; </a:t>
            </a:r>
            <a:endParaRPr sz="400"/>
          </a:p>
          <a:p>
            <a:pPr indent="0" lvl="0" marL="0" marR="0" rtl="0" algn="ctr">
              <a:lnSpc>
                <a:spcPct val="100000"/>
              </a:lnSpc>
              <a:spcBef>
                <a:spcPts val="0"/>
              </a:spcBef>
              <a:spcAft>
                <a:spcPts val="0"/>
              </a:spcAft>
              <a:buClr>
                <a:srgbClr val="F6F5F4"/>
              </a:buClr>
              <a:buSzPts val="2400"/>
              <a:buFont typeface="Avenir"/>
              <a:buNone/>
            </a:pPr>
            <a:r>
              <a:rPr b="0" i="0" lang="en-US" u="none" cap="none" strike="noStrike">
                <a:solidFill>
                  <a:srgbClr val="F6F5F4"/>
                </a:solidFill>
                <a:latin typeface="Avenir"/>
                <a:ea typeface="Avenir"/>
                <a:cs typeface="Avenir"/>
                <a:sym typeface="Avenir"/>
              </a:rPr>
              <a:t>1 Chr.5:16)</a:t>
            </a:r>
            <a:endParaRPr sz="400"/>
          </a:p>
        </p:txBody>
      </p:sp>
      <p:sp>
        <p:nvSpPr>
          <p:cNvPr id="268" name="Google Shape;268;p58"/>
          <p:cNvSpPr/>
          <p:nvPr/>
        </p:nvSpPr>
        <p:spPr>
          <a:xfrm rot="32925">
            <a:off x="6560276" y="4534338"/>
            <a:ext cx="1378263" cy="513925"/>
          </a:xfrm>
          <a:prstGeom prst="rect">
            <a:avLst/>
          </a:prstGeom>
          <a:solidFill>
            <a:srgbClr val="394863"/>
          </a:solidFill>
          <a:ln>
            <a:noFill/>
          </a:ln>
          <a:effectLst>
            <a:outerShdw blurRad="38100" rotWithShape="0" dir="5760000" dist="25400">
              <a:srgbClr val="FFFFFF">
                <a:alpha val="29800"/>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6F5F4"/>
              </a:buClr>
              <a:buSzPts val="2400"/>
              <a:buFont typeface="Avenir"/>
              <a:buNone/>
            </a:pPr>
            <a:r>
              <a:rPr b="0" i="0" lang="en-US" u="none" cap="none" strike="noStrike">
                <a:solidFill>
                  <a:srgbClr val="F6F5F4"/>
                </a:solidFill>
                <a:latin typeface="Avenir"/>
                <a:ea typeface="Avenir"/>
                <a:cs typeface="Avenir"/>
                <a:sym typeface="Avenir"/>
              </a:rPr>
              <a:t>The Arabah</a:t>
            </a:r>
            <a:endParaRPr sz="400"/>
          </a:p>
          <a:p>
            <a:pPr indent="0" lvl="0" marL="0" marR="0" rtl="0" algn="ctr">
              <a:lnSpc>
                <a:spcPct val="100000"/>
              </a:lnSpc>
              <a:spcBef>
                <a:spcPts val="0"/>
              </a:spcBef>
              <a:spcAft>
                <a:spcPts val="0"/>
              </a:spcAft>
              <a:buClr>
                <a:srgbClr val="F6F5F4"/>
              </a:buClr>
              <a:buSzPts val="2400"/>
              <a:buFont typeface="Avenir"/>
              <a:buNone/>
            </a:pPr>
            <a:r>
              <a:rPr b="0" i="0" lang="en-US" u="none" cap="none" strike="noStrike">
                <a:solidFill>
                  <a:srgbClr val="F6F5F4"/>
                </a:solidFill>
                <a:latin typeface="Avenir"/>
                <a:ea typeface="Avenir"/>
                <a:cs typeface="Avenir"/>
                <a:sym typeface="Avenir"/>
              </a:rPr>
              <a:t> (2 Kgs.14:25)</a:t>
            </a:r>
            <a:endParaRPr sz="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59"/>
          <p:cNvSpPr txBox="1"/>
          <p:nvPr>
            <p:ph type="title"/>
          </p:nvPr>
        </p:nvSpPr>
        <p:spPr>
          <a:xfrm>
            <a:off x="594600" y="457305"/>
            <a:ext cx="7875900" cy="672000"/>
          </a:xfrm>
          <a:prstGeom prst="rect">
            <a:avLst/>
          </a:prstGeom>
          <a:noFill/>
          <a:ln>
            <a:noFill/>
          </a:ln>
        </p:spPr>
        <p:txBody>
          <a:bodyPr anchorCtr="0" anchor="t" bIns="32750" lIns="32750" spcFirstLastPara="1" rIns="32750" wrap="square" tIns="32750">
            <a:normAutofit/>
          </a:bodyPr>
          <a:lstStyle/>
          <a:p>
            <a:pPr indent="0" lvl="0" marL="0" marR="0" rtl="0" algn="ctr">
              <a:lnSpc>
                <a:spcPct val="100000"/>
              </a:lnSpc>
              <a:spcBef>
                <a:spcPts val="0"/>
              </a:spcBef>
              <a:spcAft>
                <a:spcPts val="0"/>
              </a:spcAft>
              <a:buClr>
                <a:srgbClr val="3E3B39"/>
              </a:buClr>
              <a:buSzPts val="3094"/>
              <a:buFont typeface="Avenir"/>
              <a:buNone/>
            </a:pPr>
            <a:r>
              <a:rPr b="1" i="0" lang="en-US" sz="3093" u="none" cap="none" strike="noStrike">
                <a:solidFill>
                  <a:srgbClr val="3E3B39"/>
                </a:solidFill>
                <a:latin typeface="Avenir"/>
                <a:ea typeface="Avenir"/>
                <a:cs typeface="Avenir"/>
                <a:sym typeface="Avenir"/>
              </a:rPr>
              <a:t>CHANGES </a:t>
            </a:r>
            <a:r>
              <a:rPr b="1" lang="en-US" sz="3093">
                <a:solidFill>
                  <a:srgbClr val="3E3B39"/>
                </a:solidFill>
                <a:latin typeface="Avenir"/>
                <a:ea typeface="Avenir"/>
                <a:cs typeface="Avenir"/>
                <a:sym typeface="Avenir"/>
              </a:rPr>
              <a:t>AFFECTED</a:t>
            </a:r>
            <a:r>
              <a:rPr b="1" i="0" lang="en-US" sz="3093" u="none" cap="none" strike="noStrike">
                <a:solidFill>
                  <a:srgbClr val="3E3B39"/>
                </a:solidFill>
                <a:latin typeface="Avenir"/>
                <a:ea typeface="Avenir"/>
                <a:cs typeface="Avenir"/>
                <a:sym typeface="Avenir"/>
              </a:rPr>
              <a:t> BY EARTHQUAKE</a:t>
            </a:r>
            <a:endParaRPr sz="3029"/>
          </a:p>
        </p:txBody>
      </p:sp>
      <p:sp>
        <p:nvSpPr>
          <p:cNvPr id="274" name="Google Shape;274;p59"/>
          <p:cNvSpPr txBox="1"/>
          <p:nvPr>
            <p:ph idx="1" type="body"/>
          </p:nvPr>
        </p:nvSpPr>
        <p:spPr>
          <a:xfrm>
            <a:off x="594603" y="1037345"/>
            <a:ext cx="7954800" cy="3893700"/>
          </a:xfrm>
          <a:prstGeom prst="rect">
            <a:avLst/>
          </a:prstGeom>
          <a:noFill/>
          <a:ln>
            <a:noFill/>
          </a:ln>
        </p:spPr>
        <p:txBody>
          <a:bodyPr anchorCtr="0" anchor="ctr" bIns="32750" lIns="32750" spcFirstLastPara="1" rIns="32750" wrap="square" tIns="32750">
            <a:normAutofit/>
          </a:bodyPr>
          <a:lstStyle/>
          <a:p>
            <a:pPr indent="-286493" lvl="0" marL="286494" rtl="0" algn="l">
              <a:lnSpc>
                <a:spcPct val="100000"/>
              </a:lnSpc>
              <a:spcBef>
                <a:spcPts val="0"/>
              </a:spcBef>
              <a:spcAft>
                <a:spcPts val="0"/>
              </a:spcAft>
              <a:buClr>
                <a:srgbClr val="5E524C"/>
              </a:buClr>
              <a:buSzPts val="1740"/>
              <a:buFont typeface="Avenir"/>
              <a:buChar char="●"/>
            </a:pPr>
            <a:r>
              <a:rPr b="0" i="0" lang="en-US" sz="2320" u="none" cap="none" strike="noStrike">
                <a:solidFill>
                  <a:srgbClr val="5E524C"/>
                </a:solidFill>
                <a:latin typeface="Avenir"/>
                <a:ea typeface="Avenir"/>
                <a:cs typeface="Avenir"/>
                <a:sym typeface="Avenir"/>
              </a:rPr>
              <a:t>Land flattened to pave way for Temple worship </a:t>
            </a:r>
            <a:endParaRPr sz="1804"/>
          </a:p>
          <a:p>
            <a:pPr indent="-286493" lvl="0" marL="286494" rtl="0" algn="l">
              <a:lnSpc>
                <a:spcPct val="100000"/>
              </a:lnSpc>
              <a:spcBef>
                <a:spcPts val="2063"/>
              </a:spcBef>
              <a:spcAft>
                <a:spcPts val="0"/>
              </a:spcAft>
              <a:buClr>
                <a:srgbClr val="5E524C"/>
              </a:buClr>
              <a:buSzPts val="1740"/>
              <a:buFont typeface="Avenir"/>
              <a:buChar char="●"/>
            </a:pPr>
            <a:r>
              <a:rPr b="0" i="0" lang="en-US" sz="2320" u="none" cap="none" strike="noStrike">
                <a:solidFill>
                  <a:srgbClr val="5E524C"/>
                </a:solidFill>
                <a:latin typeface="Avenir"/>
                <a:ea typeface="Avenir"/>
                <a:cs typeface="Avenir"/>
                <a:sym typeface="Avenir"/>
              </a:rPr>
              <a:t>Clear a path for Jews escaping the Land (v5)</a:t>
            </a:r>
            <a:endParaRPr sz="1804"/>
          </a:p>
          <a:p>
            <a:pPr indent="-286493" lvl="0" marL="286494" rtl="0" algn="l">
              <a:lnSpc>
                <a:spcPct val="100000"/>
              </a:lnSpc>
              <a:spcBef>
                <a:spcPts val="2063"/>
              </a:spcBef>
              <a:spcAft>
                <a:spcPts val="0"/>
              </a:spcAft>
              <a:buClr>
                <a:srgbClr val="5E524C"/>
              </a:buClr>
              <a:buSzPts val="1740"/>
              <a:buFont typeface="Avenir"/>
              <a:buChar char="●"/>
            </a:pPr>
            <a:r>
              <a:rPr b="0" i="0" lang="en-US" sz="2320" u="none" cap="none" strike="noStrike">
                <a:solidFill>
                  <a:srgbClr val="5E524C"/>
                </a:solidFill>
                <a:latin typeface="Avenir"/>
                <a:ea typeface="Avenir"/>
                <a:cs typeface="Avenir"/>
                <a:sym typeface="Avenir"/>
              </a:rPr>
              <a:t>Open a way for those returning with Elijah in the 2nd Exodus (Hosea 2:14-15, Isaiah 65:10)</a:t>
            </a:r>
            <a:endParaRPr sz="1804"/>
          </a:p>
          <a:p>
            <a:pPr indent="-286493" lvl="0" marL="286494" rtl="0" algn="l">
              <a:lnSpc>
                <a:spcPct val="100000"/>
              </a:lnSpc>
              <a:spcBef>
                <a:spcPts val="2063"/>
              </a:spcBef>
              <a:spcAft>
                <a:spcPts val="0"/>
              </a:spcAft>
              <a:buClr>
                <a:srgbClr val="5E524C"/>
              </a:buClr>
              <a:buSzPts val="1740"/>
              <a:buFont typeface="Avenir"/>
              <a:buChar char="●"/>
            </a:pPr>
            <a:r>
              <a:rPr b="0" i="0" lang="en-US" sz="2320" u="none" cap="none" strike="noStrike">
                <a:solidFill>
                  <a:srgbClr val="5E524C"/>
                </a:solidFill>
                <a:latin typeface="Avenir"/>
                <a:ea typeface="Avenir"/>
                <a:cs typeface="Avenir"/>
                <a:sym typeface="Avenir"/>
              </a:rPr>
              <a:t>Allow living waters to flow down from the altar into the Dead Sea, thus healing it (Ezekiel 47)</a:t>
            </a:r>
            <a:endParaRPr sz="1804"/>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60"/>
          <p:cNvSpPr txBox="1"/>
          <p:nvPr>
            <p:ph type="title"/>
          </p:nvPr>
        </p:nvSpPr>
        <p:spPr>
          <a:xfrm>
            <a:off x="634008" y="334863"/>
            <a:ext cx="7875900" cy="904200"/>
          </a:xfrm>
          <a:prstGeom prst="rect">
            <a:avLst/>
          </a:prstGeom>
          <a:noFill/>
          <a:ln>
            <a:noFill/>
          </a:ln>
        </p:spPr>
        <p:txBody>
          <a:bodyPr anchorCtr="0" anchor="t" bIns="32750" lIns="32750" spcFirstLastPara="1" rIns="32750" wrap="square" tIns="32750">
            <a:normAutofit/>
          </a:bodyPr>
          <a:lstStyle/>
          <a:p>
            <a:pPr indent="0" lvl="0" marL="0" marR="0" rtl="0" algn="ctr">
              <a:lnSpc>
                <a:spcPct val="80000"/>
              </a:lnSpc>
              <a:spcBef>
                <a:spcPts val="0"/>
              </a:spcBef>
              <a:spcAft>
                <a:spcPts val="0"/>
              </a:spcAft>
              <a:buClr>
                <a:srgbClr val="3E3B39"/>
              </a:buClr>
              <a:buSzPts val="3094"/>
              <a:buFont typeface="Avenir"/>
              <a:buNone/>
            </a:pPr>
            <a:r>
              <a:rPr b="1" i="0" lang="en-US" sz="3093" u="none" cap="none" strike="noStrike">
                <a:solidFill>
                  <a:srgbClr val="3E3B39"/>
                </a:solidFill>
                <a:latin typeface="Avenir"/>
                <a:ea typeface="Avenir"/>
                <a:cs typeface="Avenir"/>
                <a:sym typeface="Avenir"/>
              </a:rPr>
              <a:t>ZECHARIAH 14:6-7</a:t>
            </a:r>
            <a:endParaRPr sz="3029"/>
          </a:p>
        </p:txBody>
      </p:sp>
      <p:sp>
        <p:nvSpPr>
          <p:cNvPr id="280" name="Google Shape;280;p60"/>
          <p:cNvSpPr txBox="1"/>
          <p:nvPr>
            <p:ph idx="1" type="body"/>
          </p:nvPr>
        </p:nvSpPr>
        <p:spPr>
          <a:xfrm>
            <a:off x="594709" y="845073"/>
            <a:ext cx="7954800" cy="3453300"/>
          </a:xfrm>
          <a:prstGeom prst="rect">
            <a:avLst/>
          </a:prstGeom>
          <a:noFill/>
          <a:ln>
            <a:noFill/>
          </a:ln>
        </p:spPr>
        <p:txBody>
          <a:bodyPr anchorCtr="0" anchor="ctr" bIns="32750" lIns="32750" spcFirstLastPara="1" rIns="32750" wrap="square" tIns="32750">
            <a:normAutofit/>
          </a:bodyPr>
          <a:lstStyle/>
          <a:p>
            <a:pPr indent="-310437" lvl="0" marL="272169" rtl="0" algn="l">
              <a:lnSpc>
                <a:spcPct val="100000"/>
              </a:lnSpc>
              <a:spcBef>
                <a:spcPts val="0"/>
              </a:spcBef>
              <a:spcAft>
                <a:spcPts val="0"/>
              </a:spcAft>
              <a:buClr>
                <a:schemeClr val="accent1"/>
              </a:buClr>
              <a:buSzPts val="2256"/>
              <a:buFont typeface="Avenir"/>
              <a:buChar char="●"/>
            </a:pPr>
            <a:r>
              <a:rPr lang="en-US" sz="2255">
                <a:solidFill>
                  <a:schemeClr val="accent1"/>
                </a:solidFill>
                <a:latin typeface="Avenir"/>
                <a:ea typeface="Avenir"/>
                <a:cs typeface="Avenir"/>
                <a:sym typeface="Avenir"/>
              </a:rPr>
              <a:t>“</a:t>
            </a:r>
            <a:r>
              <a:rPr lang="en-US" sz="2255" u="sng">
                <a:solidFill>
                  <a:schemeClr val="accent1"/>
                </a:solidFill>
                <a:latin typeface="Avenir"/>
                <a:ea typeface="Avenir"/>
                <a:cs typeface="Avenir"/>
                <a:sym typeface="Avenir"/>
              </a:rPr>
              <a:t>that the light shall not be clear nor dark</a:t>
            </a:r>
            <a:r>
              <a:rPr lang="en-US" sz="2255">
                <a:solidFill>
                  <a:schemeClr val="accent1"/>
                </a:solidFill>
                <a:latin typeface="Avenir"/>
                <a:ea typeface="Avenir"/>
                <a:cs typeface="Avenir"/>
                <a:sym typeface="Avenir"/>
              </a:rPr>
              <a:t>” - Bro. Thomas translates, “it shall be in that day, there shall be no brightness, the splendid ones drawing in”.  This is followed by the Revised Version.  Christ and the Saints initially withdraw their full glory (Hab. 3:4) as a test to the world.</a:t>
            </a:r>
            <a:endParaRPr sz="2255">
              <a:solidFill>
                <a:schemeClr val="accent1"/>
              </a:solidFill>
              <a:latin typeface="Avenir"/>
              <a:ea typeface="Avenir"/>
              <a:cs typeface="Avenir"/>
              <a:sym typeface="Avenir"/>
            </a:endParaRPr>
          </a:p>
          <a:p>
            <a:pPr indent="-310437" lvl="0" marL="272169" rtl="0" algn="l">
              <a:lnSpc>
                <a:spcPct val="100000"/>
              </a:lnSpc>
              <a:spcBef>
                <a:spcPts val="1934"/>
              </a:spcBef>
              <a:spcAft>
                <a:spcPts val="0"/>
              </a:spcAft>
              <a:buClr>
                <a:schemeClr val="accent1"/>
              </a:buClr>
              <a:buSzPts val="2256"/>
              <a:buFont typeface="Avenir"/>
              <a:buChar char="●"/>
            </a:pPr>
            <a:r>
              <a:rPr lang="en-US" sz="2255">
                <a:solidFill>
                  <a:schemeClr val="accent1"/>
                </a:solidFill>
                <a:latin typeface="Avenir"/>
                <a:ea typeface="Avenir"/>
                <a:cs typeface="Avenir"/>
                <a:sym typeface="Avenir"/>
              </a:rPr>
              <a:t>“</a:t>
            </a:r>
            <a:r>
              <a:rPr lang="en-US" sz="2255" u="sng">
                <a:solidFill>
                  <a:schemeClr val="accent1"/>
                </a:solidFill>
                <a:latin typeface="Avenir"/>
                <a:ea typeface="Avenir"/>
                <a:cs typeface="Avenir"/>
                <a:sym typeface="Avenir"/>
              </a:rPr>
              <a:t>but it shall come to pass that at evening time, there shall be light</a:t>
            </a:r>
            <a:r>
              <a:rPr lang="en-US" sz="2255">
                <a:solidFill>
                  <a:schemeClr val="accent1"/>
                </a:solidFill>
                <a:latin typeface="Avenir"/>
                <a:ea typeface="Avenir"/>
                <a:cs typeface="Avenir"/>
                <a:sym typeface="Avenir"/>
              </a:rPr>
              <a:t>” - Once the day (40 years) of judgement is passed, the light of the glorified Saints will be seen in full radiance.  </a:t>
            </a:r>
            <a:endParaRPr sz="2255">
              <a:solidFill>
                <a:schemeClr val="accent1"/>
              </a:solidFill>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43"/>
          <p:cNvSpPr txBox="1"/>
          <p:nvPr/>
        </p:nvSpPr>
        <p:spPr>
          <a:xfrm>
            <a:off x="365250" y="3718750"/>
            <a:ext cx="8413500" cy="11673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5E524C"/>
              </a:buClr>
              <a:buSzPts val="2063"/>
              <a:buFont typeface="Avenir"/>
              <a:buNone/>
            </a:pPr>
            <a:r>
              <a:rPr b="0" i="0" lang="en-US" sz="2384" u="none" cap="none" strike="noStrike">
                <a:solidFill>
                  <a:srgbClr val="5E524C"/>
                </a:solidFill>
                <a:latin typeface="Avenir"/>
                <a:ea typeface="Avenir"/>
                <a:cs typeface="Avenir"/>
                <a:sym typeface="Avenir"/>
              </a:rPr>
              <a:t>Joshua led his army on a forced overnight march up into the hill country to defeat the Canaanitish kings at Beth-Horon, then chasing them down into the Valley of Aijalon</a:t>
            </a:r>
            <a:endParaRPr sz="1224"/>
          </a:p>
        </p:txBody>
      </p:sp>
      <p:pic>
        <p:nvPicPr>
          <p:cNvPr descr="jmap.gif" id="181" name="Google Shape;181;p43"/>
          <p:cNvPicPr preferRelativeResize="0"/>
          <p:nvPr/>
        </p:nvPicPr>
        <p:blipFill rotWithShape="1">
          <a:blip r:embed="rId3">
            <a:alphaModFix/>
          </a:blip>
          <a:srcRect b="0" l="0" r="0" t="0"/>
          <a:stretch/>
        </p:blipFill>
        <p:spPr>
          <a:xfrm>
            <a:off x="612463" y="859300"/>
            <a:ext cx="7919074" cy="2775402"/>
          </a:xfrm>
          <a:prstGeom prst="rect">
            <a:avLst/>
          </a:prstGeom>
          <a:noFill/>
          <a:ln>
            <a:noFill/>
          </a:ln>
          <a:effectLst>
            <a:outerShdw blurRad="122783" rotWithShape="0" dir="5400000" dist="5450">
              <a:srgbClr val="000000"/>
            </a:outerShdw>
          </a:effectLst>
        </p:spPr>
      </p:pic>
      <p:sp>
        <p:nvSpPr>
          <p:cNvPr id="182" name="Google Shape;182;p43"/>
          <p:cNvSpPr txBox="1"/>
          <p:nvPr>
            <p:ph idx="4294967295" type="title"/>
          </p:nvPr>
        </p:nvSpPr>
        <p:spPr>
          <a:xfrm>
            <a:off x="367860" y="250911"/>
            <a:ext cx="8197500" cy="608400"/>
          </a:xfrm>
          <a:prstGeom prst="rect">
            <a:avLst/>
          </a:prstGeom>
          <a:noFill/>
          <a:ln>
            <a:noFill/>
          </a:ln>
        </p:spPr>
        <p:txBody>
          <a:bodyPr anchorCtr="0" anchor="t" bIns="32750" lIns="32750" spcFirstLastPara="1" rIns="32750" wrap="square" tIns="32750">
            <a:normAutofit/>
          </a:bodyPr>
          <a:lstStyle/>
          <a:p>
            <a:pPr indent="0" lvl="0" marL="0" marR="0" rtl="0" algn="ctr">
              <a:lnSpc>
                <a:spcPct val="80000"/>
              </a:lnSpc>
              <a:spcBef>
                <a:spcPts val="0"/>
              </a:spcBef>
              <a:spcAft>
                <a:spcPts val="0"/>
              </a:spcAft>
              <a:buClr>
                <a:srgbClr val="3E3B39"/>
              </a:buClr>
              <a:buSzPts val="2836"/>
              <a:buFont typeface="Avenir"/>
              <a:buNone/>
            </a:pPr>
            <a:r>
              <a:rPr lang="en-US" sz="2835">
                <a:solidFill>
                  <a:schemeClr val="accent1"/>
                </a:solidFill>
                <a:latin typeface="Avenir"/>
                <a:ea typeface="Avenir"/>
                <a:cs typeface="Avenir"/>
                <a:sym typeface="Avenir"/>
              </a:rPr>
              <a:t>THE BATTLE OF BETH-HORON (JOSHUA 10)</a:t>
            </a:r>
            <a:endParaRPr sz="3029">
              <a:solidFill>
                <a:schemeClr val="accent1"/>
              </a:solidFill>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jmap.gif" id="285" name="Google Shape;285;p61"/>
          <p:cNvPicPr preferRelativeResize="0"/>
          <p:nvPr/>
        </p:nvPicPr>
        <p:blipFill rotWithShape="1">
          <a:blip r:embed="rId3">
            <a:alphaModFix/>
          </a:blip>
          <a:srcRect b="0" l="0" r="0" t="0"/>
          <a:stretch/>
        </p:blipFill>
        <p:spPr>
          <a:xfrm>
            <a:off x="1109239" y="859300"/>
            <a:ext cx="6714725" cy="2353325"/>
          </a:xfrm>
          <a:prstGeom prst="rect">
            <a:avLst/>
          </a:prstGeom>
          <a:noFill/>
          <a:ln>
            <a:noFill/>
          </a:ln>
          <a:effectLst>
            <a:outerShdw blurRad="122783" rotWithShape="0" dir="5400000" dist="5450">
              <a:srgbClr val="000000"/>
            </a:outerShdw>
          </a:effectLst>
        </p:spPr>
      </p:pic>
      <p:sp>
        <p:nvSpPr>
          <p:cNvPr id="286" name="Google Shape;286;p61"/>
          <p:cNvSpPr txBox="1"/>
          <p:nvPr>
            <p:ph idx="4294967295" type="title"/>
          </p:nvPr>
        </p:nvSpPr>
        <p:spPr>
          <a:xfrm>
            <a:off x="367873" y="189536"/>
            <a:ext cx="8197500" cy="608400"/>
          </a:xfrm>
          <a:prstGeom prst="rect">
            <a:avLst/>
          </a:prstGeom>
          <a:noFill/>
          <a:ln>
            <a:noFill/>
          </a:ln>
        </p:spPr>
        <p:txBody>
          <a:bodyPr anchorCtr="0" anchor="t" bIns="32750" lIns="32750" spcFirstLastPara="1" rIns="32750" wrap="square" tIns="32750">
            <a:normAutofit/>
          </a:bodyPr>
          <a:lstStyle/>
          <a:p>
            <a:pPr indent="0" lvl="0" marL="0" marR="0" rtl="0" algn="ctr">
              <a:lnSpc>
                <a:spcPct val="80000"/>
              </a:lnSpc>
              <a:spcBef>
                <a:spcPts val="0"/>
              </a:spcBef>
              <a:spcAft>
                <a:spcPts val="0"/>
              </a:spcAft>
              <a:buClr>
                <a:srgbClr val="3E3B39"/>
              </a:buClr>
              <a:buSzPts val="2836"/>
              <a:buFont typeface="Avenir"/>
              <a:buNone/>
            </a:pPr>
            <a:r>
              <a:rPr lang="en-US" sz="2835">
                <a:solidFill>
                  <a:schemeClr val="accent1"/>
                </a:solidFill>
                <a:latin typeface="Avenir"/>
                <a:ea typeface="Avenir"/>
                <a:cs typeface="Avenir"/>
                <a:sym typeface="Avenir"/>
              </a:rPr>
              <a:t>THE BATTLE OF BETH-HORON (JOSHUA 10)</a:t>
            </a:r>
            <a:endParaRPr sz="3029">
              <a:solidFill>
                <a:schemeClr val="accent1"/>
              </a:solidFill>
              <a:latin typeface="Avenir"/>
              <a:ea typeface="Avenir"/>
              <a:cs typeface="Avenir"/>
              <a:sym typeface="Avenir"/>
            </a:endParaRPr>
          </a:p>
        </p:txBody>
      </p:sp>
      <p:sp>
        <p:nvSpPr>
          <p:cNvPr id="287" name="Google Shape;287;p61"/>
          <p:cNvSpPr txBox="1"/>
          <p:nvPr/>
        </p:nvSpPr>
        <p:spPr>
          <a:xfrm>
            <a:off x="160999" y="3274000"/>
            <a:ext cx="8611200" cy="1807200"/>
          </a:xfrm>
          <a:prstGeom prst="rect">
            <a:avLst/>
          </a:prstGeom>
          <a:noFill/>
          <a:ln>
            <a:noFill/>
          </a:ln>
        </p:spPr>
        <p:txBody>
          <a:bodyPr anchorCtr="0" anchor="ctr" bIns="32750" lIns="32750" spcFirstLastPara="1" rIns="32750" wrap="square" tIns="32750">
            <a:spAutoFit/>
          </a:bodyPr>
          <a:lstStyle/>
          <a:p>
            <a:pPr indent="-222861" lvl="0" marL="206912" marR="0" rtl="0" algn="ctr">
              <a:lnSpc>
                <a:spcPct val="100000"/>
              </a:lnSpc>
              <a:spcBef>
                <a:spcPts val="0"/>
              </a:spcBef>
              <a:spcAft>
                <a:spcPts val="0"/>
              </a:spcAft>
              <a:buClr>
                <a:srgbClr val="5E524C"/>
              </a:buClr>
              <a:buSzPts val="1508"/>
              <a:buFont typeface="Avenir"/>
              <a:buChar char="•"/>
            </a:pPr>
            <a:r>
              <a:rPr b="0" i="0" lang="en-US" sz="1926" u="none" cap="none" strike="noStrike">
                <a:solidFill>
                  <a:srgbClr val="5E524C"/>
                </a:solidFill>
                <a:latin typeface="Avenir"/>
                <a:ea typeface="Avenir"/>
                <a:cs typeface="Avenir"/>
                <a:sym typeface="Avenir"/>
              </a:rPr>
              <a:t>Yahweh fought (Zech. 14:3, Josh. 10:14)</a:t>
            </a:r>
            <a:endParaRPr sz="1153"/>
          </a:p>
          <a:p>
            <a:pPr indent="-222861" lvl="0" marL="206912" marR="0" rtl="0" algn="ctr">
              <a:lnSpc>
                <a:spcPct val="100000"/>
              </a:lnSpc>
              <a:spcBef>
                <a:spcPts val="0"/>
              </a:spcBef>
              <a:spcAft>
                <a:spcPts val="0"/>
              </a:spcAft>
              <a:buClr>
                <a:srgbClr val="5E524C"/>
              </a:buClr>
              <a:buSzPts val="1508"/>
              <a:buFont typeface="Avenir"/>
              <a:buChar char="•"/>
            </a:pPr>
            <a:r>
              <a:rPr b="0" i="0" lang="en-US" sz="1926" u="none" cap="none" strike="noStrike">
                <a:solidFill>
                  <a:srgbClr val="5E524C"/>
                </a:solidFill>
                <a:latin typeface="Avenir"/>
                <a:ea typeface="Avenir"/>
                <a:cs typeface="Avenir"/>
                <a:sym typeface="Avenir"/>
              </a:rPr>
              <a:t>At evening time, shall be light (Zech. 14:6, Josh.10:13)</a:t>
            </a:r>
            <a:endParaRPr sz="1153"/>
          </a:p>
          <a:p>
            <a:pPr indent="-222861" lvl="0" marL="206912" marR="0" rtl="0" algn="ctr">
              <a:lnSpc>
                <a:spcPct val="100000"/>
              </a:lnSpc>
              <a:spcBef>
                <a:spcPts val="0"/>
              </a:spcBef>
              <a:spcAft>
                <a:spcPts val="0"/>
              </a:spcAft>
              <a:buClr>
                <a:srgbClr val="5E524C"/>
              </a:buClr>
              <a:buSzPts val="1508"/>
              <a:buFont typeface="Avenir"/>
              <a:buChar char="•"/>
            </a:pPr>
            <a:r>
              <a:rPr b="0" i="0" lang="en-US" sz="1926" u="none" cap="none" strike="noStrike">
                <a:solidFill>
                  <a:srgbClr val="5E524C"/>
                </a:solidFill>
                <a:latin typeface="Avenir"/>
                <a:ea typeface="Avenir"/>
                <a:cs typeface="Avenir"/>
                <a:sym typeface="Avenir"/>
              </a:rPr>
              <a:t>All the Saints with thee (Zech. 14:5, Josh. 10:7)</a:t>
            </a:r>
            <a:endParaRPr sz="1153"/>
          </a:p>
          <a:p>
            <a:pPr indent="-222861" lvl="0" marL="206912" marR="0" rtl="0" algn="ctr">
              <a:lnSpc>
                <a:spcPct val="100000"/>
              </a:lnSpc>
              <a:spcBef>
                <a:spcPts val="0"/>
              </a:spcBef>
              <a:spcAft>
                <a:spcPts val="0"/>
              </a:spcAft>
              <a:buClr>
                <a:srgbClr val="5E524C"/>
              </a:buClr>
              <a:buSzPts val="1508"/>
              <a:buFont typeface="Avenir"/>
              <a:buChar char="•"/>
            </a:pPr>
            <a:r>
              <a:rPr b="0" i="0" lang="en-US" sz="1926" u="none" cap="none" strike="noStrike">
                <a:solidFill>
                  <a:srgbClr val="5E524C"/>
                </a:solidFill>
                <a:latin typeface="Avenir"/>
                <a:ea typeface="Avenir"/>
                <a:cs typeface="Avenir"/>
                <a:sym typeface="Avenir"/>
              </a:rPr>
              <a:t>No more the Canaanite in the house of Yahweh </a:t>
            </a:r>
            <a:r>
              <a:rPr lang="en-US" sz="1926">
                <a:solidFill>
                  <a:srgbClr val="5E524C"/>
                </a:solidFill>
                <a:latin typeface="Avenir"/>
                <a:ea typeface="Avenir"/>
                <a:cs typeface="Avenir"/>
                <a:sym typeface="Avenir"/>
              </a:rPr>
              <a:t>(</a:t>
            </a:r>
            <a:r>
              <a:rPr b="0" i="0" lang="en-US" sz="1926" u="none" cap="none" strike="noStrike">
                <a:solidFill>
                  <a:srgbClr val="5E524C"/>
                </a:solidFill>
                <a:latin typeface="Avenir"/>
                <a:ea typeface="Avenir"/>
                <a:cs typeface="Avenir"/>
                <a:sym typeface="Avenir"/>
              </a:rPr>
              <a:t>Zech. 14:21, Josh. 10:1)</a:t>
            </a:r>
            <a:endParaRPr sz="1153"/>
          </a:p>
          <a:p>
            <a:pPr indent="-222861" lvl="0" marL="206912" marR="0" rtl="0" algn="ctr">
              <a:lnSpc>
                <a:spcPct val="100000"/>
              </a:lnSpc>
              <a:spcBef>
                <a:spcPts val="0"/>
              </a:spcBef>
              <a:spcAft>
                <a:spcPts val="0"/>
              </a:spcAft>
              <a:buClr>
                <a:srgbClr val="5E524C"/>
              </a:buClr>
              <a:buSzPts val="1508"/>
              <a:buFont typeface="Avenir"/>
              <a:buChar char="•"/>
            </a:pPr>
            <a:r>
              <a:rPr b="0" i="0" lang="en-US" sz="1926" u="none" cap="none" strike="noStrike">
                <a:solidFill>
                  <a:srgbClr val="5E524C"/>
                </a:solidFill>
                <a:latin typeface="Avenir"/>
                <a:ea typeface="Avenir"/>
                <a:cs typeface="Avenir"/>
                <a:sym typeface="Avenir"/>
              </a:rPr>
              <a:t>The King (Zech. 14:9,16, Josh. 10:42)</a:t>
            </a:r>
            <a:endParaRPr sz="1153"/>
          </a:p>
          <a:p>
            <a:pPr indent="0" lvl="0" marL="0" marR="0" rtl="0" algn="ctr">
              <a:lnSpc>
                <a:spcPct val="100000"/>
              </a:lnSpc>
              <a:spcBef>
                <a:spcPts val="0"/>
              </a:spcBef>
              <a:spcAft>
                <a:spcPts val="0"/>
              </a:spcAft>
              <a:buClr>
                <a:srgbClr val="5E524C"/>
              </a:buClr>
              <a:buSzPts val="1676"/>
              <a:buFont typeface="Avenir"/>
              <a:buNone/>
            </a:pPr>
            <a:r>
              <a:t/>
            </a:r>
            <a:endParaRPr b="0" i="0" sz="1675" u="none" cap="none" strike="noStrike">
              <a:solidFill>
                <a:srgbClr val="5E524C"/>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descr="Temple-View.jpg" id="292" name="Google Shape;292;p62"/>
          <p:cNvPicPr preferRelativeResize="0"/>
          <p:nvPr>
            <p:ph idx="2" type="pic"/>
          </p:nvPr>
        </p:nvPicPr>
        <p:blipFill rotWithShape="1">
          <a:blip r:embed="rId3">
            <a:alphaModFix/>
          </a:blip>
          <a:srcRect b="0" l="1866" r="1865" t="0"/>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44"/>
          <p:cNvPicPr preferRelativeResize="0"/>
          <p:nvPr/>
        </p:nvPicPr>
        <p:blipFill rotWithShape="1">
          <a:blip r:embed="rId3">
            <a:alphaModFix/>
          </a:blip>
          <a:srcRect b="6620" l="0" r="0" t="0"/>
          <a:stretch/>
        </p:blipFill>
        <p:spPr>
          <a:xfrm>
            <a:off x="1055700" y="93550"/>
            <a:ext cx="7116001" cy="4983775"/>
          </a:xfrm>
          <a:prstGeom prst="rect">
            <a:avLst/>
          </a:prstGeom>
          <a:noFill/>
          <a:ln cap="flat" cmpd="sng" w="76200">
            <a:solidFill>
              <a:schemeClr val="dk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mt-olive-panoramic-1.jpg" id="192" name="Google Shape;192;p45"/>
          <p:cNvPicPr preferRelativeResize="0"/>
          <p:nvPr>
            <p:ph idx="2" type="pic"/>
          </p:nvPr>
        </p:nvPicPr>
        <p:blipFill rotWithShape="1">
          <a:blip r:embed="rId3">
            <a:alphaModFix/>
          </a:blip>
          <a:srcRect b="0" l="20962" r="20962" t="0"/>
          <a:stretch/>
        </p:blipFill>
        <p:spPr>
          <a:xfrm>
            <a:off x="0" y="66"/>
            <a:ext cx="9144000" cy="514351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descr="415b0a1f99c40570f13ea2802bbc057e.jpg" id="197" name="Google Shape;197;p46"/>
          <p:cNvPicPr preferRelativeResize="0"/>
          <p:nvPr>
            <p:ph idx="2" type="pic"/>
          </p:nvPr>
        </p:nvPicPr>
        <p:blipFill rotWithShape="1">
          <a:blip r:embed="rId3">
            <a:alphaModFix/>
          </a:blip>
          <a:srcRect b="0" l="0" r="0" t="0"/>
          <a:stretch/>
        </p:blipFill>
        <p:spPr>
          <a:xfrm>
            <a:off x="2034600" y="0"/>
            <a:ext cx="4992762" cy="5229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 name="Shape 201"/>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descr="mt-olive-panoramic-1.jpg" id="206" name="Google Shape;206;p48"/>
          <p:cNvPicPr preferRelativeResize="0"/>
          <p:nvPr>
            <p:ph idx="2" type="pic"/>
          </p:nvPr>
        </p:nvPicPr>
        <p:blipFill rotWithShape="1">
          <a:blip r:embed="rId3">
            <a:alphaModFix/>
          </a:blip>
          <a:srcRect b="0" l="20959" r="20965" t="0"/>
          <a:stretch/>
        </p:blipFill>
        <p:spPr>
          <a:xfrm>
            <a:off x="0" y="66"/>
            <a:ext cx="9144000" cy="514351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10" name="Shape 210"/>
        <p:cNvGrpSpPr/>
        <p:nvPr/>
      </p:nvGrpSpPr>
      <p:grpSpPr>
        <a:xfrm>
          <a:off x="0" y="0"/>
          <a:ext cx="0" cy="0"/>
          <a:chOff x="0" y="0"/>
          <a:chExt cx="0" cy="0"/>
        </a:xfrm>
      </p:grpSpPr>
      <p:pic>
        <p:nvPicPr>
          <p:cNvPr descr="Israel-topography.jpg" id="211" name="Google Shape;211;p49"/>
          <p:cNvPicPr preferRelativeResize="0"/>
          <p:nvPr>
            <p:ph idx="2" type="pic"/>
          </p:nvPr>
        </p:nvPicPr>
        <p:blipFill rotWithShape="1">
          <a:blip r:embed="rId3">
            <a:alphaModFix/>
          </a:blip>
          <a:srcRect b="1931" l="0" r="0" t="0"/>
          <a:stretch/>
        </p:blipFill>
        <p:spPr>
          <a:xfrm>
            <a:off x="4679325" y="0"/>
            <a:ext cx="3872390" cy="5143501"/>
          </a:xfrm>
          <a:prstGeom prst="rect">
            <a:avLst/>
          </a:prstGeom>
          <a:noFill/>
          <a:ln>
            <a:noFill/>
          </a:ln>
          <a:effectLst>
            <a:outerShdw blurRad="355600" rotWithShape="0">
              <a:srgbClr val="000000">
                <a:alpha val="74900"/>
              </a:srgbClr>
            </a:outerShdw>
          </a:effectLst>
        </p:spPr>
      </p:pic>
      <p:sp>
        <p:nvSpPr>
          <p:cNvPr id="212" name="Google Shape;212;p49"/>
          <p:cNvSpPr/>
          <p:nvPr/>
        </p:nvSpPr>
        <p:spPr>
          <a:xfrm rot="4069728">
            <a:off x="4843461" y="2343456"/>
            <a:ext cx="1579595" cy="234538"/>
          </a:xfrm>
          <a:prstGeom prst="rightArrow">
            <a:avLst>
              <a:gd fmla="val 32000" name="adj1"/>
              <a:gd fmla="val 88753" name="adj2"/>
            </a:avLst>
          </a:prstGeom>
          <a:solidFill>
            <a:srgbClr val="394863"/>
          </a:solidFill>
          <a:ln>
            <a:noFill/>
          </a:ln>
          <a:effectLst>
            <a:outerShdw blurRad="38100" rotWithShape="0" dir="5760000" dist="25400">
              <a:srgbClr val="FFFFFF">
                <a:alpha val="29800"/>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E3B39"/>
              </a:buClr>
              <a:buSzPts val="3000"/>
              <a:buFont typeface="Avenir"/>
              <a:buNone/>
            </a:pPr>
            <a:r>
              <a:t/>
            </a:r>
            <a:endParaRPr b="0" i="0" sz="3000" u="none" cap="none" strike="noStrike">
              <a:solidFill>
                <a:srgbClr val="3E3B39"/>
              </a:solidFill>
              <a:latin typeface="Avenir"/>
              <a:ea typeface="Avenir"/>
              <a:cs typeface="Avenir"/>
              <a:sym typeface="Avenir"/>
            </a:endParaRPr>
          </a:p>
        </p:txBody>
      </p:sp>
      <p:sp>
        <p:nvSpPr>
          <p:cNvPr id="213" name="Google Shape;213;p49"/>
          <p:cNvSpPr/>
          <p:nvPr/>
        </p:nvSpPr>
        <p:spPr>
          <a:xfrm rot="-5687511">
            <a:off x="6503797" y="3903937"/>
            <a:ext cx="1113291" cy="193579"/>
          </a:xfrm>
          <a:prstGeom prst="rightArrow">
            <a:avLst>
              <a:gd fmla="val 32000" name="adj1"/>
              <a:gd fmla="val 88753" name="adj2"/>
            </a:avLst>
          </a:prstGeom>
          <a:solidFill>
            <a:srgbClr val="394863"/>
          </a:solidFill>
          <a:ln>
            <a:noFill/>
          </a:ln>
          <a:effectLst>
            <a:outerShdw blurRad="38100" rotWithShape="0" dir="5760000" dist="25400">
              <a:srgbClr val="FFFFFF">
                <a:alpha val="29800"/>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E3B39"/>
              </a:buClr>
              <a:buSzPts val="3000"/>
              <a:buFont typeface="Avenir"/>
              <a:buNone/>
            </a:pPr>
            <a:r>
              <a:t/>
            </a:r>
            <a:endParaRPr b="0" i="0" sz="3000" u="none" cap="none" strike="noStrike">
              <a:solidFill>
                <a:srgbClr val="3E3B39"/>
              </a:solidFill>
              <a:latin typeface="Avenir"/>
              <a:ea typeface="Avenir"/>
              <a:cs typeface="Avenir"/>
              <a:sym typeface="Avenir"/>
            </a:endParaRPr>
          </a:p>
        </p:txBody>
      </p:sp>
      <p:sp>
        <p:nvSpPr>
          <p:cNvPr id="214" name="Google Shape;214;p49"/>
          <p:cNvSpPr txBox="1"/>
          <p:nvPr/>
        </p:nvSpPr>
        <p:spPr>
          <a:xfrm>
            <a:off x="357875" y="1395825"/>
            <a:ext cx="3441000" cy="2042100"/>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5E524C"/>
              </a:buClr>
              <a:buSzPts val="4300"/>
              <a:buFont typeface="Avenir"/>
              <a:buNone/>
            </a:pPr>
            <a:r>
              <a:rPr b="1" i="0" lang="en-US" sz="3500" u="none" cap="none" strike="noStrike">
                <a:solidFill>
                  <a:srgbClr val="5E524C"/>
                </a:solidFill>
                <a:latin typeface="Avenir"/>
                <a:ea typeface="Avenir"/>
                <a:cs typeface="Avenir"/>
                <a:sym typeface="Avenir"/>
              </a:rPr>
              <a:t>On either end of the “hump” there are two famous plains</a:t>
            </a:r>
            <a:endParaRPr sz="600"/>
          </a:p>
        </p:txBody>
      </p:sp>
      <p:sp>
        <p:nvSpPr>
          <p:cNvPr id="215" name="Google Shape;215;p49"/>
          <p:cNvSpPr/>
          <p:nvPr/>
        </p:nvSpPr>
        <p:spPr>
          <a:xfrm>
            <a:off x="4857750" y="1073250"/>
            <a:ext cx="1551000" cy="812400"/>
          </a:xfrm>
          <a:prstGeom prst="rect">
            <a:avLst/>
          </a:prstGeom>
          <a:solidFill>
            <a:srgbClr val="394863"/>
          </a:solidFill>
          <a:ln>
            <a:noFill/>
          </a:ln>
          <a:effectLst>
            <a:outerShdw blurRad="38100" rotWithShape="0" dir="5760000" dist="25400">
              <a:srgbClr val="FFFFFF">
                <a:alpha val="29800"/>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6F5F4"/>
              </a:buClr>
              <a:buSzPts val="2400"/>
              <a:buFont typeface="Avenir"/>
              <a:buNone/>
            </a:pPr>
            <a:r>
              <a:rPr b="0" i="0" lang="en-US" u="none" cap="none" strike="noStrike">
                <a:solidFill>
                  <a:srgbClr val="F6F5F4"/>
                </a:solidFill>
                <a:latin typeface="Avenir"/>
                <a:ea typeface="Avenir"/>
                <a:cs typeface="Avenir"/>
                <a:sym typeface="Avenir"/>
              </a:rPr>
              <a:t> Plain of Sharon </a:t>
            </a:r>
            <a:endParaRPr sz="400"/>
          </a:p>
          <a:p>
            <a:pPr indent="0" lvl="0" marL="0" marR="0" rtl="0" algn="ctr">
              <a:lnSpc>
                <a:spcPct val="100000"/>
              </a:lnSpc>
              <a:spcBef>
                <a:spcPts val="0"/>
              </a:spcBef>
              <a:spcAft>
                <a:spcPts val="0"/>
              </a:spcAft>
              <a:buClr>
                <a:srgbClr val="F6F5F4"/>
              </a:buClr>
              <a:buSzPts val="2400"/>
              <a:buFont typeface="Avenir"/>
              <a:buNone/>
            </a:pPr>
            <a:r>
              <a:rPr b="0" i="0" lang="en-US" u="none" cap="none" strike="noStrike">
                <a:solidFill>
                  <a:srgbClr val="F6F5F4"/>
                </a:solidFill>
                <a:latin typeface="Avenir"/>
                <a:ea typeface="Avenir"/>
                <a:cs typeface="Avenir"/>
                <a:sym typeface="Avenir"/>
              </a:rPr>
              <a:t>(Isa.65:10; </a:t>
            </a:r>
            <a:endParaRPr sz="400"/>
          </a:p>
          <a:p>
            <a:pPr indent="0" lvl="0" marL="0" marR="0" rtl="0" algn="ctr">
              <a:lnSpc>
                <a:spcPct val="100000"/>
              </a:lnSpc>
              <a:spcBef>
                <a:spcPts val="0"/>
              </a:spcBef>
              <a:spcAft>
                <a:spcPts val="0"/>
              </a:spcAft>
              <a:buClr>
                <a:srgbClr val="F6F5F4"/>
              </a:buClr>
              <a:buSzPts val="2400"/>
              <a:buFont typeface="Avenir"/>
              <a:buNone/>
            </a:pPr>
            <a:r>
              <a:rPr b="0" i="0" lang="en-US" u="none" cap="none" strike="noStrike">
                <a:solidFill>
                  <a:srgbClr val="F6F5F4"/>
                </a:solidFill>
                <a:latin typeface="Avenir"/>
                <a:ea typeface="Avenir"/>
                <a:cs typeface="Avenir"/>
                <a:sym typeface="Avenir"/>
              </a:rPr>
              <a:t>1 Chr.5:16)</a:t>
            </a:r>
            <a:endParaRPr sz="400"/>
          </a:p>
        </p:txBody>
      </p:sp>
      <p:sp>
        <p:nvSpPr>
          <p:cNvPr id="216" name="Google Shape;216;p49"/>
          <p:cNvSpPr/>
          <p:nvPr/>
        </p:nvSpPr>
        <p:spPr>
          <a:xfrm rot="32925">
            <a:off x="6560276" y="4534338"/>
            <a:ext cx="1378263" cy="513925"/>
          </a:xfrm>
          <a:prstGeom prst="rect">
            <a:avLst/>
          </a:prstGeom>
          <a:solidFill>
            <a:srgbClr val="394863"/>
          </a:solidFill>
          <a:ln>
            <a:noFill/>
          </a:ln>
          <a:effectLst>
            <a:outerShdw blurRad="38100" rotWithShape="0" dir="5760000" dist="25400">
              <a:srgbClr val="FFFFFF">
                <a:alpha val="29800"/>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6F5F4"/>
              </a:buClr>
              <a:buSzPts val="2400"/>
              <a:buFont typeface="Avenir"/>
              <a:buNone/>
            </a:pPr>
            <a:r>
              <a:rPr b="0" i="0" lang="en-US" u="none" cap="none" strike="noStrike">
                <a:solidFill>
                  <a:srgbClr val="F6F5F4"/>
                </a:solidFill>
                <a:latin typeface="Avenir"/>
                <a:ea typeface="Avenir"/>
                <a:cs typeface="Avenir"/>
                <a:sym typeface="Avenir"/>
              </a:rPr>
              <a:t>The Arabah</a:t>
            </a:r>
            <a:endParaRPr sz="400"/>
          </a:p>
          <a:p>
            <a:pPr indent="0" lvl="0" marL="0" marR="0" rtl="0" algn="ctr">
              <a:lnSpc>
                <a:spcPct val="100000"/>
              </a:lnSpc>
              <a:spcBef>
                <a:spcPts val="0"/>
              </a:spcBef>
              <a:spcAft>
                <a:spcPts val="0"/>
              </a:spcAft>
              <a:buClr>
                <a:srgbClr val="F6F5F4"/>
              </a:buClr>
              <a:buSzPts val="2400"/>
              <a:buFont typeface="Avenir"/>
              <a:buNone/>
            </a:pPr>
            <a:r>
              <a:rPr b="0" i="0" lang="en-US" u="none" cap="none" strike="noStrike">
                <a:solidFill>
                  <a:srgbClr val="F6F5F4"/>
                </a:solidFill>
                <a:latin typeface="Avenir"/>
                <a:ea typeface="Avenir"/>
                <a:cs typeface="Avenir"/>
                <a:sym typeface="Avenir"/>
              </a:rPr>
              <a:t> (2 Kgs.14:25)</a:t>
            </a:r>
            <a:endParaRPr sz="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p14ead Rimmon.jpg" id="221" name="Google Shape;221;p50"/>
          <p:cNvPicPr preferRelativeResize="0"/>
          <p:nvPr>
            <p:ph idx="2" type="pic"/>
          </p:nvPr>
        </p:nvPicPr>
        <p:blipFill rotWithShape="1">
          <a:blip r:embed="rId3">
            <a:alphaModFix/>
          </a:blip>
          <a:srcRect b="2931" l="1857" r="1412" t="0"/>
          <a:stretch/>
        </p:blipFill>
        <p:spPr>
          <a:xfrm>
            <a:off x="3817725" y="425450"/>
            <a:ext cx="4480625" cy="4067449"/>
          </a:xfrm>
          <a:prstGeom prst="rect">
            <a:avLst/>
          </a:prstGeom>
          <a:noFill/>
          <a:ln cap="flat" cmpd="sng" w="76200">
            <a:solidFill>
              <a:schemeClr val="dk1"/>
            </a:solidFill>
            <a:prstDash val="solid"/>
            <a:round/>
            <a:headEnd len="sm" w="sm" type="none"/>
            <a:tailEnd len="sm" w="sm" type="none"/>
          </a:ln>
          <a:effectLst>
            <a:outerShdw blurRad="122783" rotWithShape="0" dir="5400000" dist="5450">
              <a:srgbClr val="000000"/>
            </a:outerShdw>
          </a:effectLst>
        </p:spPr>
      </p:pic>
      <p:sp>
        <p:nvSpPr>
          <p:cNvPr id="222" name="Google Shape;222;p50"/>
          <p:cNvSpPr txBox="1"/>
          <p:nvPr/>
        </p:nvSpPr>
        <p:spPr>
          <a:xfrm>
            <a:off x="715945" y="1296570"/>
            <a:ext cx="2590500" cy="21495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5E524C"/>
              </a:buClr>
              <a:buSzPts val="2256"/>
              <a:buFont typeface="Avenir"/>
              <a:buNone/>
            </a:pPr>
            <a:r>
              <a:rPr b="0" i="0" lang="en-US" sz="2255" u="none" cap="none" strike="noStrike">
                <a:solidFill>
                  <a:srgbClr val="5E524C"/>
                </a:solidFill>
                <a:latin typeface="Avenir"/>
                <a:ea typeface="Avenir"/>
                <a:cs typeface="Avenir"/>
                <a:sym typeface="Avenir"/>
              </a:rPr>
              <a:t>The land will be turned to a plain (Arabah) from Geba to Rimmon. </a:t>
            </a:r>
            <a:endParaRPr sz="902"/>
          </a:p>
          <a:p>
            <a:pPr indent="0" lvl="0" marL="0" marR="0" rtl="0" algn="ctr">
              <a:lnSpc>
                <a:spcPct val="100000"/>
              </a:lnSpc>
              <a:spcBef>
                <a:spcPts val="0"/>
              </a:spcBef>
              <a:spcAft>
                <a:spcPts val="0"/>
              </a:spcAft>
              <a:buClr>
                <a:srgbClr val="5E524C"/>
              </a:buClr>
              <a:buSzPts val="2256"/>
              <a:buFont typeface="Avenir"/>
              <a:buNone/>
            </a:pPr>
            <a:r>
              <a:rPr b="0" i="0" lang="en-US" sz="2255" u="none" cap="none" strike="noStrike">
                <a:solidFill>
                  <a:srgbClr val="5E524C"/>
                </a:solidFill>
                <a:latin typeface="Avenir"/>
                <a:ea typeface="Avenir"/>
                <a:cs typeface="Avenir"/>
                <a:sym typeface="Avenir"/>
              </a:rPr>
              <a:t>A distance of</a:t>
            </a:r>
            <a:endParaRPr sz="902"/>
          </a:p>
          <a:p>
            <a:pPr indent="0" lvl="0" marL="0" marR="0" rtl="0" algn="ctr">
              <a:lnSpc>
                <a:spcPct val="100000"/>
              </a:lnSpc>
              <a:spcBef>
                <a:spcPts val="0"/>
              </a:spcBef>
              <a:spcAft>
                <a:spcPts val="0"/>
              </a:spcAft>
              <a:buClr>
                <a:srgbClr val="5E524C"/>
              </a:buClr>
              <a:buSzPts val="2256"/>
              <a:buFont typeface="Avenir"/>
              <a:buNone/>
            </a:pPr>
            <a:r>
              <a:rPr b="0" i="0" lang="en-US" sz="2255" u="none" cap="none" strike="noStrike">
                <a:solidFill>
                  <a:srgbClr val="5E524C"/>
                </a:solidFill>
                <a:latin typeface="Avenir"/>
                <a:ea typeface="Avenir"/>
                <a:cs typeface="Avenir"/>
                <a:sym typeface="Avenir"/>
              </a:rPr>
              <a:t> roughly 60 km.</a:t>
            </a:r>
            <a:endParaRPr sz="902"/>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New_Template5">
  <a:themeElements>
    <a:clrScheme name="New_Template5">
      <a:dk1>
        <a:srgbClr val="000000"/>
      </a:dk1>
      <a:lt1>
        <a:srgbClr val="FFFFFF"/>
      </a:lt1>
      <a:dk2>
        <a:srgbClr val="615E5A"/>
      </a:dk2>
      <a:lt2>
        <a:srgbClr val="C8C1B8"/>
      </a:lt2>
      <a:accent1>
        <a:srgbClr val="899DBD"/>
      </a:accent1>
      <a:accent2>
        <a:srgbClr val="74A198"/>
      </a:accent2>
      <a:accent3>
        <a:srgbClr val="8A9759"/>
      </a:accent3>
      <a:accent4>
        <a:srgbClr val="CBA466"/>
      </a:accent4>
      <a:accent5>
        <a:srgbClr val="BB7B3F"/>
      </a:accent5>
      <a:accent6>
        <a:srgbClr val="BA6C5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