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67" r:id="rId7"/>
    <p:sldId id="270" r:id="rId8"/>
    <p:sldId id="271" r:id="rId9"/>
    <p:sldId id="260" r:id="rId10"/>
    <p:sldId id="272" r:id="rId11"/>
    <p:sldId id="273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A75051-EAAB-2F54-E4B1-2E5DC495FC10}" v="3" dt="2026-03-13T02:55:09.769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3839"/>
        <p:guide orient="horz" pos="216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sniewski, Micah" userId="S::mwisniewski@callutheran.edu::9176a8a2-42cb-4f7b-8baf-2fad3110e1d2" providerId="AD" clId="Web-{C6A75051-EAAB-2F54-E4B1-2E5DC495FC10}"/>
    <pc:docChg chg="modSld">
      <pc:chgData name="Wisniewski, Micah" userId="S::mwisniewski@callutheran.edu::9176a8a2-42cb-4f7b-8baf-2fad3110e1d2" providerId="AD" clId="Web-{C6A75051-EAAB-2F54-E4B1-2E5DC495FC10}" dt="2026-03-13T02:55:09.769" v="2" actId="20577"/>
      <pc:docMkLst>
        <pc:docMk/>
      </pc:docMkLst>
      <pc:sldChg chg="modSp">
        <pc:chgData name="Wisniewski, Micah" userId="S::mwisniewski@callutheran.edu::9176a8a2-42cb-4f7b-8baf-2fad3110e1d2" providerId="AD" clId="Web-{C6A75051-EAAB-2F54-E4B1-2E5DC495FC10}" dt="2026-03-13T02:55:09.769" v="2" actId="20577"/>
        <pc:sldMkLst>
          <pc:docMk/>
          <pc:sldMk cId="2128536031" sldId="257"/>
        </pc:sldMkLst>
        <pc:spChg chg="mod">
          <ac:chgData name="Wisniewski, Micah" userId="S::mwisniewski@callutheran.edu::9176a8a2-42cb-4f7b-8baf-2fad3110e1d2" providerId="AD" clId="Web-{C6A75051-EAAB-2F54-E4B1-2E5DC495FC10}" dt="2026-03-13T02:55:09.769" v="2" actId="20577"/>
          <ac:spMkLst>
            <pc:docMk/>
            <pc:sldMk cId="2128536031" sldId="257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3/12/2026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3/12/2026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6865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0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4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7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0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6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3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9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9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9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Paul's Final Exhortation to the Corinthians – Class 1: Restoration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434C70E-E6F5-353A-6763-D134D3C0EC10}"/>
              </a:ext>
            </a:extLst>
          </p:cNvPr>
          <p:cNvSpPr>
            <a:spLocks noGrp="1"/>
          </p:cNvSpPr>
          <p:nvPr/>
        </p:nvSpPr>
        <p:spPr>
          <a:xfrm>
            <a:off x="390555" y="1452444"/>
            <a:ext cx="11797926" cy="28707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700"/>
              <a:t>The Spiritual Rebuilding of Saints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Study Overview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Class 1 – Restoration</a:t>
            </a:r>
          </a:p>
          <a:p>
            <a:r>
              <a:rPr lang="en-US" dirty="0"/>
              <a:t>Class 2 – Encouragement</a:t>
            </a:r>
          </a:p>
          <a:p>
            <a:r>
              <a:rPr lang="en-US" dirty="0"/>
              <a:t>Class 3 – Harmony</a:t>
            </a:r>
          </a:p>
          <a:p>
            <a:r>
              <a:rPr lang="en-US" dirty="0"/>
              <a:t>Class 4 – Peace</a:t>
            </a:r>
          </a:p>
          <a:p>
            <a:r>
              <a:rPr lang="en-US" dirty="0"/>
              <a:t>Exhort – Dwelling in Love and Peace</a:t>
            </a:r>
          </a:p>
          <a:p>
            <a:endParaRPr lang="en-US" sz="3200" b="1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Be ye Perfect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F3626-D7D4-7F66-A917-D7C26480A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G2675 – "</a:t>
            </a:r>
            <a:r>
              <a:rPr lang="en-US" err="1"/>
              <a:t>Katartizo</a:t>
            </a:r>
            <a:r>
              <a:rPr lang="en-US"/>
              <a:t>"</a:t>
            </a:r>
          </a:p>
          <a:p>
            <a:pPr lvl="1"/>
            <a:r>
              <a:rPr lang="en-US"/>
              <a:t>To be mended, to be restored, set in order, to be brought into alignment, to be equipped, to be made whole</a:t>
            </a:r>
          </a:p>
          <a:p>
            <a:pPr>
              <a:buFont typeface="Arial" pitchFamily="49" charset="0"/>
              <a:buChar char="▪"/>
            </a:pPr>
            <a:r>
              <a:rPr lang="en-US"/>
              <a:t>11 uses</a:t>
            </a:r>
          </a:p>
          <a:p>
            <a:pPr lvl="1"/>
            <a:r>
              <a:rPr lang="en-US"/>
              <a:t>Matthew 4:21; 21:16; Mark 1:19; Luke 6:40; 1 Corinthians 1:10;  2 Corinthians 13:11; Galatians 6:1; 1 Thessalonians 3:10; Hebrews 10:5; 11:3; 1 Peter 5:10</a:t>
            </a:r>
          </a:p>
          <a:p>
            <a:pPr>
              <a:buFont typeface="Arial" pitchFamily="49" charset="0"/>
              <a:buChar char="▪"/>
            </a:pPr>
            <a:r>
              <a:rPr lang="en-US"/>
              <a:t>OT – "</a:t>
            </a:r>
            <a:r>
              <a:rPr lang="en-US" err="1"/>
              <a:t>Yacad</a:t>
            </a:r>
            <a:r>
              <a:rPr lang="en-US"/>
              <a:t>"</a:t>
            </a:r>
          </a:p>
          <a:p>
            <a:pPr lvl="1"/>
            <a:r>
              <a:rPr lang="en-US" err="1"/>
              <a:t>Psa</a:t>
            </a:r>
            <a:r>
              <a:rPr lang="en-US"/>
              <a:t> 8:2</a:t>
            </a:r>
          </a:p>
          <a:p>
            <a:pPr lvl="1"/>
            <a:r>
              <a:rPr lang="en-US"/>
              <a:t>To lay a foundation, to establish, to set in place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CD41-231C-D3B4-A758-C9BC2136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2 Corinthian 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1A9F8-0946-FF60-36C0-6DD767A3B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v. 1-4 </a:t>
            </a:r>
          </a:p>
          <a:p>
            <a:pPr lvl="1"/>
            <a:r>
              <a:rPr lang="en-US"/>
              <a:t>A warning to not ignore ecclesial issues</a:t>
            </a:r>
          </a:p>
          <a:p>
            <a:pPr>
              <a:buFont typeface="Arial" pitchFamily="49" charset="0"/>
              <a:buChar char="▪"/>
            </a:pPr>
            <a:r>
              <a:rPr lang="en-US"/>
              <a:t>v. 5</a:t>
            </a:r>
          </a:p>
          <a:p>
            <a:pPr lvl="1"/>
            <a:r>
              <a:rPr lang="en-US"/>
              <a:t>The call to self-examination</a:t>
            </a:r>
          </a:p>
          <a:p>
            <a:pPr>
              <a:buFont typeface="Arial" pitchFamily="49" charset="0"/>
              <a:buChar char="▪"/>
            </a:pPr>
            <a:r>
              <a:rPr lang="en-US"/>
              <a:t>v. 6-8</a:t>
            </a:r>
          </a:p>
          <a:p>
            <a:pPr lvl="1"/>
            <a:r>
              <a:rPr lang="en-US"/>
              <a:t>The why</a:t>
            </a:r>
          </a:p>
          <a:p>
            <a:pPr>
              <a:buFont typeface="Arial" pitchFamily="49" charset="0"/>
              <a:buChar char="▪"/>
            </a:pPr>
            <a:r>
              <a:rPr lang="en-US"/>
              <a:t>v. 9-11</a:t>
            </a:r>
          </a:p>
          <a:p>
            <a:pPr lvl="1"/>
            <a:r>
              <a:rPr lang="en-US"/>
              <a:t>Paul's Charge</a:t>
            </a:r>
          </a:p>
          <a:p>
            <a:pPr>
              <a:buFont typeface="Arial" pitchFamily="49" charset="0"/>
              <a:buChar char="▪"/>
            </a:pPr>
            <a:r>
              <a:rPr lang="en-US"/>
              <a:t>v. 12-14</a:t>
            </a:r>
          </a:p>
          <a:p>
            <a:pPr lvl="1"/>
            <a:r>
              <a:rPr lang="en-US"/>
              <a:t>Closing words</a:t>
            </a:r>
          </a:p>
          <a:p>
            <a:pPr>
              <a:buFont typeface="Arial" pitchFamily="49" charset="0"/>
              <a:buChar char="▪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7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AEFB6-D920-4047-2A90-BB17F67A3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The Process of Being Made Perfect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3817F-0300-EC6D-3AF5-ABD69C6DF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God reveals an area in which we are "broken"</a:t>
            </a:r>
          </a:p>
          <a:p>
            <a:r>
              <a:rPr lang="en-US"/>
              <a:t>We are led to a moment of intense, honest, self-examination</a:t>
            </a:r>
          </a:p>
          <a:p>
            <a:r>
              <a:rPr lang="en-US"/>
              <a:t>The call to repentance and the choice to accept</a:t>
            </a:r>
          </a:p>
          <a:p>
            <a:r>
              <a:rPr lang="en-US"/>
              <a:t>The [sometimes] slow, deep, and ongoing work of renewal to be made perfect</a:t>
            </a:r>
          </a:p>
        </p:txBody>
      </p:sp>
    </p:spTree>
    <p:extLst>
      <p:ext uri="{BB962C8B-B14F-4D97-AF65-F5344CB8AC3E}">
        <p14:creationId xmlns:p14="http://schemas.microsoft.com/office/powerpoint/2010/main" val="61158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Two Examples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526624"/>
            <a:ext cx="4416552" cy="762000"/>
          </a:xfrm>
        </p:spPr>
        <p:txBody>
          <a:bodyPr/>
          <a:lstStyle/>
          <a:p>
            <a:pPr algn="ctr"/>
            <a:r>
              <a:rPr lang="en-US"/>
              <a:t>David (2 Sam 11-12)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285655"/>
            <a:ext cx="4416552" cy="38865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David sins with Bathsheba</a:t>
            </a:r>
          </a:p>
          <a:p>
            <a:r>
              <a:rPr lang="en-US"/>
              <a:t>Nathan tells a parable about David</a:t>
            </a:r>
          </a:p>
          <a:p>
            <a:r>
              <a:rPr lang="en-US"/>
              <a:t>David replies, "I have sinned"</a:t>
            </a:r>
          </a:p>
          <a:p>
            <a:r>
              <a:rPr lang="en-US"/>
              <a:t>Yahweh gives the path to reconciliation and David accepts</a:t>
            </a:r>
          </a:p>
          <a:p>
            <a:r>
              <a:rPr lang="en-US"/>
              <a:t>David is restored to favor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526624"/>
            <a:ext cx="4416552" cy="762000"/>
          </a:xfrm>
        </p:spPr>
        <p:txBody>
          <a:bodyPr/>
          <a:lstStyle/>
          <a:p>
            <a:pPr algn="ctr"/>
            <a:r>
              <a:rPr lang="en-US"/>
              <a:t>Peter (Luke 22; John 21)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285655"/>
            <a:ext cx="4416552" cy="38865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Peter denies Christ</a:t>
            </a:r>
          </a:p>
          <a:p>
            <a:r>
              <a:rPr lang="en-US"/>
              <a:t>The cock crows and Jesus looks at Peter</a:t>
            </a:r>
          </a:p>
          <a:p>
            <a:r>
              <a:rPr lang="en-US"/>
              <a:t>Peter weeps bitterly</a:t>
            </a:r>
          </a:p>
          <a:p>
            <a:r>
              <a:rPr lang="en-US"/>
              <a:t>Peter is given the opportunity to reaffirm his love and commitment</a:t>
            </a:r>
          </a:p>
          <a:p>
            <a:r>
              <a:rPr lang="en-US"/>
              <a:t>Peter becomes "the rock"</a:t>
            </a:r>
          </a:p>
        </p:txBody>
      </p:sp>
    </p:spTree>
    <p:extLst>
      <p:ext uri="{BB962C8B-B14F-4D97-AF65-F5344CB8AC3E}">
        <p14:creationId xmlns:p14="http://schemas.microsoft.com/office/powerpoint/2010/main" val="413515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4FD5A-09D4-AFBE-0AAF-6508D4795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8C030-521B-B551-7CD3-5C1A6D91F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Lessons For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DE86-E2BC-F65D-50B3-64F2919CA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We must recognize our own "brokenness"</a:t>
            </a:r>
          </a:p>
          <a:p>
            <a:r>
              <a:rPr lang="en-US"/>
              <a:t>We must submit to our God and His process of restoration</a:t>
            </a:r>
          </a:p>
          <a:p>
            <a:r>
              <a:rPr lang="en-US"/>
              <a:t>We must honestly repent, accept His correction, and lean into His grace</a:t>
            </a:r>
          </a:p>
          <a:p>
            <a:r>
              <a:rPr lang="en-US"/>
              <a:t>After submittance, we must continue to accept His working in our lives</a:t>
            </a:r>
          </a:p>
          <a:p>
            <a:r>
              <a:rPr lang="en-US"/>
              <a:t>We must trust in our Father and the process he has laid for us</a:t>
            </a:r>
          </a:p>
        </p:txBody>
      </p:sp>
    </p:spTree>
    <p:extLst>
      <p:ext uri="{BB962C8B-B14F-4D97-AF65-F5344CB8AC3E}">
        <p14:creationId xmlns:p14="http://schemas.microsoft.com/office/powerpoint/2010/main" val="426445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DA08B-EAF6-CAFF-E6CF-E3D6D5E9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Where This Command Leads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AF0CD-DE7F-EEE3-F750-5FFF64C24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We must be perfect – not flawless, but restored</a:t>
            </a:r>
          </a:p>
          <a:p>
            <a:r>
              <a:rPr lang="en-US"/>
              <a:t>Restoration leads to the ability to be of good comfort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2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Custom" id="{37DB63F3-72C7-4A67-82CB-DE1EC68F0B1F}" vid="{1DDF8815-C24B-4878-AB18-C1C7DB7407A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2B82EB-80D3-4DDB-9A53-0D22163B57B3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25FC92C0-A33F-467F-A65D-AA0CE0BD2B63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BA52FF4-E484-4953-8434-9402E3BE0AB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Custom</Template>
  <Application>Microsoft Office PowerPoint</Application>
  <PresentationFormat>Custom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Custom</vt:lpstr>
      <vt:lpstr>PowerPoint Presentation</vt:lpstr>
      <vt:lpstr>Study Overview</vt:lpstr>
      <vt:lpstr>Be ye Perfect</vt:lpstr>
      <vt:lpstr>2 Corinthian 13</vt:lpstr>
      <vt:lpstr>The Process of Being Made Perfect</vt:lpstr>
      <vt:lpstr>Two Examples</vt:lpstr>
      <vt:lpstr>Lessons For Us</vt:lpstr>
      <vt:lpstr>Where This Command Leads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8</cp:revision>
  <dcterms:created xsi:type="dcterms:W3CDTF">2025-06-25T02:51:51Z</dcterms:created>
  <dcterms:modified xsi:type="dcterms:W3CDTF">2026-03-13T02:55:18Z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