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67" r:id="rId7"/>
    <p:sldId id="272" r:id="rId8"/>
    <p:sldId id="273" r:id="rId9"/>
    <p:sldId id="271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8BD2F-2EE0-1A13-CB65-DE0722FB569A}" v="2" dt="2026-01-22T01:41:21.695"/>
    <p1510:client id="{D5329298-63CF-FDF8-C71C-1AD38F5C4640}" v="26" dt="2026-01-23T04:27:35.597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3839"/>
        <p:guide orient="horz" pos="216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sniewski, Micah" userId="S::mwisniewski@callutheran.edu::9176a8a2-42cb-4f7b-8baf-2fad3110e1d2" providerId="AD" clId="Web-{D5329298-63CF-FDF8-C71C-1AD38F5C4640}"/>
    <pc:docChg chg="modSld">
      <pc:chgData name="Wisniewski, Micah" userId="S::mwisniewski@callutheran.edu::9176a8a2-42cb-4f7b-8baf-2fad3110e1d2" providerId="AD" clId="Web-{D5329298-63CF-FDF8-C71C-1AD38F5C4640}" dt="2026-01-23T04:27:35.597" v="25" actId="20577"/>
      <pc:docMkLst>
        <pc:docMk/>
      </pc:docMkLst>
      <pc:sldChg chg="modSp">
        <pc:chgData name="Wisniewski, Micah" userId="S::mwisniewski@callutheran.edu::9176a8a2-42cb-4f7b-8baf-2fad3110e1d2" providerId="AD" clId="Web-{D5329298-63CF-FDF8-C71C-1AD38F5C4640}" dt="2026-01-23T04:27:35.597" v="25" actId="20577"/>
        <pc:sldMkLst>
          <pc:docMk/>
          <pc:sldMk cId="1109237052" sldId="273"/>
        </pc:sldMkLst>
        <pc:spChg chg="mod">
          <ac:chgData name="Wisniewski, Micah" userId="S::mwisniewski@callutheran.edu::9176a8a2-42cb-4f7b-8baf-2fad3110e1d2" providerId="AD" clId="Web-{D5329298-63CF-FDF8-C71C-1AD38F5C4640}" dt="2026-01-23T04:27:35.597" v="25" actId="20577"/>
          <ac:spMkLst>
            <pc:docMk/>
            <pc:sldMk cId="1109237052" sldId="273"/>
            <ac:spMk id="3" creationId="{C99605C3-B812-9F3F-215E-DFD8C5BD73ED}"/>
          </ac:spMkLst>
        </pc:spChg>
      </pc:sldChg>
    </pc:docChg>
  </pc:docChgLst>
  <pc:docChgLst>
    <pc:chgData name="Wisniewski, Micah" userId="S::mwisniewski@callutheran.edu::9176a8a2-42cb-4f7b-8baf-2fad3110e1d2" providerId="AD" clId="Web-{91C2A60D-FE9E-B971-985F-FEDC2569C17A}"/>
    <pc:docChg chg="modSld">
      <pc:chgData name="Wisniewski, Micah" userId="S::mwisniewski@callutheran.edu::9176a8a2-42cb-4f7b-8baf-2fad3110e1d2" providerId="AD" clId="Web-{91C2A60D-FE9E-B971-985F-FEDC2569C17A}" dt="2026-01-17T22:36:17.677" v="20" actId="20577"/>
      <pc:docMkLst>
        <pc:docMk/>
      </pc:docMkLst>
      <pc:sldChg chg="modSp">
        <pc:chgData name="Wisniewski, Micah" userId="S::mwisniewski@callutheran.edu::9176a8a2-42cb-4f7b-8baf-2fad3110e1d2" providerId="AD" clId="Web-{91C2A60D-FE9E-B971-985F-FEDC2569C17A}" dt="2026-01-17T22:36:17.677" v="20" actId="20577"/>
        <pc:sldMkLst>
          <pc:docMk/>
          <pc:sldMk cId="2128536031" sldId="257"/>
        </pc:sldMkLst>
        <pc:spChg chg="mod">
          <ac:chgData name="Wisniewski, Micah" userId="S::mwisniewski@callutheran.edu::9176a8a2-42cb-4f7b-8baf-2fad3110e1d2" providerId="AD" clId="Web-{91C2A60D-FE9E-B971-985F-FEDC2569C17A}" dt="2026-01-17T22:36:17.677" v="20" actId="20577"/>
          <ac:spMkLst>
            <pc:docMk/>
            <pc:sldMk cId="2128536031" sldId="257"/>
            <ac:spMk id="14" creationId="{00000000-0000-0000-0000-000000000000}"/>
          </ac:spMkLst>
        </pc:spChg>
      </pc:sldChg>
      <pc:sldChg chg="modSp">
        <pc:chgData name="Wisniewski, Micah" userId="S::mwisniewski@callutheran.edu::9176a8a2-42cb-4f7b-8baf-2fad3110e1d2" providerId="AD" clId="Web-{91C2A60D-FE9E-B971-985F-FEDC2569C17A}" dt="2026-01-11T22:04:42.405" v="13" actId="20577"/>
        <pc:sldMkLst>
          <pc:docMk/>
          <pc:sldMk cId="4067143815" sldId="272"/>
        </pc:sldMkLst>
        <pc:spChg chg="mod">
          <ac:chgData name="Wisniewski, Micah" userId="S::mwisniewski@callutheran.edu::9176a8a2-42cb-4f7b-8baf-2fad3110e1d2" providerId="AD" clId="Web-{91C2A60D-FE9E-B971-985F-FEDC2569C17A}" dt="2026-01-11T22:04:42.405" v="13" actId="20577"/>
          <ac:spMkLst>
            <pc:docMk/>
            <pc:sldMk cId="4067143815" sldId="272"/>
            <ac:spMk id="3" creationId="{682010C9-7EE6-466C-3B21-7DBBB265D869}"/>
          </ac:spMkLst>
        </pc:spChg>
      </pc:sldChg>
    </pc:docChg>
  </pc:docChgLst>
  <pc:docChgLst>
    <pc:chgData name="Wisniewski, Micah" userId="S::mwisniewski@callutheran.edu::9176a8a2-42cb-4f7b-8baf-2fad3110e1d2" providerId="AD" clId="Web-{3518BD2F-2EE0-1A13-CB65-DE0722FB569A}"/>
    <pc:docChg chg="modSld">
      <pc:chgData name="Wisniewski, Micah" userId="S::mwisniewski@callutheran.edu::9176a8a2-42cb-4f7b-8baf-2fad3110e1d2" providerId="AD" clId="Web-{3518BD2F-2EE0-1A13-CB65-DE0722FB569A}" dt="2026-01-22T01:41:21.695" v="1" actId="20577"/>
      <pc:docMkLst>
        <pc:docMk/>
      </pc:docMkLst>
      <pc:sldChg chg="modSp">
        <pc:chgData name="Wisniewski, Micah" userId="S::mwisniewski@callutheran.edu::9176a8a2-42cb-4f7b-8baf-2fad3110e1d2" providerId="AD" clId="Web-{3518BD2F-2EE0-1A13-CB65-DE0722FB569A}" dt="2026-01-22T01:41:21.695" v="1" actId="20577"/>
        <pc:sldMkLst>
          <pc:docMk/>
          <pc:sldMk cId="2128536031" sldId="257"/>
        </pc:sldMkLst>
        <pc:spChg chg="mod">
          <ac:chgData name="Wisniewski, Micah" userId="S::mwisniewski@callutheran.edu::9176a8a2-42cb-4f7b-8baf-2fad3110e1d2" providerId="AD" clId="Web-{3518BD2F-2EE0-1A13-CB65-DE0722FB569A}" dt="2026-01-22T01:41:21.695" v="1" actId="20577"/>
          <ac:spMkLst>
            <pc:docMk/>
            <pc:sldMk cId="2128536031" sldId="257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1/22/2026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1/22/2026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6865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09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47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0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Paul's Final Exhortation to the Corinthians – Class 3: Harmony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9C4D55-9CF9-B70C-2AFE-1B94E0F00730}"/>
              </a:ext>
            </a:extLst>
          </p:cNvPr>
          <p:cNvSpPr>
            <a:spLocks noGrp="1"/>
          </p:cNvSpPr>
          <p:nvPr/>
        </p:nvSpPr>
        <p:spPr>
          <a:xfrm>
            <a:off x="390555" y="1452444"/>
            <a:ext cx="11797926" cy="2870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/>
              <a:t>The Spiritual Rebuilding of Saints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4B80A6E-4B1F-395B-6D9E-9E87B8746645}"/>
              </a:ext>
            </a:extLst>
          </p:cNvPr>
          <p:cNvSpPr>
            <a:spLocks noGrp="1"/>
          </p:cNvSpPr>
          <p:nvPr/>
        </p:nvSpPr>
        <p:spPr>
          <a:xfrm>
            <a:off x="390555" y="1452444"/>
            <a:ext cx="11797926" cy="2870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/>
              <a:t>The Spiritual Rebuilding of Saints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Study Overview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Class 1 – Restoration</a:t>
            </a:r>
          </a:p>
          <a:p>
            <a:r>
              <a:rPr lang="en-US"/>
              <a:t>Class 2 – Encouragement</a:t>
            </a:r>
          </a:p>
          <a:p>
            <a:r>
              <a:rPr lang="en-US" b="1"/>
              <a:t>Class 3 – Harmony</a:t>
            </a:r>
          </a:p>
          <a:p>
            <a:r>
              <a:rPr lang="en-US"/>
              <a:t>Class 4 – Peace</a:t>
            </a:r>
          </a:p>
          <a:p>
            <a:r>
              <a:rPr lang="en-US"/>
              <a:t>Exhort – Dwelling in Love and Peace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Be of One Mind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F3626-D7D4-7F66-A917-D7C26480A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G5426 - "</a:t>
            </a:r>
            <a:r>
              <a:rPr lang="en-US" err="1">
                <a:ea typeface="+mn-lt"/>
                <a:cs typeface="+mn-lt"/>
              </a:rPr>
              <a:t>phroneo</a:t>
            </a:r>
            <a:r>
              <a:rPr lang="en-US"/>
              <a:t>" </a:t>
            </a:r>
          </a:p>
          <a:p>
            <a:pPr lvl="1">
              <a:buFont typeface="Consolas" pitchFamily="34" charset="0"/>
              <a:buChar char="–"/>
            </a:pPr>
            <a:r>
              <a:rPr lang="en-US"/>
              <a:t>To</a:t>
            </a:r>
            <a:r>
              <a:rPr lang="en-US">
                <a:ea typeface="+mn-lt"/>
                <a:cs typeface="+mn-lt"/>
              </a:rPr>
              <a:t> set your mind, to have a mindset, to adopt an outlook or attitude</a:t>
            </a:r>
          </a:p>
          <a:p>
            <a:r>
              <a:rPr lang="en-US"/>
              <a:t>29 uses</a:t>
            </a:r>
          </a:p>
          <a:p>
            <a:pPr lvl="1">
              <a:buFont typeface="Consolas,monospace" pitchFamily="34" charset="0"/>
              <a:buChar char="–"/>
            </a:pPr>
            <a:r>
              <a:rPr lang="en-US"/>
              <a:t>Rom 12:16; Rom 15:5-6; Phil 2:2, 5; Phil 3:15</a:t>
            </a:r>
          </a:p>
          <a:p>
            <a:r>
              <a:rPr lang="en-US">
                <a:ea typeface="+mn-lt"/>
                <a:cs typeface="+mn-lt"/>
              </a:rPr>
              <a:t>Unity begins in the </a:t>
            </a:r>
            <a:r>
              <a:rPr lang="en-US" b="1">
                <a:ea typeface="+mn-lt"/>
                <a:cs typeface="+mn-lt"/>
              </a:rPr>
              <a:t>mindset</a:t>
            </a:r>
            <a:r>
              <a:rPr lang="en-US">
                <a:ea typeface="+mn-lt"/>
                <a:cs typeface="+mn-lt"/>
              </a:rPr>
              <a:t>, not the meeting</a:t>
            </a:r>
            <a:endParaRPr lang="en-US"/>
          </a:p>
          <a:p>
            <a:pPr>
              <a:buFont typeface="Arial,Sans-Serif" pitchFamily="34" charset="0"/>
              <a:buChar char="•"/>
            </a:pPr>
            <a:endParaRPr lang="en-US"/>
          </a:p>
          <a:p>
            <a:pPr>
              <a:buFont typeface="Arial,Sans-Serif" pitchFamily="34" charset="0"/>
              <a:buChar char="•"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79753-F327-A1B2-6B47-043B19261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Examples in Being of One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010C9-7EE6-466C-3B21-7DBBB265D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Philippians 2:1-8</a:t>
            </a:r>
          </a:p>
          <a:p>
            <a:pPr lvl="1"/>
            <a:r>
              <a:rPr lang="en-US">
                <a:ea typeface="+mn-lt"/>
                <a:cs typeface="+mn-lt"/>
              </a:rPr>
              <a:t>Unity is alignment of heart, not agreement on everything</a:t>
            </a:r>
          </a:p>
          <a:p>
            <a:r>
              <a:rPr lang="en-US"/>
              <a:t>Galatians 6:2</a:t>
            </a:r>
          </a:p>
          <a:p>
            <a:pPr lvl="1"/>
            <a:r>
              <a:rPr lang="en-US">
                <a:ea typeface="+mn-lt"/>
                <a:cs typeface="+mn-lt"/>
              </a:rPr>
              <a:t>Unity grows where burdens are shared, not carried alone</a:t>
            </a:r>
            <a:endParaRPr lang="en-US"/>
          </a:p>
          <a:p>
            <a:pPr>
              <a:buFont typeface="Arial" pitchFamily="49" charset="0"/>
              <a:buChar char="▪"/>
            </a:pPr>
            <a:r>
              <a:rPr lang="en-US"/>
              <a:t>Philippians 4:2</a:t>
            </a:r>
          </a:p>
          <a:p>
            <a:pPr lvl="1"/>
            <a:r>
              <a:rPr lang="en-US"/>
              <a:t>Unity is relational</a:t>
            </a:r>
          </a:p>
          <a:p>
            <a:pPr>
              <a:buFont typeface="Arial" pitchFamily="49" charset="0"/>
              <a:buChar char="▪"/>
            </a:pPr>
            <a:r>
              <a:rPr lang="en-US">
                <a:ea typeface="+mn-lt"/>
                <a:cs typeface="+mn-lt"/>
              </a:rPr>
              <a:t>Acts 4:32–33</a:t>
            </a:r>
            <a:endParaRPr lang="en-US"/>
          </a:p>
          <a:p>
            <a:pPr lvl="1"/>
            <a:r>
              <a:rPr lang="en-US"/>
              <a:t>Unity is sacrificial</a:t>
            </a:r>
            <a:endParaRPr lang="en-US">
              <a:solidFill>
                <a:srgbClr val="FFFFFF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714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DF4F9-4C04-A264-75B7-B453C366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Lessons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605C3-B812-9F3F-215E-DFD8C5BD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Unity requires the lowering of ourselves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It requires us to handle conflict gently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We need to stay intentionally connected </a:t>
            </a:r>
          </a:p>
          <a:p>
            <a:r>
              <a:rPr lang="en-US">
                <a:ea typeface="+mn-lt"/>
                <a:cs typeface="+mn-lt"/>
              </a:rPr>
              <a:t>We must keep Christ central</a:t>
            </a:r>
            <a:endParaRPr lang="en-US"/>
          </a:p>
          <a:p>
            <a:r>
              <a:rPr lang="en-US">
                <a:ea typeface="+mn-lt"/>
                <a:cs typeface="+mn-lt"/>
              </a:rPr>
              <a:t>Unity is strengthened through shared prayer</a:t>
            </a:r>
            <a:endParaRPr lang="en-US"/>
          </a:p>
          <a:p>
            <a:r>
              <a:rPr lang="en-US"/>
              <a:t>Unity requires forgiveness and forbearance</a:t>
            </a:r>
          </a:p>
          <a:p>
            <a:r>
              <a:rPr lang="en-US"/>
              <a:t>We must remember we belong to each other</a:t>
            </a:r>
          </a:p>
        </p:txBody>
      </p:sp>
    </p:spTree>
    <p:extLst>
      <p:ext uri="{BB962C8B-B14F-4D97-AF65-F5344CB8AC3E}">
        <p14:creationId xmlns:p14="http://schemas.microsoft.com/office/powerpoint/2010/main" val="1109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07F8F-5D46-741D-D0C6-DEBF2829D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Where This Command Leads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DA16B-28DA-8C0C-5BC0-D8BB5232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We must be perfect – not flawless, but restored</a:t>
            </a:r>
          </a:p>
          <a:p>
            <a:r>
              <a:rPr lang="en-US"/>
              <a:t>We need to comfort each other to sustain that restoration</a:t>
            </a:r>
          </a:p>
          <a:p>
            <a:r>
              <a:rPr lang="en-US"/>
              <a:t>We need to be of one mind to join in the same spirit and purpose</a:t>
            </a:r>
          </a:p>
          <a:p>
            <a:r>
              <a:rPr lang="en-US"/>
              <a:t>Being of one mind allows us to live in peace</a:t>
            </a:r>
          </a:p>
        </p:txBody>
      </p:sp>
    </p:spTree>
    <p:extLst>
      <p:ext uri="{BB962C8B-B14F-4D97-AF65-F5344CB8AC3E}">
        <p14:creationId xmlns:p14="http://schemas.microsoft.com/office/powerpoint/2010/main" val="140056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Custom" id="{37DB63F3-72C7-4A67-82CB-DE1EC68F0B1F}" vid="{1DDF8815-C24B-4878-AB18-C1C7DB7407A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2B82EB-80D3-4DDB-9A53-0D22163B57B3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5FC92C0-A33F-467F-A65D-AA0CE0BD2B63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BA52FF4-E484-4953-8434-9402E3BE0A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Custom</Template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</vt:lpstr>
      <vt:lpstr>PowerPoint Presentation</vt:lpstr>
      <vt:lpstr>Study Overview</vt:lpstr>
      <vt:lpstr>Be of One Mind</vt:lpstr>
      <vt:lpstr>Examples in Being of One Mind</vt:lpstr>
      <vt:lpstr>Lessons For Us</vt:lpstr>
      <vt:lpstr>Where This Command Leads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</cp:revision>
  <dcterms:created xsi:type="dcterms:W3CDTF">2025-06-25T02:51:51Z</dcterms:created>
  <dcterms:modified xsi:type="dcterms:W3CDTF">2026-01-23T04:27:37Z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