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3"/>
  </p:notesMasterIdLst>
  <p:handoutMasterIdLst>
    <p:handoutMasterId r:id="rId14"/>
  </p:handoutMasterIdLst>
  <p:sldIdLst>
    <p:sldId id="256" r:id="rId5"/>
    <p:sldId id="257" r:id="rId6"/>
    <p:sldId id="258" r:id="rId7"/>
    <p:sldId id="259" r:id="rId8"/>
    <p:sldId id="262" r:id="rId9"/>
    <p:sldId id="263" r:id="rId10"/>
    <p:sldId id="260" r:id="rId11"/>
    <p:sldId id="261" r:id="rId12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A413E7D-7120-2E15-7F13-4E87D01A9B77}" v="8" dt="2026-04-16T03:37:13.609"/>
  </p1510:revLst>
</p1510:revInfo>
</file>

<file path=ppt/tableStyles.xml><?xml version="1.0" encoding="utf-8"?>
<a:tblStyleLst xmlns:a="http://schemas.openxmlformats.org/drawingml/2006/main" def="{6E25E649-3F16-4E02-A733-19D2CDBF48F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pos="3839"/>
        <p:guide orient="horz" pos="2160"/>
      </p:guideLst>
    </p:cSldViewPr>
  </p:slide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sniewski, Micah" userId="S::mwisniewski@callutheran.edu::9176a8a2-42cb-4f7b-8baf-2fad3110e1d2" providerId="AD" clId="Web-{7A413E7D-7120-2E15-7F13-4E87D01A9B77}"/>
    <pc:docChg chg="modSld">
      <pc:chgData name="Wisniewski, Micah" userId="S::mwisniewski@callutheran.edu::9176a8a2-42cb-4f7b-8baf-2fad3110e1d2" providerId="AD" clId="Web-{7A413E7D-7120-2E15-7F13-4E87D01A9B77}" dt="2026-04-16T03:37:13.609" v="7" actId="20577"/>
      <pc:docMkLst>
        <pc:docMk/>
      </pc:docMkLst>
      <pc:sldChg chg="modSp">
        <pc:chgData name="Wisniewski, Micah" userId="S::mwisniewski@callutheran.edu::9176a8a2-42cb-4f7b-8baf-2fad3110e1d2" providerId="AD" clId="Web-{7A413E7D-7120-2E15-7F13-4E87D01A9B77}" dt="2026-04-16T03:37:13.609" v="7" actId="20577"/>
        <pc:sldMkLst>
          <pc:docMk/>
          <pc:sldMk cId="2669118362" sldId="262"/>
        </pc:sldMkLst>
        <pc:spChg chg="mod">
          <ac:chgData name="Wisniewski, Micah" userId="S::mwisniewski@callutheran.edu::9176a8a2-42cb-4f7b-8baf-2fad3110e1d2" providerId="AD" clId="Web-{7A413E7D-7120-2E15-7F13-4E87D01A9B77}" dt="2026-04-16T03:37:13.609" v="7" actId="20577"/>
          <ac:spMkLst>
            <pc:docMk/>
            <pc:sldMk cId="2669118362" sldId="262"/>
            <ac:spMk id="3" creationId="{E566A983-B0E1-64B6-7572-ACB4983A11F1}"/>
          </ac:spMkLst>
        </pc:spChg>
      </pc:sldChg>
    </pc:docChg>
  </pc:docChgLst>
  <pc:docChgLst>
    <pc:chgData name="Wisniewski, Micah" userId="S::mwisniewski@callutheran.edu::9176a8a2-42cb-4f7b-8baf-2fad3110e1d2" providerId="AD" clId="Web-{35EFF4A1-BE33-17B8-61E8-E4CF85F840B9}"/>
    <pc:docChg chg="addSld modSld sldOrd">
      <pc:chgData name="Wisniewski, Micah" userId="S::mwisniewski@callutheran.edu::9176a8a2-42cb-4f7b-8baf-2fad3110e1d2" providerId="AD" clId="Web-{35EFF4A1-BE33-17B8-61E8-E4CF85F840B9}" dt="2026-04-10T03:12:35.843" v="352" actId="20577"/>
      <pc:docMkLst>
        <pc:docMk/>
      </pc:docMkLst>
      <pc:sldChg chg="modSp">
        <pc:chgData name="Wisniewski, Micah" userId="S::mwisniewski@callutheran.edu::9176a8a2-42cb-4f7b-8baf-2fad3110e1d2" providerId="AD" clId="Web-{35EFF4A1-BE33-17B8-61E8-E4CF85F840B9}" dt="2026-04-10T03:04:52.249" v="338" actId="20577"/>
        <pc:sldMkLst>
          <pc:docMk/>
          <pc:sldMk cId="1153757808" sldId="259"/>
        </pc:sldMkLst>
        <pc:spChg chg="mod">
          <ac:chgData name="Wisniewski, Micah" userId="S::mwisniewski@callutheran.edu::9176a8a2-42cb-4f7b-8baf-2fad3110e1d2" providerId="AD" clId="Web-{35EFF4A1-BE33-17B8-61E8-E4CF85F840B9}" dt="2026-04-10T02:54:27.217" v="50" actId="20577"/>
          <ac:spMkLst>
            <pc:docMk/>
            <pc:sldMk cId="1153757808" sldId="259"/>
            <ac:spMk id="2" creationId="{D14F180E-6CB9-B33E-39C0-6AA9DF79C9B5}"/>
          </ac:spMkLst>
        </pc:spChg>
        <pc:spChg chg="mod">
          <ac:chgData name="Wisniewski, Micah" userId="S::mwisniewski@callutheran.edu::9176a8a2-42cb-4f7b-8baf-2fad3110e1d2" providerId="AD" clId="Web-{35EFF4A1-BE33-17B8-61E8-E4CF85F840B9}" dt="2026-04-10T03:04:52.249" v="338" actId="20577"/>
          <ac:spMkLst>
            <pc:docMk/>
            <pc:sldMk cId="1153757808" sldId="259"/>
            <ac:spMk id="3" creationId="{8835B085-5797-F9CA-1D37-8B2EC2CDFED7}"/>
          </ac:spMkLst>
        </pc:spChg>
      </pc:sldChg>
      <pc:sldChg chg="addSp modSp new addAnim">
        <pc:chgData name="Wisniewski, Micah" userId="S::mwisniewski@callutheran.edu::9176a8a2-42cb-4f7b-8baf-2fad3110e1d2" providerId="AD" clId="Web-{35EFF4A1-BE33-17B8-61E8-E4CF85F840B9}" dt="2026-04-10T03:12:35.843" v="352" actId="20577"/>
        <pc:sldMkLst>
          <pc:docMk/>
          <pc:sldMk cId="2669118362" sldId="262"/>
        </pc:sldMkLst>
        <pc:spChg chg="mod">
          <ac:chgData name="Wisniewski, Micah" userId="S::mwisniewski@callutheran.edu::9176a8a2-42cb-4f7b-8baf-2fad3110e1d2" providerId="AD" clId="Web-{35EFF4A1-BE33-17B8-61E8-E4CF85F840B9}" dt="2026-04-10T02:54:08.998" v="43" actId="20577"/>
          <ac:spMkLst>
            <pc:docMk/>
            <pc:sldMk cId="2669118362" sldId="262"/>
            <ac:spMk id="2" creationId="{13A06D8C-8D6E-B374-F1A3-5DF21B7FB1EE}"/>
          </ac:spMkLst>
        </pc:spChg>
        <pc:spChg chg="mod">
          <ac:chgData name="Wisniewski, Micah" userId="S::mwisniewski@callutheran.edu::9176a8a2-42cb-4f7b-8baf-2fad3110e1d2" providerId="AD" clId="Web-{35EFF4A1-BE33-17B8-61E8-E4CF85F840B9}" dt="2026-04-10T03:12:35.843" v="352" actId="20577"/>
          <ac:spMkLst>
            <pc:docMk/>
            <pc:sldMk cId="2669118362" sldId="262"/>
            <ac:spMk id="3" creationId="{E566A983-B0E1-64B6-7572-ACB4983A11F1}"/>
          </ac:spMkLst>
        </pc:spChg>
        <pc:spChg chg="add mod">
          <ac:chgData name="Wisniewski, Micah" userId="S::mwisniewski@callutheran.edu::9176a8a2-42cb-4f7b-8baf-2fad3110e1d2" providerId="AD" clId="Web-{35EFF4A1-BE33-17B8-61E8-E4CF85F840B9}" dt="2026-04-10T02:59:24.530" v="207" actId="1076"/>
          <ac:spMkLst>
            <pc:docMk/>
            <pc:sldMk cId="2669118362" sldId="262"/>
            <ac:spMk id="5" creationId="{D648A563-DC22-95D3-9729-2AAB26910222}"/>
          </ac:spMkLst>
        </pc:spChg>
      </pc:sldChg>
      <pc:sldChg chg="add ord replId delAnim">
        <pc:chgData name="Wisniewski, Micah" userId="S::mwisniewski@callutheran.edu::9176a8a2-42cb-4f7b-8baf-2fad3110e1d2" providerId="AD" clId="Web-{35EFF4A1-BE33-17B8-61E8-E4CF85F840B9}" dt="2026-04-10T03:04:40.358" v="335"/>
        <pc:sldMkLst>
          <pc:docMk/>
          <pc:sldMk cId="1001200816" sldId="263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4AA43A-3F76-4A13-9CD6-36134EB429E3}" type="datetimeFigureOut">
              <a:rPr lang="en-US"/>
              <a:t>4/15/2026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50423A-8BCE-448E-A97B-03A88B2B12C1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674A4F-2B7A-4ECB-A400-260B2FFC03C1}" type="datetimeFigureOut">
              <a:rPr lang="en-US"/>
              <a:t>4/15/2026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F2A70B-78F2-4DCF-B53B-C990D2FAFB8A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2413" y="1905000"/>
            <a:ext cx="9144000" cy="2667000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2413" y="5105400"/>
            <a:ext cx="9143999" cy="10668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grpSp>
        <p:nvGrpSpPr>
          <p:cNvPr id="256" name="line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7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0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1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4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8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5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6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9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0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2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8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9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0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1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2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3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4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5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6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7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8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9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0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1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2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3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4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5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6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7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8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9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0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1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2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3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4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5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6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7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8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9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0686514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8" name="Freeform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3098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 rot="5400000">
            <a:off x="6864412" y="3472598"/>
            <a:ext cx="6492240" cy="64008"/>
            <a:chOff x="1522413" y="1514475"/>
            <a:chExt cx="10569575" cy="64008"/>
          </a:xfrm>
        </p:grpSpPr>
        <p:sp>
          <p:nvSpPr>
            <p:cNvPr id="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361612" y="274639"/>
            <a:ext cx="1371600" cy="59017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8012" y="277813"/>
            <a:ext cx="9144001" cy="5898573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6476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7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8715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5" name="line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6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7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0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1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4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8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5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6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9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0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2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8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9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0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1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2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3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4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5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6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7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8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9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0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1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2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3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4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5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6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7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8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9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0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1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2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3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4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5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6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7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8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anchor="b">
            <a:noAutofit/>
          </a:bodyPr>
          <a:lstStyle>
            <a:lvl1pPr algn="l">
              <a:defRPr sz="44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5102525"/>
            <a:ext cx="9143999" cy="1069675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0085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8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9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0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1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4419599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6815" y="1905000"/>
            <a:ext cx="4419598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2655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1" name="Freeform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3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4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1905000"/>
            <a:ext cx="44165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2413" y="2819399"/>
            <a:ext cx="441655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49860" y="1905000"/>
            <a:ext cx="44165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49860" y="2819399"/>
            <a:ext cx="441655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 marL="1956816"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/>
            </a:lvl8pPr>
            <a:lvl9pPr marL="1956816"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4285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7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8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9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0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1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8754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4320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5" name="frame"/>
          <p:cNvGrpSpPr/>
          <p:nvPr/>
        </p:nvGrpSpPr>
        <p:grpSpPr bwMode="invGray">
          <a:xfrm>
            <a:off x="4417839" y="1630821"/>
            <a:ext cx="6291028" cy="4575885"/>
            <a:chOff x="4417839" y="1630821"/>
            <a:chExt cx="6291028" cy="4575885"/>
          </a:xfrm>
        </p:grpSpPr>
        <p:grpSp>
          <p:nvGrpSpPr>
            <p:cNvPr id="616" name="Group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8" name="Group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9" name="Group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7" name="Group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8" name="Group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9" name="Group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0022" y="1905000"/>
            <a:ext cx="5669280" cy="4038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2413" y="3429000"/>
            <a:ext cx="2743200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6999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" name="frame"/>
          <p:cNvGrpSpPr/>
          <p:nvPr/>
        </p:nvGrpSpPr>
        <p:grpSpPr bwMode="invGray">
          <a:xfrm flipH="1">
            <a:off x="1447500" y="1630821"/>
            <a:ext cx="6291028" cy="4575885"/>
            <a:chOff x="4417839" y="1630821"/>
            <a:chExt cx="6291028" cy="4575885"/>
          </a:xfrm>
        </p:grpSpPr>
        <p:grpSp>
          <p:nvGrpSpPr>
            <p:cNvPr id="615" name="Group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7" name="Group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3" name="Freeform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8" name="Group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69" name="Freeform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6" name="Group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7" name="Group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3" name="Freeform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8" name="Group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19" name="Freeform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45838" y="1884311"/>
            <a:ext cx="5669280" cy="4041648"/>
          </a:xfrm>
          <a:solidFill>
            <a:schemeClr val="bg1"/>
          </a:solidFill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05959" y="3411748"/>
            <a:ext cx="2743200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4912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4" y="1905000"/>
            <a:ext cx="9144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75612" y="6400801"/>
            <a:ext cx="124385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E8FB1-0A7A-443E-AAF7-31D4FA1AA312}" type="datetimeFigureOut">
              <a:rPr lang="en-US" smtClean="0"/>
              <a:pPr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22413" y="6400801"/>
            <a:ext cx="632459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523412" y="6400801"/>
            <a:ext cx="1143002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0594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160" userDrawn="1">
          <p15:clr>
            <a:srgbClr val="F26B43"/>
          </p15:clr>
        </p15:guide>
        <p15:guide id="4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Paul's Final Exhortation to the Corinthians – Class 4: Peace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EAB322D-A379-AEBD-E325-4C9E449FA2D8}"/>
              </a:ext>
            </a:extLst>
          </p:cNvPr>
          <p:cNvSpPr>
            <a:spLocks noGrp="1"/>
          </p:cNvSpPr>
          <p:nvPr/>
        </p:nvSpPr>
        <p:spPr>
          <a:xfrm>
            <a:off x="390555" y="1452444"/>
            <a:ext cx="11797926" cy="28707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700"/>
              <a:t>The Spiritual Rebuilding of Saints</a:t>
            </a:r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41E3117-C770-24B6-5501-138AA378451D}"/>
              </a:ext>
            </a:extLst>
          </p:cNvPr>
          <p:cNvSpPr>
            <a:spLocks noGrp="1"/>
          </p:cNvSpPr>
          <p:nvPr/>
        </p:nvSpPr>
        <p:spPr>
          <a:xfrm>
            <a:off x="390555" y="1452444"/>
            <a:ext cx="11797926" cy="28707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700"/>
              <a:t>The Spiritual Rebuilding of Saints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1110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Study Overview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Class 1 – Restoration</a:t>
            </a:r>
          </a:p>
          <a:p>
            <a:r>
              <a:rPr lang="en-US"/>
              <a:t>Class 2 – Encouragement</a:t>
            </a:r>
          </a:p>
          <a:p>
            <a:r>
              <a:rPr lang="en-US"/>
              <a:t>Class 3 – Harmony</a:t>
            </a:r>
          </a:p>
          <a:p>
            <a:r>
              <a:rPr lang="en-US" b="1"/>
              <a:t>Class 4 – Peace</a:t>
            </a:r>
          </a:p>
          <a:p>
            <a:r>
              <a:rPr lang="en-US"/>
              <a:t>Exhort – Dwelling in Love and Peace</a:t>
            </a:r>
          </a:p>
        </p:txBody>
      </p:sp>
    </p:spTree>
    <p:extLst>
      <p:ext uri="{BB962C8B-B14F-4D97-AF65-F5344CB8AC3E}">
        <p14:creationId xmlns:p14="http://schemas.microsoft.com/office/powerpoint/2010/main" val="21285360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E0E96-62CB-D7BE-AA8D-78239DC33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Live in Peace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7B921A-9650-95BA-8291-ECB6FCD5C7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G5426 - "</a:t>
            </a:r>
            <a:r>
              <a:rPr lang="en-US" err="1"/>
              <a:t>eirēneuō</a:t>
            </a:r>
            <a:r>
              <a:rPr lang="en-US"/>
              <a:t>" </a:t>
            </a:r>
          </a:p>
          <a:p>
            <a:pPr lvl="1">
              <a:buFont typeface="Consolas,monospace" pitchFamily="34" charset="0"/>
              <a:buChar char="–"/>
            </a:pPr>
            <a:r>
              <a:rPr lang="en-US"/>
              <a:t>To live </a:t>
            </a:r>
            <a:r>
              <a:rPr lang="en-US" err="1"/>
              <a:t>peacably</a:t>
            </a:r>
            <a:r>
              <a:rPr lang="en-US"/>
              <a:t>, to maintain harmony, to be a peacemaker</a:t>
            </a:r>
          </a:p>
          <a:p>
            <a:pPr>
              <a:buFont typeface="Arial,Sans-Serif" pitchFamily="34" charset="0"/>
              <a:buChar char="•"/>
            </a:pPr>
            <a:r>
              <a:rPr lang="en-US"/>
              <a:t>4 uses</a:t>
            </a:r>
          </a:p>
          <a:p>
            <a:pPr lvl="1">
              <a:buFont typeface="Consolas,monospace" pitchFamily="34" charset="0"/>
              <a:buChar char="–"/>
            </a:pPr>
            <a:r>
              <a:rPr lang="en-US"/>
              <a:t>Rom 12:18; Mark 9:50; Heb 12:14</a:t>
            </a:r>
          </a:p>
          <a:p>
            <a:pPr>
              <a:buFont typeface="Arial,Sans-Serif" pitchFamily="34" charset="0"/>
              <a:buChar char="▪"/>
            </a:pPr>
            <a:r>
              <a:rPr lang="en-US"/>
              <a:t>OT – "Shalom"</a:t>
            </a:r>
          </a:p>
          <a:p>
            <a:pPr lvl="1">
              <a:buFont typeface="Consolas" pitchFamily="34" charset="0"/>
              <a:buChar char="–"/>
            </a:pPr>
            <a:r>
              <a:rPr lang="en-US" err="1"/>
              <a:t>Psa</a:t>
            </a:r>
            <a:r>
              <a:rPr lang="en-US"/>
              <a:t> 8:2</a:t>
            </a:r>
          </a:p>
          <a:p>
            <a:pPr lvl="1">
              <a:buFont typeface="Consolas" pitchFamily="34" charset="0"/>
              <a:buChar char="–"/>
            </a:pPr>
            <a:r>
              <a:rPr lang="en-US"/>
              <a:t>Wholeness, completeness, soundness, safety</a:t>
            </a:r>
          </a:p>
          <a:p>
            <a:r>
              <a:rPr lang="en-US"/>
              <a:t>Peace is alignment with God </a:t>
            </a:r>
          </a:p>
        </p:txBody>
      </p:sp>
    </p:spTree>
    <p:extLst>
      <p:ext uri="{BB962C8B-B14F-4D97-AF65-F5344CB8AC3E}">
        <p14:creationId xmlns:p14="http://schemas.microsoft.com/office/powerpoint/2010/main" val="8458841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F180E-6CB9-B33E-39C0-6AA9DF79C9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Principles to Living in Peace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35B085-5797-F9CA-1D37-8B2EC2CDFE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Galatians 5:22-23</a:t>
            </a:r>
          </a:p>
          <a:p>
            <a:pPr lvl="1">
              <a:buFont typeface="Consolas" pitchFamily="34" charset="0"/>
              <a:buChar char="–"/>
            </a:pPr>
            <a:r>
              <a:rPr lang="en-US"/>
              <a:t>Peace grows when we are cultivated by God</a:t>
            </a:r>
          </a:p>
          <a:p>
            <a:r>
              <a:rPr lang="en-US"/>
              <a:t>Colossians 1:20</a:t>
            </a:r>
          </a:p>
          <a:p>
            <a:pPr lvl="1">
              <a:buFont typeface="Consolas" pitchFamily="34" charset="0"/>
              <a:buChar char="–"/>
            </a:pPr>
            <a:r>
              <a:rPr lang="en-US"/>
              <a:t>Peace requires self-sacrifice</a:t>
            </a:r>
          </a:p>
        </p:txBody>
      </p:sp>
    </p:spTree>
    <p:extLst>
      <p:ext uri="{BB962C8B-B14F-4D97-AF65-F5344CB8AC3E}">
        <p14:creationId xmlns:p14="http://schemas.microsoft.com/office/powerpoint/2010/main" val="11537578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A06D8C-8D6E-B374-F1A3-5DF21B7FB1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The Process to Peace - A Living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66A983-B0E1-64B6-7572-ACB4983A11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799" y="2126718"/>
            <a:ext cx="10612164" cy="4718283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/>
              <a:t>Be Perfect</a:t>
            </a:r>
          </a:p>
          <a:p>
            <a:pPr lvl="1"/>
            <a:r>
              <a:rPr lang="en-US"/>
              <a:t>Gen 39:21</a:t>
            </a:r>
          </a:p>
          <a:p>
            <a:pPr lvl="1"/>
            <a:r>
              <a:rPr lang="en-US"/>
              <a:t>God was restoring Joseph</a:t>
            </a:r>
          </a:p>
          <a:p>
            <a:r>
              <a:rPr lang="en-US"/>
              <a:t>Be of Good Comfort</a:t>
            </a:r>
          </a:p>
          <a:p>
            <a:pPr lvl="1"/>
            <a:r>
              <a:rPr lang="en-US"/>
              <a:t>Gen</a:t>
            </a:r>
            <a:r>
              <a:rPr lang="en-US">
                <a:ea typeface="+mn-lt"/>
                <a:cs typeface="+mn-lt"/>
              </a:rPr>
              <a:t> 45:5</a:t>
            </a:r>
            <a:endParaRPr lang="en-US"/>
          </a:p>
          <a:p>
            <a:pPr lvl="1"/>
            <a:r>
              <a:rPr lang="en-US"/>
              <a:t>Joseph puts away his own pride and comes alongside his brethren in their fear</a:t>
            </a:r>
          </a:p>
          <a:p>
            <a:r>
              <a:rPr lang="en-US"/>
              <a:t>Be of One Mind</a:t>
            </a:r>
          </a:p>
          <a:p>
            <a:pPr lvl="1"/>
            <a:r>
              <a:rPr lang="en-US"/>
              <a:t>Gen</a:t>
            </a:r>
            <a:r>
              <a:rPr lang="en-US">
                <a:ea typeface="+mn-lt"/>
                <a:cs typeface="+mn-lt"/>
              </a:rPr>
              <a:t> 45:5;  Gen 45:8; Gen 50:20</a:t>
            </a:r>
          </a:p>
          <a:p>
            <a:pPr lvl="1"/>
            <a:r>
              <a:rPr lang="en-US"/>
              <a:t>Joseph looks at everything that happened through a shared spiritual </a:t>
            </a:r>
            <a:r>
              <a:rPr lang="en-US" err="1"/>
              <a:t>lense</a:t>
            </a:r>
            <a:r>
              <a:rPr lang="en-US"/>
              <a:t> </a:t>
            </a:r>
          </a:p>
          <a:p>
            <a:r>
              <a:rPr lang="en-US"/>
              <a:t>Live in Peace</a:t>
            </a:r>
          </a:p>
          <a:p>
            <a:pPr lvl="1"/>
            <a:r>
              <a:rPr lang="en-US"/>
              <a:t>Gen 45:11; Gen 50:21</a:t>
            </a:r>
          </a:p>
          <a:p>
            <a:pPr lvl="1"/>
            <a:r>
              <a:rPr lang="en-US"/>
              <a:t>Joseph continues to live out this idea of peace by maintaining these relationship </a:t>
            </a:r>
          </a:p>
          <a:p>
            <a:pPr lvl="1"/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648A563-DC22-95D3-9729-2AAB26910222}"/>
              </a:ext>
            </a:extLst>
          </p:cNvPr>
          <p:cNvSpPr txBox="1">
            <a:spLocks/>
          </p:cNvSpPr>
          <p:nvPr/>
        </p:nvSpPr>
        <p:spPr>
          <a:xfrm>
            <a:off x="1521936" y="1606985"/>
            <a:ext cx="9144000" cy="52091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100000"/>
              <a:buFont typeface="Arial" pitchFamily="34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772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344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630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916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800"/>
              <a:t>Joseph (Gen 37-50)</a:t>
            </a:r>
          </a:p>
        </p:txBody>
      </p:sp>
    </p:spTree>
    <p:extLst>
      <p:ext uri="{BB962C8B-B14F-4D97-AF65-F5344CB8AC3E}">
        <p14:creationId xmlns:p14="http://schemas.microsoft.com/office/powerpoint/2010/main" val="26691183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6B3426-5598-DA11-30E7-52D70A1C35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831AC9-6BA7-805A-53A9-32E46EA72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Principles to Living in Peace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4F478E-F181-10B1-BFDB-63915BE977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Galatians 5:22-23</a:t>
            </a:r>
          </a:p>
          <a:p>
            <a:pPr lvl="1">
              <a:buFont typeface="Consolas" pitchFamily="34" charset="0"/>
              <a:buChar char="–"/>
            </a:pPr>
            <a:r>
              <a:rPr lang="en-US"/>
              <a:t>Peace grows when we are cultivated by God</a:t>
            </a:r>
          </a:p>
          <a:p>
            <a:r>
              <a:rPr lang="en-US"/>
              <a:t>Colossians 1:20</a:t>
            </a:r>
          </a:p>
          <a:p>
            <a:pPr lvl="1">
              <a:buFont typeface="Consolas" pitchFamily="34" charset="0"/>
              <a:buChar char="–"/>
            </a:pPr>
            <a:r>
              <a:rPr lang="en-US"/>
              <a:t>Peace requires self-sacrifice</a:t>
            </a:r>
          </a:p>
          <a:p>
            <a:pPr>
              <a:buFont typeface="Arial,Sans-Serif" pitchFamily="34" charset="0"/>
            </a:pPr>
            <a:r>
              <a:rPr lang="en-US"/>
              <a:t>Philippians 4:6-7</a:t>
            </a:r>
          </a:p>
          <a:p>
            <a:pPr lvl="1">
              <a:buFont typeface="Consolas" pitchFamily="34" charset="0"/>
              <a:buChar char="–"/>
            </a:pPr>
            <a:r>
              <a:rPr lang="en-US"/>
              <a:t>Peace is not just a feeling. It is a choice that can guard the heart</a:t>
            </a:r>
          </a:p>
          <a:p>
            <a:pPr>
              <a:buFont typeface="Arial,Sans-Serif" pitchFamily="34" charset="0"/>
            </a:pPr>
            <a:r>
              <a:rPr lang="en-US"/>
              <a:t>Romans 14:19</a:t>
            </a:r>
          </a:p>
          <a:p>
            <a:pPr lvl="1">
              <a:buFont typeface="Consolas" pitchFamily="34" charset="0"/>
              <a:buChar char="–"/>
            </a:pPr>
            <a:r>
              <a:rPr lang="en-US"/>
              <a:t>Peace is something we run towards, not something we wait for</a:t>
            </a:r>
          </a:p>
        </p:txBody>
      </p:sp>
    </p:spTree>
    <p:extLst>
      <p:ext uri="{BB962C8B-B14F-4D97-AF65-F5344CB8AC3E}">
        <p14:creationId xmlns:p14="http://schemas.microsoft.com/office/powerpoint/2010/main" val="10012008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6E4EE-2998-24F5-244F-86A831BF66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Lessons For Us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A61CCD-030E-5AC0-2157-AB4D724C92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Peace is the fruit, not the foundation</a:t>
            </a:r>
          </a:p>
          <a:p>
            <a:r>
              <a:rPr lang="en-US"/>
              <a:t>Peace reveals our spiritual maturity</a:t>
            </a:r>
          </a:p>
          <a:p>
            <a:r>
              <a:rPr lang="en-US"/>
              <a:t>Peace requires courage, not avoidance</a:t>
            </a:r>
          </a:p>
          <a:p>
            <a:r>
              <a:rPr lang="en-US"/>
              <a:t>Peace is intentional and requires humility</a:t>
            </a:r>
          </a:p>
          <a:p>
            <a:r>
              <a:rPr lang="en-US"/>
              <a:t>Peace begins in the heart and is revealed in our relationships</a:t>
            </a:r>
          </a:p>
          <a:p>
            <a:r>
              <a:rPr lang="en-US"/>
              <a:t>Peace grows outwards in circles</a:t>
            </a:r>
          </a:p>
          <a:p>
            <a:pPr lvl="1"/>
            <a:r>
              <a:rPr lang="en-US"/>
              <a:t>Heart -&gt; Homes -&gt; Ecclesia -&gt; World</a:t>
            </a:r>
          </a:p>
        </p:txBody>
      </p:sp>
    </p:spTree>
    <p:extLst>
      <p:ext uri="{BB962C8B-B14F-4D97-AF65-F5344CB8AC3E}">
        <p14:creationId xmlns:p14="http://schemas.microsoft.com/office/powerpoint/2010/main" val="15976140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1BCCA3-E33E-0F27-79F3-DCAF7C169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Where This Command Leads Us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2F4D76-0B49-76EA-A661-F089449CAE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We must be perfect – not flawless, but restored</a:t>
            </a:r>
          </a:p>
          <a:p>
            <a:r>
              <a:rPr lang="en-US"/>
              <a:t>We need to comfort each other to sustain that restoration</a:t>
            </a:r>
          </a:p>
          <a:p>
            <a:r>
              <a:rPr lang="en-US"/>
              <a:t>We need to be of one mind to join in the same spirit and purpose</a:t>
            </a:r>
          </a:p>
          <a:p>
            <a:r>
              <a:rPr lang="en-US"/>
              <a:t>We must live in peace which can only grow once the others have taken root</a:t>
            </a:r>
          </a:p>
          <a:p>
            <a:r>
              <a:rPr lang="en-US"/>
              <a:t>When these commands take root, the God of Love and Peace draws near and dwells in us</a:t>
            </a:r>
          </a:p>
        </p:txBody>
      </p:sp>
    </p:spTree>
    <p:extLst>
      <p:ext uri="{BB962C8B-B14F-4D97-AF65-F5344CB8AC3E}">
        <p14:creationId xmlns:p14="http://schemas.microsoft.com/office/powerpoint/2010/main" val="16487903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stom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Custom" id="{37DB63F3-72C7-4A67-82CB-DE1EC68F0B1F}" vid="{1DDF8815-C24B-4878-AB18-C1C7DB7407AA}"/>
    </a:ext>
  </a:extLst>
</a:theme>
</file>

<file path=ppt/theme/theme2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7" ma:contentTypeDescription="Create a new document." ma:contentTypeScope="" ma:versionID="c6f9a84f66a9c8b9a21755b9ffafb945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27df39e3e7036dff54f89ddd5805ce72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82B82EB-80D3-4DDB-9A53-0D22163B57B3}">
  <ds:schemaRefs>
    <ds:schemaRef ds:uri="230e9df3-be65-4c73-a93b-d1236ebd677e"/>
    <ds:schemaRef ds:uri="71af3243-3dd4-4a8d-8c0d-dd76da1f02a5"/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25FC92C0-A33F-467F-A65D-AA0CE0BD2B63}">
  <ds:schemaRefs>
    <ds:schemaRef ds:uri="16c05727-aa75-4e4a-9b5f-8a80a1165891"/>
    <ds:schemaRef ds:uri="230e9df3-be65-4c73-a93b-d1236ebd677e"/>
    <ds:schemaRef ds:uri="71af3243-3dd4-4a8d-8c0d-dd76da1f02a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EBA52FF4-E484-4953-8434-9402E3BE0AB5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Custom</Template>
  <Application>Microsoft Office PowerPoint</Application>
  <PresentationFormat>Custom</PresentationFormat>
  <Slides>8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Custom</vt:lpstr>
      <vt:lpstr>PowerPoint Presentation</vt:lpstr>
      <vt:lpstr>Study Overview</vt:lpstr>
      <vt:lpstr>Live in Peace</vt:lpstr>
      <vt:lpstr>Principles to Living in Peace</vt:lpstr>
      <vt:lpstr>The Process to Peace - A Living Example</vt:lpstr>
      <vt:lpstr>Principles to Living in Peace</vt:lpstr>
      <vt:lpstr>Lessons For Us</vt:lpstr>
      <vt:lpstr>Where This Command Leads 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1</cp:revision>
  <dcterms:created xsi:type="dcterms:W3CDTF">2025-06-25T02:51:51Z</dcterms:created>
  <dcterms:modified xsi:type="dcterms:W3CDTF">2026-04-16T03:37:41Z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