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5"/>
  </p:notesMasterIdLst>
  <p:sldIdLst>
    <p:sldId id="256" r:id="rId2"/>
    <p:sldId id="257" r:id="rId3"/>
    <p:sldId id="285" r:id="rId4"/>
    <p:sldId id="286" r:id="rId5"/>
    <p:sldId id="291" r:id="rId6"/>
    <p:sldId id="287" r:id="rId7"/>
    <p:sldId id="289" r:id="rId8"/>
    <p:sldId id="288" r:id="rId9"/>
    <p:sldId id="290" r:id="rId10"/>
    <p:sldId id="292" r:id="rId11"/>
    <p:sldId id="293" r:id="rId12"/>
    <p:sldId id="294" r:id="rId13"/>
    <p:sldId id="295" r:id="rId14"/>
    <p:sldId id="296" r:id="rId15"/>
    <p:sldId id="297" r:id="rId16"/>
    <p:sldId id="298" r:id="rId17"/>
    <p:sldId id="299" r:id="rId18"/>
    <p:sldId id="300" r:id="rId19"/>
    <p:sldId id="303" r:id="rId20"/>
    <p:sldId id="320" r:id="rId21"/>
    <p:sldId id="301" r:id="rId22"/>
    <p:sldId id="302" r:id="rId23"/>
    <p:sldId id="317" r:id="rId24"/>
    <p:sldId id="368" r:id="rId25"/>
    <p:sldId id="369" r:id="rId26"/>
    <p:sldId id="281" r:id="rId27"/>
    <p:sldId id="258" r:id="rId28"/>
    <p:sldId id="304" r:id="rId29"/>
    <p:sldId id="279" r:id="rId30"/>
    <p:sldId id="280" r:id="rId31"/>
    <p:sldId id="366" r:id="rId32"/>
    <p:sldId id="263" r:id="rId33"/>
    <p:sldId id="264" r:id="rId34"/>
    <p:sldId id="265" r:id="rId35"/>
    <p:sldId id="270" r:id="rId36"/>
    <p:sldId id="271" r:id="rId37"/>
    <p:sldId id="275" r:id="rId38"/>
    <p:sldId id="272" r:id="rId39"/>
    <p:sldId id="273" r:id="rId40"/>
    <p:sldId id="274" r:id="rId41"/>
    <p:sldId id="277" r:id="rId42"/>
    <p:sldId id="266" r:id="rId43"/>
    <p:sldId id="345" r:id="rId44"/>
    <p:sldId id="344" r:id="rId45"/>
    <p:sldId id="262" r:id="rId46"/>
    <p:sldId id="267" r:id="rId47"/>
    <p:sldId id="268" r:id="rId48"/>
    <p:sldId id="269" r:id="rId49"/>
    <p:sldId id="382" r:id="rId50"/>
    <p:sldId id="383" r:id="rId51"/>
    <p:sldId id="361" r:id="rId52"/>
    <p:sldId id="305" r:id="rId53"/>
    <p:sldId id="306" r:id="rId54"/>
    <p:sldId id="307" r:id="rId55"/>
    <p:sldId id="316" r:id="rId56"/>
    <p:sldId id="308" r:id="rId57"/>
    <p:sldId id="309" r:id="rId58"/>
    <p:sldId id="310" r:id="rId59"/>
    <p:sldId id="311" r:id="rId60"/>
    <p:sldId id="312" r:id="rId61"/>
    <p:sldId id="367" r:id="rId62"/>
    <p:sldId id="371" r:id="rId63"/>
    <p:sldId id="282" r:id="rId64"/>
    <p:sldId id="259" r:id="rId65"/>
    <p:sldId id="384" r:id="rId66"/>
    <p:sldId id="315" r:id="rId67"/>
    <p:sldId id="357" r:id="rId68"/>
    <p:sldId id="359" r:id="rId69"/>
    <p:sldId id="360" r:id="rId70"/>
    <p:sldId id="365" r:id="rId71"/>
    <p:sldId id="314" r:id="rId72"/>
    <p:sldId id="356" r:id="rId73"/>
    <p:sldId id="353" r:id="rId74"/>
    <p:sldId id="321" r:id="rId75"/>
    <p:sldId id="322" r:id="rId76"/>
    <p:sldId id="354" r:id="rId77"/>
    <p:sldId id="323" r:id="rId78"/>
    <p:sldId id="325" r:id="rId79"/>
    <p:sldId id="375" r:id="rId80"/>
    <p:sldId id="377" r:id="rId81"/>
    <p:sldId id="376" r:id="rId82"/>
    <p:sldId id="380" r:id="rId83"/>
    <p:sldId id="336" r:id="rId84"/>
    <p:sldId id="355" r:id="rId85"/>
    <p:sldId id="364" r:id="rId86"/>
    <p:sldId id="378" r:id="rId87"/>
    <p:sldId id="284" r:id="rId88"/>
    <p:sldId id="260" r:id="rId89"/>
    <p:sldId id="389" r:id="rId90"/>
    <p:sldId id="385" r:id="rId91"/>
    <p:sldId id="338" r:id="rId92"/>
    <p:sldId id="313" r:id="rId93"/>
    <p:sldId id="318" r:id="rId94"/>
    <p:sldId id="319" r:id="rId95"/>
    <p:sldId id="326" r:id="rId96"/>
    <p:sldId id="328" r:id="rId97"/>
    <p:sldId id="327" r:id="rId98"/>
    <p:sldId id="329" r:id="rId99"/>
    <p:sldId id="330" r:id="rId100"/>
    <p:sldId id="331" r:id="rId101"/>
    <p:sldId id="332" r:id="rId102"/>
    <p:sldId id="342" r:id="rId103"/>
    <p:sldId id="333" r:id="rId104"/>
    <p:sldId id="350" r:id="rId105"/>
    <p:sldId id="351" r:id="rId106"/>
    <p:sldId id="348" r:id="rId107"/>
    <p:sldId id="334" r:id="rId108"/>
    <p:sldId id="335" r:id="rId109"/>
    <p:sldId id="352" r:id="rId110"/>
    <p:sldId id="363" r:id="rId111"/>
    <p:sldId id="341" r:id="rId112"/>
    <p:sldId id="337" r:id="rId113"/>
    <p:sldId id="370" r:id="rId114"/>
    <p:sldId id="381" r:id="rId115"/>
    <p:sldId id="283" r:id="rId116"/>
    <p:sldId id="261" r:id="rId117"/>
    <p:sldId id="372" r:id="rId118"/>
    <p:sldId id="340" r:id="rId119"/>
    <p:sldId id="379" r:id="rId120"/>
    <p:sldId id="339" r:id="rId121"/>
    <p:sldId id="343" r:id="rId122"/>
    <p:sldId id="374" r:id="rId123"/>
    <p:sldId id="373" r:id="rId1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B7B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79F42A-62D7-48CC-9E0D-60AAE6AC17CC}" v="58" dt="2026-09-17T23:48:33.7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1" autoAdjust="0"/>
    <p:restoredTop sz="79788" autoAdjust="0"/>
  </p:normalViewPr>
  <p:slideViewPr>
    <p:cSldViewPr snapToGrid="0">
      <p:cViewPr varScale="1">
        <p:scale>
          <a:sx n="84" d="100"/>
          <a:sy n="84" d="100"/>
        </p:scale>
        <p:origin x="154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microsoft.com/office/2016/11/relationships/changesInfo" Target="changesInfos/changesInfo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Hynes" userId="af01c44eaa11e43e" providerId="LiveId" clId="{6ACD9C0E-F43E-425C-BFD2-CD01CAE76D52}"/>
    <pc:docChg chg="custSel delSld modSld">
      <pc:chgData name="Andrew Hynes" userId="af01c44eaa11e43e" providerId="LiveId" clId="{6ACD9C0E-F43E-425C-BFD2-CD01CAE76D52}" dt="2026-09-20T00:56:21.096" v="487" actId="113"/>
      <pc:docMkLst>
        <pc:docMk/>
      </pc:docMkLst>
      <pc:sldChg chg="delSp mod">
        <pc:chgData name="Andrew Hynes" userId="af01c44eaa11e43e" providerId="LiveId" clId="{6ACD9C0E-F43E-425C-BFD2-CD01CAE76D52}" dt="2026-09-17T01:13:15.062" v="278" actId="478"/>
        <pc:sldMkLst>
          <pc:docMk/>
          <pc:sldMk cId="3485542518" sldId="259"/>
        </pc:sldMkLst>
      </pc:sldChg>
      <pc:sldChg chg="modSp modNotesTx">
        <pc:chgData name="Andrew Hynes" userId="af01c44eaa11e43e" providerId="LiveId" clId="{6ACD9C0E-F43E-425C-BFD2-CD01CAE76D52}" dt="2026-09-17T23:48:33.701" v="457" actId="20577"/>
        <pc:sldMkLst>
          <pc:docMk/>
          <pc:sldMk cId="4018471685" sldId="262"/>
        </pc:sldMkLst>
        <pc:spChg chg="mod">
          <ac:chgData name="Andrew Hynes" userId="af01c44eaa11e43e" providerId="LiveId" clId="{6ACD9C0E-F43E-425C-BFD2-CD01CAE76D52}" dt="2026-09-17T23:48:33.701" v="457" actId="20577"/>
          <ac:spMkLst>
            <pc:docMk/>
            <pc:sldMk cId="4018471685" sldId="262"/>
            <ac:spMk id="5" creationId="{FA795A91-A65D-0C4B-D908-4A179A3A74BF}"/>
          </ac:spMkLst>
        </pc:spChg>
        <pc:spChg chg="mod">
          <ac:chgData name="Andrew Hynes" userId="af01c44eaa11e43e" providerId="LiveId" clId="{6ACD9C0E-F43E-425C-BFD2-CD01CAE76D52}" dt="2026-09-17T23:48:18.315" v="441" actId="20577"/>
          <ac:spMkLst>
            <pc:docMk/>
            <pc:sldMk cId="4018471685" sldId="262"/>
            <ac:spMk id="6" creationId="{4AA15C3B-6AAD-1E1E-CE45-67BBB7EDDE7C}"/>
          </ac:spMkLst>
        </pc:spChg>
      </pc:sldChg>
      <pc:sldChg chg="mod modShow modNotesTx">
        <pc:chgData name="Andrew Hynes" userId="af01c44eaa11e43e" providerId="LiveId" clId="{6ACD9C0E-F43E-425C-BFD2-CD01CAE76D52}" dt="2026-09-15T00:53:29.883" v="234" actId="20577"/>
        <pc:sldMkLst>
          <pc:docMk/>
          <pc:sldMk cId="1359407887" sldId="269"/>
        </pc:sldMkLst>
      </pc:sldChg>
      <pc:sldChg chg="modSp mod">
        <pc:chgData name="Andrew Hynes" userId="af01c44eaa11e43e" providerId="LiveId" clId="{6ACD9C0E-F43E-425C-BFD2-CD01CAE76D52}" dt="2026-09-17T00:08:05.351" v="247" actId="20577"/>
        <pc:sldMkLst>
          <pc:docMk/>
          <pc:sldMk cId="571970187" sldId="304"/>
        </pc:sldMkLst>
        <pc:spChg chg="mod">
          <ac:chgData name="Andrew Hynes" userId="af01c44eaa11e43e" providerId="LiveId" clId="{6ACD9C0E-F43E-425C-BFD2-CD01CAE76D52}" dt="2026-09-17T00:08:05.351" v="247" actId="20577"/>
          <ac:spMkLst>
            <pc:docMk/>
            <pc:sldMk cId="571970187" sldId="304"/>
            <ac:spMk id="3" creationId="{10F5577F-79A9-5B38-20B1-5D36B462CCA5}"/>
          </ac:spMkLst>
        </pc:spChg>
      </pc:sldChg>
      <pc:sldChg chg="modSp mod">
        <pc:chgData name="Andrew Hynes" userId="af01c44eaa11e43e" providerId="LiveId" clId="{6ACD9C0E-F43E-425C-BFD2-CD01CAE76D52}" dt="2026-09-17T23:43:16.150" v="431" actId="20577"/>
        <pc:sldMkLst>
          <pc:docMk/>
          <pc:sldMk cId="2777719054" sldId="305"/>
        </pc:sldMkLst>
        <pc:spChg chg="mod">
          <ac:chgData name="Andrew Hynes" userId="af01c44eaa11e43e" providerId="LiveId" clId="{6ACD9C0E-F43E-425C-BFD2-CD01CAE76D52}" dt="2026-09-17T23:43:16.150" v="431" actId="20577"/>
          <ac:spMkLst>
            <pc:docMk/>
            <pc:sldMk cId="2777719054" sldId="305"/>
            <ac:spMk id="2" creationId="{EA1918F7-D06E-E6BF-2A95-31B595125884}"/>
          </ac:spMkLst>
        </pc:spChg>
      </pc:sldChg>
      <pc:sldChg chg="modNotesTx">
        <pc:chgData name="Andrew Hynes" userId="af01c44eaa11e43e" providerId="LiveId" clId="{6ACD9C0E-F43E-425C-BFD2-CD01CAE76D52}" dt="2026-09-15T00:49:58.142" v="214" actId="20577"/>
        <pc:sldMkLst>
          <pc:docMk/>
          <pc:sldMk cId="2735930944" sldId="306"/>
        </pc:sldMkLst>
      </pc:sldChg>
      <pc:sldChg chg="delSp mod">
        <pc:chgData name="Andrew Hynes" userId="af01c44eaa11e43e" providerId="LiveId" clId="{6ACD9C0E-F43E-425C-BFD2-CD01CAE76D52}" dt="2026-09-17T23:49:22.833" v="458" actId="478"/>
        <pc:sldMkLst>
          <pc:docMk/>
          <pc:sldMk cId="122882919" sldId="308"/>
        </pc:sldMkLst>
      </pc:sldChg>
      <pc:sldChg chg="delSp modSp mod modNotesTx">
        <pc:chgData name="Andrew Hynes" userId="af01c44eaa11e43e" providerId="LiveId" clId="{6ACD9C0E-F43E-425C-BFD2-CD01CAE76D52}" dt="2026-09-17T00:47:48.380" v="261" actId="1076"/>
        <pc:sldMkLst>
          <pc:docMk/>
          <pc:sldMk cId="3466559676" sldId="310"/>
        </pc:sldMkLst>
        <pc:spChg chg="mod">
          <ac:chgData name="Andrew Hynes" userId="af01c44eaa11e43e" providerId="LiveId" clId="{6ACD9C0E-F43E-425C-BFD2-CD01CAE76D52}" dt="2026-09-17T00:47:48.380" v="261" actId="1076"/>
          <ac:spMkLst>
            <pc:docMk/>
            <pc:sldMk cId="3466559676" sldId="310"/>
            <ac:spMk id="2" creationId="{74650D55-1A99-971A-B8B3-8C7328A3D1E9}"/>
          </ac:spMkLst>
        </pc:spChg>
      </pc:sldChg>
      <pc:sldChg chg="delSp modSp mod delAnim">
        <pc:chgData name="Andrew Hynes" userId="af01c44eaa11e43e" providerId="LiveId" clId="{6ACD9C0E-F43E-425C-BFD2-CD01CAE76D52}" dt="2026-09-17T00:48:17.990" v="275" actId="403"/>
        <pc:sldMkLst>
          <pc:docMk/>
          <pc:sldMk cId="1102418296" sldId="311"/>
        </pc:sldMkLst>
        <pc:spChg chg="mod">
          <ac:chgData name="Andrew Hynes" userId="af01c44eaa11e43e" providerId="LiveId" clId="{6ACD9C0E-F43E-425C-BFD2-CD01CAE76D52}" dt="2026-09-17T00:48:17.990" v="275" actId="403"/>
          <ac:spMkLst>
            <pc:docMk/>
            <pc:sldMk cId="1102418296" sldId="311"/>
            <ac:spMk id="2" creationId="{74650D55-1A99-971A-B8B3-8C7328A3D1E9}"/>
          </ac:spMkLst>
        </pc:spChg>
      </pc:sldChg>
      <pc:sldChg chg="mod modShow">
        <pc:chgData name="Andrew Hynes" userId="af01c44eaa11e43e" providerId="LiveId" clId="{6ACD9C0E-F43E-425C-BFD2-CD01CAE76D52}" dt="2026-09-14T00:00:56.505" v="5" actId="729"/>
        <pc:sldMkLst>
          <pc:docMk/>
          <pc:sldMk cId="3926456815" sldId="312"/>
        </pc:sldMkLst>
      </pc:sldChg>
      <pc:sldChg chg="modNotesTx">
        <pc:chgData name="Andrew Hynes" userId="af01c44eaa11e43e" providerId="LiveId" clId="{6ACD9C0E-F43E-425C-BFD2-CD01CAE76D52}" dt="2026-09-15T00:45:14.501" v="172" actId="20577"/>
        <pc:sldMkLst>
          <pc:docMk/>
          <pc:sldMk cId="1748642311" sldId="316"/>
        </pc:sldMkLst>
      </pc:sldChg>
      <pc:sldChg chg="delSp mod">
        <pc:chgData name="Andrew Hynes" userId="af01c44eaa11e43e" providerId="LiveId" clId="{6ACD9C0E-F43E-425C-BFD2-CD01CAE76D52}" dt="2026-09-17T23:38:13.548" v="416" actId="478"/>
        <pc:sldMkLst>
          <pc:docMk/>
          <pc:sldMk cId="2918657179" sldId="321"/>
        </pc:sldMkLst>
      </pc:sldChg>
      <pc:sldChg chg="modNotesTx">
        <pc:chgData name="Andrew Hynes" userId="af01c44eaa11e43e" providerId="LiveId" clId="{6ACD9C0E-F43E-425C-BFD2-CD01CAE76D52}" dt="2026-09-20T00:44:58.529" v="460" actId="113"/>
        <pc:sldMkLst>
          <pc:docMk/>
          <pc:sldMk cId="692382159" sldId="332"/>
        </pc:sldMkLst>
      </pc:sldChg>
      <pc:sldChg chg="modNotesTx">
        <pc:chgData name="Andrew Hynes" userId="af01c44eaa11e43e" providerId="LiveId" clId="{6ACD9C0E-F43E-425C-BFD2-CD01CAE76D52}" dt="2026-09-14T00:19:09.417" v="137" actId="20577"/>
        <pc:sldMkLst>
          <pc:docMk/>
          <pc:sldMk cId="2015860455" sldId="355"/>
        </pc:sldMkLst>
      </pc:sldChg>
      <pc:sldChg chg="modSp mod">
        <pc:chgData name="Andrew Hynes" userId="af01c44eaa11e43e" providerId="LiveId" clId="{6ACD9C0E-F43E-425C-BFD2-CD01CAE76D52}" dt="2026-09-20T00:48:22.422" v="464" actId="20577"/>
        <pc:sldMkLst>
          <pc:docMk/>
          <pc:sldMk cId="1837563013" sldId="363"/>
        </pc:sldMkLst>
        <pc:spChg chg="mod">
          <ac:chgData name="Andrew Hynes" userId="af01c44eaa11e43e" providerId="LiveId" clId="{6ACD9C0E-F43E-425C-BFD2-CD01CAE76D52}" dt="2026-09-20T00:48:22.422" v="464" actId="20577"/>
          <ac:spMkLst>
            <pc:docMk/>
            <pc:sldMk cId="1837563013" sldId="363"/>
            <ac:spMk id="3" creationId="{56B998CF-709F-58C3-FF2B-D551DBAF2584}"/>
          </ac:spMkLst>
        </pc:spChg>
      </pc:sldChg>
      <pc:sldChg chg="mod modShow">
        <pc:chgData name="Andrew Hynes" userId="af01c44eaa11e43e" providerId="LiveId" clId="{6ACD9C0E-F43E-425C-BFD2-CD01CAE76D52}" dt="2026-09-17T23:50:44.340" v="459" actId="34476"/>
        <pc:sldMkLst>
          <pc:docMk/>
          <pc:sldMk cId="4044423316" sldId="366"/>
        </pc:sldMkLst>
      </pc:sldChg>
      <pc:sldChg chg="mod modShow">
        <pc:chgData name="Andrew Hynes" userId="af01c44eaa11e43e" providerId="LiveId" clId="{6ACD9C0E-F43E-425C-BFD2-CD01CAE76D52}" dt="2026-09-14T00:00:58.783" v="6" actId="729"/>
        <pc:sldMkLst>
          <pc:docMk/>
          <pc:sldMk cId="321454616" sldId="367"/>
        </pc:sldMkLst>
      </pc:sldChg>
      <pc:sldChg chg="modSp mod modAnim">
        <pc:chgData name="Andrew Hynes" userId="af01c44eaa11e43e" providerId="LiveId" clId="{6ACD9C0E-F43E-425C-BFD2-CD01CAE76D52}" dt="2026-09-17T01:12:33.932" v="277" actId="27636"/>
        <pc:sldMkLst>
          <pc:docMk/>
          <pc:sldMk cId="1174763948" sldId="371"/>
        </pc:sldMkLst>
        <pc:spChg chg="mod">
          <ac:chgData name="Andrew Hynes" userId="af01c44eaa11e43e" providerId="LiveId" clId="{6ACD9C0E-F43E-425C-BFD2-CD01CAE76D52}" dt="2026-09-17T01:12:33.932" v="277" actId="27636"/>
          <ac:spMkLst>
            <pc:docMk/>
            <pc:sldMk cId="1174763948" sldId="371"/>
            <ac:spMk id="3" creationId="{2118B625-9AFF-3AFC-F4C6-7D532E912CE7}"/>
          </ac:spMkLst>
        </pc:spChg>
      </pc:sldChg>
      <pc:sldChg chg="modNotesTx">
        <pc:chgData name="Andrew Hynes" userId="af01c44eaa11e43e" providerId="LiveId" clId="{6ACD9C0E-F43E-425C-BFD2-CD01CAE76D52}" dt="2026-09-20T00:56:21.096" v="487" actId="113"/>
        <pc:sldMkLst>
          <pc:docMk/>
          <pc:sldMk cId="1707153229" sldId="372"/>
        </pc:sldMkLst>
      </pc:sldChg>
      <pc:sldChg chg="modNotesTx">
        <pc:chgData name="Andrew Hynes" userId="af01c44eaa11e43e" providerId="LiveId" clId="{6ACD9C0E-F43E-425C-BFD2-CD01CAE76D52}" dt="2026-09-17T23:36:08.199" v="415" actId="20577"/>
        <pc:sldMkLst>
          <pc:docMk/>
          <pc:sldMk cId="82078634" sldId="374"/>
        </pc:sldMkLst>
      </pc:sldChg>
      <pc:sldChg chg="modNotesTx">
        <pc:chgData name="Andrew Hynes" userId="af01c44eaa11e43e" providerId="LiveId" clId="{6ACD9C0E-F43E-425C-BFD2-CD01CAE76D52}" dt="2026-09-17T23:41:26.333" v="428" actId="20577"/>
        <pc:sldMkLst>
          <pc:docMk/>
          <pc:sldMk cId="2763649624" sldId="375"/>
        </pc:sldMkLst>
      </pc:sldChg>
      <pc:sldChg chg="modSp mod modShow">
        <pc:chgData name="Andrew Hynes" userId="af01c44eaa11e43e" providerId="LiveId" clId="{6ACD9C0E-F43E-425C-BFD2-CD01CAE76D52}" dt="2026-09-15T00:52:10.783" v="215" actId="34476"/>
        <pc:sldMkLst>
          <pc:docMk/>
          <pc:sldMk cId="3509270422" sldId="376"/>
        </pc:sldMkLst>
        <pc:spChg chg="mod">
          <ac:chgData name="Andrew Hynes" userId="af01c44eaa11e43e" providerId="LiveId" clId="{6ACD9C0E-F43E-425C-BFD2-CD01CAE76D52}" dt="2026-09-14T00:10:11.615" v="35" actId="313"/>
          <ac:spMkLst>
            <pc:docMk/>
            <pc:sldMk cId="3509270422" sldId="376"/>
            <ac:spMk id="4" creationId="{37A1D57C-EAFF-5153-8357-C16715D0E42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37BE5E-DE25-45B9-A5A5-98E0680F1E27}" type="datetimeFigureOut">
              <a:rPr lang="en-US" smtClean="0"/>
              <a:t>9/19/2026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B881A5-75B5-4E30-80D8-21DA52E02E8B}" type="slidenum">
              <a:rPr lang="en-US" smtClean="0"/>
              <a:t>‹#›</a:t>
            </a:fld>
            <a:endParaRPr lang="en-US"/>
          </a:p>
        </p:txBody>
      </p:sp>
    </p:spTree>
    <p:extLst>
      <p:ext uri="{BB962C8B-B14F-4D97-AF65-F5344CB8AC3E}">
        <p14:creationId xmlns:p14="http://schemas.microsoft.com/office/powerpoint/2010/main" val="1753773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3</a:t>
            </a:fld>
            <a:endParaRPr lang="en-US"/>
          </a:p>
        </p:txBody>
      </p:sp>
    </p:spTree>
    <p:extLst>
      <p:ext uri="{BB962C8B-B14F-4D97-AF65-F5344CB8AC3E}">
        <p14:creationId xmlns:p14="http://schemas.microsoft.com/office/powerpoint/2010/main" val="4242883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Judges 3:1-4</a:t>
            </a:r>
          </a:p>
        </p:txBody>
      </p:sp>
      <p:sp>
        <p:nvSpPr>
          <p:cNvPr id="4" name="Slide Number Placeholder 3"/>
          <p:cNvSpPr>
            <a:spLocks noGrp="1"/>
          </p:cNvSpPr>
          <p:nvPr>
            <p:ph type="sldNum" sz="quarter" idx="5"/>
          </p:nvPr>
        </p:nvSpPr>
        <p:spPr/>
        <p:txBody>
          <a:bodyPr/>
          <a:lstStyle/>
          <a:p>
            <a:fld id="{29B881A5-75B5-4E30-80D8-21DA52E02E8B}" type="slidenum">
              <a:rPr lang="en-US" smtClean="0"/>
              <a:t>6</a:t>
            </a:fld>
            <a:endParaRPr lang="en-US"/>
          </a:p>
        </p:txBody>
      </p:sp>
    </p:spTree>
    <p:extLst>
      <p:ext uri="{BB962C8B-B14F-4D97-AF65-F5344CB8AC3E}">
        <p14:creationId xmlns:p14="http://schemas.microsoft.com/office/powerpoint/2010/main" val="2593903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Serpent – lives in the dust, feeds on the dust</a:t>
            </a:r>
          </a:p>
          <a:p>
            <a:r>
              <a:rPr lang="en-US" dirty="0"/>
              <a:t>Mention The transition form external temptation source to internal and external </a:t>
            </a:r>
            <a:r>
              <a:rPr lang="en-US" b="1" dirty="0"/>
              <a:t>Gen 3:14, 19</a:t>
            </a:r>
          </a:p>
          <a:p>
            <a:endParaRPr lang="en-US" b="1" dirty="0"/>
          </a:p>
          <a:p>
            <a:r>
              <a:rPr lang="en-US" b="1" dirty="0"/>
              <a:t>The serpent would slither through the dust of man’s flesh</a:t>
            </a:r>
          </a:p>
        </p:txBody>
      </p:sp>
      <p:sp>
        <p:nvSpPr>
          <p:cNvPr id="4" name="Slide Number Placeholder 3"/>
          <p:cNvSpPr>
            <a:spLocks noGrp="1"/>
          </p:cNvSpPr>
          <p:nvPr>
            <p:ph type="sldNum" sz="quarter" idx="5"/>
          </p:nvPr>
        </p:nvSpPr>
        <p:spPr/>
        <p:txBody>
          <a:bodyPr/>
          <a:lstStyle/>
          <a:p>
            <a:fld id="{29B881A5-75B5-4E30-80D8-21DA52E02E8B}" type="slidenum">
              <a:rPr lang="en-US" smtClean="0"/>
              <a:t>7</a:t>
            </a:fld>
            <a:endParaRPr lang="en-US"/>
          </a:p>
        </p:txBody>
      </p:sp>
    </p:spTree>
    <p:extLst>
      <p:ext uri="{BB962C8B-B14F-4D97-AF65-F5344CB8AC3E}">
        <p14:creationId xmlns:p14="http://schemas.microsoft.com/office/powerpoint/2010/main" val="2714858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Samson’s parents, Jonathan, David, Saul (end of life)</a:t>
            </a:r>
          </a:p>
        </p:txBody>
      </p:sp>
      <p:sp>
        <p:nvSpPr>
          <p:cNvPr id="4" name="Slide Number Placeholder 3"/>
          <p:cNvSpPr>
            <a:spLocks noGrp="1"/>
          </p:cNvSpPr>
          <p:nvPr>
            <p:ph type="sldNum" sz="quarter" idx="5"/>
          </p:nvPr>
        </p:nvSpPr>
        <p:spPr/>
        <p:txBody>
          <a:bodyPr/>
          <a:lstStyle/>
          <a:p>
            <a:fld id="{29B881A5-75B5-4E30-80D8-21DA52E02E8B}" type="slidenum">
              <a:rPr lang="en-US" smtClean="0"/>
              <a:t>8</a:t>
            </a:fld>
            <a:endParaRPr lang="en-US"/>
          </a:p>
        </p:txBody>
      </p:sp>
    </p:spTree>
    <p:extLst>
      <p:ext uri="{BB962C8B-B14F-4D97-AF65-F5344CB8AC3E}">
        <p14:creationId xmlns:p14="http://schemas.microsoft.com/office/powerpoint/2010/main" val="930390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9</a:t>
            </a:fld>
            <a:endParaRPr lang="en-US"/>
          </a:p>
        </p:txBody>
      </p:sp>
    </p:spTree>
    <p:extLst>
      <p:ext uri="{BB962C8B-B14F-4D97-AF65-F5344CB8AC3E}">
        <p14:creationId xmlns:p14="http://schemas.microsoft.com/office/powerpoint/2010/main" val="624680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 2 – 3 Manoah named, woman not named, wet woman </a:t>
            </a:r>
          </a:p>
        </p:txBody>
      </p:sp>
      <p:sp>
        <p:nvSpPr>
          <p:cNvPr id="4" name="Slide Number Placeholder 3"/>
          <p:cNvSpPr>
            <a:spLocks noGrp="1"/>
          </p:cNvSpPr>
          <p:nvPr>
            <p:ph type="sldNum" sz="quarter" idx="5"/>
          </p:nvPr>
        </p:nvSpPr>
        <p:spPr/>
        <p:txBody>
          <a:bodyPr/>
          <a:lstStyle/>
          <a:p>
            <a:fld id="{29B881A5-75B5-4E30-80D8-21DA52E02E8B}" type="slidenum">
              <a:rPr lang="en-US" smtClean="0"/>
              <a:t>10</a:t>
            </a:fld>
            <a:endParaRPr lang="en-US"/>
          </a:p>
        </p:txBody>
      </p:sp>
    </p:spTree>
    <p:extLst>
      <p:ext uri="{BB962C8B-B14F-4D97-AF65-F5344CB8AC3E}">
        <p14:creationId xmlns:p14="http://schemas.microsoft.com/office/powerpoint/2010/main" val="2978699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Appears 14 times in chapter 13! </a:t>
            </a:r>
          </a:p>
        </p:txBody>
      </p:sp>
      <p:sp>
        <p:nvSpPr>
          <p:cNvPr id="4" name="Slide Number Placeholder 3"/>
          <p:cNvSpPr>
            <a:spLocks noGrp="1"/>
          </p:cNvSpPr>
          <p:nvPr>
            <p:ph type="sldNum" sz="quarter" idx="5"/>
          </p:nvPr>
        </p:nvSpPr>
        <p:spPr/>
        <p:txBody>
          <a:bodyPr/>
          <a:lstStyle/>
          <a:p>
            <a:fld id="{29B881A5-75B5-4E30-80D8-21DA52E02E8B}" type="slidenum">
              <a:rPr lang="en-US" smtClean="0"/>
              <a:t>11</a:t>
            </a:fld>
            <a:endParaRPr lang="en-US"/>
          </a:p>
        </p:txBody>
      </p:sp>
    </p:spTree>
    <p:extLst>
      <p:ext uri="{BB962C8B-B14F-4D97-AF65-F5344CB8AC3E}">
        <p14:creationId xmlns:p14="http://schemas.microsoft.com/office/powerpoint/2010/main" val="20991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much a type of THE WOMAN</a:t>
            </a:r>
          </a:p>
          <a:p>
            <a:endParaRPr lang="en-US" dirty="0"/>
          </a:p>
          <a:p>
            <a:r>
              <a:rPr lang="en-US" dirty="0"/>
              <a:t>The stories of samson hinge around 4 women – Mother, Woman Of </a:t>
            </a:r>
            <a:r>
              <a:rPr lang="en-US" dirty="0" err="1"/>
              <a:t>Timnath</a:t>
            </a:r>
            <a:r>
              <a:rPr lang="en-US" dirty="0"/>
              <a:t>, Harlot of Gaza, Delilah</a:t>
            </a:r>
          </a:p>
          <a:p>
            <a:endParaRPr lang="en-US" dirty="0"/>
          </a:p>
          <a:p>
            <a:r>
              <a:rPr lang="en-US" dirty="0"/>
              <a:t>Man and woman story line – </a:t>
            </a:r>
            <a:r>
              <a:rPr lang="en-US" b="1" dirty="0"/>
              <a:t>the story from the beginning</a:t>
            </a:r>
          </a:p>
          <a:p>
            <a:endParaRPr lang="en-US" b="1" dirty="0"/>
          </a:p>
          <a:p>
            <a:endParaRPr lang="en-US" b="1" dirty="0"/>
          </a:p>
        </p:txBody>
      </p:sp>
      <p:sp>
        <p:nvSpPr>
          <p:cNvPr id="4" name="Slide Number Placeholder 3"/>
          <p:cNvSpPr>
            <a:spLocks noGrp="1"/>
          </p:cNvSpPr>
          <p:nvPr>
            <p:ph type="sldNum" sz="quarter" idx="5"/>
          </p:nvPr>
        </p:nvSpPr>
        <p:spPr/>
        <p:txBody>
          <a:bodyPr/>
          <a:lstStyle/>
          <a:p>
            <a:fld id="{29B881A5-75B5-4E30-80D8-21DA52E02E8B}" type="slidenum">
              <a:rPr lang="en-US" smtClean="0"/>
              <a:t>12</a:t>
            </a:fld>
            <a:endParaRPr lang="en-US"/>
          </a:p>
        </p:txBody>
      </p:sp>
    </p:spTree>
    <p:extLst>
      <p:ext uri="{BB962C8B-B14F-4D97-AF65-F5344CB8AC3E}">
        <p14:creationId xmlns:p14="http://schemas.microsoft.com/office/powerpoint/2010/main" val="1072667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13</a:t>
            </a:fld>
            <a:endParaRPr lang="en-US"/>
          </a:p>
        </p:txBody>
      </p:sp>
    </p:spTree>
    <p:extLst>
      <p:ext uri="{BB962C8B-B14F-4D97-AF65-F5344CB8AC3E}">
        <p14:creationId xmlns:p14="http://schemas.microsoft.com/office/powerpoint/2010/main" val="75542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have a son (you will be a mother)</a:t>
            </a:r>
          </a:p>
        </p:txBody>
      </p:sp>
      <p:sp>
        <p:nvSpPr>
          <p:cNvPr id="4" name="Slide Number Placeholder 3"/>
          <p:cNvSpPr>
            <a:spLocks noGrp="1"/>
          </p:cNvSpPr>
          <p:nvPr>
            <p:ph type="sldNum" sz="quarter" idx="5"/>
          </p:nvPr>
        </p:nvSpPr>
        <p:spPr/>
        <p:txBody>
          <a:bodyPr/>
          <a:lstStyle/>
          <a:p>
            <a:fld id="{29B881A5-75B5-4E30-80D8-21DA52E02E8B}" type="slidenum">
              <a:rPr lang="en-US" smtClean="0"/>
              <a:t>14</a:t>
            </a:fld>
            <a:endParaRPr lang="en-US"/>
          </a:p>
        </p:txBody>
      </p:sp>
    </p:spTree>
    <p:extLst>
      <p:ext uri="{BB962C8B-B14F-4D97-AF65-F5344CB8AC3E}">
        <p14:creationId xmlns:p14="http://schemas.microsoft.com/office/powerpoint/2010/main" val="1672018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God’s son</a:t>
            </a:r>
          </a:p>
        </p:txBody>
      </p:sp>
      <p:sp>
        <p:nvSpPr>
          <p:cNvPr id="4" name="Slide Number Placeholder 3"/>
          <p:cNvSpPr>
            <a:spLocks noGrp="1"/>
          </p:cNvSpPr>
          <p:nvPr>
            <p:ph type="sldNum" sz="quarter" idx="5"/>
          </p:nvPr>
        </p:nvSpPr>
        <p:spPr/>
        <p:txBody>
          <a:bodyPr/>
          <a:lstStyle/>
          <a:p>
            <a:fld id="{29B881A5-75B5-4E30-80D8-21DA52E02E8B}" type="slidenum">
              <a:rPr lang="en-US" smtClean="0"/>
              <a:t>15</a:t>
            </a:fld>
            <a:endParaRPr lang="en-US"/>
          </a:p>
        </p:txBody>
      </p:sp>
    </p:spTree>
    <p:extLst>
      <p:ext uri="{BB962C8B-B14F-4D97-AF65-F5344CB8AC3E}">
        <p14:creationId xmlns:p14="http://schemas.microsoft.com/office/powerpoint/2010/main" val="567518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will be a deliverer</a:t>
            </a:r>
          </a:p>
        </p:txBody>
      </p:sp>
      <p:sp>
        <p:nvSpPr>
          <p:cNvPr id="4" name="Slide Number Placeholder 3"/>
          <p:cNvSpPr>
            <a:spLocks noGrp="1"/>
          </p:cNvSpPr>
          <p:nvPr>
            <p:ph type="sldNum" sz="quarter" idx="5"/>
          </p:nvPr>
        </p:nvSpPr>
        <p:spPr/>
        <p:txBody>
          <a:bodyPr/>
          <a:lstStyle/>
          <a:p>
            <a:fld id="{29B881A5-75B5-4E30-80D8-21DA52E02E8B}" type="slidenum">
              <a:rPr lang="en-US" smtClean="0"/>
              <a:t>16</a:t>
            </a:fld>
            <a:endParaRPr lang="en-US"/>
          </a:p>
        </p:txBody>
      </p:sp>
    </p:spTree>
    <p:extLst>
      <p:ext uri="{BB962C8B-B14F-4D97-AF65-F5344CB8AC3E}">
        <p14:creationId xmlns:p14="http://schemas.microsoft.com/office/powerpoint/2010/main" val="3655106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Tension in samson between the first son and the second – called to be Christ, but fall so far short</a:t>
            </a:r>
          </a:p>
          <a:p>
            <a:endParaRPr lang="en-US" dirty="0"/>
          </a:p>
          <a:p>
            <a:r>
              <a:rPr lang="en-US" dirty="0"/>
              <a:t>Illustration of the wonder of Christ – his perfection, his completion</a:t>
            </a:r>
          </a:p>
          <a:p>
            <a:endParaRPr lang="en-US" dirty="0"/>
          </a:p>
          <a:p>
            <a:r>
              <a:rPr lang="en-US" dirty="0"/>
              <a:t>Many barren women bore special sons: </a:t>
            </a:r>
            <a:r>
              <a:rPr lang="en-US" b="1" dirty="0"/>
              <a:t>Sarah, Rebekah, Rachel, Hannah, Elizabeth</a:t>
            </a:r>
          </a:p>
          <a:p>
            <a:r>
              <a:rPr lang="en-US" dirty="0"/>
              <a:t>But only Mary and Manoah’s wife have the angel</a:t>
            </a:r>
          </a:p>
        </p:txBody>
      </p:sp>
      <p:sp>
        <p:nvSpPr>
          <p:cNvPr id="4" name="Slide Number Placeholder 3"/>
          <p:cNvSpPr>
            <a:spLocks noGrp="1"/>
          </p:cNvSpPr>
          <p:nvPr>
            <p:ph type="sldNum" sz="quarter" idx="5"/>
          </p:nvPr>
        </p:nvSpPr>
        <p:spPr/>
        <p:txBody>
          <a:bodyPr/>
          <a:lstStyle/>
          <a:p>
            <a:fld id="{29B881A5-75B5-4E30-80D8-21DA52E02E8B}" type="slidenum">
              <a:rPr lang="en-US" smtClean="0"/>
              <a:t>17</a:t>
            </a:fld>
            <a:endParaRPr lang="en-US"/>
          </a:p>
        </p:txBody>
      </p:sp>
    </p:spTree>
    <p:extLst>
      <p:ext uri="{BB962C8B-B14F-4D97-AF65-F5344CB8AC3E}">
        <p14:creationId xmlns:p14="http://schemas.microsoft.com/office/powerpoint/2010/main" val="2845997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Genesis 49:26</a:t>
            </a:r>
          </a:p>
        </p:txBody>
      </p:sp>
      <p:sp>
        <p:nvSpPr>
          <p:cNvPr id="4" name="Slide Number Placeholder 3"/>
          <p:cNvSpPr>
            <a:spLocks noGrp="1"/>
          </p:cNvSpPr>
          <p:nvPr>
            <p:ph type="sldNum" sz="quarter" idx="5"/>
          </p:nvPr>
        </p:nvSpPr>
        <p:spPr/>
        <p:txBody>
          <a:bodyPr/>
          <a:lstStyle/>
          <a:p>
            <a:fld id="{29B881A5-75B5-4E30-80D8-21DA52E02E8B}" type="slidenum">
              <a:rPr lang="en-US" smtClean="0"/>
              <a:t>19</a:t>
            </a:fld>
            <a:endParaRPr lang="en-US"/>
          </a:p>
        </p:txBody>
      </p:sp>
    </p:spTree>
    <p:extLst>
      <p:ext uri="{BB962C8B-B14F-4D97-AF65-F5344CB8AC3E}">
        <p14:creationId xmlns:p14="http://schemas.microsoft.com/office/powerpoint/2010/main" val="2634033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Galatians 1:15,16 </a:t>
            </a:r>
            <a:r>
              <a:rPr lang="en-US" dirty="0"/>
              <a:t>But when it pleased God, </a:t>
            </a:r>
            <a:r>
              <a:rPr lang="en-US" b="1" dirty="0"/>
              <a:t>who separated me </a:t>
            </a:r>
            <a:r>
              <a:rPr lang="en-US" dirty="0"/>
              <a:t>from my </a:t>
            </a:r>
            <a:r>
              <a:rPr lang="en-US" b="1" dirty="0"/>
              <a:t>mother's womb</a:t>
            </a:r>
            <a:r>
              <a:rPr lang="en-US" dirty="0"/>
              <a:t>, and called me by his grace, To reveal </a:t>
            </a:r>
            <a:r>
              <a:rPr lang="en-US" b="1" dirty="0"/>
              <a:t>his Son in me</a:t>
            </a:r>
            <a:r>
              <a:rPr lang="en-US" dirty="0"/>
              <a:t>, that I might preach him among the heathen</a:t>
            </a:r>
          </a:p>
          <a:p>
            <a:endParaRPr lang="en-US" dirty="0"/>
          </a:p>
          <a:p>
            <a:r>
              <a:rPr lang="en-US" dirty="0"/>
              <a:t>Ultimately, God wants us all to become separated unto him – not just follow a list of precepts, but to be all-in</a:t>
            </a:r>
          </a:p>
          <a:p>
            <a:endParaRPr lang="en-US" dirty="0"/>
          </a:p>
          <a:p>
            <a:r>
              <a:rPr lang="en-US" b="1" dirty="0"/>
              <a:t>V 24, 25</a:t>
            </a:r>
          </a:p>
        </p:txBody>
      </p:sp>
      <p:sp>
        <p:nvSpPr>
          <p:cNvPr id="4" name="Slide Number Placeholder 3"/>
          <p:cNvSpPr>
            <a:spLocks noGrp="1"/>
          </p:cNvSpPr>
          <p:nvPr>
            <p:ph type="sldNum" sz="quarter" idx="5"/>
          </p:nvPr>
        </p:nvSpPr>
        <p:spPr/>
        <p:txBody>
          <a:bodyPr/>
          <a:lstStyle/>
          <a:p>
            <a:fld id="{29B881A5-75B5-4E30-80D8-21DA52E02E8B}" type="slidenum">
              <a:rPr lang="en-US" smtClean="0"/>
              <a:t>23</a:t>
            </a:fld>
            <a:endParaRPr lang="en-US"/>
          </a:p>
        </p:txBody>
      </p:sp>
    </p:spTree>
    <p:extLst>
      <p:ext uri="{BB962C8B-B14F-4D97-AF65-F5344CB8AC3E}">
        <p14:creationId xmlns:p14="http://schemas.microsoft.com/office/powerpoint/2010/main" val="3809143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28</a:t>
            </a:fld>
            <a:endParaRPr lang="en-US"/>
          </a:p>
        </p:txBody>
      </p:sp>
    </p:spTree>
    <p:extLst>
      <p:ext uri="{BB962C8B-B14F-4D97-AF65-F5344CB8AC3E}">
        <p14:creationId xmlns:p14="http://schemas.microsoft.com/office/powerpoint/2010/main" val="9513068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 1-4</a:t>
            </a:r>
          </a:p>
        </p:txBody>
      </p:sp>
      <p:sp>
        <p:nvSpPr>
          <p:cNvPr id="4" name="Slide Number Placeholder 3"/>
          <p:cNvSpPr>
            <a:spLocks noGrp="1"/>
          </p:cNvSpPr>
          <p:nvPr>
            <p:ph type="sldNum" sz="quarter" idx="5"/>
          </p:nvPr>
        </p:nvSpPr>
        <p:spPr/>
        <p:txBody>
          <a:bodyPr/>
          <a:lstStyle/>
          <a:p>
            <a:fld id="{29B881A5-75B5-4E30-80D8-21DA52E02E8B}" type="slidenum">
              <a:rPr lang="en-US" smtClean="0"/>
              <a:t>29</a:t>
            </a:fld>
            <a:endParaRPr lang="en-US"/>
          </a:p>
        </p:txBody>
      </p:sp>
    </p:spTree>
    <p:extLst>
      <p:ext uri="{BB962C8B-B14F-4D97-AF65-F5344CB8AC3E}">
        <p14:creationId xmlns:p14="http://schemas.microsoft.com/office/powerpoint/2010/main" val="706453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Taking what is forbidden</a:t>
            </a:r>
          </a:p>
          <a:p>
            <a:endParaRPr lang="en-US" dirty="0"/>
          </a:p>
          <a:p>
            <a:r>
              <a:rPr lang="en-US" dirty="0"/>
              <a:t>Pleasing to the eye – Forbidden Fruit</a:t>
            </a:r>
          </a:p>
          <a:p>
            <a:endParaRPr lang="en-US" dirty="0"/>
          </a:p>
          <a:p>
            <a:r>
              <a:rPr lang="en-US" dirty="0"/>
              <a:t>Men sin because their relationship with beauty is broken – seeing objects/images</a:t>
            </a:r>
          </a:p>
          <a:p>
            <a:r>
              <a:rPr lang="en-US" dirty="0"/>
              <a:t>We are natural idolators, we worship the form and not the substance/essence</a:t>
            </a:r>
          </a:p>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30</a:t>
            </a:fld>
            <a:endParaRPr lang="en-US"/>
          </a:p>
        </p:txBody>
      </p:sp>
    </p:spTree>
    <p:extLst>
      <p:ext uri="{BB962C8B-B14F-4D97-AF65-F5344CB8AC3E}">
        <p14:creationId xmlns:p14="http://schemas.microsoft.com/office/powerpoint/2010/main" val="1956066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Verse 3</a:t>
            </a:r>
          </a:p>
          <a:p>
            <a:endParaRPr lang="en-US" dirty="0"/>
          </a:p>
          <a:p>
            <a:r>
              <a:rPr lang="en-US" dirty="0"/>
              <a:t>Of the Lord doesn’t mean that God fundamentally approved of such a union, but rather, was using this sequence of temptation to create animas in Samson’s heart towards the Philistines.</a:t>
            </a:r>
          </a:p>
        </p:txBody>
      </p:sp>
      <p:sp>
        <p:nvSpPr>
          <p:cNvPr id="4" name="Slide Number Placeholder 3"/>
          <p:cNvSpPr>
            <a:spLocks noGrp="1"/>
          </p:cNvSpPr>
          <p:nvPr>
            <p:ph type="sldNum" sz="quarter" idx="5"/>
          </p:nvPr>
        </p:nvSpPr>
        <p:spPr/>
        <p:txBody>
          <a:bodyPr/>
          <a:lstStyle/>
          <a:p>
            <a:fld id="{29B881A5-75B5-4E30-80D8-21DA52E02E8B}" type="slidenum">
              <a:rPr lang="en-US" smtClean="0"/>
              <a:t>31</a:t>
            </a:fld>
            <a:endParaRPr lang="en-US"/>
          </a:p>
        </p:txBody>
      </p:sp>
    </p:spTree>
    <p:extLst>
      <p:ext uri="{BB962C8B-B14F-4D97-AF65-F5344CB8AC3E}">
        <p14:creationId xmlns:p14="http://schemas.microsoft.com/office/powerpoint/2010/main" val="2848857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V5 &amp; 6</a:t>
            </a:r>
          </a:p>
          <a:p>
            <a:endParaRPr lang="en-US" b="1" dirty="0"/>
          </a:p>
          <a:p>
            <a:r>
              <a:rPr lang="en-US" b="1" dirty="0"/>
              <a:t>Micro and Macro application (amongst others)</a:t>
            </a:r>
          </a:p>
          <a:p>
            <a:endParaRPr lang="en-US" b="1" dirty="0"/>
          </a:p>
          <a:p>
            <a:r>
              <a:rPr lang="en-US" b="1" dirty="0"/>
              <a:t>Symbols who’s meaning can be found in the thing itself –or in prior scripture</a:t>
            </a:r>
          </a:p>
          <a:p>
            <a:endParaRPr lang="en-US" b="1" dirty="0"/>
          </a:p>
          <a:p>
            <a:r>
              <a:rPr lang="en-US" b="1" dirty="0"/>
              <a:t>Not just variable stand in’s  - the things themselves contain spiritual lessons/meaning</a:t>
            </a:r>
          </a:p>
        </p:txBody>
      </p:sp>
      <p:sp>
        <p:nvSpPr>
          <p:cNvPr id="4" name="Slide Number Placeholder 3"/>
          <p:cNvSpPr>
            <a:spLocks noGrp="1"/>
          </p:cNvSpPr>
          <p:nvPr>
            <p:ph type="sldNum" sz="quarter" idx="5"/>
          </p:nvPr>
        </p:nvSpPr>
        <p:spPr/>
        <p:txBody>
          <a:bodyPr/>
          <a:lstStyle/>
          <a:p>
            <a:fld id="{29B881A5-75B5-4E30-80D8-21DA52E02E8B}" type="slidenum">
              <a:rPr lang="en-US" smtClean="0"/>
              <a:t>32</a:t>
            </a:fld>
            <a:endParaRPr lang="en-US"/>
          </a:p>
        </p:txBody>
      </p:sp>
    </p:spTree>
    <p:extLst>
      <p:ext uri="{BB962C8B-B14F-4D97-AF65-F5344CB8AC3E}">
        <p14:creationId xmlns:p14="http://schemas.microsoft.com/office/powerpoint/2010/main" val="1533963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prove Nazarite in a second</a:t>
            </a:r>
          </a:p>
          <a:p>
            <a:endParaRPr lang="en-US" dirty="0"/>
          </a:p>
          <a:p>
            <a:r>
              <a:rPr lang="en-US" dirty="0"/>
              <a:t>Time requirement to grow vines – inheritance, generational (Naboth)</a:t>
            </a:r>
          </a:p>
          <a:p>
            <a:endParaRPr lang="en-US" dirty="0"/>
          </a:p>
          <a:p>
            <a:r>
              <a:rPr lang="en-US" dirty="0"/>
              <a:t>Micro/Macro</a:t>
            </a:r>
          </a:p>
        </p:txBody>
      </p:sp>
      <p:sp>
        <p:nvSpPr>
          <p:cNvPr id="4" name="Slide Number Placeholder 3"/>
          <p:cNvSpPr>
            <a:spLocks noGrp="1"/>
          </p:cNvSpPr>
          <p:nvPr>
            <p:ph type="sldNum" sz="quarter" idx="5"/>
          </p:nvPr>
        </p:nvSpPr>
        <p:spPr/>
        <p:txBody>
          <a:bodyPr/>
          <a:lstStyle/>
          <a:p>
            <a:fld id="{29B881A5-75B5-4E30-80D8-21DA52E02E8B}" type="slidenum">
              <a:rPr lang="en-US" smtClean="0"/>
              <a:t>34</a:t>
            </a:fld>
            <a:endParaRPr lang="en-US"/>
          </a:p>
        </p:txBody>
      </p:sp>
    </p:spTree>
    <p:extLst>
      <p:ext uri="{BB962C8B-B14F-4D97-AF65-F5344CB8AC3E}">
        <p14:creationId xmlns:p14="http://schemas.microsoft.com/office/powerpoint/2010/main" val="7180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Timnath</a:t>
            </a:r>
            <a:r>
              <a:rPr lang="en-US" dirty="0"/>
              <a:t> means “The assigned portion”. it’s literally the inheritance of Dan.</a:t>
            </a:r>
          </a:p>
        </p:txBody>
      </p:sp>
      <p:sp>
        <p:nvSpPr>
          <p:cNvPr id="4" name="Slide Number Placeholder 3"/>
          <p:cNvSpPr>
            <a:spLocks noGrp="1"/>
          </p:cNvSpPr>
          <p:nvPr>
            <p:ph type="sldNum" sz="quarter" idx="5"/>
          </p:nvPr>
        </p:nvSpPr>
        <p:spPr/>
        <p:txBody>
          <a:bodyPr/>
          <a:lstStyle/>
          <a:p>
            <a:fld id="{29B881A5-75B5-4E30-80D8-21DA52E02E8B}" type="slidenum">
              <a:rPr lang="en-US" smtClean="0"/>
              <a:t>35</a:t>
            </a:fld>
            <a:endParaRPr lang="en-US"/>
          </a:p>
        </p:txBody>
      </p:sp>
    </p:spTree>
    <p:extLst>
      <p:ext uri="{BB962C8B-B14F-4D97-AF65-F5344CB8AC3E}">
        <p14:creationId xmlns:p14="http://schemas.microsoft.com/office/powerpoint/2010/main" val="1071569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apart in the seventh year to grow freely, no longer needing pruning</a:t>
            </a:r>
          </a:p>
          <a:p>
            <a:r>
              <a:rPr lang="en-US" dirty="0"/>
              <a:t>Maximally fruitful</a:t>
            </a:r>
          </a:p>
        </p:txBody>
      </p:sp>
      <p:sp>
        <p:nvSpPr>
          <p:cNvPr id="4" name="Slide Number Placeholder 3"/>
          <p:cNvSpPr>
            <a:spLocks noGrp="1"/>
          </p:cNvSpPr>
          <p:nvPr>
            <p:ph type="sldNum" sz="quarter" idx="5"/>
          </p:nvPr>
        </p:nvSpPr>
        <p:spPr/>
        <p:txBody>
          <a:bodyPr/>
          <a:lstStyle/>
          <a:p>
            <a:fld id="{29B881A5-75B5-4E30-80D8-21DA52E02E8B}" type="slidenum">
              <a:rPr lang="en-US" smtClean="0"/>
              <a:t>36</a:t>
            </a:fld>
            <a:endParaRPr lang="en-US"/>
          </a:p>
        </p:txBody>
      </p:sp>
    </p:spTree>
    <p:extLst>
      <p:ext uri="{BB962C8B-B14F-4D97-AF65-F5344CB8AC3E}">
        <p14:creationId xmlns:p14="http://schemas.microsoft.com/office/powerpoint/2010/main" val="36242660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Micro/Macro</a:t>
            </a:r>
          </a:p>
        </p:txBody>
      </p:sp>
      <p:sp>
        <p:nvSpPr>
          <p:cNvPr id="4" name="Slide Number Placeholder 3"/>
          <p:cNvSpPr>
            <a:spLocks noGrp="1"/>
          </p:cNvSpPr>
          <p:nvPr>
            <p:ph type="sldNum" sz="quarter" idx="5"/>
          </p:nvPr>
        </p:nvSpPr>
        <p:spPr/>
        <p:txBody>
          <a:bodyPr/>
          <a:lstStyle/>
          <a:p>
            <a:fld id="{29B881A5-75B5-4E30-80D8-21DA52E02E8B}" type="slidenum">
              <a:rPr lang="en-US" smtClean="0"/>
              <a:t>42</a:t>
            </a:fld>
            <a:endParaRPr lang="en-US"/>
          </a:p>
        </p:txBody>
      </p:sp>
    </p:spTree>
    <p:extLst>
      <p:ext uri="{BB962C8B-B14F-4D97-AF65-F5344CB8AC3E}">
        <p14:creationId xmlns:p14="http://schemas.microsoft.com/office/powerpoint/2010/main" val="2374677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Young:  </a:t>
            </a:r>
            <a:r>
              <a:rPr lang="en-US" b="1" dirty="0"/>
              <a:t>Means a village</a:t>
            </a:r>
            <a:r>
              <a:rPr lang="en-US" dirty="0"/>
              <a:t> (as covered by walls), </a:t>
            </a:r>
            <a:r>
              <a:rPr lang="en-US" b="1" dirty="0"/>
              <a:t>or a young lion </a:t>
            </a:r>
            <a:r>
              <a:rPr lang="en-US" dirty="0"/>
              <a:t>(as covered by a mane)</a:t>
            </a:r>
          </a:p>
          <a:p>
            <a:r>
              <a:rPr lang="en-US" dirty="0"/>
              <a:t>Only translated Village one time (Nehemiah) – rest is lion</a:t>
            </a:r>
          </a:p>
          <a:p>
            <a:endParaRPr lang="en-US" dirty="0"/>
          </a:p>
          <a:p>
            <a:r>
              <a:rPr lang="en-US" dirty="0"/>
              <a:t>Lion: Ari – means young lion, </a:t>
            </a:r>
            <a:r>
              <a:rPr lang="en-US" b="1" dirty="0"/>
              <a:t>comes from a root meaning to pluck or gather – Ari is the Violent sense of the word</a:t>
            </a:r>
          </a:p>
          <a:p>
            <a:endParaRPr lang="en-US" b="1" dirty="0"/>
          </a:p>
          <a:p>
            <a:r>
              <a:rPr lang="en-US" b="1" dirty="0"/>
              <a:t>Roared against him (it’s an adversary) – cp Philistines attacking in Lehi, Samson Shaking himself</a:t>
            </a:r>
          </a:p>
        </p:txBody>
      </p:sp>
      <p:sp>
        <p:nvSpPr>
          <p:cNvPr id="4" name="Slide Number Placeholder 3"/>
          <p:cNvSpPr>
            <a:spLocks noGrp="1"/>
          </p:cNvSpPr>
          <p:nvPr>
            <p:ph type="sldNum" sz="quarter" idx="5"/>
          </p:nvPr>
        </p:nvSpPr>
        <p:spPr/>
        <p:txBody>
          <a:bodyPr/>
          <a:lstStyle/>
          <a:p>
            <a:fld id="{29B881A5-75B5-4E30-80D8-21DA52E02E8B}" type="slidenum">
              <a:rPr lang="en-US" smtClean="0"/>
              <a:t>44</a:t>
            </a:fld>
            <a:endParaRPr lang="en-US"/>
          </a:p>
        </p:txBody>
      </p:sp>
    </p:spTree>
    <p:extLst>
      <p:ext uri="{BB962C8B-B14F-4D97-AF65-F5344CB8AC3E}">
        <p14:creationId xmlns:p14="http://schemas.microsoft.com/office/powerpoint/2010/main" val="942255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Similarities between Samson and the young lion</a:t>
            </a:r>
          </a:p>
          <a:p>
            <a:r>
              <a:rPr lang="en-US" dirty="0"/>
              <a:t>Isa 5:29 Their roaring shall be like a lion, they shall roar like young lions: yea, they shall roar, and lay hold of the prey, and shall carry it away safe, and none shall deliver it.</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45</a:t>
            </a:fld>
            <a:endParaRPr lang="en-US"/>
          </a:p>
        </p:txBody>
      </p:sp>
    </p:spTree>
    <p:extLst>
      <p:ext uri="{BB962C8B-B14F-4D97-AF65-F5344CB8AC3E}">
        <p14:creationId xmlns:p14="http://schemas.microsoft.com/office/powerpoint/2010/main" val="36353506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False accuser, liar</a:t>
            </a:r>
          </a:p>
        </p:txBody>
      </p:sp>
      <p:sp>
        <p:nvSpPr>
          <p:cNvPr id="4" name="Slide Number Placeholder 3"/>
          <p:cNvSpPr>
            <a:spLocks noGrp="1"/>
          </p:cNvSpPr>
          <p:nvPr>
            <p:ph type="sldNum" sz="quarter" idx="5"/>
          </p:nvPr>
        </p:nvSpPr>
        <p:spPr/>
        <p:txBody>
          <a:bodyPr/>
          <a:lstStyle/>
          <a:p>
            <a:fld id="{29B881A5-75B5-4E30-80D8-21DA52E02E8B}" type="slidenum">
              <a:rPr lang="en-US" smtClean="0"/>
              <a:t>46</a:t>
            </a:fld>
            <a:endParaRPr lang="en-US"/>
          </a:p>
        </p:txBody>
      </p:sp>
    </p:spTree>
    <p:extLst>
      <p:ext uri="{BB962C8B-B14F-4D97-AF65-F5344CB8AC3E}">
        <p14:creationId xmlns:p14="http://schemas.microsoft.com/office/powerpoint/2010/main" val="3625395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Bore the mark of the covenant of circumcision in his flesh – but the lesson had to be learned.</a:t>
            </a:r>
          </a:p>
        </p:txBody>
      </p:sp>
      <p:sp>
        <p:nvSpPr>
          <p:cNvPr id="4" name="Slide Number Placeholder 3"/>
          <p:cNvSpPr>
            <a:spLocks noGrp="1"/>
          </p:cNvSpPr>
          <p:nvPr>
            <p:ph type="sldNum" sz="quarter" idx="5"/>
          </p:nvPr>
        </p:nvSpPr>
        <p:spPr/>
        <p:txBody>
          <a:bodyPr/>
          <a:lstStyle/>
          <a:p>
            <a:fld id="{29B881A5-75B5-4E30-80D8-21DA52E02E8B}" type="slidenum">
              <a:rPr lang="en-US" smtClean="0"/>
              <a:t>47</a:t>
            </a:fld>
            <a:endParaRPr lang="en-US"/>
          </a:p>
        </p:txBody>
      </p:sp>
    </p:spTree>
    <p:extLst>
      <p:ext uri="{BB962C8B-B14F-4D97-AF65-F5344CB8AC3E}">
        <p14:creationId xmlns:p14="http://schemas.microsoft.com/office/powerpoint/2010/main" val="2566924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 </a:t>
            </a:r>
          </a:p>
          <a:p>
            <a:r>
              <a:rPr lang="en-US"/>
              <a:t>Ourself</a:t>
            </a:r>
          </a:p>
        </p:txBody>
      </p:sp>
      <p:sp>
        <p:nvSpPr>
          <p:cNvPr id="4" name="Slide Number Placeholder 3"/>
          <p:cNvSpPr>
            <a:spLocks noGrp="1"/>
          </p:cNvSpPr>
          <p:nvPr>
            <p:ph type="sldNum" sz="quarter" idx="5"/>
          </p:nvPr>
        </p:nvSpPr>
        <p:spPr/>
        <p:txBody>
          <a:bodyPr/>
          <a:lstStyle/>
          <a:p>
            <a:fld id="{29B881A5-75B5-4E30-80D8-21DA52E02E8B}" type="slidenum">
              <a:rPr lang="en-US" smtClean="0"/>
              <a:t>48</a:t>
            </a:fld>
            <a:endParaRPr lang="en-US"/>
          </a:p>
        </p:txBody>
      </p:sp>
    </p:spTree>
    <p:extLst>
      <p:ext uri="{BB962C8B-B14F-4D97-AF65-F5344CB8AC3E}">
        <p14:creationId xmlns:p14="http://schemas.microsoft.com/office/powerpoint/2010/main" val="22634355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Samson is able to physically destroy the Philistines – but destroying the philistine within will plague him to the bitter end</a:t>
            </a:r>
          </a:p>
          <a:p>
            <a:endParaRPr lang="en-US" dirty="0"/>
          </a:p>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50</a:t>
            </a:fld>
            <a:endParaRPr lang="en-US"/>
          </a:p>
        </p:txBody>
      </p:sp>
    </p:spTree>
    <p:extLst>
      <p:ext uri="{BB962C8B-B14F-4D97-AF65-F5344CB8AC3E}">
        <p14:creationId xmlns:p14="http://schemas.microsoft.com/office/powerpoint/2010/main" val="2203702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 Genesis 3 – God left the serpent in man, to see if he would keep his way</a:t>
            </a:r>
          </a:p>
          <a:p>
            <a:r>
              <a:rPr lang="en-US" dirty="0"/>
              <a:t>God Wants us to WANT to serve him!</a:t>
            </a:r>
          </a:p>
          <a:p>
            <a:endParaRPr lang="en-US" dirty="0"/>
          </a:p>
          <a:p>
            <a:r>
              <a:rPr lang="en-US" dirty="0"/>
              <a:t>Is there the same fight in our mind?</a:t>
            </a:r>
          </a:p>
        </p:txBody>
      </p:sp>
      <p:sp>
        <p:nvSpPr>
          <p:cNvPr id="4" name="Slide Number Placeholder 3"/>
          <p:cNvSpPr>
            <a:spLocks noGrp="1"/>
          </p:cNvSpPr>
          <p:nvPr>
            <p:ph type="sldNum" sz="quarter" idx="5"/>
          </p:nvPr>
        </p:nvSpPr>
        <p:spPr/>
        <p:txBody>
          <a:bodyPr/>
          <a:lstStyle/>
          <a:p>
            <a:fld id="{29B881A5-75B5-4E30-80D8-21DA52E02E8B}" type="slidenum">
              <a:rPr lang="en-US" smtClean="0"/>
              <a:t>51</a:t>
            </a:fld>
            <a:endParaRPr lang="en-US"/>
          </a:p>
        </p:txBody>
      </p:sp>
    </p:spTree>
    <p:extLst>
      <p:ext uri="{BB962C8B-B14F-4D97-AF65-F5344CB8AC3E}">
        <p14:creationId xmlns:p14="http://schemas.microsoft.com/office/powerpoint/2010/main" val="37716979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experience for Samson</a:t>
            </a:r>
          </a:p>
        </p:txBody>
      </p:sp>
      <p:sp>
        <p:nvSpPr>
          <p:cNvPr id="4" name="Slide Number Placeholder 3"/>
          <p:cNvSpPr>
            <a:spLocks noGrp="1"/>
          </p:cNvSpPr>
          <p:nvPr>
            <p:ph type="sldNum" sz="quarter" idx="5"/>
          </p:nvPr>
        </p:nvSpPr>
        <p:spPr/>
        <p:txBody>
          <a:bodyPr/>
          <a:lstStyle/>
          <a:p>
            <a:fld id="{29B881A5-75B5-4E30-80D8-21DA52E02E8B}" type="slidenum">
              <a:rPr lang="en-US" smtClean="0"/>
              <a:t>52</a:t>
            </a:fld>
            <a:endParaRPr lang="en-US"/>
          </a:p>
        </p:txBody>
      </p:sp>
    </p:spTree>
    <p:extLst>
      <p:ext uri="{BB962C8B-B14F-4D97-AF65-F5344CB8AC3E}">
        <p14:creationId xmlns:p14="http://schemas.microsoft.com/office/powerpoint/2010/main" val="3631202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physiological experience </a:t>
            </a:r>
          </a:p>
          <a:p>
            <a:endParaRPr lang="en-US" dirty="0"/>
          </a:p>
          <a:p>
            <a:r>
              <a:rPr lang="en-US" dirty="0"/>
              <a:t>As “HE” – could refer to the damage a lion would have done to a kid as well</a:t>
            </a:r>
          </a:p>
          <a:p>
            <a:endParaRPr lang="en-US" dirty="0"/>
          </a:p>
          <a:p>
            <a:r>
              <a:rPr lang="en-US" dirty="0"/>
              <a:t>Rotherham – “Tore it in pieces”…“torn in pieces a kid”</a:t>
            </a:r>
          </a:p>
          <a:p>
            <a:endParaRPr lang="en-US" dirty="0"/>
          </a:p>
          <a:p>
            <a:r>
              <a:rPr lang="en-US" dirty="0"/>
              <a:t>Sin offering: head, skin, legs, inwards</a:t>
            </a:r>
          </a:p>
          <a:p>
            <a:endParaRPr lang="en-US" dirty="0"/>
          </a:p>
          <a:p>
            <a:r>
              <a:rPr lang="en-US" dirty="0"/>
              <a:t>Flesh overcome by the spirit (mightily)</a:t>
            </a:r>
          </a:p>
        </p:txBody>
      </p:sp>
      <p:sp>
        <p:nvSpPr>
          <p:cNvPr id="4" name="Slide Number Placeholder 3"/>
          <p:cNvSpPr>
            <a:spLocks noGrp="1"/>
          </p:cNvSpPr>
          <p:nvPr>
            <p:ph type="sldNum" sz="quarter" idx="5"/>
          </p:nvPr>
        </p:nvSpPr>
        <p:spPr/>
        <p:txBody>
          <a:bodyPr/>
          <a:lstStyle/>
          <a:p>
            <a:fld id="{29B881A5-75B5-4E30-80D8-21DA52E02E8B}" type="slidenum">
              <a:rPr lang="en-US" smtClean="0"/>
              <a:t>53</a:t>
            </a:fld>
            <a:endParaRPr lang="en-US"/>
          </a:p>
        </p:txBody>
      </p:sp>
    </p:spTree>
    <p:extLst>
      <p:ext uri="{BB962C8B-B14F-4D97-AF65-F5344CB8AC3E}">
        <p14:creationId xmlns:p14="http://schemas.microsoft.com/office/powerpoint/2010/main" val="16383869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Representative of the sinner</a:t>
            </a:r>
          </a:p>
          <a:p>
            <a:endParaRPr lang="en-US" dirty="0"/>
          </a:p>
          <a:p>
            <a:r>
              <a:rPr lang="en-US" dirty="0"/>
              <a:t>Atonement, sin</a:t>
            </a:r>
          </a:p>
          <a:p>
            <a:endParaRPr lang="en-US" dirty="0"/>
          </a:p>
          <a:p>
            <a:r>
              <a:rPr lang="en-US" dirty="0"/>
              <a:t>Kid is used by the ruler or common people for a sin offering (Leviticus 4)</a:t>
            </a:r>
          </a:p>
          <a:p>
            <a:endParaRPr lang="en-US" dirty="0"/>
          </a:p>
          <a:p>
            <a:r>
              <a:rPr lang="en-US" dirty="0"/>
              <a:t>Destroying sin in the flesh was the hard part</a:t>
            </a:r>
          </a:p>
        </p:txBody>
      </p:sp>
      <p:sp>
        <p:nvSpPr>
          <p:cNvPr id="4" name="Slide Number Placeholder 3"/>
          <p:cNvSpPr>
            <a:spLocks noGrp="1"/>
          </p:cNvSpPr>
          <p:nvPr>
            <p:ph type="sldNum" sz="quarter" idx="5"/>
          </p:nvPr>
        </p:nvSpPr>
        <p:spPr/>
        <p:txBody>
          <a:bodyPr/>
          <a:lstStyle/>
          <a:p>
            <a:fld id="{29B881A5-75B5-4E30-80D8-21DA52E02E8B}" type="slidenum">
              <a:rPr lang="en-US" smtClean="0"/>
              <a:t>54</a:t>
            </a:fld>
            <a:endParaRPr lang="en-US"/>
          </a:p>
        </p:txBody>
      </p:sp>
    </p:spTree>
    <p:extLst>
      <p:ext uri="{BB962C8B-B14F-4D97-AF65-F5344CB8AC3E}">
        <p14:creationId xmlns:p14="http://schemas.microsoft.com/office/powerpoint/2010/main" val="39918055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ecclesia – in the </a:t>
            </a:r>
            <a:r>
              <a:rPr lang="en-US" dirty="0" err="1"/>
              <a:t>septuigent</a:t>
            </a:r>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55</a:t>
            </a:fld>
            <a:endParaRPr lang="en-US"/>
          </a:p>
        </p:txBody>
      </p:sp>
    </p:spTree>
    <p:extLst>
      <p:ext uri="{BB962C8B-B14F-4D97-AF65-F5344CB8AC3E}">
        <p14:creationId xmlns:p14="http://schemas.microsoft.com/office/powerpoint/2010/main" val="41198829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Peter 1:3,4 Blessed be the God and Father of our Lord Jesus Christ, which according to his abundant mercy hath begotten us again unto a lively hope by the resurrection of Jesus Christ from the dead,</a:t>
            </a:r>
          </a:p>
          <a:p>
            <a:r>
              <a:rPr lang="en-US" dirty="0"/>
              <a:t>To an </a:t>
            </a:r>
            <a:r>
              <a:rPr lang="en-US" b="1" dirty="0"/>
              <a:t>inheritance incorruptible, and undefiled, and that </a:t>
            </a:r>
            <a:r>
              <a:rPr lang="en-US" b="1" dirty="0" err="1"/>
              <a:t>fadeth</a:t>
            </a:r>
            <a:r>
              <a:rPr lang="en-US" b="1" dirty="0"/>
              <a:t> not away</a:t>
            </a:r>
            <a:r>
              <a:rPr lang="en-US" dirty="0"/>
              <a:t>, reserved in heaven for you,</a:t>
            </a:r>
          </a:p>
          <a:p>
            <a:endParaRPr lang="en-US" dirty="0"/>
          </a:p>
          <a:p>
            <a:r>
              <a:rPr lang="en-US" dirty="0"/>
              <a:t>Eternal hope which rises from the death of sin</a:t>
            </a:r>
          </a:p>
          <a:p>
            <a:endParaRPr lang="en-US" dirty="0"/>
          </a:p>
          <a:p>
            <a:r>
              <a:rPr lang="en-US" dirty="0"/>
              <a:t>The Word of the Lord is life giving: John 6:63, 68; 5:24; 8:51; </a:t>
            </a:r>
            <a:r>
              <a:rPr lang="en-US" dirty="0" err="1"/>
              <a:t>Deut</a:t>
            </a:r>
            <a:r>
              <a:rPr lang="en-US"/>
              <a:t> 8:3 </a:t>
            </a:r>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57</a:t>
            </a:fld>
            <a:endParaRPr lang="en-US"/>
          </a:p>
        </p:txBody>
      </p:sp>
    </p:spTree>
    <p:extLst>
      <p:ext uri="{BB962C8B-B14F-4D97-AF65-F5344CB8AC3E}">
        <p14:creationId xmlns:p14="http://schemas.microsoft.com/office/powerpoint/2010/main" val="19065224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had to become faithful and then by God’s deliverance, overcome the physical enemies they faced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Graphik Black Trial" panose="020B0A03030202060203" pitchFamily="34" charset="0"/>
              </a:rPr>
              <a:t>The sweetness of the Promised Land would only be tasted if the congregation of Israel acted in faith and vanquished the enemy which occupied their inheritance. </a:t>
            </a:r>
            <a:endParaRPr lang="en-US" sz="3600" dirty="0">
              <a:latin typeface="Graphik Black Trial" panose="020B0A03030202060203" pitchFamily="34" charset="0"/>
            </a:endParaRPr>
          </a:p>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58</a:t>
            </a:fld>
            <a:endParaRPr lang="en-US"/>
          </a:p>
        </p:txBody>
      </p:sp>
    </p:spTree>
    <p:extLst>
      <p:ext uri="{BB962C8B-B14F-4D97-AF65-F5344CB8AC3E}">
        <p14:creationId xmlns:p14="http://schemas.microsoft.com/office/powerpoint/2010/main" val="24881920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Contest in the garden – starts at the beginning, goes to Christ</a:t>
            </a:r>
          </a:p>
          <a:p>
            <a:r>
              <a:rPr lang="en-US" dirty="0"/>
              <a:t>- Multitude of the saints will inherit that prize</a:t>
            </a:r>
          </a:p>
          <a:p>
            <a:r>
              <a:rPr lang="en-US" dirty="0"/>
              <a:t>1Cor 15:50-57</a:t>
            </a:r>
          </a:p>
          <a:p>
            <a:r>
              <a:rPr lang="en-US" baseline="30000" dirty="0"/>
              <a:t>50 </a:t>
            </a:r>
            <a:r>
              <a:rPr lang="en-US" dirty="0"/>
              <a:t>Now this I say, brethren, that flesh and blood cannot inherit the kingdom of God; neither doth corruption inherit incorruption.</a:t>
            </a:r>
          </a:p>
          <a:p>
            <a:r>
              <a:rPr lang="en-US" baseline="30000" dirty="0"/>
              <a:t>51 </a:t>
            </a:r>
            <a:r>
              <a:rPr lang="en-US" dirty="0"/>
              <a:t>Behold, I shew you a mystery; We shall not all sleep, but we shall all be changed,</a:t>
            </a:r>
          </a:p>
          <a:p>
            <a:r>
              <a:rPr lang="en-US" baseline="30000" dirty="0"/>
              <a:t>52 </a:t>
            </a:r>
            <a:r>
              <a:rPr lang="en-US" dirty="0"/>
              <a:t>In a moment, in the twinkling of an eye, at the last trump: for the trumpet shall sound, and the dead shall be </a:t>
            </a:r>
            <a:r>
              <a:rPr lang="en-US" b="1" dirty="0"/>
              <a:t>raised incorruptible</a:t>
            </a:r>
            <a:r>
              <a:rPr lang="en-US" dirty="0"/>
              <a:t>, and we shall be changed.</a:t>
            </a:r>
          </a:p>
          <a:p>
            <a:r>
              <a:rPr lang="en-US" baseline="30000" dirty="0"/>
              <a:t>53 </a:t>
            </a:r>
            <a:r>
              <a:rPr lang="en-US" dirty="0"/>
              <a:t>For this corruptible must put on incorruption, and this mortal must put on immortality.</a:t>
            </a:r>
          </a:p>
          <a:p>
            <a:r>
              <a:rPr lang="en-US" baseline="30000" dirty="0"/>
              <a:t>54 </a:t>
            </a:r>
            <a:r>
              <a:rPr lang="en-US" dirty="0"/>
              <a:t>So when this corruptible shall have put on incorruption, and this mortal shall have put on immortality, then shall be brought to pass the saying that is written, </a:t>
            </a:r>
            <a:r>
              <a:rPr lang="en-US" b="1" dirty="0"/>
              <a:t>Death is swallowed up in victory</a:t>
            </a:r>
            <a:r>
              <a:rPr lang="en-US" dirty="0"/>
              <a:t>.</a:t>
            </a:r>
          </a:p>
          <a:p>
            <a:r>
              <a:rPr lang="en-US" baseline="30000" dirty="0"/>
              <a:t>55 </a:t>
            </a:r>
            <a:r>
              <a:rPr lang="en-US" b="1" dirty="0"/>
              <a:t>O death, where is thy sting? O grave, where is thy victory?</a:t>
            </a:r>
          </a:p>
          <a:p>
            <a:r>
              <a:rPr lang="en-US" baseline="30000" dirty="0"/>
              <a:t>56</a:t>
            </a:r>
            <a:r>
              <a:rPr lang="en-US" b="1" baseline="30000" dirty="0"/>
              <a:t> </a:t>
            </a:r>
            <a:r>
              <a:rPr lang="en-US" b="1" dirty="0"/>
              <a:t>The sting </a:t>
            </a:r>
            <a:r>
              <a:rPr lang="en-US" dirty="0"/>
              <a:t>of </a:t>
            </a:r>
            <a:r>
              <a:rPr lang="en-US" b="1" dirty="0"/>
              <a:t>death is sin</a:t>
            </a:r>
            <a:r>
              <a:rPr lang="en-US" dirty="0"/>
              <a:t>; and the strength of sin is the law.</a:t>
            </a:r>
          </a:p>
          <a:p>
            <a:r>
              <a:rPr lang="en-US" baseline="30000" dirty="0"/>
              <a:t>57 </a:t>
            </a:r>
            <a:r>
              <a:rPr lang="en-US" dirty="0"/>
              <a:t>But thanks be to God, which giveth us the victory through our Lord Jesus Christ.</a:t>
            </a:r>
          </a:p>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59</a:t>
            </a:fld>
            <a:endParaRPr lang="en-US"/>
          </a:p>
        </p:txBody>
      </p:sp>
    </p:spTree>
    <p:extLst>
      <p:ext uri="{BB962C8B-B14F-4D97-AF65-F5344CB8AC3E}">
        <p14:creationId xmlns:p14="http://schemas.microsoft.com/office/powerpoint/2010/main" val="2634475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60</a:t>
            </a:fld>
            <a:endParaRPr lang="en-US"/>
          </a:p>
        </p:txBody>
      </p:sp>
    </p:spTree>
    <p:extLst>
      <p:ext uri="{BB962C8B-B14F-4D97-AF65-F5344CB8AC3E}">
        <p14:creationId xmlns:p14="http://schemas.microsoft.com/office/powerpoint/2010/main" val="15174500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Samson is fading – his marriage is about to be consummated, his union sealed.</a:t>
            </a:r>
          </a:p>
          <a:p>
            <a:endParaRPr lang="en-US" dirty="0"/>
          </a:p>
          <a:p>
            <a:r>
              <a:rPr lang="en-US" dirty="0"/>
              <a:t>Use of ARI</a:t>
            </a:r>
          </a:p>
          <a:p>
            <a:endParaRPr lang="en-US" dirty="0"/>
          </a:p>
          <a:p>
            <a:r>
              <a:rPr lang="en-US" dirty="0"/>
              <a:t>Sequence of the </a:t>
            </a:r>
            <a:r>
              <a:rPr lang="en-US" b="1" dirty="0" err="1"/>
              <a:t>Sprirt</a:t>
            </a:r>
            <a:r>
              <a:rPr lang="en-US" dirty="0"/>
              <a:t>, then the </a:t>
            </a:r>
            <a:r>
              <a:rPr lang="en-US" b="1" dirty="0"/>
              <a:t>Anger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Samson becomes the ARI in the promised land… plucking the garments from the men in Ashkelon</a:t>
            </a:r>
          </a:p>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61</a:t>
            </a:fld>
            <a:endParaRPr lang="en-US"/>
          </a:p>
        </p:txBody>
      </p:sp>
    </p:spTree>
    <p:extLst>
      <p:ext uri="{BB962C8B-B14F-4D97-AF65-F5344CB8AC3E}">
        <p14:creationId xmlns:p14="http://schemas.microsoft.com/office/powerpoint/2010/main" val="28542723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Judges 18:1  - the story of The Danites</a:t>
            </a:r>
          </a:p>
          <a:p>
            <a:r>
              <a:rPr lang="en-US" dirty="0"/>
              <a:t>Joshua 19:40-47</a:t>
            </a:r>
          </a:p>
        </p:txBody>
      </p:sp>
      <p:sp>
        <p:nvSpPr>
          <p:cNvPr id="4" name="Slide Number Placeholder 3"/>
          <p:cNvSpPr>
            <a:spLocks noGrp="1"/>
          </p:cNvSpPr>
          <p:nvPr>
            <p:ph type="sldNum" sz="quarter" idx="5"/>
          </p:nvPr>
        </p:nvSpPr>
        <p:spPr/>
        <p:txBody>
          <a:bodyPr/>
          <a:lstStyle/>
          <a:p>
            <a:fld id="{29B881A5-75B5-4E30-80D8-21DA52E02E8B}" type="slidenum">
              <a:rPr lang="en-US" smtClean="0"/>
              <a:t>67</a:t>
            </a:fld>
            <a:endParaRPr lang="en-US"/>
          </a:p>
        </p:txBody>
      </p:sp>
    </p:spTree>
    <p:extLst>
      <p:ext uri="{BB962C8B-B14F-4D97-AF65-F5344CB8AC3E}">
        <p14:creationId xmlns:p14="http://schemas.microsoft.com/office/powerpoint/2010/main" val="10073581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68</a:t>
            </a:fld>
            <a:endParaRPr lang="en-US"/>
          </a:p>
        </p:txBody>
      </p:sp>
    </p:spTree>
    <p:extLst>
      <p:ext uri="{BB962C8B-B14F-4D97-AF65-F5344CB8AC3E}">
        <p14:creationId xmlns:p14="http://schemas.microsoft.com/office/powerpoint/2010/main" val="23929780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69</a:t>
            </a:fld>
            <a:endParaRPr lang="en-US"/>
          </a:p>
        </p:txBody>
      </p:sp>
    </p:spTree>
    <p:extLst>
      <p:ext uri="{BB962C8B-B14F-4D97-AF65-F5344CB8AC3E}">
        <p14:creationId xmlns:p14="http://schemas.microsoft.com/office/powerpoint/2010/main" val="30343484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Judges 15:1-9</a:t>
            </a:r>
          </a:p>
          <a:p>
            <a:r>
              <a:rPr lang="en-US" dirty="0"/>
              <a:t>Felt guilty about his actions towards the Philistines – struggled to make them the enemy (like Saul)</a:t>
            </a:r>
          </a:p>
        </p:txBody>
      </p:sp>
      <p:sp>
        <p:nvSpPr>
          <p:cNvPr id="4" name="Slide Number Placeholder 3"/>
          <p:cNvSpPr>
            <a:spLocks noGrp="1"/>
          </p:cNvSpPr>
          <p:nvPr>
            <p:ph type="sldNum" sz="quarter" idx="5"/>
          </p:nvPr>
        </p:nvSpPr>
        <p:spPr/>
        <p:txBody>
          <a:bodyPr/>
          <a:lstStyle/>
          <a:p>
            <a:fld id="{29B881A5-75B5-4E30-80D8-21DA52E02E8B}" type="slidenum">
              <a:rPr lang="en-US" smtClean="0"/>
              <a:t>70</a:t>
            </a:fld>
            <a:endParaRPr lang="en-US"/>
          </a:p>
        </p:txBody>
      </p:sp>
    </p:spTree>
    <p:extLst>
      <p:ext uri="{BB962C8B-B14F-4D97-AF65-F5344CB8AC3E}">
        <p14:creationId xmlns:p14="http://schemas.microsoft.com/office/powerpoint/2010/main" val="5402385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Fighting is a high investment activity</a:t>
            </a:r>
          </a:p>
        </p:txBody>
      </p:sp>
      <p:sp>
        <p:nvSpPr>
          <p:cNvPr id="4" name="Slide Number Placeholder 3"/>
          <p:cNvSpPr>
            <a:spLocks noGrp="1"/>
          </p:cNvSpPr>
          <p:nvPr>
            <p:ph type="sldNum" sz="quarter" idx="5"/>
          </p:nvPr>
        </p:nvSpPr>
        <p:spPr/>
        <p:txBody>
          <a:bodyPr/>
          <a:lstStyle/>
          <a:p>
            <a:fld id="{29B881A5-75B5-4E30-80D8-21DA52E02E8B}" type="slidenum">
              <a:rPr lang="en-US" smtClean="0"/>
              <a:t>71</a:t>
            </a:fld>
            <a:endParaRPr lang="en-US"/>
          </a:p>
        </p:txBody>
      </p:sp>
    </p:spTree>
    <p:extLst>
      <p:ext uri="{BB962C8B-B14F-4D97-AF65-F5344CB8AC3E}">
        <p14:creationId xmlns:p14="http://schemas.microsoft.com/office/powerpoint/2010/main" val="16837217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Exodus 8:1 And the Lord </a:t>
            </a:r>
            <a:r>
              <a:rPr lang="en-US" dirty="0" err="1"/>
              <a:t>spake</a:t>
            </a:r>
            <a:r>
              <a:rPr lang="en-US" dirty="0"/>
              <a:t> unto Moses, </a:t>
            </a:r>
            <a:r>
              <a:rPr lang="en-US" b="1" dirty="0"/>
              <a:t>Go</a:t>
            </a:r>
            <a:r>
              <a:rPr lang="en-US" dirty="0"/>
              <a:t> unto Pharaoh, and say unto him, Thus saith the Lord, </a:t>
            </a:r>
            <a:r>
              <a:rPr lang="en-US" b="1" dirty="0"/>
              <a:t>Let</a:t>
            </a:r>
            <a:r>
              <a:rPr lang="en-US" dirty="0"/>
              <a:t> </a:t>
            </a:r>
            <a:r>
              <a:rPr lang="en-US" b="1" dirty="0"/>
              <a:t>my</a:t>
            </a:r>
            <a:r>
              <a:rPr lang="en-US" dirty="0"/>
              <a:t> </a:t>
            </a:r>
            <a:r>
              <a:rPr lang="en-US" b="1" dirty="0"/>
              <a:t>people</a:t>
            </a:r>
            <a:r>
              <a:rPr lang="en-US" dirty="0"/>
              <a:t> </a:t>
            </a:r>
            <a:r>
              <a:rPr lang="en-US" b="1" dirty="0"/>
              <a:t>go</a:t>
            </a:r>
            <a:r>
              <a:rPr lang="en-US" dirty="0"/>
              <a:t>, that they may serve me.</a:t>
            </a:r>
          </a:p>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72</a:t>
            </a:fld>
            <a:endParaRPr lang="en-US"/>
          </a:p>
        </p:txBody>
      </p:sp>
    </p:spTree>
    <p:extLst>
      <p:ext uri="{BB962C8B-B14F-4D97-AF65-F5344CB8AC3E}">
        <p14:creationId xmlns:p14="http://schemas.microsoft.com/office/powerpoint/2010/main" val="6351034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Israel does not have the military technology that the philistines do…</a:t>
            </a:r>
          </a:p>
          <a:p>
            <a:r>
              <a:rPr lang="en-US" dirty="0"/>
              <a:t>Recount the episode v12-15</a:t>
            </a:r>
          </a:p>
        </p:txBody>
      </p:sp>
      <p:sp>
        <p:nvSpPr>
          <p:cNvPr id="4" name="Slide Number Placeholder 3"/>
          <p:cNvSpPr>
            <a:spLocks noGrp="1"/>
          </p:cNvSpPr>
          <p:nvPr>
            <p:ph type="sldNum" sz="quarter" idx="5"/>
          </p:nvPr>
        </p:nvSpPr>
        <p:spPr/>
        <p:txBody>
          <a:bodyPr/>
          <a:lstStyle/>
          <a:p>
            <a:fld id="{29B881A5-75B5-4E30-80D8-21DA52E02E8B}" type="slidenum">
              <a:rPr lang="en-US" smtClean="0"/>
              <a:t>73</a:t>
            </a:fld>
            <a:endParaRPr lang="en-US"/>
          </a:p>
        </p:txBody>
      </p:sp>
    </p:spTree>
    <p:extLst>
      <p:ext uri="{BB962C8B-B14F-4D97-AF65-F5344CB8AC3E}">
        <p14:creationId xmlns:p14="http://schemas.microsoft.com/office/powerpoint/2010/main" val="6539549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unclean burden bearer, servant animal</a:t>
            </a:r>
          </a:p>
          <a:p>
            <a:r>
              <a:rPr lang="en-US" dirty="0"/>
              <a:t>Exodus 13:12,13 “</a:t>
            </a:r>
            <a:r>
              <a:rPr lang="en-US" baseline="30000" dirty="0"/>
              <a:t>12 </a:t>
            </a:r>
            <a:r>
              <a:rPr lang="en-US" dirty="0"/>
              <a:t>That thou shalt set apart unto the </a:t>
            </a:r>
            <a:r>
              <a:rPr lang="en-US" cap="small" dirty="0">
                <a:effectLst/>
              </a:rPr>
              <a:t>Lord</a:t>
            </a:r>
            <a:r>
              <a:rPr lang="en-US" dirty="0"/>
              <a:t> all that </a:t>
            </a:r>
            <a:r>
              <a:rPr lang="en-US" dirty="0" err="1"/>
              <a:t>openeth</a:t>
            </a:r>
            <a:r>
              <a:rPr lang="en-US" dirty="0"/>
              <a:t> the matrix, and every firstling that cometh of a beast which thou hast; the males shall be the </a:t>
            </a:r>
            <a:r>
              <a:rPr lang="en-US" cap="small" dirty="0">
                <a:effectLst/>
              </a:rPr>
              <a:t>Lord</a:t>
            </a:r>
            <a:r>
              <a:rPr lang="en-US" dirty="0"/>
              <a:t>'s.</a:t>
            </a:r>
          </a:p>
          <a:p>
            <a:r>
              <a:rPr lang="en-US" baseline="30000" dirty="0"/>
              <a:t>13 </a:t>
            </a:r>
            <a:r>
              <a:rPr lang="en-US" dirty="0"/>
              <a:t>And every firstling of </a:t>
            </a:r>
            <a:r>
              <a:rPr lang="en-US" b="1" dirty="0"/>
              <a:t>an ass thou shalt redeem with a lamb</a:t>
            </a:r>
            <a:r>
              <a:rPr lang="en-US" dirty="0"/>
              <a:t>; and if thou wilt not redeem it, then thou shalt break his neck: and all the firstborn of </a:t>
            </a:r>
            <a:r>
              <a:rPr lang="en-US" b="1" dirty="0"/>
              <a:t>man among thy children shalt thou redeem</a:t>
            </a:r>
            <a:r>
              <a:rPr lang="en-US" dirty="0"/>
              <a:t>.</a:t>
            </a:r>
          </a:p>
          <a:p>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Exodus 8:1 And the Lord </a:t>
            </a:r>
            <a:r>
              <a:rPr lang="en-US" dirty="0" err="1"/>
              <a:t>spake</a:t>
            </a:r>
            <a:r>
              <a:rPr lang="en-US" dirty="0"/>
              <a:t> unto Moses, </a:t>
            </a:r>
            <a:r>
              <a:rPr lang="en-US" b="1" dirty="0"/>
              <a:t>Go</a:t>
            </a:r>
            <a:r>
              <a:rPr lang="en-US" dirty="0"/>
              <a:t> unto Pharaoh, and say unto him, Thus saith the Lord, </a:t>
            </a:r>
            <a:r>
              <a:rPr lang="en-US" b="1" dirty="0"/>
              <a:t>Let</a:t>
            </a:r>
            <a:r>
              <a:rPr lang="en-US" dirty="0"/>
              <a:t> </a:t>
            </a:r>
            <a:r>
              <a:rPr lang="en-US" b="1" dirty="0"/>
              <a:t>my</a:t>
            </a:r>
            <a:r>
              <a:rPr lang="en-US" dirty="0"/>
              <a:t> </a:t>
            </a:r>
            <a:r>
              <a:rPr lang="en-US" b="1" dirty="0"/>
              <a:t>people</a:t>
            </a:r>
            <a:r>
              <a:rPr lang="en-US" dirty="0"/>
              <a:t> </a:t>
            </a:r>
            <a:r>
              <a:rPr lang="en-US" b="1" dirty="0"/>
              <a:t>go</a:t>
            </a:r>
            <a:r>
              <a:rPr lang="en-US" dirty="0"/>
              <a:t>, that they may serve me.</a:t>
            </a:r>
          </a:p>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75</a:t>
            </a:fld>
            <a:endParaRPr lang="en-US"/>
          </a:p>
        </p:txBody>
      </p:sp>
    </p:spTree>
    <p:extLst>
      <p:ext uri="{BB962C8B-B14F-4D97-AF65-F5344CB8AC3E}">
        <p14:creationId xmlns:p14="http://schemas.microsoft.com/office/powerpoint/2010/main" val="22217131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Large ears and sturdy frame – </a:t>
            </a:r>
            <a:r>
              <a:rPr lang="en-US"/>
              <a:t>servant animal</a:t>
            </a:r>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76</a:t>
            </a:fld>
            <a:endParaRPr lang="en-US"/>
          </a:p>
        </p:txBody>
      </p:sp>
    </p:spTree>
    <p:extLst>
      <p:ext uri="{BB962C8B-B14F-4D97-AF65-F5344CB8AC3E}">
        <p14:creationId xmlns:p14="http://schemas.microsoft.com/office/powerpoint/2010/main" val="15738642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Jawbone’ H3895 – From an unused root meaning </a:t>
            </a:r>
            <a:r>
              <a:rPr lang="en-US" b="1" dirty="0"/>
              <a:t>to be soft</a:t>
            </a:r>
            <a:r>
              <a:rPr lang="en-US" dirty="0"/>
              <a:t>, The Cheek, The Jawbone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‘New’ H2961 – Moist, dripping, fresh - </a:t>
            </a:r>
            <a:r>
              <a:rPr lang="en-US" b="1" dirty="0"/>
              <a:t>Rotherham says this was a jawbone of a newly slain ass</a:t>
            </a:r>
          </a:p>
          <a:p>
            <a:r>
              <a:rPr lang="en-US" dirty="0"/>
              <a:t>ISA 1: 2-6 (putrefying sores) only other time that word us used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Proverbs 26:3 – Bridle for the Ass</a:t>
            </a:r>
          </a:p>
          <a:p>
            <a:r>
              <a:rPr lang="en-US" dirty="0"/>
              <a:t>Symbolizes rulership or leadership</a:t>
            </a:r>
          </a:p>
          <a:p>
            <a:endParaRPr lang="en-US" dirty="0"/>
          </a:p>
          <a:p>
            <a:r>
              <a:rPr lang="en-US" dirty="0"/>
              <a:t>Judges 17:6 In those days there was no king in Israel, but every man did that which was right in his </a:t>
            </a:r>
            <a:r>
              <a:rPr lang="en-US" b="1" dirty="0"/>
              <a:t>own</a:t>
            </a:r>
            <a:r>
              <a:rPr lang="en-US" dirty="0"/>
              <a:t> </a:t>
            </a:r>
            <a:r>
              <a:rPr lang="en-US" b="1" dirty="0"/>
              <a:t>eyes</a:t>
            </a:r>
            <a:r>
              <a:rPr lang="en-US" dirty="0"/>
              <a:t>.</a:t>
            </a:r>
          </a:p>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77</a:t>
            </a:fld>
            <a:endParaRPr lang="en-US"/>
          </a:p>
        </p:txBody>
      </p:sp>
    </p:spTree>
    <p:extLst>
      <p:ext uri="{BB962C8B-B14F-4D97-AF65-F5344CB8AC3E}">
        <p14:creationId xmlns:p14="http://schemas.microsoft.com/office/powerpoint/2010/main" val="39268140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Minimal signs of life remain</a:t>
            </a:r>
            <a:endParaRPr lang="en-US" b="1" dirty="0"/>
          </a:p>
          <a:p>
            <a:endParaRPr lang="en-US" b="1" dirty="0"/>
          </a:p>
          <a:p>
            <a:r>
              <a:rPr lang="en-US" b="1" dirty="0"/>
              <a:t>Who has the donkey been serving? Not GOD – but the Philistines. </a:t>
            </a:r>
          </a:p>
          <a:p>
            <a:r>
              <a:rPr lang="en-US" b="1" dirty="0"/>
              <a:t>The Wages of Sin is Death.</a:t>
            </a:r>
          </a:p>
          <a:p>
            <a:endParaRPr lang="en-US" b="1" dirty="0"/>
          </a:p>
          <a:p>
            <a:r>
              <a:rPr lang="en-US" b="1" dirty="0"/>
              <a:t>Judges 2:14-19</a:t>
            </a:r>
          </a:p>
        </p:txBody>
      </p:sp>
      <p:sp>
        <p:nvSpPr>
          <p:cNvPr id="4" name="Slide Number Placeholder 3"/>
          <p:cNvSpPr>
            <a:spLocks noGrp="1"/>
          </p:cNvSpPr>
          <p:nvPr>
            <p:ph type="sldNum" sz="quarter" idx="5"/>
          </p:nvPr>
        </p:nvSpPr>
        <p:spPr/>
        <p:txBody>
          <a:bodyPr/>
          <a:lstStyle/>
          <a:p>
            <a:fld id="{29B881A5-75B5-4E30-80D8-21DA52E02E8B}" type="slidenum">
              <a:rPr lang="en-US" smtClean="0"/>
              <a:t>78</a:t>
            </a:fld>
            <a:endParaRPr lang="en-US"/>
          </a:p>
        </p:txBody>
      </p:sp>
    </p:spTree>
    <p:extLst>
      <p:ext uri="{BB962C8B-B14F-4D97-AF65-F5344CB8AC3E}">
        <p14:creationId xmlns:p14="http://schemas.microsoft.com/office/powerpoint/2010/main" val="24154674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Romans 6:12 Let not sin therefore reign in your mortal body, that ye should obey it in the lusts thereof.</a:t>
            </a:r>
          </a:p>
        </p:txBody>
      </p:sp>
      <p:sp>
        <p:nvSpPr>
          <p:cNvPr id="4" name="Slide Number Placeholder 3"/>
          <p:cNvSpPr>
            <a:spLocks noGrp="1"/>
          </p:cNvSpPr>
          <p:nvPr>
            <p:ph type="sldNum" sz="quarter" idx="5"/>
          </p:nvPr>
        </p:nvSpPr>
        <p:spPr/>
        <p:txBody>
          <a:bodyPr/>
          <a:lstStyle/>
          <a:p>
            <a:fld id="{29B881A5-75B5-4E30-80D8-21DA52E02E8B}" type="slidenum">
              <a:rPr lang="en-US" smtClean="0"/>
              <a:t>79</a:t>
            </a:fld>
            <a:endParaRPr lang="en-US"/>
          </a:p>
        </p:txBody>
      </p:sp>
    </p:spTree>
    <p:extLst>
      <p:ext uri="{BB962C8B-B14F-4D97-AF65-F5344CB8AC3E}">
        <p14:creationId xmlns:p14="http://schemas.microsoft.com/office/powerpoint/2010/main" val="24960192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80</a:t>
            </a:fld>
            <a:endParaRPr lang="en-US"/>
          </a:p>
        </p:txBody>
      </p:sp>
    </p:spTree>
    <p:extLst>
      <p:ext uri="{BB962C8B-B14F-4D97-AF65-F5344CB8AC3E}">
        <p14:creationId xmlns:p14="http://schemas.microsoft.com/office/powerpoint/2010/main" val="17707971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Samson had to identify with the jawbone…</a:t>
            </a:r>
          </a:p>
          <a:p>
            <a:endParaRPr lang="en-US" dirty="0"/>
          </a:p>
          <a:p>
            <a:r>
              <a:rPr lang="en-US" dirty="0"/>
              <a:t>Type of Christ (the lamb) – took on our nature (flesh and blood) and redeemed us.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Types the deliverance if the nation was ruled by Yahweh</a:t>
            </a:r>
          </a:p>
          <a:p>
            <a:endParaRPr lang="en-US" dirty="0"/>
          </a:p>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81</a:t>
            </a:fld>
            <a:endParaRPr lang="en-US"/>
          </a:p>
        </p:txBody>
      </p:sp>
    </p:spTree>
    <p:extLst>
      <p:ext uri="{BB962C8B-B14F-4D97-AF65-F5344CB8AC3E}">
        <p14:creationId xmlns:p14="http://schemas.microsoft.com/office/powerpoint/2010/main" val="20846988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82</a:t>
            </a:fld>
            <a:endParaRPr lang="en-US"/>
          </a:p>
        </p:txBody>
      </p:sp>
    </p:spTree>
    <p:extLst>
      <p:ext uri="{BB962C8B-B14F-4D97-AF65-F5344CB8AC3E}">
        <p14:creationId xmlns:p14="http://schemas.microsoft.com/office/powerpoint/2010/main" val="15403549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Poetry</a:t>
            </a:r>
          </a:p>
          <a:p>
            <a:r>
              <a:rPr lang="en-US" dirty="0"/>
              <a:t>Also relaying a very human emotion (valid feeling)!</a:t>
            </a:r>
          </a:p>
          <a:p>
            <a:endParaRPr lang="en-US" dirty="0"/>
          </a:p>
          <a:p>
            <a:r>
              <a:rPr lang="en-US" dirty="0"/>
              <a:t>Practical application – we take credit for much of what God gives us</a:t>
            </a:r>
          </a:p>
          <a:p>
            <a:endParaRPr lang="en-US" dirty="0"/>
          </a:p>
          <a:p>
            <a:r>
              <a:rPr lang="en-US" dirty="0"/>
              <a:t>V17 – cast away the Jawbone (threw it away) YUCK!</a:t>
            </a:r>
          </a:p>
          <a:p>
            <a:endParaRPr lang="en-US" dirty="0"/>
          </a:p>
          <a:p>
            <a:r>
              <a:rPr lang="en-US" dirty="0"/>
              <a:t>Becomes thirsty – dries out like the jawbone, because he has failed to acknowledge God</a:t>
            </a:r>
          </a:p>
        </p:txBody>
      </p:sp>
      <p:sp>
        <p:nvSpPr>
          <p:cNvPr id="4" name="Slide Number Placeholder 3"/>
          <p:cNvSpPr>
            <a:spLocks noGrp="1"/>
          </p:cNvSpPr>
          <p:nvPr>
            <p:ph type="sldNum" sz="quarter" idx="5"/>
          </p:nvPr>
        </p:nvSpPr>
        <p:spPr/>
        <p:txBody>
          <a:bodyPr/>
          <a:lstStyle/>
          <a:p>
            <a:fld id="{29B881A5-75B5-4E30-80D8-21DA52E02E8B}" type="slidenum">
              <a:rPr lang="en-US" smtClean="0"/>
              <a:t>83</a:t>
            </a:fld>
            <a:endParaRPr lang="en-US"/>
          </a:p>
        </p:txBody>
      </p:sp>
    </p:spTree>
    <p:extLst>
      <p:ext uri="{BB962C8B-B14F-4D97-AF65-F5344CB8AC3E}">
        <p14:creationId xmlns:p14="http://schemas.microsoft.com/office/powerpoint/2010/main" val="22853448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Life returns to the jawbone (fountain of life) – the battle against the internal philistine had to be sustained by living waters (the word).</a:t>
            </a:r>
          </a:p>
          <a:p>
            <a:endParaRPr lang="en-US" dirty="0"/>
          </a:p>
          <a:p>
            <a:r>
              <a:rPr lang="en-US" dirty="0"/>
              <a:t>The donkey (Israel) could not be discarded – had to work with it. HE was their deliverer!</a:t>
            </a:r>
          </a:p>
          <a:p>
            <a:endParaRPr lang="en-US" dirty="0"/>
          </a:p>
          <a:p>
            <a:r>
              <a:rPr lang="en-US" b="1" dirty="0"/>
              <a:t>John 4:14 </a:t>
            </a:r>
            <a:r>
              <a:rPr lang="en-US" dirty="0"/>
              <a:t>But whosoever </a:t>
            </a:r>
            <a:r>
              <a:rPr lang="en-US" dirty="0" err="1"/>
              <a:t>drinketh</a:t>
            </a:r>
            <a:r>
              <a:rPr lang="en-US" dirty="0"/>
              <a:t> of the water that I shall give him shall never thirst; but the water that I shall give him shall be in him a well </a:t>
            </a:r>
            <a:r>
              <a:rPr lang="en-US" b="1" dirty="0"/>
              <a:t>of water springing up into everlasting life.</a:t>
            </a:r>
          </a:p>
          <a:p>
            <a:endParaRPr lang="en-US" b="1" dirty="0"/>
          </a:p>
          <a:p>
            <a:r>
              <a:rPr lang="en-US" b="0" dirty="0"/>
              <a:t>The water would come from his body of flesh:</a:t>
            </a:r>
          </a:p>
          <a:p>
            <a:endParaRPr lang="en-US" b="1" dirty="0"/>
          </a:p>
          <a:p>
            <a:r>
              <a:rPr lang="en-US" b="1" dirty="0"/>
              <a:t>John 19:</a:t>
            </a:r>
            <a:r>
              <a:rPr lang="en-US" baseline="30000" dirty="0"/>
              <a:t>34 </a:t>
            </a:r>
            <a:r>
              <a:rPr lang="en-US" dirty="0"/>
              <a:t>But one of the soldiers with a spear pierced his side, and forthwith came there out blood and </a:t>
            </a:r>
            <a:r>
              <a:rPr lang="en-US" b="1" dirty="0"/>
              <a:t>water</a:t>
            </a:r>
            <a:r>
              <a:rPr lang="en-US" dirty="0"/>
              <a:t>.</a:t>
            </a:r>
            <a:endParaRPr lang="en-US" b="1" dirty="0"/>
          </a:p>
        </p:txBody>
      </p:sp>
      <p:sp>
        <p:nvSpPr>
          <p:cNvPr id="4" name="Slide Number Placeholder 3"/>
          <p:cNvSpPr>
            <a:spLocks noGrp="1"/>
          </p:cNvSpPr>
          <p:nvPr>
            <p:ph type="sldNum" sz="quarter" idx="5"/>
          </p:nvPr>
        </p:nvSpPr>
        <p:spPr/>
        <p:txBody>
          <a:bodyPr/>
          <a:lstStyle/>
          <a:p>
            <a:fld id="{29B881A5-75B5-4E30-80D8-21DA52E02E8B}" type="slidenum">
              <a:rPr lang="en-US" smtClean="0"/>
              <a:t>84</a:t>
            </a:fld>
            <a:endParaRPr lang="en-US"/>
          </a:p>
        </p:txBody>
      </p:sp>
    </p:spTree>
    <p:extLst>
      <p:ext uri="{BB962C8B-B14F-4D97-AF65-F5344CB8AC3E}">
        <p14:creationId xmlns:p14="http://schemas.microsoft.com/office/powerpoint/2010/main" val="17461583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85</a:t>
            </a:fld>
            <a:endParaRPr lang="en-US"/>
          </a:p>
        </p:txBody>
      </p:sp>
    </p:spTree>
    <p:extLst>
      <p:ext uri="{BB962C8B-B14F-4D97-AF65-F5344CB8AC3E}">
        <p14:creationId xmlns:p14="http://schemas.microsoft.com/office/powerpoint/2010/main" val="68106757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Abraham believed that God could raise his son – that Death couldn’t hold him.</a:t>
            </a:r>
          </a:p>
          <a:p>
            <a:r>
              <a:rPr lang="en-US" dirty="0"/>
              <a:t>So his own seed is promised to be the one to vanquish death’s power!</a:t>
            </a:r>
          </a:p>
        </p:txBody>
      </p:sp>
      <p:sp>
        <p:nvSpPr>
          <p:cNvPr id="4" name="Slide Number Placeholder 3"/>
          <p:cNvSpPr>
            <a:spLocks noGrp="1"/>
          </p:cNvSpPr>
          <p:nvPr>
            <p:ph type="sldNum" sz="quarter" idx="5"/>
          </p:nvPr>
        </p:nvSpPr>
        <p:spPr/>
        <p:txBody>
          <a:bodyPr/>
          <a:lstStyle/>
          <a:p>
            <a:fld id="{29B881A5-75B5-4E30-80D8-21DA52E02E8B}" type="slidenum">
              <a:rPr lang="en-US" smtClean="0"/>
              <a:t>95</a:t>
            </a:fld>
            <a:endParaRPr lang="en-US"/>
          </a:p>
        </p:txBody>
      </p:sp>
    </p:spTree>
    <p:extLst>
      <p:ext uri="{BB962C8B-B14F-4D97-AF65-F5344CB8AC3E}">
        <p14:creationId xmlns:p14="http://schemas.microsoft.com/office/powerpoint/2010/main" val="17284569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City of the dust (Philistine)</a:t>
            </a:r>
          </a:p>
        </p:txBody>
      </p:sp>
      <p:sp>
        <p:nvSpPr>
          <p:cNvPr id="4" name="Slide Number Placeholder 3"/>
          <p:cNvSpPr>
            <a:spLocks noGrp="1"/>
          </p:cNvSpPr>
          <p:nvPr>
            <p:ph type="sldNum" sz="quarter" idx="5"/>
          </p:nvPr>
        </p:nvSpPr>
        <p:spPr/>
        <p:txBody>
          <a:bodyPr/>
          <a:lstStyle/>
          <a:p>
            <a:fld id="{29B881A5-75B5-4E30-80D8-21DA52E02E8B}" type="slidenum">
              <a:rPr lang="en-US" smtClean="0"/>
              <a:t>98</a:t>
            </a:fld>
            <a:endParaRPr lang="en-US"/>
          </a:p>
        </p:txBody>
      </p:sp>
    </p:spTree>
    <p:extLst>
      <p:ext uri="{BB962C8B-B14F-4D97-AF65-F5344CB8AC3E}">
        <p14:creationId xmlns:p14="http://schemas.microsoft.com/office/powerpoint/2010/main" val="1977951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hint of what will eventually bring him down…</a:t>
            </a:r>
          </a:p>
          <a:p>
            <a:r>
              <a:rPr lang="en-US" dirty="0"/>
              <a:t>Acts 13:36 Corruption of David</a:t>
            </a:r>
          </a:p>
        </p:txBody>
      </p:sp>
      <p:sp>
        <p:nvSpPr>
          <p:cNvPr id="4" name="Slide Number Placeholder 3"/>
          <p:cNvSpPr>
            <a:spLocks noGrp="1"/>
          </p:cNvSpPr>
          <p:nvPr>
            <p:ph type="sldNum" sz="quarter" idx="5"/>
          </p:nvPr>
        </p:nvSpPr>
        <p:spPr/>
        <p:txBody>
          <a:bodyPr/>
          <a:lstStyle/>
          <a:p>
            <a:fld id="{29B881A5-75B5-4E30-80D8-21DA52E02E8B}" type="slidenum">
              <a:rPr lang="en-US" smtClean="0"/>
              <a:t>99</a:t>
            </a:fld>
            <a:endParaRPr lang="en-US"/>
          </a:p>
        </p:txBody>
      </p:sp>
    </p:spTree>
    <p:extLst>
      <p:ext uri="{BB962C8B-B14F-4D97-AF65-F5344CB8AC3E}">
        <p14:creationId xmlns:p14="http://schemas.microsoft.com/office/powerpoint/2010/main" val="13008060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He’s not getting out! This is a one way trip</a:t>
            </a:r>
          </a:p>
        </p:txBody>
      </p:sp>
      <p:sp>
        <p:nvSpPr>
          <p:cNvPr id="4" name="Slide Number Placeholder 3"/>
          <p:cNvSpPr>
            <a:spLocks noGrp="1"/>
          </p:cNvSpPr>
          <p:nvPr>
            <p:ph type="sldNum" sz="quarter" idx="5"/>
          </p:nvPr>
        </p:nvSpPr>
        <p:spPr/>
        <p:txBody>
          <a:bodyPr/>
          <a:lstStyle/>
          <a:p>
            <a:fld id="{29B881A5-75B5-4E30-80D8-21DA52E02E8B}" type="slidenum">
              <a:rPr lang="en-US" smtClean="0"/>
              <a:t>100</a:t>
            </a:fld>
            <a:endParaRPr lang="en-US"/>
          </a:p>
        </p:txBody>
      </p:sp>
    </p:spTree>
    <p:extLst>
      <p:ext uri="{BB962C8B-B14F-4D97-AF65-F5344CB8AC3E}">
        <p14:creationId xmlns:p14="http://schemas.microsoft.com/office/powerpoint/2010/main" val="36099227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Sleeping – horizontal – Death</a:t>
            </a:r>
          </a:p>
          <a:p>
            <a:r>
              <a:rPr lang="en-US" sz="1800" dirty="0"/>
              <a:t>Arose – resurrection</a:t>
            </a:r>
          </a:p>
          <a:p>
            <a:endParaRPr lang="en-US" sz="1800" dirty="0"/>
          </a:p>
          <a:p>
            <a:r>
              <a:rPr lang="en-US" sz="1800" dirty="0"/>
              <a:t>And many of them that sleep in the </a:t>
            </a:r>
            <a:r>
              <a:rPr lang="en-US" sz="1800" b="1" dirty="0"/>
              <a:t>dust</a:t>
            </a:r>
            <a:r>
              <a:rPr lang="en-US" sz="1800" dirty="0"/>
              <a:t> of the earth </a:t>
            </a:r>
            <a:r>
              <a:rPr lang="en-US" sz="1800" b="1" dirty="0"/>
              <a:t>shall awake</a:t>
            </a:r>
            <a:r>
              <a:rPr lang="en-US" sz="1800" dirty="0"/>
              <a:t>, some to everlasting life, and some to shame </a:t>
            </a:r>
            <a:r>
              <a:rPr lang="en-US" sz="1800" i="1" dirty="0"/>
              <a:t>and</a:t>
            </a:r>
            <a:r>
              <a:rPr lang="en-US" sz="1800" dirty="0"/>
              <a:t> everlasting contempt. Daniel 12:2</a:t>
            </a:r>
          </a:p>
          <a:p>
            <a:endParaRPr lang="en-US" sz="1800" dirty="0"/>
          </a:p>
          <a:p>
            <a:r>
              <a:rPr lang="en-US" sz="1800" dirty="0"/>
              <a:t>Thy dead </a:t>
            </a:r>
            <a:r>
              <a:rPr lang="en-US" sz="1800" i="1" dirty="0"/>
              <a:t>men</a:t>
            </a:r>
            <a:r>
              <a:rPr lang="en-US" sz="1800" dirty="0"/>
              <a:t> shall live, </a:t>
            </a:r>
            <a:r>
              <a:rPr lang="en-US" sz="1800" b="1" i="1" dirty="0"/>
              <a:t>together with</a:t>
            </a:r>
            <a:r>
              <a:rPr lang="en-US" sz="1800" b="1" dirty="0"/>
              <a:t> my dead body shall they arise</a:t>
            </a:r>
            <a:r>
              <a:rPr lang="en-US" sz="1800" dirty="0"/>
              <a:t>. </a:t>
            </a:r>
            <a:r>
              <a:rPr lang="en-US" sz="1800" b="1" dirty="0"/>
              <a:t>Awake </a:t>
            </a:r>
            <a:r>
              <a:rPr lang="en-US" sz="1800" dirty="0"/>
              <a:t>and sing, ye that </a:t>
            </a:r>
            <a:r>
              <a:rPr lang="en-US" sz="1800" b="1" dirty="0"/>
              <a:t>dwell in dust</a:t>
            </a:r>
            <a:r>
              <a:rPr lang="en-US" sz="1800" dirty="0"/>
              <a:t>: for thy dew </a:t>
            </a:r>
            <a:r>
              <a:rPr lang="en-US" sz="1800" i="1" dirty="0"/>
              <a:t>is as</a:t>
            </a:r>
            <a:r>
              <a:rPr lang="en-US" sz="1800" dirty="0"/>
              <a:t> the dew of herbs, and the earth shall cast out the dead. Isa 26:19</a:t>
            </a:r>
          </a:p>
        </p:txBody>
      </p:sp>
      <p:sp>
        <p:nvSpPr>
          <p:cNvPr id="4" name="Slide Number Placeholder 3"/>
          <p:cNvSpPr>
            <a:spLocks noGrp="1"/>
          </p:cNvSpPr>
          <p:nvPr>
            <p:ph type="sldNum" sz="quarter" idx="5"/>
          </p:nvPr>
        </p:nvSpPr>
        <p:spPr/>
        <p:txBody>
          <a:bodyPr/>
          <a:lstStyle/>
          <a:p>
            <a:fld id="{29B881A5-75B5-4E30-80D8-21DA52E02E8B}" type="slidenum">
              <a:rPr lang="en-US" smtClean="0"/>
              <a:t>101</a:t>
            </a:fld>
            <a:endParaRPr lang="en-US"/>
          </a:p>
        </p:txBody>
      </p:sp>
    </p:spTree>
    <p:extLst>
      <p:ext uri="{BB962C8B-B14F-4D97-AF65-F5344CB8AC3E}">
        <p14:creationId xmlns:p14="http://schemas.microsoft.com/office/powerpoint/2010/main" val="28680935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103</a:t>
            </a:fld>
            <a:endParaRPr lang="en-US"/>
          </a:p>
        </p:txBody>
      </p:sp>
    </p:spTree>
    <p:extLst>
      <p:ext uri="{BB962C8B-B14F-4D97-AF65-F5344CB8AC3E}">
        <p14:creationId xmlns:p14="http://schemas.microsoft.com/office/powerpoint/2010/main" val="1628096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 Godliness and knowledge of him that hath called us</a:t>
            </a:r>
          </a:p>
        </p:txBody>
      </p:sp>
      <p:sp>
        <p:nvSpPr>
          <p:cNvPr id="4" name="Slide Number Placeholder 3"/>
          <p:cNvSpPr>
            <a:spLocks noGrp="1"/>
          </p:cNvSpPr>
          <p:nvPr>
            <p:ph type="sldNum" sz="quarter" idx="5"/>
          </p:nvPr>
        </p:nvSpPr>
        <p:spPr/>
        <p:txBody>
          <a:bodyPr/>
          <a:lstStyle/>
          <a:p>
            <a:fld id="{29B881A5-75B5-4E30-80D8-21DA52E02E8B}" type="slidenum">
              <a:rPr lang="en-US" smtClean="0"/>
              <a:t>104</a:t>
            </a:fld>
            <a:endParaRPr lang="en-US"/>
          </a:p>
        </p:txBody>
      </p:sp>
    </p:spTree>
    <p:extLst>
      <p:ext uri="{BB962C8B-B14F-4D97-AF65-F5344CB8AC3E}">
        <p14:creationId xmlns:p14="http://schemas.microsoft.com/office/powerpoint/2010/main" val="37991654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Sorek</a:t>
            </a:r>
            <a:r>
              <a:rPr lang="en-US" dirty="0"/>
              <a:t> – Noble Vine </a:t>
            </a:r>
          </a:p>
          <a:p>
            <a:endParaRPr lang="en-US" dirty="0"/>
          </a:p>
          <a:p>
            <a:r>
              <a:rPr lang="en-US" dirty="0"/>
              <a:t>Back in the vineyard</a:t>
            </a:r>
          </a:p>
        </p:txBody>
      </p:sp>
      <p:sp>
        <p:nvSpPr>
          <p:cNvPr id="4" name="Slide Number Placeholder 3"/>
          <p:cNvSpPr>
            <a:spLocks noGrp="1"/>
          </p:cNvSpPr>
          <p:nvPr>
            <p:ph type="sldNum" sz="quarter" idx="5"/>
          </p:nvPr>
        </p:nvSpPr>
        <p:spPr/>
        <p:txBody>
          <a:bodyPr/>
          <a:lstStyle/>
          <a:p>
            <a:fld id="{29B881A5-75B5-4E30-80D8-21DA52E02E8B}" type="slidenum">
              <a:rPr lang="en-US" smtClean="0"/>
              <a:t>106</a:t>
            </a:fld>
            <a:endParaRPr lang="en-US"/>
          </a:p>
        </p:txBody>
      </p:sp>
    </p:spTree>
    <p:extLst>
      <p:ext uri="{BB962C8B-B14F-4D97-AF65-F5344CB8AC3E}">
        <p14:creationId xmlns:p14="http://schemas.microsoft.com/office/powerpoint/2010/main" val="37025238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Lived close to </a:t>
            </a:r>
            <a:r>
              <a:rPr lang="en-US" dirty="0" err="1"/>
              <a:t>Ekron</a:t>
            </a:r>
            <a:r>
              <a:rPr lang="en-US" dirty="0"/>
              <a:t> – had a relationship with the lords of the philistines</a:t>
            </a:r>
          </a:p>
        </p:txBody>
      </p:sp>
      <p:sp>
        <p:nvSpPr>
          <p:cNvPr id="4" name="Slide Number Placeholder 3"/>
          <p:cNvSpPr>
            <a:spLocks noGrp="1"/>
          </p:cNvSpPr>
          <p:nvPr>
            <p:ph type="sldNum" sz="quarter" idx="5"/>
          </p:nvPr>
        </p:nvSpPr>
        <p:spPr/>
        <p:txBody>
          <a:bodyPr/>
          <a:lstStyle/>
          <a:p>
            <a:fld id="{29B881A5-75B5-4E30-80D8-21DA52E02E8B}" type="slidenum">
              <a:rPr lang="en-US" smtClean="0"/>
              <a:t>107</a:t>
            </a:fld>
            <a:endParaRPr lang="en-US"/>
          </a:p>
        </p:txBody>
      </p:sp>
    </p:spTree>
    <p:extLst>
      <p:ext uri="{BB962C8B-B14F-4D97-AF65-F5344CB8AC3E}">
        <p14:creationId xmlns:p14="http://schemas.microsoft.com/office/powerpoint/2010/main" val="28150905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Samson moves to join himself to a harlot</a:t>
            </a:r>
          </a:p>
          <a:p>
            <a:r>
              <a:rPr lang="en-US" dirty="0"/>
              <a:t>1 Corinthians 6:15-20 </a:t>
            </a:r>
          </a:p>
        </p:txBody>
      </p:sp>
      <p:sp>
        <p:nvSpPr>
          <p:cNvPr id="4" name="Slide Number Placeholder 3"/>
          <p:cNvSpPr>
            <a:spLocks noGrp="1"/>
          </p:cNvSpPr>
          <p:nvPr>
            <p:ph type="sldNum" sz="quarter" idx="5"/>
          </p:nvPr>
        </p:nvSpPr>
        <p:spPr/>
        <p:txBody>
          <a:bodyPr/>
          <a:lstStyle/>
          <a:p>
            <a:fld id="{29B881A5-75B5-4E30-80D8-21DA52E02E8B}" type="slidenum">
              <a:rPr lang="en-US" smtClean="0"/>
              <a:t>108</a:t>
            </a:fld>
            <a:endParaRPr lang="en-US"/>
          </a:p>
        </p:txBody>
      </p:sp>
    </p:spTree>
    <p:extLst>
      <p:ext uri="{BB962C8B-B14F-4D97-AF65-F5344CB8AC3E}">
        <p14:creationId xmlns:p14="http://schemas.microsoft.com/office/powerpoint/2010/main" val="40125827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Clearly didn’t have to be huge – true</a:t>
            </a:r>
          </a:p>
          <a:p>
            <a:r>
              <a:rPr lang="en-US" dirty="0"/>
              <a:t>Strength was SUPERHUMAN</a:t>
            </a:r>
          </a:p>
          <a:p>
            <a:endParaRPr lang="en-US" dirty="0"/>
          </a:p>
          <a:p>
            <a:r>
              <a:rPr lang="en-US" dirty="0"/>
              <a:t>Simple answer – </a:t>
            </a:r>
            <a:r>
              <a:rPr lang="en-US" b="1" dirty="0"/>
              <a:t>God strengthens me</a:t>
            </a:r>
          </a:p>
          <a:p>
            <a:r>
              <a:rPr lang="en-US" dirty="0"/>
              <a:t>But – the answer to her question was an inditement of his own behavior. How could he give her the answer and remain in an honest relationship with this woman.</a:t>
            </a:r>
          </a:p>
          <a:p>
            <a:r>
              <a:rPr lang="en-US" dirty="0"/>
              <a:t>HE loved her more than he loved God</a:t>
            </a:r>
          </a:p>
          <a:p>
            <a:endParaRPr lang="en-US" dirty="0"/>
          </a:p>
          <a:p>
            <a:r>
              <a:rPr lang="en-US" dirty="0"/>
              <a:t>Summarize the sequence of </a:t>
            </a:r>
            <a:r>
              <a:rPr lang="en-US" dirty="0" err="1"/>
              <a:t>testings</a:t>
            </a:r>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109</a:t>
            </a:fld>
            <a:endParaRPr lang="en-US"/>
          </a:p>
        </p:txBody>
      </p:sp>
    </p:spTree>
    <p:extLst>
      <p:ext uri="{BB962C8B-B14F-4D97-AF65-F5344CB8AC3E}">
        <p14:creationId xmlns:p14="http://schemas.microsoft.com/office/powerpoint/2010/main" val="41537586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Verses 15 - 17</a:t>
            </a:r>
          </a:p>
        </p:txBody>
      </p:sp>
      <p:sp>
        <p:nvSpPr>
          <p:cNvPr id="4" name="Slide Number Placeholder 3"/>
          <p:cNvSpPr>
            <a:spLocks noGrp="1"/>
          </p:cNvSpPr>
          <p:nvPr>
            <p:ph type="sldNum" sz="quarter" idx="5"/>
          </p:nvPr>
        </p:nvSpPr>
        <p:spPr/>
        <p:txBody>
          <a:bodyPr/>
          <a:lstStyle/>
          <a:p>
            <a:fld id="{29B881A5-75B5-4E30-80D8-21DA52E02E8B}" type="slidenum">
              <a:rPr lang="en-US" smtClean="0"/>
              <a:t>110</a:t>
            </a:fld>
            <a:endParaRPr lang="en-US"/>
          </a:p>
        </p:txBody>
      </p:sp>
    </p:spTree>
    <p:extLst>
      <p:ext uri="{BB962C8B-B14F-4D97-AF65-F5344CB8AC3E}">
        <p14:creationId xmlns:p14="http://schemas.microsoft.com/office/powerpoint/2010/main" val="14514094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 didn’t want to be delivered from the philistines!</a:t>
            </a:r>
          </a:p>
          <a:p>
            <a:endParaRPr lang="en-US" dirty="0"/>
          </a:p>
          <a:p>
            <a:r>
              <a:rPr lang="en-US" dirty="0"/>
              <a:t>Shave: </a:t>
            </a:r>
            <a:r>
              <a:rPr lang="en-US" b="1" dirty="0"/>
              <a:t>fig. to devastate or lay waste</a:t>
            </a:r>
          </a:p>
          <a:p>
            <a:endParaRPr lang="en-US" dirty="0"/>
          </a:p>
          <a:p>
            <a:r>
              <a:rPr lang="en-US" dirty="0"/>
              <a:t>Physically ended a relationship that had withered</a:t>
            </a:r>
          </a:p>
          <a:p>
            <a:endParaRPr lang="en-US" dirty="0"/>
          </a:p>
          <a:p>
            <a:r>
              <a:rPr lang="en-US" b="1" dirty="0"/>
              <a:t>John 15:1,2,5 </a:t>
            </a:r>
            <a:r>
              <a:rPr lang="en-US" dirty="0"/>
              <a:t>I am the true vine, and my Father is the husbandman. Every branch in me that </a:t>
            </a:r>
            <a:r>
              <a:rPr lang="en-US" dirty="0" err="1"/>
              <a:t>beareth</a:t>
            </a:r>
            <a:r>
              <a:rPr lang="en-US" dirty="0"/>
              <a:t> not fruit he taketh away: and every branch that </a:t>
            </a:r>
            <a:r>
              <a:rPr lang="en-US" dirty="0" err="1"/>
              <a:t>beareth</a:t>
            </a:r>
            <a:r>
              <a:rPr lang="en-US" dirty="0"/>
              <a:t> fruit, he </a:t>
            </a:r>
            <a:r>
              <a:rPr lang="en-US" dirty="0" err="1"/>
              <a:t>purgeth</a:t>
            </a:r>
            <a:r>
              <a:rPr lang="en-US" dirty="0"/>
              <a:t> it, that it may bring forth more fruit.</a:t>
            </a:r>
          </a:p>
          <a:p>
            <a:r>
              <a:rPr lang="en-US" b="1" dirty="0"/>
              <a:t>If a man abide not in me</a:t>
            </a:r>
            <a:r>
              <a:rPr lang="en-US" dirty="0"/>
              <a:t>, he is </a:t>
            </a:r>
            <a:r>
              <a:rPr lang="en-US" b="1" dirty="0"/>
              <a:t>cast forth as a branch</a:t>
            </a:r>
            <a:r>
              <a:rPr lang="en-US" dirty="0"/>
              <a:t>, and is withered; and men gather them, and cast them into the fire, and they are burned.</a:t>
            </a:r>
          </a:p>
          <a:p>
            <a:r>
              <a:rPr lang="en-US" dirty="0"/>
              <a:t>(numbers 6 Nazarite vow ending)</a:t>
            </a:r>
          </a:p>
          <a:p>
            <a:endParaRPr lang="en-US" dirty="0"/>
          </a:p>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111</a:t>
            </a:fld>
            <a:endParaRPr lang="en-US"/>
          </a:p>
        </p:txBody>
      </p:sp>
    </p:spTree>
    <p:extLst>
      <p:ext uri="{BB962C8B-B14F-4D97-AF65-F5344CB8AC3E}">
        <p14:creationId xmlns:p14="http://schemas.microsoft.com/office/powerpoint/2010/main" val="38527422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understood God’s grace after his affair with Bathsheba</a:t>
            </a:r>
          </a:p>
        </p:txBody>
      </p:sp>
      <p:sp>
        <p:nvSpPr>
          <p:cNvPr id="4" name="Slide Number Placeholder 3"/>
          <p:cNvSpPr>
            <a:spLocks noGrp="1"/>
          </p:cNvSpPr>
          <p:nvPr>
            <p:ph type="sldNum" sz="quarter" idx="5"/>
          </p:nvPr>
        </p:nvSpPr>
        <p:spPr/>
        <p:txBody>
          <a:bodyPr/>
          <a:lstStyle/>
          <a:p>
            <a:fld id="{29B881A5-75B5-4E30-80D8-21DA52E02E8B}" type="slidenum">
              <a:rPr lang="en-US" smtClean="0"/>
              <a:t>112</a:t>
            </a:fld>
            <a:endParaRPr lang="en-US"/>
          </a:p>
        </p:txBody>
      </p:sp>
    </p:spTree>
    <p:extLst>
      <p:ext uri="{BB962C8B-B14F-4D97-AF65-F5344CB8AC3E}">
        <p14:creationId xmlns:p14="http://schemas.microsoft.com/office/powerpoint/2010/main" val="29661285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Joshua 23:13 – Know for a certainty that the LORD your God will no more drive out any of these nations from before you; </a:t>
            </a:r>
            <a:r>
              <a:rPr lang="en-US" b="1" dirty="0"/>
              <a:t>but they shall be snares and traps unto you, and scourges in your sides, and thorns in your eyes, until ye perish from off this good land which the LORD your God hath given you.</a:t>
            </a:r>
          </a:p>
        </p:txBody>
      </p:sp>
      <p:sp>
        <p:nvSpPr>
          <p:cNvPr id="4" name="Slide Number Placeholder 3"/>
          <p:cNvSpPr>
            <a:spLocks noGrp="1"/>
          </p:cNvSpPr>
          <p:nvPr>
            <p:ph type="sldNum" sz="quarter" idx="5"/>
          </p:nvPr>
        </p:nvSpPr>
        <p:spPr/>
        <p:txBody>
          <a:bodyPr/>
          <a:lstStyle/>
          <a:p>
            <a:fld id="{29B881A5-75B5-4E30-80D8-21DA52E02E8B}" type="slidenum">
              <a:rPr lang="en-US" smtClean="0"/>
              <a:t>113</a:t>
            </a:fld>
            <a:endParaRPr lang="en-US"/>
          </a:p>
        </p:txBody>
      </p:sp>
    </p:spTree>
    <p:extLst>
      <p:ext uri="{BB962C8B-B14F-4D97-AF65-F5344CB8AC3E}">
        <p14:creationId xmlns:p14="http://schemas.microsoft.com/office/powerpoint/2010/main" val="36317676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Compare Proverbs 5</a:t>
            </a:r>
            <a:r>
              <a:rPr lang="en-US" b="1" dirty="0">
                <a:latin typeface="Arial" panose="020B0604020202020204" pitchFamily="34" charset="0"/>
                <a:cs typeface="Arial" panose="020B0604020202020204" pitchFamily="34" charset="0"/>
              </a:rPr>
              <a:t>:</a:t>
            </a:r>
            <a:r>
              <a:rPr lang="en-US" b="1" dirty="0"/>
              <a:t>1-13</a:t>
            </a:r>
          </a:p>
          <a:p>
            <a:r>
              <a:rPr lang="en-US" dirty="0"/>
              <a:t>- Providing for the Philistines (feeding them)</a:t>
            </a:r>
          </a:p>
          <a:p>
            <a:r>
              <a:rPr lang="en-US" dirty="0"/>
              <a:t>- Turned into an ass</a:t>
            </a:r>
          </a:p>
          <a:p>
            <a:r>
              <a:rPr lang="en-US" dirty="0"/>
              <a:t>- Weak</a:t>
            </a:r>
          </a:p>
          <a:p>
            <a:r>
              <a:rPr lang="en-US" dirty="0"/>
              <a:t>- No way out</a:t>
            </a:r>
          </a:p>
          <a:p>
            <a:pPr marL="171450" indent="-171450">
              <a:buFontTx/>
              <a:buChar char="-"/>
            </a:pPr>
            <a:r>
              <a:rPr lang="en-US" dirty="0"/>
              <a:t>Something worse than death has befallen him</a:t>
            </a:r>
          </a:p>
          <a:p>
            <a:pPr marL="171450" indent="-171450">
              <a:buFontTx/>
              <a:buChar char="-"/>
            </a:pPr>
            <a:endParaRPr lang="en-US" dirty="0"/>
          </a:p>
          <a:p>
            <a:pPr marL="0" indent="0">
              <a:buFontTx/>
              <a:buNone/>
            </a:pPr>
            <a:r>
              <a:rPr lang="en-US" b="1" dirty="0"/>
              <a:t>Paradox of Shame</a:t>
            </a:r>
          </a:p>
          <a:p>
            <a:endParaRPr lang="en-US" b="1" dirty="0"/>
          </a:p>
          <a:p>
            <a:r>
              <a:rPr lang="en-US" b="1" dirty="0"/>
              <a:t>Samson outwardly becomes what he had become inwardly – Blind to sin and now slave to it!</a:t>
            </a:r>
          </a:p>
          <a:p>
            <a:endParaRPr lang="en-US" b="1" dirty="0"/>
          </a:p>
          <a:p>
            <a:r>
              <a:rPr lang="en-US" b="1" dirty="0"/>
              <a:t>The tragedy of MAN - sad</a:t>
            </a:r>
          </a:p>
        </p:txBody>
      </p:sp>
      <p:sp>
        <p:nvSpPr>
          <p:cNvPr id="4" name="Slide Number Placeholder 3"/>
          <p:cNvSpPr>
            <a:spLocks noGrp="1"/>
          </p:cNvSpPr>
          <p:nvPr>
            <p:ph type="sldNum" sz="quarter" idx="5"/>
          </p:nvPr>
        </p:nvSpPr>
        <p:spPr/>
        <p:txBody>
          <a:bodyPr/>
          <a:lstStyle/>
          <a:p>
            <a:fld id="{29B881A5-75B5-4E30-80D8-21DA52E02E8B}" type="slidenum">
              <a:rPr lang="en-US" smtClean="0"/>
              <a:t>117</a:t>
            </a:fld>
            <a:endParaRPr lang="en-US"/>
          </a:p>
        </p:txBody>
      </p:sp>
    </p:spTree>
    <p:extLst>
      <p:ext uri="{BB962C8B-B14F-4D97-AF65-F5344CB8AC3E}">
        <p14:creationId xmlns:p14="http://schemas.microsoft.com/office/powerpoint/2010/main" val="30843035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prodigal son – I’m a fool</a:t>
            </a:r>
          </a:p>
          <a:p>
            <a:endParaRPr lang="en-US" dirty="0"/>
          </a:p>
          <a:p>
            <a:r>
              <a:rPr lang="en-US" dirty="0"/>
              <a:t>No magic in his hair – these are spiritual thoughts growing out of his mind</a:t>
            </a:r>
          </a:p>
          <a:p>
            <a:endParaRPr lang="en-US" dirty="0"/>
          </a:p>
          <a:p>
            <a:r>
              <a:rPr lang="en-US" dirty="0"/>
              <a:t>Consequences vs. Punishment</a:t>
            </a:r>
          </a:p>
          <a:p>
            <a:endParaRPr lang="en-US" dirty="0"/>
          </a:p>
          <a:p>
            <a:r>
              <a:rPr lang="en-US" dirty="0"/>
              <a:t>Draw near to me and I will draw near to you.</a:t>
            </a:r>
          </a:p>
        </p:txBody>
      </p:sp>
      <p:sp>
        <p:nvSpPr>
          <p:cNvPr id="4" name="Slide Number Placeholder 3"/>
          <p:cNvSpPr>
            <a:spLocks noGrp="1"/>
          </p:cNvSpPr>
          <p:nvPr>
            <p:ph type="sldNum" sz="quarter" idx="5"/>
          </p:nvPr>
        </p:nvSpPr>
        <p:spPr/>
        <p:txBody>
          <a:bodyPr/>
          <a:lstStyle/>
          <a:p>
            <a:fld id="{29B881A5-75B5-4E30-80D8-21DA52E02E8B}" type="slidenum">
              <a:rPr lang="en-US" smtClean="0"/>
              <a:t>118</a:t>
            </a:fld>
            <a:endParaRPr lang="en-US"/>
          </a:p>
        </p:txBody>
      </p:sp>
    </p:spTree>
    <p:extLst>
      <p:ext uri="{BB962C8B-B14F-4D97-AF65-F5344CB8AC3E}">
        <p14:creationId xmlns:p14="http://schemas.microsoft.com/office/powerpoint/2010/main" val="227043269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V 23-27</a:t>
            </a:r>
          </a:p>
          <a:p>
            <a:endParaRPr lang="en-US" b="1" dirty="0"/>
          </a:p>
          <a:p>
            <a:r>
              <a:rPr lang="en-US" b="1" dirty="0"/>
              <a:t>Psalm 22:1-11,13</a:t>
            </a:r>
          </a:p>
          <a:p>
            <a:endParaRPr lang="en-US" b="1" dirty="0"/>
          </a:p>
          <a:p>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119</a:t>
            </a:fld>
            <a:endParaRPr lang="en-US"/>
          </a:p>
        </p:txBody>
      </p:sp>
    </p:spTree>
    <p:extLst>
      <p:ext uri="{BB962C8B-B14F-4D97-AF65-F5344CB8AC3E}">
        <p14:creationId xmlns:p14="http://schemas.microsoft.com/office/powerpoint/2010/main" val="224819094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Calls unto – contrast calls upon (15:18) – calls out (I believe he calls out – why be silent?!, he is not ashamed of his God!)</a:t>
            </a:r>
          </a:p>
          <a:p>
            <a:endParaRPr lang="en-US" dirty="0"/>
          </a:p>
          <a:p>
            <a:r>
              <a:rPr lang="en-US" dirty="0"/>
              <a:t>He now intimately knows that GOD is the source of strength</a:t>
            </a:r>
          </a:p>
          <a:p>
            <a:endParaRPr lang="en-US" dirty="0"/>
          </a:p>
          <a:p>
            <a:r>
              <a:rPr lang="en-US" dirty="0"/>
              <a:t>One of his two eyes – he knew he deserved to lose one of them. Matthew 5:29 “And if thy right </a:t>
            </a:r>
            <a:r>
              <a:rPr lang="en-US" b="1" dirty="0"/>
              <a:t>eye</a:t>
            </a:r>
            <a:r>
              <a:rPr lang="en-US" dirty="0"/>
              <a:t> </a:t>
            </a:r>
            <a:r>
              <a:rPr lang="en-US" b="1" dirty="0"/>
              <a:t>offend</a:t>
            </a:r>
            <a:r>
              <a:rPr lang="en-US" dirty="0"/>
              <a:t> thee, pluck it out, and cast it from thee: for it is profitable for thee that one of thy members should perish, and not that thy whole body should be cast into hell.”</a:t>
            </a:r>
          </a:p>
          <a:p>
            <a:endParaRPr lang="en-US" dirty="0"/>
          </a:p>
          <a:p>
            <a:r>
              <a:rPr lang="en-US" dirty="0"/>
              <a:t>Prodigal son – he turn around and the father is there (I am no longer worthy to be called your son)</a:t>
            </a:r>
          </a:p>
          <a:p>
            <a:endParaRPr lang="en-US" dirty="0"/>
          </a:p>
          <a:p>
            <a:r>
              <a:rPr lang="en-US" dirty="0"/>
              <a:t>My Grace is sufficient for you: for My strength is made perfect in weakness (2 Cor 12:9-11)</a:t>
            </a:r>
          </a:p>
          <a:p>
            <a:endParaRPr lang="en-US" dirty="0"/>
          </a:p>
          <a:p>
            <a:r>
              <a:rPr lang="en-US" dirty="0"/>
              <a:t>Christ the weak (physically) – destroyed the roaring lion, broke through the gates of the enemy, and achieved his greatest victory in his own death – that in dying for others, he saved himself.</a:t>
            </a:r>
          </a:p>
        </p:txBody>
      </p:sp>
      <p:sp>
        <p:nvSpPr>
          <p:cNvPr id="4" name="Slide Number Placeholder 3"/>
          <p:cNvSpPr>
            <a:spLocks noGrp="1"/>
          </p:cNvSpPr>
          <p:nvPr>
            <p:ph type="sldNum" sz="quarter" idx="5"/>
          </p:nvPr>
        </p:nvSpPr>
        <p:spPr/>
        <p:txBody>
          <a:bodyPr/>
          <a:lstStyle/>
          <a:p>
            <a:fld id="{29B881A5-75B5-4E30-80D8-21DA52E02E8B}" type="slidenum">
              <a:rPr lang="en-US" smtClean="0"/>
              <a:t>120</a:t>
            </a:fld>
            <a:endParaRPr lang="en-US"/>
          </a:p>
        </p:txBody>
      </p:sp>
    </p:spTree>
    <p:extLst>
      <p:ext uri="{BB962C8B-B14F-4D97-AF65-F5344CB8AC3E}">
        <p14:creationId xmlns:p14="http://schemas.microsoft.com/office/powerpoint/2010/main" val="5850236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die with the Philistines – I belong here, I am no better than them, I deserve to die!</a:t>
            </a:r>
          </a:p>
          <a:p>
            <a:endParaRPr lang="en-US" dirty="0"/>
          </a:p>
          <a:p>
            <a:r>
              <a:rPr lang="en-US" b="1" dirty="0"/>
              <a:t>Bowed</a:t>
            </a:r>
            <a:r>
              <a:rPr lang="en-US" dirty="0"/>
              <a:t> (yielded) with might – </a:t>
            </a:r>
            <a:r>
              <a:rPr lang="en-US" b="1" dirty="0"/>
              <a:t>it is finished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Matthew 27:50 Jesus, when he had cried again with a loud voice, </a:t>
            </a:r>
            <a:r>
              <a:rPr lang="en-US" b="1" dirty="0"/>
              <a:t>yielded</a:t>
            </a:r>
            <a:r>
              <a:rPr lang="en-US" dirty="0"/>
              <a:t> up the ghost.</a:t>
            </a:r>
          </a:p>
          <a:p>
            <a:endParaRPr lang="en-US" dirty="0"/>
          </a:p>
          <a:p>
            <a:r>
              <a:rPr lang="en-US" dirty="0"/>
              <a:t>God finishes His Story in the life of Samson</a:t>
            </a:r>
          </a:p>
          <a:p>
            <a:r>
              <a:rPr lang="en-US" dirty="0"/>
              <a:t>What a privilege, what an honor – that the master story teller, write his story into the life he has given us.</a:t>
            </a:r>
          </a:p>
          <a:p>
            <a:endParaRPr lang="en-US" dirty="0"/>
          </a:p>
          <a:p>
            <a:r>
              <a:rPr lang="en-US" dirty="0"/>
              <a:t>Hebrews 11:32-40</a:t>
            </a:r>
          </a:p>
          <a:p>
            <a:endParaRPr lang="en-US" dirty="0"/>
          </a:p>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121</a:t>
            </a:fld>
            <a:endParaRPr lang="en-US"/>
          </a:p>
        </p:txBody>
      </p:sp>
    </p:spTree>
    <p:extLst>
      <p:ext uri="{BB962C8B-B14F-4D97-AF65-F5344CB8AC3E}">
        <p14:creationId xmlns:p14="http://schemas.microsoft.com/office/powerpoint/2010/main" val="34131744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strength is made perfect in weakness</a:t>
            </a:r>
          </a:p>
          <a:p>
            <a:endParaRPr lang="en-US" dirty="0"/>
          </a:p>
          <a:p>
            <a:r>
              <a:rPr lang="en-US" dirty="0"/>
              <a:t>God’s mercy as his primary characteristic – the first one we meet</a:t>
            </a:r>
          </a:p>
          <a:p>
            <a:endParaRPr lang="en-US" dirty="0"/>
          </a:p>
          <a:p>
            <a:r>
              <a:rPr lang="en-US" dirty="0"/>
              <a:t>He’s paid dearly for your redemption – and that grace is enough even for your sin and mine.</a:t>
            </a:r>
          </a:p>
          <a:p>
            <a:r>
              <a:rPr lang="en-US" dirty="0"/>
              <a:t>But you have to call out to him, you have to turn around – he’ll come the rest of the way!</a:t>
            </a:r>
          </a:p>
          <a:p>
            <a:endParaRPr lang="en-US" dirty="0"/>
          </a:p>
          <a:p>
            <a:endParaRPr lang="en-US" dirty="0"/>
          </a:p>
        </p:txBody>
      </p:sp>
      <p:sp>
        <p:nvSpPr>
          <p:cNvPr id="4" name="Slide Number Placeholder 3"/>
          <p:cNvSpPr>
            <a:spLocks noGrp="1"/>
          </p:cNvSpPr>
          <p:nvPr>
            <p:ph type="sldNum" sz="quarter" idx="5"/>
          </p:nvPr>
        </p:nvSpPr>
        <p:spPr/>
        <p:txBody>
          <a:bodyPr/>
          <a:lstStyle/>
          <a:p>
            <a:fld id="{29B881A5-75B5-4E30-80D8-21DA52E02E8B}" type="slidenum">
              <a:rPr lang="en-US" smtClean="0"/>
              <a:t>122</a:t>
            </a:fld>
            <a:endParaRPr lang="en-US"/>
          </a:p>
        </p:txBody>
      </p:sp>
    </p:spTree>
    <p:extLst>
      <p:ext uri="{BB962C8B-B14F-4D97-AF65-F5344CB8AC3E}">
        <p14:creationId xmlns:p14="http://schemas.microsoft.com/office/powerpoint/2010/main" val="274319261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he meets the Lord – and he sees him eye to eye – the Seed, who possessed the gates of Hell and opened the grave to set him free, to live and reign with the greatest man who ever lived– the man he prefigured.</a:t>
            </a:r>
          </a:p>
          <a:p>
            <a:endParaRPr lang="en-US" dirty="0"/>
          </a:p>
          <a:p>
            <a:r>
              <a:rPr lang="en-US" dirty="0"/>
              <a:t>Well done, thou good and faithful servant: thou hast been faithful over </a:t>
            </a:r>
            <a:r>
              <a:rPr lang="en-US" b="1" dirty="0"/>
              <a:t>a few things</a:t>
            </a:r>
            <a:r>
              <a:rPr lang="en-US" dirty="0"/>
              <a:t>, I will make thee ruler over many things: enter thou into the joy of thy lord.</a:t>
            </a:r>
          </a:p>
        </p:txBody>
      </p:sp>
      <p:sp>
        <p:nvSpPr>
          <p:cNvPr id="4" name="Slide Number Placeholder 3"/>
          <p:cNvSpPr>
            <a:spLocks noGrp="1"/>
          </p:cNvSpPr>
          <p:nvPr>
            <p:ph type="sldNum" sz="quarter" idx="5"/>
          </p:nvPr>
        </p:nvSpPr>
        <p:spPr/>
        <p:txBody>
          <a:bodyPr/>
          <a:lstStyle/>
          <a:p>
            <a:fld id="{29B881A5-75B5-4E30-80D8-21DA52E02E8B}" type="slidenum">
              <a:rPr lang="en-US" smtClean="0"/>
              <a:t>123</a:t>
            </a:fld>
            <a:endParaRPr lang="en-US"/>
          </a:p>
        </p:txBody>
      </p:sp>
    </p:spTree>
    <p:extLst>
      <p:ext uri="{BB962C8B-B14F-4D97-AF65-F5344CB8AC3E}">
        <p14:creationId xmlns:p14="http://schemas.microsoft.com/office/powerpoint/2010/main" val="1655222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E4DAC-52CE-F73D-141F-E4B30FCFB3E0}"/>
              </a:ext>
            </a:extLst>
          </p:cNvPr>
          <p:cNvSpPr>
            <a:spLocks noGrp="1"/>
          </p:cNvSpPr>
          <p:nvPr>
            <p:ph type="ctrTitle"/>
          </p:nvPr>
        </p:nvSpPr>
        <p:spPr>
          <a:xfrm>
            <a:off x="1524000" y="1122363"/>
            <a:ext cx="9144000" cy="2387600"/>
          </a:xfrm>
        </p:spPr>
        <p:txBody>
          <a:bodyPr anchor="b"/>
          <a:lstStyle>
            <a:lvl1pPr algn="ctr">
              <a:defRPr sz="6000" b="1">
                <a:solidFill>
                  <a:schemeClr val="bg1">
                    <a:lumMod val="50000"/>
                  </a:schemeClr>
                </a:solidFill>
                <a:latin typeface="Graphik Bold Trial" panose="020B0803030202060203"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238C4B3A-5956-BEEC-BA69-B38630674FFD}"/>
              </a:ext>
            </a:extLst>
          </p:cNvPr>
          <p:cNvSpPr>
            <a:spLocks noGrp="1"/>
          </p:cNvSpPr>
          <p:nvPr>
            <p:ph type="subTitle" idx="1"/>
          </p:nvPr>
        </p:nvSpPr>
        <p:spPr>
          <a:xfrm>
            <a:off x="1524000" y="3602038"/>
            <a:ext cx="9144000" cy="1655762"/>
          </a:xfrm>
        </p:spPr>
        <p:txBody>
          <a:bodyPr/>
          <a:lstStyle>
            <a:lvl1pPr marL="0" indent="0" algn="ctr">
              <a:buNone/>
              <a:defRPr sz="2400">
                <a:solidFill>
                  <a:srgbClr val="FFC000"/>
                </a:solidFill>
                <a:latin typeface="Graphik Comp Regular Trial" panose="01000201010000010001"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625307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B5FC-D5A7-4973-EE07-B30ED21828F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BDF34BF2-D4D6-16BD-0EFD-3C2E540090BC}"/>
              </a:ext>
            </a:extLst>
          </p:cNvPr>
          <p:cNvSpPr>
            <a:spLocks noGrp="1"/>
          </p:cNvSpPr>
          <p:nvPr>
            <p:ph idx="1"/>
          </p:nvPr>
        </p:nvSpPr>
        <p:spPr/>
        <p:txBody>
          <a:bodyPr/>
          <a:lstStyle>
            <a:lvl1pPr>
              <a:defRPr>
                <a:latin typeface="Graphik Comp Light Trial" panose="01000201010000010001" pitchFamily="50" charset="0"/>
              </a:defRPr>
            </a:lvl1pPr>
            <a:lvl2pPr>
              <a:defRPr>
                <a:latin typeface="Graphik Comp Light Trial" panose="01000201010000010001" pitchFamily="50" charset="0"/>
              </a:defRPr>
            </a:lvl2pPr>
            <a:lvl3pPr>
              <a:defRPr>
                <a:latin typeface="Graphik Comp Light Trial" panose="01000201010000010001" pitchFamily="50" charset="0"/>
              </a:defRPr>
            </a:lvl3pPr>
            <a:lvl4pPr>
              <a:defRPr>
                <a:latin typeface="Graphik Comp Light Trial" panose="01000201010000010001" pitchFamily="50" charset="0"/>
              </a:defRPr>
            </a:lvl4pPr>
            <a:lvl5pPr>
              <a:defRPr>
                <a:latin typeface="Graphik Comp Light Trial" panose="01000201010000010001"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06544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E2A15-7017-4571-BF3D-B451E84B0D0D}"/>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2A17DF5C-B1BB-A36A-65F9-42292B96E5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580958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E0038-E450-DF89-953D-7DE447BFFD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22AB83-A28D-DE7B-6073-28DDB59C77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1644E8-AA2B-E274-63C7-9938AF3614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3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06D76-C50F-ADC2-68DB-2D255AE5A8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85825E-E482-944C-CCA0-FD4C806974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A2B7233-59B7-D810-699C-CAA769197DDA}"/>
              </a:ext>
            </a:extLst>
          </p:cNvPr>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9D666922-37DA-FD65-AA3B-94DF80AE16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4AFAB0-879B-9A0C-73C8-DD44799E70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5647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29BD8-1C93-755F-29F2-E432EBD747C8}"/>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876756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2613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66CDD-58B5-AACF-24B8-EE294553CF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5E15A3-F169-2ECD-FA43-B1708143FC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E0B92D-7DFA-9DEE-BB42-F380F288DA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1457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7DC43-8DA4-692A-2A47-083BEB52F7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06AEB8-61D8-94B2-7B96-47D59955B1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DD0B7B-680F-8D09-2717-41A194A4D8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94353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759527-CCA8-1503-49E5-E43C2AB78F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2849B33-E3D4-56AA-45A6-20A13F82AA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E815A787-BAA2-358A-94C1-348E2980B125}"/>
              </a:ext>
            </a:extLst>
          </p:cNvPr>
          <p:cNvSpPr/>
          <p:nvPr userDrawn="1"/>
        </p:nvSpPr>
        <p:spPr>
          <a:xfrm>
            <a:off x="125128" y="125128"/>
            <a:ext cx="11944952" cy="6596347"/>
          </a:xfrm>
          <a:prstGeom prst="rect">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0F12195-D342-A7EF-FA69-F7C905E8DB3F}"/>
              </a:ext>
            </a:extLst>
          </p:cNvPr>
          <p:cNvSpPr txBox="1"/>
          <p:nvPr userDrawn="1"/>
        </p:nvSpPr>
        <p:spPr>
          <a:xfrm>
            <a:off x="3910263" y="6552198"/>
            <a:ext cx="4371474" cy="338554"/>
          </a:xfrm>
          <a:prstGeom prst="rect">
            <a:avLst/>
          </a:prstGeom>
          <a:solidFill>
            <a:schemeClr val="bg1"/>
          </a:solidFill>
        </p:spPr>
        <p:txBody>
          <a:bodyPr wrap="square" rtlCol="0">
            <a:spAutoFit/>
          </a:bodyPr>
          <a:lstStyle/>
          <a:p>
            <a:r>
              <a:rPr lang="en-US" sz="1600" b="0" dirty="0">
                <a:solidFill>
                  <a:schemeClr val="bg1">
                    <a:lumMod val="65000"/>
                  </a:schemeClr>
                </a:solidFill>
                <a:latin typeface="Graphik Light Trial" panose="020B0403030202060203" pitchFamily="34" charset="0"/>
              </a:rPr>
              <a:t>the tragedy of man and the </a:t>
            </a:r>
            <a:r>
              <a:rPr lang="en-US" sz="1600" b="0" dirty="0">
                <a:solidFill>
                  <a:schemeClr val="bg1">
                    <a:lumMod val="65000"/>
                  </a:schemeClr>
                </a:solidFill>
                <a:latin typeface="Graphik Bold Trial" panose="020B0803030202060203" pitchFamily="34" charset="0"/>
              </a:rPr>
              <a:t>triumph of GOD</a:t>
            </a:r>
          </a:p>
        </p:txBody>
      </p:sp>
    </p:spTree>
    <p:extLst>
      <p:ext uri="{BB962C8B-B14F-4D97-AF65-F5344CB8AC3E}">
        <p14:creationId xmlns:p14="http://schemas.microsoft.com/office/powerpoint/2010/main" val="3186746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0" kern="1200">
          <a:solidFill>
            <a:schemeClr val="bg1">
              <a:lumMod val="50000"/>
            </a:schemeClr>
          </a:solidFill>
          <a:latin typeface="Graphik Bold Trial" panose="020B080303020206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raphik Comp Light Trial" panose="01000201010000010001"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raphik Comp Light Trial" panose="01000201010000010001"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raphik Comp Light Trial" panose="01000201010000010001"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raphik Comp Light Trial" panose="01000201010000010001"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raphik Comp Light Trial" panose="01000201010000010001"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BD5F8-3645-5FAF-B70F-77906B2A8143}"/>
              </a:ext>
            </a:extLst>
          </p:cNvPr>
          <p:cNvSpPr>
            <a:spLocks noGrp="1"/>
          </p:cNvSpPr>
          <p:nvPr>
            <p:ph type="ctrTitle"/>
          </p:nvPr>
        </p:nvSpPr>
        <p:spPr>
          <a:xfrm>
            <a:off x="1524000" y="1584325"/>
            <a:ext cx="9144000" cy="2387600"/>
          </a:xfrm>
        </p:spPr>
        <p:txBody>
          <a:bodyPr/>
          <a:lstStyle/>
          <a:p>
            <a:r>
              <a:rPr lang="en-US" dirty="0">
                <a:solidFill>
                  <a:schemeClr val="bg1">
                    <a:lumMod val="65000"/>
                  </a:schemeClr>
                </a:solidFill>
              </a:rPr>
              <a:t>The Tragedy of Man and the </a:t>
            </a:r>
            <a:r>
              <a:rPr lang="en-US" dirty="0"/>
              <a:t>Triumph of GOD</a:t>
            </a:r>
          </a:p>
        </p:txBody>
      </p:sp>
      <p:sp>
        <p:nvSpPr>
          <p:cNvPr id="3" name="Subtitle 2">
            <a:extLst>
              <a:ext uri="{FF2B5EF4-FFF2-40B4-BE49-F238E27FC236}">
                <a16:creationId xmlns:a16="http://schemas.microsoft.com/office/drawing/2014/main" id="{2433BEBF-1D7D-0D66-8A86-578282D5B612}"/>
              </a:ext>
            </a:extLst>
          </p:cNvPr>
          <p:cNvSpPr>
            <a:spLocks noGrp="1"/>
          </p:cNvSpPr>
          <p:nvPr>
            <p:ph type="subTitle" idx="1"/>
          </p:nvPr>
        </p:nvSpPr>
        <p:spPr>
          <a:xfrm>
            <a:off x="1524000" y="4079875"/>
            <a:ext cx="9144000" cy="1655762"/>
          </a:xfrm>
        </p:spPr>
        <p:txBody>
          <a:bodyPr/>
          <a:lstStyle/>
          <a:p>
            <a:r>
              <a:rPr lang="en-US" dirty="0"/>
              <a:t>GOD’s story as seen in the life and death of Samson</a:t>
            </a:r>
          </a:p>
        </p:txBody>
      </p:sp>
    </p:spTree>
    <p:extLst>
      <p:ext uri="{BB962C8B-B14F-4D97-AF65-F5344CB8AC3E}">
        <p14:creationId xmlns:p14="http://schemas.microsoft.com/office/powerpoint/2010/main" val="2688314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F426F-0C81-FE05-4B20-CBEF738ABCFA}"/>
              </a:ext>
            </a:extLst>
          </p:cNvPr>
          <p:cNvSpPr>
            <a:spLocks noGrp="1"/>
          </p:cNvSpPr>
          <p:nvPr>
            <p:ph type="title"/>
          </p:nvPr>
        </p:nvSpPr>
        <p:spPr/>
        <p:txBody>
          <a:bodyPr/>
          <a:lstStyle/>
          <a:p>
            <a:r>
              <a:rPr lang="en-US" dirty="0">
                <a:solidFill>
                  <a:schemeClr val="bg1">
                    <a:lumMod val="65000"/>
                  </a:schemeClr>
                </a:solidFill>
              </a:rPr>
              <a:t>Separated unto </a:t>
            </a:r>
            <a:r>
              <a:rPr lang="en-US" dirty="0"/>
              <a:t>YAHWEH</a:t>
            </a:r>
          </a:p>
        </p:txBody>
      </p:sp>
      <p:sp>
        <p:nvSpPr>
          <p:cNvPr id="3" name="Text Placeholder 2">
            <a:extLst>
              <a:ext uri="{FF2B5EF4-FFF2-40B4-BE49-F238E27FC236}">
                <a16:creationId xmlns:a16="http://schemas.microsoft.com/office/drawing/2014/main" id="{0332EDE9-2655-2878-5BEC-5A5AA5654A72}"/>
              </a:ext>
            </a:extLst>
          </p:cNvPr>
          <p:cNvSpPr>
            <a:spLocks noGrp="1"/>
          </p:cNvSpPr>
          <p:nvPr>
            <p:ph type="body" idx="1"/>
          </p:nvPr>
        </p:nvSpPr>
        <p:spPr/>
        <p:txBody>
          <a:bodyPr/>
          <a:lstStyle/>
          <a:p>
            <a:r>
              <a:rPr lang="en-US" dirty="0"/>
              <a:t>The birth and calling of Samson</a:t>
            </a:r>
          </a:p>
        </p:txBody>
      </p:sp>
    </p:spTree>
    <p:extLst>
      <p:ext uri="{BB962C8B-B14F-4D97-AF65-F5344CB8AC3E}">
        <p14:creationId xmlns:p14="http://schemas.microsoft.com/office/powerpoint/2010/main" val="1068714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50DE1-B647-C248-0FB1-7AC0F9E75D71}"/>
              </a:ext>
            </a:extLst>
          </p:cNvPr>
          <p:cNvSpPr>
            <a:spLocks noGrp="1"/>
          </p:cNvSpPr>
          <p:nvPr>
            <p:ph type="title"/>
          </p:nvPr>
        </p:nvSpPr>
        <p:spPr/>
        <p:txBody>
          <a:bodyPr/>
          <a:lstStyle/>
          <a:p>
            <a:r>
              <a:rPr lang="en-US" dirty="0"/>
              <a:t>Separated unto Yahweh - Overview</a:t>
            </a:r>
          </a:p>
        </p:txBody>
      </p:sp>
      <p:sp>
        <p:nvSpPr>
          <p:cNvPr id="3" name="Content Placeholder 2">
            <a:extLst>
              <a:ext uri="{FF2B5EF4-FFF2-40B4-BE49-F238E27FC236}">
                <a16:creationId xmlns:a16="http://schemas.microsoft.com/office/drawing/2014/main" id="{14E1AB06-9D1A-820A-7DC5-DAB011818DD1}"/>
              </a:ext>
            </a:extLst>
          </p:cNvPr>
          <p:cNvSpPr>
            <a:spLocks noGrp="1"/>
          </p:cNvSpPr>
          <p:nvPr>
            <p:ph idx="1"/>
          </p:nvPr>
        </p:nvSpPr>
        <p:spPr/>
        <p:txBody>
          <a:bodyPr/>
          <a:lstStyle/>
          <a:p>
            <a:r>
              <a:rPr lang="en-US" sz="4000" dirty="0">
                <a:solidFill>
                  <a:schemeClr val="bg1">
                    <a:lumMod val="50000"/>
                  </a:schemeClr>
                </a:solidFill>
              </a:rPr>
              <a:t>Why were these stories of Samson Recorded?</a:t>
            </a:r>
          </a:p>
          <a:p>
            <a:r>
              <a:rPr lang="en-US" sz="4000" dirty="0">
                <a:solidFill>
                  <a:schemeClr val="bg1">
                    <a:lumMod val="50000"/>
                  </a:schemeClr>
                </a:solidFill>
              </a:rPr>
              <a:t>What is the significance of the Philistines?</a:t>
            </a:r>
          </a:p>
          <a:p>
            <a:r>
              <a:rPr lang="en-US" sz="4000" dirty="0">
                <a:solidFill>
                  <a:schemeClr val="bg1">
                    <a:lumMod val="50000"/>
                  </a:schemeClr>
                </a:solidFill>
              </a:rPr>
              <a:t>Consideration of The Woman</a:t>
            </a:r>
          </a:p>
          <a:p>
            <a:r>
              <a:rPr lang="en-US" sz="4000" dirty="0">
                <a:solidFill>
                  <a:schemeClr val="bg1">
                    <a:lumMod val="50000"/>
                  </a:schemeClr>
                </a:solidFill>
              </a:rPr>
              <a:t>Consideration of The Nazarite</a:t>
            </a:r>
          </a:p>
          <a:p>
            <a:endParaRPr lang="en-US" dirty="0"/>
          </a:p>
        </p:txBody>
      </p:sp>
    </p:spTree>
    <p:extLst>
      <p:ext uri="{BB962C8B-B14F-4D97-AF65-F5344CB8AC3E}">
        <p14:creationId xmlns:p14="http://schemas.microsoft.com/office/powerpoint/2010/main" val="411123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57114-745A-C766-35CC-097ECFD6CBC3}"/>
              </a:ext>
            </a:extLst>
          </p:cNvPr>
          <p:cNvSpPr>
            <a:spLocks noGrp="1"/>
          </p:cNvSpPr>
          <p:nvPr>
            <p:ph type="title"/>
          </p:nvPr>
        </p:nvSpPr>
        <p:spPr/>
        <p:txBody>
          <a:bodyPr/>
          <a:lstStyle/>
          <a:p>
            <a:r>
              <a:rPr lang="en-US" dirty="0"/>
              <a:t>Why is Samson’s Story Recorded?</a:t>
            </a:r>
          </a:p>
        </p:txBody>
      </p:sp>
    </p:spTree>
    <p:extLst>
      <p:ext uri="{BB962C8B-B14F-4D97-AF65-F5344CB8AC3E}">
        <p14:creationId xmlns:p14="http://schemas.microsoft.com/office/powerpoint/2010/main" val="139353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683E9-9C0C-E658-2FE5-6BB3AABDF1EA}"/>
              </a:ext>
            </a:extLst>
          </p:cNvPr>
          <p:cNvSpPr>
            <a:spLocks noGrp="1"/>
          </p:cNvSpPr>
          <p:nvPr>
            <p:ph type="title"/>
          </p:nvPr>
        </p:nvSpPr>
        <p:spPr>
          <a:xfrm>
            <a:off x="844550" y="1703997"/>
            <a:ext cx="10515600" cy="1499786"/>
          </a:xfrm>
        </p:spPr>
        <p:txBody>
          <a:bodyPr>
            <a:normAutofit/>
          </a:bodyPr>
          <a:lstStyle/>
          <a:p>
            <a:r>
              <a:rPr lang="en-US" sz="9600" dirty="0"/>
              <a:t>HISTORY</a:t>
            </a:r>
          </a:p>
        </p:txBody>
      </p:sp>
      <p:sp>
        <p:nvSpPr>
          <p:cNvPr id="3" name="Text Placeholder 2">
            <a:extLst>
              <a:ext uri="{FF2B5EF4-FFF2-40B4-BE49-F238E27FC236}">
                <a16:creationId xmlns:a16="http://schemas.microsoft.com/office/drawing/2014/main" id="{E02F9EC8-CFAC-EFF6-62C9-AFA5F9E98797}"/>
              </a:ext>
            </a:extLst>
          </p:cNvPr>
          <p:cNvSpPr>
            <a:spLocks noGrp="1"/>
          </p:cNvSpPr>
          <p:nvPr>
            <p:ph type="body" idx="1"/>
          </p:nvPr>
        </p:nvSpPr>
        <p:spPr>
          <a:xfrm>
            <a:off x="844550" y="904839"/>
            <a:ext cx="10515600" cy="697447"/>
          </a:xfrm>
        </p:spPr>
        <p:txBody>
          <a:bodyPr>
            <a:normAutofit/>
          </a:bodyPr>
          <a:lstStyle/>
          <a:p>
            <a:r>
              <a:rPr lang="en-US" sz="4000" dirty="0"/>
              <a:t>The Bible was not written to recount </a:t>
            </a:r>
          </a:p>
        </p:txBody>
      </p:sp>
      <p:sp>
        <p:nvSpPr>
          <p:cNvPr id="4" name="Text Placeholder 2">
            <a:extLst>
              <a:ext uri="{FF2B5EF4-FFF2-40B4-BE49-F238E27FC236}">
                <a16:creationId xmlns:a16="http://schemas.microsoft.com/office/drawing/2014/main" id="{0A41032E-A95F-6FCC-85D5-06C33A02AD61}"/>
              </a:ext>
            </a:extLst>
          </p:cNvPr>
          <p:cNvSpPr txBox="1">
            <a:spLocks/>
          </p:cNvSpPr>
          <p:nvPr/>
        </p:nvSpPr>
        <p:spPr>
          <a:xfrm>
            <a:off x="844550" y="3654217"/>
            <a:ext cx="10515600" cy="69744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Graphik Comp Light Trial" panose="01000201010000010001"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Graphik Comp Light Trial" panose="01000201010000010001"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Graphik Comp Light Trial" panose="01000201010000010001"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Graphik Comp Light Trial" panose="01000201010000010001"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Graphik Comp Light Trial" panose="01000201010000010001" pitchFamily="50"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4000" dirty="0"/>
              <a:t>But to declare the wonder and the majesty of</a:t>
            </a:r>
          </a:p>
        </p:txBody>
      </p:sp>
      <p:sp>
        <p:nvSpPr>
          <p:cNvPr id="5" name="Title 1">
            <a:extLst>
              <a:ext uri="{FF2B5EF4-FFF2-40B4-BE49-F238E27FC236}">
                <a16:creationId xmlns:a16="http://schemas.microsoft.com/office/drawing/2014/main" id="{87EC1213-767D-0C13-6E4F-E7FCC49366BD}"/>
              </a:ext>
            </a:extLst>
          </p:cNvPr>
          <p:cNvSpPr txBox="1">
            <a:spLocks/>
          </p:cNvSpPr>
          <p:nvPr/>
        </p:nvSpPr>
        <p:spPr>
          <a:xfrm>
            <a:off x="844550" y="4351664"/>
            <a:ext cx="10515600" cy="14997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b="0" kern="1200">
                <a:solidFill>
                  <a:schemeClr val="bg1">
                    <a:lumMod val="50000"/>
                  </a:schemeClr>
                </a:solidFill>
                <a:latin typeface="Graphik Bold Trial" panose="020B0803030202060203" pitchFamily="34" charset="0"/>
                <a:ea typeface="+mj-ea"/>
                <a:cs typeface="+mj-cs"/>
              </a:defRPr>
            </a:lvl1pPr>
          </a:lstStyle>
          <a:p>
            <a:r>
              <a:rPr lang="en-US" sz="9600" dirty="0">
                <a:solidFill>
                  <a:srgbClr val="FFC000"/>
                </a:solidFill>
              </a:rPr>
              <a:t>HIS</a:t>
            </a:r>
            <a:r>
              <a:rPr lang="en-US" sz="9600" dirty="0"/>
              <a:t> STORY</a:t>
            </a:r>
          </a:p>
        </p:txBody>
      </p:sp>
    </p:spTree>
    <p:extLst>
      <p:ext uri="{BB962C8B-B14F-4D97-AF65-F5344CB8AC3E}">
        <p14:creationId xmlns:p14="http://schemas.microsoft.com/office/powerpoint/2010/main" val="4276932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8308-C98D-1154-4BEF-7C1CAC7D0F7E}"/>
              </a:ext>
            </a:extLst>
          </p:cNvPr>
          <p:cNvSpPr>
            <a:spLocks noGrp="1"/>
          </p:cNvSpPr>
          <p:nvPr>
            <p:ph type="title"/>
          </p:nvPr>
        </p:nvSpPr>
        <p:spPr/>
        <p:txBody>
          <a:bodyPr/>
          <a:lstStyle/>
          <a:p>
            <a:r>
              <a:rPr lang="en-US" dirty="0"/>
              <a:t>The Philistines</a:t>
            </a:r>
          </a:p>
        </p:txBody>
      </p:sp>
      <p:sp>
        <p:nvSpPr>
          <p:cNvPr id="3" name="Text Placeholder 2">
            <a:extLst>
              <a:ext uri="{FF2B5EF4-FFF2-40B4-BE49-F238E27FC236}">
                <a16:creationId xmlns:a16="http://schemas.microsoft.com/office/drawing/2014/main" id="{1874336C-4F2B-DE02-1629-67D5AFDD6FCF}"/>
              </a:ext>
            </a:extLst>
          </p:cNvPr>
          <p:cNvSpPr>
            <a:spLocks noGrp="1"/>
          </p:cNvSpPr>
          <p:nvPr>
            <p:ph type="body" idx="1"/>
          </p:nvPr>
        </p:nvSpPr>
        <p:spPr>
          <a:xfrm>
            <a:off x="831850" y="4589464"/>
            <a:ext cx="10515600" cy="1513882"/>
          </a:xfrm>
        </p:spPr>
        <p:txBody>
          <a:bodyPr>
            <a:normAutofit/>
          </a:bodyPr>
          <a:lstStyle/>
          <a:p>
            <a:r>
              <a:rPr lang="en-US" sz="4000" dirty="0"/>
              <a:t>H6429, From H6428 – Rolling, i.e., Migratory</a:t>
            </a:r>
          </a:p>
        </p:txBody>
      </p:sp>
    </p:spTree>
    <p:extLst>
      <p:ext uri="{BB962C8B-B14F-4D97-AF65-F5344CB8AC3E}">
        <p14:creationId xmlns:p14="http://schemas.microsoft.com/office/powerpoint/2010/main" val="3200671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8308-C98D-1154-4BEF-7C1CAC7D0F7E}"/>
              </a:ext>
            </a:extLst>
          </p:cNvPr>
          <p:cNvSpPr>
            <a:spLocks noGrp="1"/>
          </p:cNvSpPr>
          <p:nvPr>
            <p:ph type="title"/>
          </p:nvPr>
        </p:nvSpPr>
        <p:spPr/>
        <p:txBody>
          <a:bodyPr/>
          <a:lstStyle/>
          <a:p>
            <a:r>
              <a:rPr lang="en-US" dirty="0"/>
              <a:t>The Philistines</a:t>
            </a:r>
          </a:p>
        </p:txBody>
      </p:sp>
      <p:sp>
        <p:nvSpPr>
          <p:cNvPr id="3" name="Text Placeholder 2">
            <a:extLst>
              <a:ext uri="{FF2B5EF4-FFF2-40B4-BE49-F238E27FC236}">
                <a16:creationId xmlns:a16="http://schemas.microsoft.com/office/drawing/2014/main" id="{1874336C-4F2B-DE02-1629-67D5AFDD6FCF}"/>
              </a:ext>
            </a:extLst>
          </p:cNvPr>
          <p:cNvSpPr>
            <a:spLocks noGrp="1"/>
          </p:cNvSpPr>
          <p:nvPr>
            <p:ph type="body" idx="1"/>
          </p:nvPr>
        </p:nvSpPr>
        <p:spPr>
          <a:xfrm>
            <a:off x="831850" y="4589464"/>
            <a:ext cx="10515600" cy="1337612"/>
          </a:xfrm>
        </p:spPr>
        <p:txBody>
          <a:bodyPr>
            <a:normAutofit/>
          </a:bodyPr>
          <a:lstStyle/>
          <a:p>
            <a:r>
              <a:rPr lang="en-US" sz="4000" dirty="0"/>
              <a:t>H6428 – To wallow in the dust</a:t>
            </a:r>
          </a:p>
        </p:txBody>
      </p:sp>
    </p:spTree>
    <p:extLst>
      <p:ext uri="{BB962C8B-B14F-4D97-AF65-F5344CB8AC3E}">
        <p14:creationId xmlns:p14="http://schemas.microsoft.com/office/powerpoint/2010/main" val="1916549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8308-C98D-1154-4BEF-7C1CAC7D0F7E}"/>
              </a:ext>
            </a:extLst>
          </p:cNvPr>
          <p:cNvSpPr>
            <a:spLocks noGrp="1"/>
          </p:cNvSpPr>
          <p:nvPr>
            <p:ph type="title"/>
          </p:nvPr>
        </p:nvSpPr>
        <p:spPr/>
        <p:txBody>
          <a:bodyPr/>
          <a:lstStyle/>
          <a:p>
            <a:r>
              <a:rPr lang="en-US" dirty="0"/>
              <a:t>The Philistines</a:t>
            </a:r>
          </a:p>
        </p:txBody>
      </p:sp>
      <p:sp>
        <p:nvSpPr>
          <p:cNvPr id="3" name="Text Placeholder 2">
            <a:extLst>
              <a:ext uri="{FF2B5EF4-FFF2-40B4-BE49-F238E27FC236}">
                <a16:creationId xmlns:a16="http://schemas.microsoft.com/office/drawing/2014/main" id="{1874336C-4F2B-DE02-1629-67D5AFDD6FCF}"/>
              </a:ext>
            </a:extLst>
          </p:cNvPr>
          <p:cNvSpPr>
            <a:spLocks noGrp="1"/>
          </p:cNvSpPr>
          <p:nvPr>
            <p:ph type="body" idx="1"/>
          </p:nvPr>
        </p:nvSpPr>
        <p:spPr>
          <a:xfrm>
            <a:off x="831850" y="4589464"/>
            <a:ext cx="10515600" cy="1117274"/>
          </a:xfrm>
        </p:spPr>
        <p:txBody>
          <a:bodyPr>
            <a:normAutofit/>
          </a:bodyPr>
          <a:lstStyle/>
          <a:p>
            <a:r>
              <a:rPr lang="en-US" sz="4000" dirty="0"/>
              <a:t>The ‘Uncircumcised’</a:t>
            </a:r>
          </a:p>
        </p:txBody>
      </p:sp>
    </p:spTree>
    <p:extLst>
      <p:ext uri="{BB962C8B-B14F-4D97-AF65-F5344CB8AC3E}">
        <p14:creationId xmlns:p14="http://schemas.microsoft.com/office/powerpoint/2010/main" val="2262421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4902-F1DC-1093-1776-C9181AA5E841}"/>
              </a:ext>
            </a:extLst>
          </p:cNvPr>
          <p:cNvSpPr>
            <a:spLocks noGrp="1"/>
          </p:cNvSpPr>
          <p:nvPr>
            <p:ph type="title"/>
          </p:nvPr>
        </p:nvSpPr>
        <p:spPr/>
        <p:txBody>
          <a:bodyPr/>
          <a:lstStyle/>
          <a:p>
            <a:r>
              <a:rPr lang="en-US" dirty="0">
                <a:solidFill>
                  <a:srgbClr val="FF0000"/>
                </a:solidFill>
              </a:rPr>
              <a:t>SIN in the FLESH</a:t>
            </a:r>
          </a:p>
        </p:txBody>
      </p:sp>
      <p:sp>
        <p:nvSpPr>
          <p:cNvPr id="3" name="Text Placeholder 2">
            <a:extLst>
              <a:ext uri="{FF2B5EF4-FFF2-40B4-BE49-F238E27FC236}">
                <a16:creationId xmlns:a16="http://schemas.microsoft.com/office/drawing/2014/main" id="{F3FC91C0-3360-CB92-B9FD-26DC23BE0938}"/>
              </a:ext>
            </a:extLst>
          </p:cNvPr>
          <p:cNvSpPr>
            <a:spLocks noGrp="1"/>
          </p:cNvSpPr>
          <p:nvPr>
            <p:ph type="body" idx="1"/>
          </p:nvPr>
        </p:nvSpPr>
        <p:spPr>
          <a:xfrm>
            <a:off x="831850" y="4589463"/>
            <a:ext cx="10515600" cy="1690151"/>
          </a:xfrm>
        </p:spPr>
        <p:txBody>
          <a:bodyPr>
            <a:normAutofit lnSpcReduction="10000"/>
          </a:bodyPr>
          <a:lstStyle/>
          <a:p>
            <a:r>
              <a:rPr lang="en-US" sz="4000" dirty="0"/>
              <a:t>God could have chosen any adversary to afflict Israel but he specifically choses the Philistines </a:t>
            </a:r>
          </a:p>
          <a:p>
            <a:r>
              <a:rPr lang="en-US" sz="4000" dirty="0"/>
              <a:t>Because this is HIS STORY</a:t>
            </a:r>
          </a:p>
        </p:txBody>
      </p:sp>
    </p:spTree>
    <p:extLst>
      <p:ext uri="{BB962C8B-B14F-4D97-AF65-F5344CB8AC3E}">
        <p14:creationId xmlns:p14="http://schemas.microsoft.com/office/powerpoint/2010/main" val="219710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3BEBE-C79A-A329-4806-CFDE12ABD925}"/>
              </a:ext>
            </a:extLst>
          </p:cNvPr>
          <p:cNvSpPr>
            <a:spLocks noGrp="1"/>
          </p:cNvSpPr>
          <p:nvPr>
            <p:ph type="title"/>
          </p:nvPr>
        </p:nvSpPr>
        <p:spPr/>
        <p:txBody>
          <a:bodyPr/>
          <a:lstStyle/>
          <a:p>
            <a:r>
              <a:rPr lang="en-US" dirty="0">
                <a:solidFill>
                  <a:srgbClr val="00B050"/>
                </a:solidFill>
              </a:rPr>
              <a:t>The Woman</a:t>
            </a:r>
          </a:p>
        </p:txBody>
      </p:sp>
      <p:sp>
        <p:nvSpPr>
          <p:cNvPr id="3" name="Text Placeholder 2">
            <a:extLst>
              <a:ext uri="{FF2B5EF4-FFF2-40B4-BE49-F238E27FC236}">
                <a16:creationId xmlns:a16="http://schemas.microsoft.com/office/drawing/2014/main" id="{BC1C7C01-A2FE-BA41-E0E1-E7C71419CD05}"/>
              </a:ext>
            </a:extLst>
          </p:cNvPr>
          <p:cNvSpPr>
            <a:spLocks noGrp="1"/>
          </p:cNvSpPr>
          <p:nvPr>
            <p:ph type="body" idx="1"/>
          </p:nvPr>
        </p:nvSpPr>
        <p:spPr/>
        <p:txBody>
          <a:bodyPr/>
          <a:lstStyle/>
          <a:p>
            <a:r>
              <a:rPr lang="en-US" dirty="0">
                <a:solidFill>
                  <a:srgbClr val="FFC000"/>
                </a:solidFill>
              </a:rPr>
              <a:t>3</a:t>
            </a:r>
            <a:r>
              <a:rPr lang="en-US" dirty="0"/>
              <a:t> </a:t>
            </a:r>
            <a:r>
              <a:rPr lang="en-US" sz="4000" dirty="0"/>
              <a:t>And the angel of the LORD appeared unto the woman, and said unto her…</a:t>
            </a:r>
            <a:endParaRPr lang="en-US" dirty="0"/>
          </a:p>
        </p:txBody>
      </p:sp>
    </p:spTree>
    <p:extLst>
      <p:ext uri="{BB962C8B-B14F-4D97-AF65-F5344CB8AC3E}">
        <p14:creationId xmlns:p14="http://schemas.microsoft.com/office/powerpoint/2010/main" val="1681987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6253F-AA00-E71B-246E-C3E791AB3809}"/>
              </a:ext>
            </a:extLst>
          </p:cNvPr>
          <p:cNvSpPr>
            <a:spLocks noGrp="1"/>
          </p:cNvSpPr>
          <p:nvPr>
            <p:ph type="title"/>
          </p:nvPr>
        </p:nvSpPr>
        <p:spPr/>
        <p:txBody>
          <a:bodyPr/>
          <a:lstStyle/>
          <a:p>
            <a:r>
              <a:rPr lang="en-US" dirty="0"/>
              <a:t>THE Woman</a:t>
            </a:r>
          </a:p>
        </p:txBody>
      </p:sp>
      <p:sp>
        <p:nvSpPr>
          <p:cNvPr id="3" name="Content Placeholder 2">
            <a:extLst>
              <a:ext uri="{FF2B5EF4-FFF2-40B4-BE49-F238E27FC236}">
                <a16:creationId xmlns:a16="http://schemas.microsoft.com/office/drawing/2014/main" id="{C3AE8531-F9C8-8CD6-47BD-80829A27E010}"/>
              </a:ext>
            </a:extLst>
          </p:cNvPr>
          <p:cNvSpPr>
            <a:spLocks noGrp="1"/>
          </p:cNvSpPr>
          <p:nvPr>
            <p:ph idx="1"/>
          </p:nvPr>
        </p:nvSpPr>
        <p:spPr>
          <a:xfrm>
            <a:off x="838200" y="1346071"/>
            <a:ext cx="10515600" cy="5167312"/>
          </a:xfrm>
          <a:custGeom>
            <a:avLst/>
            <a:gdLst>
              <a:gd name="connsiteX0" fmla="*/ 0 w 10515600"/>
              <a:gd name="connsiteY0" fmla="*/ 0 h 5167312"/>
              <a:gd name="connsiteX1" fmla="*/ 373888 w 10515600"/>
              <a:gd name="connsiteY1" fmla="*/ 0 h 5167312"/>
              <a:gd name="connsiteX2" fmla="*/ 852932 w 10515600"/>
              <a:gd name="connsiteY2" fmla="*/ 0 h 5167312"/>
              <a:gd name="connsiteX3" fmla="*/ 1437132 w 10515600"/>
              <a:gd name="connsiteY3" fmla="*/ 0 h 5167312"/>
              <a:gd name="connsiteX4" fmla="*/ 1811020 w 10515600"/>
              <a:gd name="connsiteY4" fmla="*/ 0 h 5167312"/>
              <a:gd name="connsiteX5" fmla="*/ 2395220 w 10515600"/>
              <a:gd name="connsiteY5" fmla="*/ 0 h 5167312"/>
              <a:gd name="connsiteX6" fmla="*/ 2663952 w 10515600"/>
              <a:gd name="connsiteY6" fmla="*/ 0 h 5167312"/>
              <a:gd name="connsiteX7" fmla="*/ 2932684 w 10515600"/>
              <a:gd name="connsiteY7" fmla="*/ 0 h 5167312"/>
              <a:gd name="connsiteX8" fmla="*/ 3516884 w 10515600"/>
              <a:gd name="connsiteY8" fmla="*/ 0 h 5167312"/>
              <a:gd name="connsiteX9" fmla="*/ 3995928 w 10515600"/>
              <a:gd name="connsiteY9" fmla="*/ 0 h 5167312"/>
              <a:gd name="connsiteX10" fmla="*/ 4474972 w 10515600"/>
              <a:gd name="connsiteY10" fmla="*/ 0 h 5167312"/>
              <a:gd name="connsiteX11" fmla="*/ 5164328 w 10515600"/>
              <a:gd name="connsiteY11" fmla="*/ 0 h 5167312"/>
              <a:gd name="connsiteX12" fmla="*/ 5748528 w 10515600"/>
              <a:gd name="connsiteY12" fmla="*/ 0 h 5167312"/>
              <a:gd name="connsiteX13" fmla="*/ 6122416 w 10515600"/>
              <a:gd name="connsiteY13" fmla="*/ 0 h 5167312"/>
              <a:gd name="connsiteX14" fmla="*/ 6391148 w 10515600"/>
              <a:gd name="connsiteY14" fmla="*/ 0 h 5167312"/>
              <a:gd name="connsiteX15" fmla="*/ 7080504 w 10515600"/>
              <a:gd name="connsiteY15" fmla="*/ 0 h 5167312"/>
              <a:gd name="connsiteX16" fmla="*/ 7664704 w 10515600"/>
              <a:gd name="connsiteY16" fmla="*/ 0 h 5167312"/>
              <a:gd name="connsiteX17" fmla="*/ 8248904 w 10515600"/>
              <a:gd name="connsiteY17" fmla="*/ 0 h 5167312"/>
              <a:gd name="connsiteX18" fmla="*/ 8938260 w 10515600"/>
              <a:gd name="connsiteY18" fmla="*/ 0 h 5167312"/>
              <a:gd name="connsiteX19" fmla="*/ 9417304 w 10515600"/>
              <a:gd name="connsiteY19" fmla="*/ 0 h 5167312"/>
              <a:gd name="connsiteX20" fmla="*/ 10515600 w 10515600"/>
              <a:gd name="connsiteY20" fmla="*/ 0 h 5167312"/>
              <a:gd name="connsiteX21" fmla="*/ 10515600 w 10515600"/>
              <a:gd name="connsiteY21" fmla="*/ 677492 h 5167312"/>
              <a:gd name="connsiteX22" fmla="*/ 10515600 w 10515600"/>
              <a:gd name="connsiteY22" fmla="*/ 1199965 h 5167312"/>
              <a:gd name="connsiteX23" fmla="*/ 10515600 w 10515600"/>
              <a:gd name="connsiteY23" fmla="*/ 1619091 h 5167312"/>
              <a:gd name="connsiteX24" fmla="*/ 10515600 w 10515600"/>
              <a:gd name="connsiteY24" fmla="*/ 2141564 h 5167312"/>
              <a:gd name="connsiteX25" fmla="*/ 10515600 w 10515600"/>
              <a:gd name="connsiteY25" fmla="*/ 2612363 h 5167312"/>
              <a:gd name="connsiteX26" fmla="*/ 10515600 w 10515600"/>
              <a:gd name="connsiteY26" fmla="*/ 3186509 h 5167312"/>
              <a:gd name="connsiteX27" fmla="*/ 10515600 w 10515600"/>
              <a:gd name="connsiteY27" fmla="*/ 3605635 h 5167312"/>
              <a:gd name="connsiteX28" fmla="*/ 10515600 w 10515600"/>
              <a:gd name="connsiteY28" fmla="*/ 4024762 h 5167312"/>
              <a:gd name="connsiteX29" fmla="*/ 10515600 w 10515600"/>
              <a:gd name="connsiteY29" fmla="*/ 4598908 h 5167312"/>
              <a:gd name="connsiteX30" fmla="*/ 10515600 w 10515600"/>
              <a:gd name="connsiteY30" fmla="*/ 5167312 h 5167312"/>
              <a:gd name="connsiteX31" fmla="*/ 10036556 w 10515600"/>
              <a:gd name="connsiteY31" fmla="*/ 5167312 h 5167312"/>
              <a:gd name="connsiteX32" fmla="*/ 9767824 w 10515600"/>
              <a:gd name="connsiteY32" fmla="*/ 5167312 h 5167312"/>
              <a:gd name="connsiteX33" fmla="*/ 9393936 w 10515600"/>
              <a:gd name="connsiteY33" fmla="*/ 5167312 h 5167312"/>
              <a:gd name="connsiteX34" fmla="*/ 8704580 w 10515600"/>
              <a:gd name="connsiteY34" fmla="*/ 5167312 h 5167312"/>
              <a:gd name="connsiteX35" fmla="*/ 8120380 w 10515600"/>
              <a:gd name="connsiteY35" fmla="*/ 5167312 h 5167312"/>
              <a:gd name="connsiteX36" fmla="*/ 7536180 w 10515600"/>
              <a:gd name="connsiteY36" fmla="*/ 5167312 h 5167312"/>
              <a:gd name="connsiteX37" fmla="*/ 6741668 w 10515600"/>
              <a:gd name="connsiteY37" fmla="*/ 5167312 h 5167312"/>
              <a:gd name="connsiteX38" fmla="*/ 6157468 w 10515600"/>
              <a:gd name="connsiteY38" fmla="*/ 5167312 h 5167312"/>
              <a:gd name="connsiteX39" fmla="*/ 5888736 w 10515600"/>
              <a:gd name="connsiteY39" fmla="*/ 5167312 h 5167312"/>
              <a:gd name="connsiteX40" fmla="*/ 5620004 w 10515600"/>
              <a:gd name="connsiteY40" fmla="*/ 5167312 h 5167312"/>
              <a:gd name="connsiteX41" fmla="*/ 4825492 w 10515600"/>
              <a:gd name="connsiteY41" fmla="*/ 5167312 h 5167312"/>
              <a:gd name="connsiteX42" fmla="*/ 4346448 w 10515600"/>
              <a:gd name="connsiteY42" fmla="*/ 5167312 h 5167312"/>
              <a:gd name="connsiteX43" fmla="*/ 3762248 w 10515600"/>
              <a:gd name="connsiteY43" fmla="*/ 5167312 h 5167312"/>
              <a:gd name="connsiteX44" fmla="*/ 3388360 w 10515600"/>
              <a:gd name="connsiteY44" fmla="*/ 5167312 h 5167312"/>
              <a:gd name="connsiteX45" fmla="*/ 2593848 w 10515600"/>
              <a:gd name="connsiteY45" fmla="*/ 5167312 h 5167312"/>
              <a:gd name="connsiteX46" fmla="*/ 1799336 w 10515600"/>
              <a:gd name="connsiteY46" fmla="*/ 5167312 h 5167312"/>
              <a:gd name="connsiteX47" fmla="*/ 1320292 w 10515600"/>
              <a:gd name="connsiteY47" fmla="*/ 5167312 h 5167312"/>
              <a:gd name="connsiteX48" fmla="*/ 946404 w 10515600"/>
              <a:gd name="connsiteY48" fmla="*/ 5167312 h 5167312"/>
              <a:gd name="connsiteX49" fmla="*/ 0 w 10515600"/>
              <a:gd name="connsiteY49" fmla="*/ 5167312 h 5167312"/>
              <a:gd name="connsiteX50" fmla="*/ 0 w 10515600"/>
              <a:gd name="connsiteY50" fmla="*/ 4696512 h 5167312"/>
              <a:gd name="connsiteX51" fmla="*/ 0 w 10515600"/>
              <a:gd name="connsiteY51" fmla="*/ 4225713 h 5167312"/>
              <a:gd name="connsiteX52" fmla="*/ 0 w 10515600"/>
              <a:gd name="connsiteY52" fmla="*/ 3806587 h 5167312"/>
              <a:gd name="connsiteX53" fmla="*/ 0 w 10515600"/>
              <a:gd name="connsiteY53" fmla="*/ 3387460 h 5167312"/>
              <a:gd name="connsiteX54" fmla="*/ 0 w 10515600"/>
              <a:gd name="connsiteY54" fmla="*/ 2813314 h 5167312"/>
              <a:gd name="connsiteX55" fmla="*/ 0 w 10515600"/>
              <a:gd name="connsiteY55" fmla="*/ 2290842 h 5167312"/>
              <a:gd name="connsiteX56" fmla="*/ 0 w 10515600"/>
              <a:gd name="connsiteY56" fmla="*/ 1768369 h 5167312"/>
              <a:gd name="connsiteX57" fmla="*/ 0 w 10515600"/>
              <a:gd name="connsiteY57" fmla="*/ 1349243 h 5167312"/>
              <a:gd name="connsiteX58" fmla="*/ 0 w 10515600"/>
              <a:gd name="connsiteY58" fmla="*/ 775097 h 5167312"/>
              <a:gd name="connsiteX59" fmla="*/ 0 w 10515600"/>
              <a:gd name="connsiteY59" fmla="*/ 0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515600" h="5167312" fill="none" extrusionOk="0">
                <a:moveTo>
                  <a:pt x="0" y="0"/>
                </a:moveTo>
                <a:cubicBezTo>
                  <a:pt x="113585" y="-18874"/>
                  <a:pt x="263061" y="10718"/>
                  <a:pt x="373888" y="0"/>
                </a:cubicBezTo>
                <a:cubicBezTo>
                  <a:pt x="484715" y="-10718"/>
                  <a:pt x="754102" y="34606"/>
                  <a:pt x="852932" y="0"/>
                </a:cubicBezTo>
                <a:cubicBezTo>
                  <a:pt x="951762" y="-34606"/>
                  <a:pt x="1285944" y="21343"/>
                  <a:pt x="1437132" y="0"/>
                </a:cubicBezTo>
                <a:cubicBezTo>
                  <a:pt x="1588320" y="-21343"/>
                  <a:pt x="1701813" y="36873"/>
                  <a:pt x="1811020" y="0"/>
                </a:cubicBezTo>
                <a:cubicBezTo>
                  <a:pt x="1920227" y="-36873"/>
                  <a:pt x="2205888" y="69701"/>
                  <a:pt x="2395220" y="0"/>
                </a:cubicBezTo>
                <a:cubicBezTo>
                  <a:pt x="2584552" y="-69701"/>
                  <a:pt x="2529913" y="23687"/>
                  <a:pt x="2663952" y="0"/>
                </a:cubicBezTo>
                <a:cubicBezTo>
                  <a:pt x="2797991" y="-23687"/>
                  <a:pt x="2866849" y="20059"/>
                  <a:pt x="2932684" y="0"/>
                </a:cubicBezTo>
                <a:cubicBezTo>
                  <a:pt x="2998519" y="-20059"/>
                  <a:pt x="3355407" y="5254"/>
                  <a:pt x="3516884" y="0"/>
                </a:cubicBezTo>
                <a:cubicBezTo>
                  <a:pt x="3678361" y="-5254"/>
                  <a:pt x="3868976" y="5177"/>
                  <a:pt x="3995928" y="0"/>
                </a:cubicBezTo>
                <a:cubicBezTo>
                  <a:pt x="4122880" y="-5177"/>
                  <a:pt x="4333387" y="11135"/>
                  <a:pt x="4474972" y="0"/>
                </a:cubicBezTo>
                <a:cubicBezTo>
                  <a:pt x="4616557" y="-11135"/>
                  <a:pt x="4943065" y="65441"/>
                  <a:pt x="5164328" y="0"/>
                </a:cubicBezTo>
                <a:cubicBezTo>
                  <a:pt x="5385591" y="-65441"/>
                  <a:pt x="5513645" y="46727"/>
                  <a:pt x="5748528" y="0"/>
                </a:cubicBezTo>
                <a:cubicBezTo>
                  <a:pt x="5983411" y="-46727"/>
                  <a:pt x="6036897" y="16245"/>
                  <a:pt x="6122416" y="0"/>
                </a:cubicBezTo>
                <a:cubicBezTo>
                  <a:pt x="6207935" y="-16245"/>
                  <a:pt x="6267365" y="23886"/>
                  <a:pt x="6391148" y="0"/>
                </a:cubicBezTo>
                <a:cubicBezTo>
                  <a:pt x="6514931" y="-23886"/>
                  <a:pt x="6877017" y="53276"/>
                  <a:pt x="7080504" y="0"/>
                </a:cubicBezTo>
                <a:cubicBezTo>
                  <a:pt x="7283991" y="-53276"/>
                  <a:pt x="7395252" y="29109"/>
                  <a:pt x="7664704" y="0"/>
                </a:cubicBezTo>
                <a:cubicBezTo>
                  <a:pt x="7934156" y="-29109"/>
                  <a:pt x="8103689" y="44565"/>
                  <a:pt x="8248904" y="0"/>
                </a:cubicBezTo>
                <a:cubicBezTo>
                  <a:pt x="8394119" y="-44565"/>
                  <a:pt x="8593902" y="8977"/>
                  <a:pt x="8938260" y="0"/>
                </a:cubicBezTo>
                <a:cubicBezTo>
                  <a:pt x="9282618" y="-8977"/>
                  <a:pt x="9215634" y="48313"/>
                  <a:pt x="9417304" y="0"/>
                </a:cubicBezTo>
                <a:cubicBezTo>
                  <a:pt x="9618974" y="-48313"/>
                  <a:pt x="10021455" y="114109"/>
                  <a:pt x="10515600" y="0"/>
                </a:cubicBezTo>
                <a:cubicBezTo>
                  <a:pt x="10554270" y="146394"/>
                  <a:pt x="10510055" y="402853"/>
                  <a:pt x="10515600" y="677492"/>
                </a:cubicBezTo>
                <a:cubicBezTo>
                  <a:pt x="10521145" y="952131"/>
                  <a:pt x="10468330" y="979274"/>
                  <a:pt x="10515600" y="1199965"/>
                </a:cubicBezTo>
                <a:cubicBezTo>
                  <a:pt x="10562870" y="1420656"/>
                  <a:pt x="10471839" y="1453995"/>
                  <a:pt x="10515600" y="1619091"/>
                </a:cubicBezTo>
                <a:cubicBezTo>
                  <a:pt x="10559361" y="1784187"/>
                  <a:pt x="10493723" y="1922347"/>
                  <a:pt x="10515600" y="2141564"/>
                </a:cubicBezTo>
                <a:cubicBezTo>
                  <a:pt x="10537477" y="2360781"/>
                  <a:pt x="10488122" y="2505068"/>
                  <a:pt x="10515600" y="2612363"/>
                </a:cubicBezTo>
                <a:cubicBezTo>
                  <a:pt x="10543078" y="2719658"/>
                  <a:pt x="10512646" y="2951750"/>
                  <a:pt x="10515600" y="3186509"/>
                </a:cubicBezTo>
                <a:cubicBezTo>
                  <a:pt x="10518554" y="3421268"/>
                  <a:pt x="10474262" y="3503023"/>
                  <a:pt x="10515600" y="3605635"/>
                </a:cubicBezTo>
                <a:cubicBezTo>
                  <a:pt x="10556938" y="3708247"/>
                  <a:pt x="10514114" y="3929862"/>
                  <a:pt x="10515600" y="4024762"/>
                </a:cubicBezTo>
                <a:cubicBezTo>
                  <a:pt x="10517086" y="4119662"/>
                  <a:pt x="10506731" y="4428633"/>
                  <a:pt x="10515600" y="4598908"/>
                </a:cubicBezTo>
                <a:cubicBezTo>
                  <a:pt x="10524469" y="4769183"/>
                  <a:pt x="10465921" y="5040909"/>
                  <a:pt x="10515600" y="5167312"/>
                </a:cubicBezTo>
                <a:cubicBezTo>
                  <a:pt x="10373052" y="5209981"/>
                  <a:pt x="10244098" y="5129292"/>
                  <a:pt x="10036556" y="5167312"/>
                </a:cubicBezTo>
                <a:cubicBezTo>
                  <a:pt x="9829014" y="5205332"/>
                  <a:pt x="9834282" y="5145923"/>
                  <a:pt x="9767824" y="5167312"/>
                </a:cubicBezTo>
                <a:cubicBezTo>
                  <a:pt x="9701366" y="5188701"/>
                  <a:pt x="9490555" y="5131520"/>
                  <a:pt x="9393936" y="5167312"/>
                </a:cubicBezTo>
                <a:cubicBezTo>
                  <a:pt x="9297317" y="5203104"/>
                  <a:pt x="8848547" y="5152843"/>
                  <a:pt x="8704580" y="5167312"/>
                </a:cubicBezTo>
                <a:cubicBezTo>
                  <a:pt x="8560613" y="5181781"/>
                  <a:pt x="8285353" y="5116712"/>
                  <a:pt x="8120380" y="5167312"/>
                </a:cubicBezTo>
                <a:cubicBezTo>
                  <a:pt x="7955407" y="5217912"/>
                  <a:pt x="7679700" y="5097358"/>
                  <a:pt x="7536180" y="5167312"/>
                </a:cubicBezTo>
                <a:cubicBezTo>
                  <a:pt x="7392660" y="5237266"/>
                  <a:pt x="7025048" y="5131567"/>
                  <a:pt x="6741668" y="5167312"/>
                </a:cubicBezTo>
                <a:cubicBezTo>
                  <a:pt x="6458288" y="5203057"/>
                  <a:pt x="6409780" y="5127680"/>
                  <a:pt x="6157468" y="5167312"/>
                </a:cubicBezTo>
                <a:cubicBezTo>
                  <a:pt x="5905156" y="5206944"/>
                  <a:pt x="5971237" y="5137527"/>
                  <a:pt x="5888736" y="5167312"/>
                </a:cubicBezTo>
                <a:cubicBezTo>
                  <a:pt x="5806235" y="5197097"/>
                  <a:pt x="5739934" y="5160627"/>
                  <a:pt x="5620004" y="5167312"/>
                </a:cubicBezTo>
                <a:cubicBezTo>
                  <a:pt x="5500074" y="5173997"/>
                  <a:pt x="5174453" y="5084738"/>
                  <a:pt x="4825492" y="5167312"/>
                </a:cubicBezTo>
                <a:cubicBezTo>
                  <a:pt x="4476531" y="5249886"/>
                  <a:pt x="4520422" y="5149599"/>
                  <a:pt x="4346448" y="5167312"/>
                </a:cubicBezTo>
                <a:cubicBezTo>
                  <a:pt x="4172474" y="5185025"/>
                  <a:pt x="3977636" y="5106211"/>
                  <a:pt x="3762248" y="5167312"/>
                </a:cubicBezTo>
                <a:cubicBezTo>
                  <a:pt x="3546860" y="5228413"/>
                  <a:pt x="3568596" y="5122862"/>
                  <a:pt x="3388360" y="5167312"/>
                </a:cubicBezTo>
                <a:cubicBezTo>
                  <a:pt x="3208124" y="5211762"/>
                  <a:pt x="2787485" y="5162316"/>
                  <a:pt x="2593848" y="5167312"/>
                </a:cubicBezTo>
                <a:cubicBezTo>
                  <a:pt x="2400211" y="5172308"/>
                  <a:pt x="2018547" y="5084523"/>
                  <a:pt x="1799336" y="5167312"/>
                </a:cubicBezTo>
                <a:cubicBezTo>
                  <a:pt x="1580125" y="5250101"/>
                  <a:pt x="1502540" y="5110433"/>
                  <a:pt x="1320292" y="5167312"/>
                </a:cubicBezTo>
                <a:cubicBezTo>
                  <a:pt x="1138044" y="5224191"/>
                  <a:pt x="1037728" y="5132221"/>
                  <a:pt x="946404" y="5167312"/>
                </a:cubicBezTo>
                <a:cubicBezTo>
                  <a:pt x="855080" y="5202403"/>
                  <a:pt x="374096" y="5065921"/>
                  <a:pt x="0" y="5167312"/>
                </a:cubicBezTo>
                <a:cubicBezTo>
                  <a:pt x="-53218" y="4980782"/>
                  <a:pt x="2868" y="4868722"/>
                  <a:pt x="0" y="4696512"/>
                </a:cubicBezTo>
                <a:cubicBezTo>
                  <a:pt x="-2868" y="4524302"/>
                  <a:pt x="35130" y="4451830"/>
                  <a:pt x="0" y="4225713"/>
                </a:cubicBezTo>
                <a:cubicBezTo>
                  <a:pt x="-35130" y="3999596"/>
                  <a:pt x="33348" y="3940640"/>
                  <a:pt x="0" y="3806587"/>
                </a:cubicBezTo>
                <a:cubicBezTo>
                  <a:pt x="-33348" y="3672534"/>
                  <a:pt x="47170" y="3510719"/>
                  <a:pt x="0" y="3387460"/>
                </a:cubicBezTo>
                <a:cubicBezTo>
                  <a:pt x="-47170" y="3264201"/>
                  <a:pt x="47407" y="3025052"/>
                  <a:pt x="0" y="2813314"/>
                </a:cubicBezTo>
                <a:cubicBezTo>
                  <a:pt x="-47407" y="2601576"/>
                  <a:pt x="58509" y="2544910"/>
                  <a:pt x="0" y="2290842"/>
                </a:cubicBezTo>
                <a:cubicBezTo>
                  <a:pt x="-58509" y="2036774"/>
                  <a:pt x="18889" y="1966396"/>
                  <a:pt x="0" y="1768369"/>
                </a:cubicBezTo>
                <a:cubicBezTo>
                  <a:pt x="-18889" y="1570342"/>
                  <a:pt x="22156" y="1443526"/>
                  <a:pt x="0" y="1349243"/>
                </a:cubicBezTo>
                <a:cubicBezTo>
                  <a:pt x="-22156" y="1254960"/>
                  <a:pt x="10770" y="901630"/>
                  <a:pt x="0" y="775097"/>
                </a:cubicBezTo>
                <a:cubicBezTo>
                  <a:pt x="-10770" y="648564"/>
                  <a:pt x="43026" y="270554"/>
                  <a:pt x="0" y="0"/>
                </a:cubicBezTo>
                <a:close/>
              </a:path>
              <a:path w="10515600" h="5167312" stroke="0" extrusionOk="0">
                <a:moveTo>
                  <a:pt x="0" y="0"/>
                </a:moveTo>
                <a:cubicBezTo>
                  <a:pt x="94391" y="-34250"/>
                  <a:pt x="250824" y="26323"/>
                  <a:pt x="373888" y="0"/>
                </a:cubicBezTo>
                <a:cubicBezTo>
                  <a:pt x="496952" y="-26323"/>
                  <a:pt x="631871" y="40833"/>
                  <a:pt x="747776" y="0"/>
                </a:cubicBezTo>
                <a:cubicBezTo>
                  <a:pt x="863681" y="-40833"/>
                  <a:pt x="1151921" y="71485"/>
                  <a:pt x="1437132" y="0"/>
                </a:cubicBezTo>
                <a:cubicBezTo>
                  <a:pt x="1722343" y="-71485"/>
                  <a:pt x="1671353" y="26791"/>
                  <a:pt x="1811020" y="0"/>
                </a:cubicBezTo>
                <a:cubicBezTo>
                  <a:pt x="1950687" y="-26791"/>
                  <a:pt x="2319657" y="50624"/>
                  <a:pt x="2500376" y="0"/>
                </a:cubicBezTo>
                <a:cubicBezTo>
                  <a:pt x="2681095" y="-50624"/>
                  <a:pt x="2768642" y="4946"/>
                  <a:pt x="2874264" y="0"/>
                </a:cubicBezTo>
                <a:cubicBezTo>
                  <a:pt x="2979886" y="-4946"/>
                  <a:pt x="3390818" y="9379"/>
                  <a:pt x="3563620" y="0"/>
                </a:cubicBezTo>
                <a:cubicBezTo>
                  <a:pt x="3736422" y="-9379"/>
                  <a:pt x="3815443" y="25164"/>
                  <a:pt x="4042664" y="0"/>
                </a:cubicBezTo>
                <a:cubicBezTo>
                  <a:pt x="4269885" y="-25164"/>
                  <a:pt x="4307819" y="33149"/>
                  <a:pt x="4521708" y="0"/>
                </a:cubicBezTo>
                <a:cubicBezTo>
                  <a:pt x="4735597" y="-33149"/>
                  <a:pt x="4695760" y="21527"/>
                  <a:pt x="4790440" y="0"/>
                </a:cubicBezTo>
                <a:cubicBezTo>
                  <a:pt x="4885120" y="-21527"/>
                  <a:pt x="5425292" y="57407"/>
                  <a:pt x="5584952" y="0"/>
                </a:cubicBezTo>
                <a:cubicBezTo>
                  <a:pt x="5744612" y="-57407"/>
                  <a:pt x="6126078" y="67130"/>
                  <a:pt x="6379464" y="0"/>
                </a:cubicBezTo>
                <a:cubicBezTo>
                  <a:pt x="6632850" y="-67130"/>
                  <a:pt x="7005488" y="78331"/>
                  <a:pt x="7173976" y="0"/>
                </a:cubicBezTo>
                <a:cubicBezTo>
                  <a:pt x="7342464" y="-78331"/>
                  <a:pt x="7567018" y="9154"/>
                  <a:pt x="7863332" y="0"/>
                </a:cubicBezTo>
                <a:cubicBezTo>
                  <a:pt x="8159646" y="-9154"/>
                  <a:pt x="8090858" y="20452"/>
                  <a:pt x="8237220" y="0"/>
                </a:cubicBezTo>
                <a:cubicBezTo>
                  <a:pt x="8383582" y="-20452"/>
                  <a:pt x="8795259" y="6365"/>
                  <a:pt x="9031732" y="0"/>
                </a:cubicBezTo>
                <a:cubicBezTo>
                  <a:pt x="9268205" y="-6365"/>
                  <a:pt x="9355221" y="1964"/>
                  <a:pt x="9510776" y="0"/>
                </a:cubicBezTo>
                <a:cubicBezTo>
                  <a:pt x="9666331" y="-1964"/>
                  <a:pt x="9680769" y="8496"/>
                  <a:pt x="9779508" y="0"/>
                </a:cubicBezTo>
                <a:cubicBezTo>
                  <a:pt x="9878247" y="-8496"/>
                  <a:pt x="10177435" y="84258"/>
                  <a:pt x="10515600" y="0"/>
                </a:cubicBezTo>
                <a:cubicBezTo>
                  <a:pt x="10568895" y="234606"/>
                  <a:pt x="10503533" y="411555"/>
                  <a:pt x="10515600" y="677492"/>
                </a:cubicBezTo>
                <a:cubicBezTo>
                  <a:pt x="10527667" y="943429"/>
                  <a:pt x="10438211" y="1047607"/>
                  <a:pt x="10515600" y="1354984"/>
                </a:cubicBezTo>
                <a:cubicBezTo>
                  <a:pt x="10592989" y="1662361"/>
                  <a:pt x="10476443" y="1760113"/>
                  <a:pt x="10515600" y="1980803"/>
                </a:cubicBezTo>
                <a:cubicBezTo>
                  <a:pt x="10554757" y="2201493"/>
                  <a:pt x="10510642" y="2209790"/>
                  <a:pt x="10515600" y="2399929"/>
                </a:cubicBezTo>
                <a:cubicBezTo>
                  <a:pt x="10520558" y="2590068"/>
                  <a:pt x="10495516" y="2830502"/>
                  <a:pt x="10515600" y="3077421"/>
                </a:cubicBezTo>
                <a:cubicBezTo>
                  <a:pt x="10535684" y="3324340"/>
                  <a:pt x="10481925" y="3404861"/>
                  <a:pt x="10515600" y="3599894"/>
                </a:cubicBezTo>
                <a:cubicBezTo>
                  <a:pt x="10549275" y="3794927"/>
                  <a:pt x="10481362" y="4002498"/>
                  <a:pt x="10515600" y="4174040"/>
                </a:cubicBezTo>
                <a:cubicBezTo>
                  <a:pt x="10549838" y="4345582"/>
                  <a:pt x="10509162" y="4725183"/>
                  <a:pt x="10515600" y="5167312"/>
                </a:cubicBezTo>
                <a:cubicBezTo>
                  <a:pt x="10358776" y="5207174"/>
                  <a:pt x="10171603" y="5134247"/>
                  <a:pt x="9931400" y="5167312"/>
                </a:cubicBezTo>
                <a:cubicBezTo>
                  <a:pt x="9691197" y="5200377"/>
                  <a:pt x="9653424" y="5143474"/>
                  <a:pt x="9557512" y="5167312"/>
                </a:cubicBezTo>
                <a:cubicBezTo>
                  <a:pt x="9461600" y="5191150"/>
                  <a:pt x="9244602" y="5138843"/>
                  <a:pt x="9078468" y="5167312"/>
                </a:cubicBezTo>
                <a:cubicBezTo>
                  <a:pt x="8912334" y="5195781"/>
                  <a:pt x="8826913" y="5162896"/>
                  <a:pt x="8599424" y="5167312"/>
                </a:cubicBezTo>
                <a:cubicBezTo>
                  <a:pt x="8371935" y="5171728"/>
                  <a:pt x="8235207" y="5162700"/>
                  <a:pt x="8015224" y="5167312"/>
                </a:cubicBezTo>
                <a:cubicBezTo>
                  <a:pt x="7795241" y="5171924"/>
                  <a:pt x="7647618" y="5152745"/>
                  <a:pt x="7536180" y="5167312"/>
                </a:cubicBezTo>
                <a:cubicBezTo>
                  <a:pt x="7424742" y="5181879"/>
                  <a:pt x="7179253" y="5142826"/>
                  <a:pt x="7057136" y="5167312"/>
                </a:cubicBezTo>
                <a:cubicBezTo>
                  <a:pt x="6935019" y="5191798"/>
                  <a:pt x="6607026" y="5140057"/>
                  <a:pt x="6367780" y="5167312"/>
                </a:cubicBezTo>
                <a:cubicBezTo>
                  <a:pt x="6128534" y="5194567"/>
                  <a:pt x="6108879" y="5142071"/>
                  <a:pt x="5993892" y="5167312"/>
                </a:cubicBezTo>
                <a:cubicBezTo>
                  <a:pt x="5878905" y="5192553"/>
                  <a:pt x="5431324" y="5134136"/>
                  <a:pt x="5199380" y="5167312"/>
                </a:cubicBezTo>
                <a:cubicBezTo>
                  <a:pt x="4967436" y="5200488"/>
                  <a:pt x="4873856" y="5102876"/>
                  <a:pt x="4615180" y="5167312"/>
                </a:cubicBezTo>
                <a:cubicBezTo>
                  <a:pt x="4356504" y="5231748"/>
                  <a:pt x="4253676" y="5111138"/>
                  <a:pt x="4030980" y="5167312"/>
                </a:cubicBezTo>
                <a:cubicBezTo>
                  <a:pt x="3808284" y="5223486"/>
                  <a:pt x="3733264" y="5123852"/>
                  <a:pt x="3551936" y="5167312"/>
                </a:cubicBezTo>
                <a:cubicBezTo>
                  <a:pt x="3370608" y="5210772"/>
                  <a:pt x="3158021" y="5091296"/>
                  <a:pt x="2862580" y="5167312"/>
                </a:cubicBezTo>
                <a:cubicBezTo>
                  <a:pt x="2567139" y="5243328"/>
                  <a:pt x="2589173" y="5127547"/>
                  <a:pt x="2488692" y="5167312"/>
                </a:cubicBezTo>
                <a:cubicBezTo>
                  <a:pt x="2388211" y="5207077"/>
                  <a:pt x="1964105" y="5092951"/>
                  <a:pt x="1694180" y="5167312"/>
                </a:cubicBezTo>
                <a:cubicBezTo>
                  <a:pt x="1424255" y="5241673"/>
                  <a:pt x="1191371" y="5119885"/>
                  <a:pt x="1004824" y="5167312"/>
                </a:cubicBezTo>
                <a:cubicBezTo>
                  <a:pt x="818277" y="5214739"/>
                  <a:pt x="374533" y="5080608"/>
                  <a:pt x="0" y="5167312"/>
                </a:cubicBezTo>
                <a:cubicBezTo>
                  <a:pt x="-52068" y="5026699"/>
                  <a:pt x="33953" y="4789987"/>
                  <a:pt x="0" y="4644839"/>
                </a:cubicBezTo>
                <a:cubicBezTo>
                  <a:pt x="-33953" y="4499691"/>
                  <a:pt x="37707" y="4269131"/>
                  <a:pt x="0" y="4122367"/>
                </a:cubicBezTo>
                <a:cubicBezTo>
                  <a:pt x="-37707" y="3975603"/>
                  <a:pt x="78566" y="3701547"/>
                  <a:pt x="0" y="3444875"/>
                </a:cubicBezTo>
                <a:cubicBezTo>
                  <a:pt x="-78566" y="3188203"/>
                  <a:pt x="32853" y="3091296"/>
                  <a:pt x="0" y="2974075"/>
                </a:cubicBezTo>
                <a:cubicBezTo>
                  <a:pt x="-32853" y="2856854"/>
                  <a:pt x="49512" y="2704171"/>
                  <a:pt x="0" y="2451602"/>
                </a:cubicBezTo>
                <a:cubicBezTo>
                  <a:pt x="-49512" y="2199033"/>
                  <a:pt x="29105" y="2185722"/>
                  <a:pt x="0" y="1929130"/>
                </a:cubicBezTo>
                <a:cubicBezTo>
                  <a:pt x="-29105" y="1672538"/>
                  <a:pt x="71840" y="1590556"/>
                  <a:pt x="0" y="1303311"/>
                </a:cubicBezTo>
                <a:cubicBezTo>
                  <a:pt x="-71840" y="1016066"/>
                  <a:pt x="14007" y="848097"/>
                  <a:pt x="0" y="729165"/>
                </a:cubicBezTo>
                <a:cubicBezTo>
                  <a:pt x="-14007" y="610233"/>
                  <a:pt x="33298" y="270566"/>
                  <a:pt x="0" y="0"/>
                </a:cubicBezTo>
                <a:close/>
              </a:path>
            </a:pathLst>
          </a:custGeom>
          <a:solidFill>
            <a:schemeClr val="bg1">
              <a:lumMod val="95000"/>
            </a:schemeClr>
          </a:solidFill>
          <a:ln w="19050">
            <a:solidFill>
              <a:schemeClr val="bg1">
                <a:lumMod val="85000"/>
              </a:schemeClr>
            </a:solidFill>
            <a:extLst>
              <a:ext uri="{C807C97D-BFC1-408E-A445-0C87EB9F89A2}">
                <ask:lineSketchStyleProps xmlns:ask="http://schemas.microsoft.com/office/drawing/2018/sketchyshapes" sd="1609836522">
                  <ask:type>
                    <ask:lineSketchScribble/>
                  </ask:type>
                </ask:lineSketchStyleProps>
              </a:ext>
            </a:extLst>
          </a:ln>
          <a:effectLst/>
        </p:spPr>
        <p:txBody>
          <a:bodyPr>
            <a:normAutofit/>
          </a:bodyPr>
          <a:lstStyle/>
          <a:p>
            <a:pPr marL="0" indent="0">
              <a:buNone/>
            </a:pPr>
            <a:r>
              <a:rPr lang="en-US" sz="1400" b="1" dirty="0">
                <a:latin typeface="+mn-lt"/>
                <a:cs typeface="Arial" panose="020B0604020202020204" pitchFamily="34" charset="0"/>
              </a:rPr>
              <a:t>2</a:t>
            </a:r>
            <a:r>
              <a:rPr lang="en-US" sz="1800" dirty="0">
                <a:latin typeface="+mn-lt"/>
                <a:cs typeface="Arial" panose="020B0604020202020204" pitchFamily="34" charset="0"/>
              </a:rPr>
              <a:t> …and his </a:t>
            </a:r>
            <a:r>
              <a:rPr lang="en-US" sz="2000" b="1" dirty="0">
                <a:latin typeface="+mn-lt"/>
                <a:cs typeface="Arial" panose="020B0604020202020204" pitchFamily="34" charset="0"/>
              </a:rPr>
              <a:t>wife</a:t>
            </a:r>
            <a:r>
              <a:rPr lang="en-US" sz="1800" dirty="0">
                <a:latin typeface="+mn-lt"/>
                <a:cs typeface="Arial" panose="020B0604020202020204" pitchFamily="34" charset="0"/>
              </a:rPr>
              <a:t> was barren, and bare not.</a:t>
            </a:r>
          </a:p>
          <a:p>
            <a:pPr marL="0" indent="0">
              <a:buNone/>
            </a:pPr>
            <a:r>
              <a:rPr lang="en-US" sz="1400" b="1" dirty="0">
                <a:latin typeface="+mn-lt"/>
                <a:cs typeface="Arial" panose="020B0604020202020204" pitchFamily="34" charset="0"/>
              </a:rPr>
              <a:t>3</a:t>
            </a:r>
            <a:r>
              <a:rPr lang="en-US" sz="1800" dirty="0">
                <a:latin typeface="+mn-lt"/>
                <a:cs typeface="Arial" panose="020B0604020202020204" pitchFamily="34" charset="0"/>
              </a:rPr>
              <a:t> And the angel of the Lord appeared unto the </a:t>
            </a:r>
            <a:r>
              <a:rPr lang="en-US" sz="2000" b="1" dirty="0">
                <a:latin typeface="+mn-lt"/>
                <a:cs typeface="Arial" panose="020B0604020202020204" pitchFamily="34" charset="0"/>
              </a:rPr>
              <a:t>woman</a:t>
            </a:r>
            <a:r>
              <a:rPr lang="en-US" sz="1800" dirty="0">
                <a:latin typeface="+mn-lt"/>
                <a:cs typeface="Arial" panose="020B0604020202020204" pitchFamily="34" charset="0"/>
              </a:rPr>
              <a:t>, and said unto her, …</a:t>
            </a:r>
          </a:p>
          <a:p>
            <a:pPr marL="0" indent="0">
              <a:buNone/>
            </a:pPr>
            <a:r>
              <a:rPr lang="en-US" sz="1400" b="1" dirty="0">
                <a:latin typeface="+mn-lt"/>
                <a:cs typeface="Arial" panose="020B0604020202020204" pitchFamily="34" charset="0"/>
              </a:rPr>
              <a:t>6</a:t>
            </a:r>
            <a:r>
              <a:rPr lang="en-US" sz="1800" dirty="0">
                <a:latin typeface="+mn-lt"/>
                <a:cs typeface="Arial" panose="020B0604020202020204" pitchFamily="34" charset="0"/>
              </a:rPr>
              <a:t> Then the </a:t>
            </a:r>
            <a:r>
              <a:rPr lang="en-US" sz="2000" b="1" dirty="0">
                <a:latin typeface="+mn-lt"/>
                <a:cs typeface="Arial" panose="020B0604020202020204" pitchFamily="34" charset="0"/>
              </a:rPr>
              <a:t>woman</a:t>
            </a:r>
            <a:r>
              <a:rPr lang="en-US" sz="1800" dirty="0">
                <a:latin typeface="+mn-lt"/>
                <a:cs typeface="Arial" panose="020B0604020202020204" pitchFamily="34" charset="0"/>
              </a:rPr>
              <a:t> came and told her husband, saying…</a:t>
            </a:r>
          </a:p>
          <a:p>
            <a:pPr marL="0" indent="0">
              <a:buNone/>
            </a:pPr>
            <a:r>
              <a:rPr lang="en-US" sz="1400" b="1" dirty="0">
                <a:latin typeface="+mn-lt"/>
                <a:cs typeface="Arial" panose="020B0604020202020204" pitchFamily="34" charset="0"/>
              </a:rPr>
              <a:t>9</a:t>
            </a:r>
            <a:r>
              <a:rPr lang="en-US" sz="1800" dirty="0">
                <a:latin typeface="+mn-lt"/>
                <a:cs typeface="Arial" panose="020B0604020202020204" pitchFamily="34" charset="0"/>
              </a:rPr>
              <a:t> …and the angel of God came again unto the </a:t>
            </a:r>
            <a:r>
              <a:rPr lang="en-US" sz="2000" b="1" dirty="0">
                <a:latin typeface="+mn-lt"/>
                <a:cs typeface="Arial" panose="020B0604020202020204" pitchFamily="34" charset="0"/>
              </a:rPr>
              <a:t>woman</a:t>
            </a:r>
            <a:r>
              <a:rPr lang="en-US" sz="1800" dirty="0">
                <a:latin typeface="+mn-lt"/>
                <a:cs typeface="Arial" panose="020B0604020202020204" pitchFamily="34" charset="0"/>
              </a:rPr>
              <a:t> as she sat in the field: but Manoah her husband was not with her</a:t>
            </a:r>
          </a:p>
          <a:p>
            <a:pPr marL="0" indent="0">
              <a:buNone/>
            </a:pPr>
            <a:r>
              <a:rPr lang="en-US" sz="1400" b="1" dirty="0">
                <a:latin typeface="+mn-lt"/>
                <a:cs typeface="Arial" panose="020B0604020202020204" pitchFamily="34" charset="0"/>
              </a:rPr>
              <a:t>10</a:t>
            </a:r>
            <a:r>
              <a:rPr lang="en-US" sz="1800" dirty="0">
                <a:latin typeface="+mn-lt"/>
                <a:cs typeface="Arial" panose="020B0604020202020204" pitchFamily="34" charset="0"/>
              </a:rPr>
              <a:t> And the </a:t>
            </a:r>
            <a:r>
              <a:rPr lang="en-US" sz="2000" b="1" dirty="0">
                <a:latin typeface="+mn-lt"/>
                <a:cs typeface="Arial" panose="020B0604020202020204" pitchFamily="34" charset="0"/>
              </a:rPr>
              <a:t>woman</a:t>
            </a:r>
            <a:r>
              <a:rPr lang="en-US" sz="1800" dirty="0">
                <a:latin typeface="+mn-lt"/>
                <a:cs typeface="Arial" panose="020B0604020202020204" pitchFamily="34" charset="0"/>
              </a:rPr>
              <a:t> made haste, and ran, and shewed her husband…</a:t>
            </a:r>
          </a:p>
          <a:p>
            <a:pPr marL="0" indent="0">
              <a:buNone/>
            </a:pPr>
            <a:r>
              <a:rPr lang="en-US" sz="1400" b="1" dirty="0">
                <a:latin typeface="+mn-lt"/>
                <a:cs typeface="Arial" panose="020B0604020202020204" pitchFamily="34" charset="0"/>
              </a:rPr>
              <a:t>11</a:t>
            </a:r>
            <a:r>
              <a:rPr lang="en-US" sz="1800" dirty="0">
                <a:latin typeface="+mn-lt"/>
                <a:cs typeface="Arial" panose="020B0604020202020204" pitchFamily="34" charset="0"/>
              </a:rPr>
              <a:t> And Manoah arose, and went after his </a:t>
            </a:r>
            <a:r>
              <a:rPr lang="en-US" sz="2000" b="1" dirty="0">
                <a:latin typeface="+mn-lt"/>
                <a:cs typeface="Arial" panose="020B0604020202020204" pitchFamily="34" charset="0"/>
              </a:rPr>
              <a:t>wife</a:t>
            </a:r>
            <a:r>
              <a:rPr lang="en-US" sz="1800" dirty="0">
                <a:latin typeface="+mn-lt"/>
                <a:cs typeface="Arial" panose="020B0604020202020204" pitchFamily="34" charset="0"/>
              </a:rPr>
              <a:t>, and came to the man, and said unto him, Art thou the man that </a:t>
            </a:r>
            <a:r>
              <a:rPr lang="en-US" sz="1800" dirty="0" err="1">
                <a:latin typeface="+mn-lt"/>
                <a:cs typeface="Arial" panose="020B0604020202020204" pitchFamily="34" charset="0"/>
              </a:rPr>
              <a:t>spakest</a:t>
            </a:r>
            <a:r>
              <a:rPr lang="en-US" sz="1800" dirty="0">
                <a:latin typeface="+mn-lt"/>
                <a:cs typeface="Arial" panose="020B0604020202020204" pitchFamily="34" charset="0"/>
              </a:rPr>
              <a:t> unto the </a:t>
            </a:r>
            <a:r>
              <a:rPr lang="en-US" sz="2000" b="1" dirty="0">
                <a:latin typeface="+mn-lt"/>
                <a:cs typeface="Arial" panose="020B0604020202020204" pitchFamily="34" charset="0"/>
              </a:rPr>
              <a:t>woman</a:t>
            </a:r>
            <a:r>
              <a:rPr lang="en-US" sz="1800" dirty="0">
                <a:latin typeface="+mn-lt"/>
                <a:cs typeface="Arial" panose="020B0604020202020204" pitchFamily="34" charset="0"/>
              </a:rPr>
              <a:t>? And he said, I am.</a:t>
            </a:r>
          </a:p>
          <a:p>
            <a:pPr marL="0" indent="0">
              <a:buNone/>
            </a:pPr>
            <a:r>
              <a:rPr lang="en-US" sz="1400" b="1" dirty="0">
                <a:latin typeface="+mn-lt"/>
                <a:cs typeface="Arial" panose="020B0604020202020204" pitchFamily="34" charset="0"/>
              </a:rPr>
              <a:t>13</a:t>
            </a:r>
            <a:r>
              <a:rPr lang="en-US" sz="1800" dirty="0">
                <a:latin typeface="+mn-lt"/>
                <a:cs typeface="Arial" panose="020B0604020202020204" pitchFamily="34" charset="0"/>
              </a:rPr>
              <a:t> And the angel of the Lord said unto Manoah, Of all that I said unto the </a:t>
            </a:r>
            <a:r>
              <a:rPr lang="en-US" sz="2000" b="1" dirty="0">
                <a:latin typeface="+mn-lt"/>
                <a:cs typeface="Arial" panose="020B0604020202020204" pitchFamily="34" charset="0"/>
              </a:rPr>
              <a:t>woman</a:t>
            </a:r>
            <a:r>
              <a:rPr lang="en-US" sz="1800" dirty="0">
                <a:latin typeface="+mn-lt"/>
                <a:cs typeface="Arial" panose="020B0604020202020204" pitchFamily="34" charset="0"/>
              </a:rPr>
              <a:t> let her beware.</a:t>
            </a:r>
          </a:p>
          <a:p>
            <a:pPr marL="0" indent="0">
              <a:buNone/>
            </a:pPr>
            <a:r>
              <a:rPr lang="en-US" sz="1400" b="1" dirty="0">
                <a:latin typeface="+mn-lt"/>
                <a:cs typeface="Arial" panose="020B0604020202020204" pitchFamily="34" charset="0"/>
              </a:rPr>
              <a:t>21</a:t>
            </a:r>
            <a:r>
              <a:rPr lang="en-US" sz="1800" dirty="0">
                <a:latin typeface="+mn-lt"/>
                <a:cs typeface="Arial" panose="020B0604020202020204" pitchFamily="34" charset="0"/>
              </a:rPr>
              <a:t> But the angel of the Lord did no more appear to Manoah and to his </a:t>
            </a:r>
            <a:r>
              <a:rPr lang="en-US" sz="2000" b="1" dirty="0">
                <a:latin typeface="+mn-lt"/>
                <a:cs typeface="Arial" panose="020B0604020202020204" pitchFamily="34" charset="0"/>
              </a:rPr>
              <a:t>wife</a:t>
            </a:r>
            <a:r>
              <a:rPr lang="en-US" sz="1800" dirty="0">
                <a:latin typeface="+mn-lt"/>
                <a:cs typeface="Arial" panose="020B0604020202020204" pitchFamily="34" charset="0"/>
              </a:rPr>
              <a:t>. …</a:t>
            </a:r>
          </a:p>
          <a:p>
            <a:pPr marL="0" indent="0">
              <a:buNone/>
            </a:pPr>
            <a:r>
              <a:rPr lang="en-US" sz="1400" b="1" dirty="0">
                <a:latin typeface="+mn-lt"/>
                <a:cs typeface="Arial" panose="020B0604020202020204" pitchFamily="34" charset="0"/>
              </a:rPr>
              <a:t>22</a:t>
            </a:r>
            <a:r>
              <a:rPr lang="en-US" sz="1800" dirty="0">
                <a:latin typeface="+mn-lt"/>
                <a:cs typeface="Arial" panose="020B0604020202020204" pitchFamily="34" charset="0"/>
              </a:rPr>
              <a:t> And Manoah said unto his </a:t>
            </a:r>
            <a:r>
              <a:rPr lang="en-US" sz="2000" b="1" dirty="0">
                <a:latin typeface="+mn-lt"/>
                <a:cs typeface="Arial" panose="020B0604020202020204" pitchFamily="34" charset="0"/>
              </a:rPr>
              <a:t>wife</a:t>
            </a:r>
            <a:r>
              <a:rPr lang="en-US" sz="1800" dirty="0">
                <a:latin typeface="+mn-lt"/>
                <a:cs typeface="Arial" panose="020B0604020202020204" pitchFamily="34" charset="0"/>
              </a:rPr>
              <a:t>, …</a:t>
            </a:r>
          </a:p>
          <a:p>
            <a:pPr marL="0" indent="0">
              <a:buNone/>
            </a:pPr>
            <a:r>
              <a:rPr lang="en-US" sz="1400" b="1" dirty="0">
                <a:latin typeface="+mn-lt"/>
                <a:cs typeface="Arial" panose="020B0604020202020204" pitchFamily="34" charset="0"/>
              </a:rPr>
              <a:t>23</a:t>
            </a:r>
            <a:r>
              <a:rPr lang="en-US" sz="1800" dirty="0">
                <a:latin typeface="+mn-lt"/>
                <a:cs typeface="Arial" panose="020B0604020202020204" pitchFamily="34" charset="0"/>
              </a:rPr>
              <a:t> But his </a:t>
            </a:r>
            <a:r>
              <a:rPr lang="en-US" sz="2000" b="1" dirty="0">
                <a:latin typeface="+mn-lt"/>
                <a:cs typeface="Arial" panose="020B0604020202020204" pitchFamily="34" charset="0"/>
              </a:rPr>
              <a:t>wife</a:t>
            </a:r>
            <a:r>
              <a:rPr lang="en-US" sz="1800" dirty="0">
                <a:latin typeface="+mn-lt"/>
                <a:cs typeface="Arial" panose="020B0604020202020204" pitchFamily="34" charset="0"/>
              </a:rPr>
              <a:t> said unto him…</a:t>
            </a:r>
          </a:p>
          <a:p>
            <a:pPr marL="0" indent="0">
              <a:buNone/>
            </a:pPr>
            <a:r>
              <a:rPr lang="en-US" sz="1400" b="1" dirty="0">
                <a:latin typeface="+mn-lt"/>
                <a:cs typeface="Arial" panose="020B0604020202020204" pitchFamily="34" charset="0"/>
              </a:rPr>
              <a:t>24</a:t>
            </a:r>
            <a:r>
              <a:rPr lang="en-US" sz="1800" dirty="0">
                <a:latin typeface="+mn-lt"/>
                <a:cs typeface="Arial" panose="020B0604020202020204" pitchFamily="34" charset="0"/>
              </a:rPr>
              <a:t> And the </a:t>
            </a:r>
            <a:r>
              <a:rPr lang="en-US" sz="2000" b="1" dirty="0">
                <a:latin typeface="+mn-lt"/>
                <a:cs typeface="Arial" panose="020B0604020202020204" pitchFamily="34" charset="0"/>
              </a:rPr>
              <a:t>woman </a:t>
            </a:r>
            <a:r>
              <a:rPr lang="en-US" sz="1800" dirty="0">
                <a:latin typeface="+mn-lt"/>
                <a:cs typeface="Arial" panose="020B0604020202020204" pitchFamily="34" charset="0"/>
              </a:rPr>
              <a:t>bare a son, and called his name Samson: and the child grew, and the Lord blessed him.</a:t>
            </a:r>
          </a:p>
        </p:txBody>
      </p:sp>
    </p:spTree>
    <p:extLst>
      <p:ext uri="{BB962C8B-B14F-4D97-AF65-F5344CB8AC3E}">
        <p14:creationId xmlns:p14="http://schemas.microsoft.com/office/powerpoint/2010/main" val="162014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33513-6C7C-450C-26BE-EE39F5D2879B}"/>
              </a:ext>
            </a:extLst>
          </p:cNvPr>
          <p:cNvSpPr>
            <a:spLocks noGrp="1"/>
          </p:cNvSpPr>
          <p:nvPr>
            <p:ph type="title"/>
          </p:nvPr>
        </p:nvSpPr>
        <p:spPr>
          <a:xfrm>
            <a:off x="838200" y="429208"/>
            <a:ext cx="10759752" cy="4898377"/>
          </a:xfrm>
        </p:spPr>
        <p:txBody>
          <a:bodyPr>
            <a:normAutofit fontScale="90000"/>
          </a:bodyPr>
          <a:lstStyle/>
          <a:p>
            <a:r>
              <a:rPr lang="en-US" dirty="0"/>
              <a:t>And I will put enmity between thee and the </a:t>
            </a:r>
            <a:r>
              <a:rPr lang="en-US" dirty="0">
                <a:solidFill>
                  <a:srgbClr val="00B050"/>
                </a:solidFill>
              </a:rPr>
              <a:t>woman</a:t>
            </a:r>
            <a:r>
              <a:rPr lang="en-US" dirty="0"/>
              <a:t>, and between thy seed and </a:t>
            </a:r>
            <a:r>
              <a:rPr lang="en-US" dirty="0">
                <a:solidFill>
                  <a:srgbClr val="00B050"/>
                </a:solidFill>
              </a:rPr>
              <a:t>her seed</a:t>
            </a:r>
            <a:r>
              <a:rPr lang="en-US" dirty="0">
                <a:latin typeface="Arial" panose="020B0604020202020204" pitchFamily="34" charset="0"/>
                <a:cs typeface="Arial" panose="020B0604020202020204" pitchFamily="34" charset="0"/>
              </a:rPr>
              <a:t>; </a:t>
            </a:r>
            <a:r>
              <a:rPr lang="en-US" dirty="0"/>
              <a:t>He shall bruise thy head, and thou shalt bruise His heel.</a:t>
            </a:r>
          </a:p>
        </p:txBody>
      </p:sp>
      <p:sp>
        <p:nvSpPr>
          <p:cNvPr id="3" name="Text Placeholder 2">
            <a:extLst>
              <a:ext uri="{FF2B5EF4-FFF2-40B4-BE49-F238E27FC236}">
                <a16:creationId xmlns:a16="http://schemas.microsoft.com/office/drawing/2014/main" id="{32F83229-FF36-DB59-EAE7-A78A8C993DC3}"/>
              </a:ext>
            </a:extLst>
          </p:cNvPr>
          <p:cNvSpPr>
            <a:spLocks noGrp="1"/>
          </p:cNvSpPr>
          <p:nvPr>
            <p:ph type="body" idx="1"/>
          </p:nvPr>
        </p:nvSpPr>
        <p:spPr>
          <a:xfrm>
            <a:off x="831850" y="5550517"/>
            <a:ext cx="10515600" cy="449068"/>
          </a:xfrm>
        </p:spPr>
        <p:txBody>
          <a:bodyPr/>
          <a:lstStyle/>
          <a:p>
            <a:r>
              <a:rPr lang="en-US" dirty="0"/>
              <a:t>Genesis 3</a:t>
            </a:r>
            <a:r>
              <a:rPr lang="en-US" dirty="0">
                <a:latin typeface="Arial" panose="020B0604020202020204" pitchFamily="34" charset="0"/>
                <a:cs typeface="Arial" panose="020B0604020202020204" pitchFamily="34" charset="0"/>
              </a:rPr>
              <a:t>:</a:t>
            </a:r>
            <a:r>
              <a:rPr lang="en-US" dirty="0"/>
              <a:t>15</a:t>
            </a:r>
          </a:p>
        </p:txBody>
      </p:sp>
    </p:spTree>
    <p:extLst>
      <p:ext uri="{BB962C8B-B14F-4D97-AF65-F5344CB8AC3E}">
        <p14:creationId xmlns:p14="http://schemas.microsoft.com/office/powerpoint/2010/main" val="1173177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08693-E8AC-2259-6277-6BD6D5EFD097}"/>
              </a:ext>
            </a:extLst>
          </p:cNvPr>
          <p:cNvSpPr>
            <a:spLocks noGrp="1"/>
          </p:cNvSpPr>
          <p:nvPr>
            <p:ph type="title"/>
          </p:nvPr>
        </p:nvSpPr>
        <p:spPr>
          <a:xfrm>
            <a:off x="838200" y="661471"/>
            <a:ext cx="10515600" cy="5374238"/>
          </a:xfrm>
        </p:spPr>
        <p:txBody>
          <a:bodyPr>
            <a:normAutofit fontScale="90000"/>
          </a:bodyPr>
          <a:lstStyle/>
          <a:p>
            <a:r>
              <a:rPr lang="en-US" dirty="0"/>
              <a:t>For, lo, thou shalt conceive, and bear a son</a:t>
            </a:r>
            <a:r>
              <a:rPr lang="en-US" b="1" dirty="0">
                <a:latin typeface="Arial" panose="020B0604020202020204" pitchFamily="34" charset="0"/>
                <a:cs typeface="Arial" panose="020B0604020202020204" pitchFamily="34" charset="0"/>
              </a:rPr>
              <a:t>;</a:t>
            </a:r>
            <a:r>
              <a:rPr lang="en-US" dirty="0"/>
              <a:t> and no razor shall come on his head</a:t>
            </a:r>
            <a:r>
              <a:rPr lang="en-US" b="1" dirty="0">
                <a:latin typeface="Arial" panose="020B0604020202020204" pitchFamily="34" charset="0"/>
                <a:cs typeface="Arial" panose="020B0604020202020204" pitchFamily="34" charset="0"/>
              </a:rPr>
              <a:t>:</a:t>
            </a:r>
            <a:r>
              <a:rPr lang="en-US" dirty="0"/>
              <a:t> for the child shall be a Nazarite unto God from the womb</a:t>
            </a:r>
            <a:r>
              <a:rPr lang="en-US" b="1" dirty="0">
                <a:latin typeface="Arial" panose="020B0604020202020204" pitchFamily="34" charset="0"/>
                <a:cs typeface="Arial" panose="020B0604020202020204" pitchFamily="34" charset="0"/>
              </a:rPr>
              <a:t>:</a:t>
            </a:r>
            <a:r>
              <a:rPr lang="en-US" dirty="0"/>
              <a:t> and he shall begin to deliver Israel out of the hand of the Philistines</a:t>
            </a:r>
          </a:p>
        </p:txBody>
      </p:sp>
      <p:sp>
        <p:nvSpPr>
          <p:cNvPr id="3" name="Text Placeholder 2">
            <a:extLst>
              <a:ext uri="{FF2B5EF4-FFF2-40B4-BE49-F238E27FC236}">
                <a16:creationId xmlns:a16="http://schemas.microsoft.com/office/drawing/2014/main" id="{2835E8CD-0AC6-94B4-4F59-4F693FEA90D1}"/>
              </a:ext>
            </a:extLst>
          </p:cNvPr>
          <p:cNvSpPr>
            <a:spLocks noGrp="1"/>
          </p:cNvSpPr>
          <p:nvPr>
            <p:ph type="body" idx="1"/>
          </p:nvPr>
        </p:nvSpPr>
        <p:spPr>
          <a:xfrm>
            <a:off x="831850" y="6035709"/>
            <a:ext cx="10515600" cy="421076"/>
          </a:xfrm>
        </p:spPr>
        <p:txBody>
          <a:bodyPr/>
          <a:lstStyle/>
          <a:p>
            <a:r>
              <a:rPr lang="en-US" dirty="0"/>
              <a:t>Judges 13</a:t>
            </a:r>
            <a:r>
              <a:rPr lang="en-US" dirty="0">
                <a:latin typeface="Arial" panose="020B0604020202020204" pitchFamily="34" charset="0"/>
                <a:cs typeface="Arial" panose="020B0604020202020204" pitchFamily="34" charset="0"/>
              </a:rPr>
              <a:t>:</a:t>
            </a:r>
            <a:r>
              <a:rPr lang="en-US" dirty="0"/>
              <a:t>5</a:t>
            </a:r>
          </a:p>
        </p:txBody>
      </p:sp>
    </p:spTree>
    <p:extLst>
      <p:ext uri="{BB962C8B-B14F-4D97-AF65-F5344CB8AC3E}">
        <p14:creationId xmlns:p14="http://schemas.microsoft.com/office/powerpoint/2010/main" val="2007177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08693-E8AC-2259-6277-6BD6D5EFD097}"/>
              </a:ext>
            </a:extLst>
          </p:cNvPr>
          <p:cNvSpPr>
            <a:spLocks noGrp="1"/>
          </p:cNvSpPr>
          <p:nvPr>
            <p:ph type="title"/>
          </p:nvPr>
        </p:nvSpPr>
        <p:spPr>
          <a:xfrm>
            <a:off x="838200" y="661471"/>
            <a:ext cx="10515600" cy="5374238"/>
          </a:xfrm>
        </p:spPr>
        <p:txBody>
          <a:bodyPr>
            <a:normAutofit fontScale="90000"/>
          </a:bodyPr>
          <a:lstStyle/>
          <a:p>
            <a:r>
              <a:rPr lang="en-US" dirty="0">
                <a:solidFill>
                  <a:srgbClr val="00B050"/>
                </a:solidFill>
              </a:rPr>
              <a:t>For, lo, thou shalt conceive, and bear a son</a:t>
            </a:r>
            <a:r>
              <a:rPr lang="en-US" b="1" dirty="0">
                <a:solidFill>
                  <a:srgbClr val="00B050"/>
                </a:solidFill>
                <a:latin typeface="Arial" panose="020B0604020202020204" pitchFamily="34" charset="0"/>
                <a:cs typeface="Arial" panose="020B0604020202020204" pitchFamily="34" charset="0"/>
              </a:rPr>
              <a:t>;</a:t>
            </a:r>
            <a:r>
              <a:rPr lang="en-US" dirty="0">
                <a:solidFill>
                  <a:srgbClr val="00B050"/>
                </a:solidFill>
              </a:rPr>
              <a:t> </a:t>
            </a:r>
            <a:r>
              <a:rPr lang="en-US" dirty="0"/>
              <a:t>and no razor shall come on his head</a:t>
            </a:r>
            <a:r>
              <a:rPr lang="en-US" b="1" dirty="0">
                <a:latin typeface="Arial" panose="020B0604020202020204" pitchFamily="34" charset="0"/>
                <a:cs typeface="Arial" panose="020B0604020202020204" pitchFamily="34" charset="0"/>
              </a:rPr>
              <a:t>:</a:t>
            </a:r>
            <a:r>
              <a:rPr lang="en-US" dirty="0"/>
              <a:t> for the child shall be a Nazarite unto God from the womb</a:t>
            </a:r>
            <a:r>
              <a:rPr lang="en-US" b="1" dirty="0">
                <a:latin typeface="Arial" panose="020B0604020202020204" pitchFamily="34" charset="0"/>
                <a:cs typeface="Arial" panose="020B0604020202020204" pitchFamily="34" charset="0"/>
              </a:rPr>
              <a:t>:</a:t>
            </a:r>
            <a:r>
              <a:rPr lang="en-US" dirty="0"/>
              <a:t> and he shall begin to deliver Israel out of the hand of the Philistines</a:t>
            </a:r>
          </a:p>
        </p:txBody>
      </p:sp>
      <p:sp>
        <p:nvSpPr>
          <p:cNvPr id="3" name="Text Placeholder 2">
            <a:extLst>
              <a:ext uri="{FF2B5EF4-FFF2-40B4-BE49-F238E27FC236}">
                <a16:creationId xmlns:a16="http://schemas.microsoft.com/office/drawing/2014/main" id="{2835E8CD-0AC6-94B4-4F59-4F693FEA90D1}"/>
              </a:ext>
            </a:extLst>
          </p:cNvPr>
          <p:cNvSpPr>
            <a:spLocks noGrp="1"/>
          </p:cNvSpPr>
          <p:nvPr>
            <p:ph type="body" idx="1"/>
          </p:nvPr>
        </p:nvSpPr>
        <p:spPr>
          <a:xfrm>
            <a:off x="831850" y="6035709"/>
            <a:ext cx="10515600" cy="421076"/>
          </a:xfrm>
        </p:spPr>
        <p:txBody>
          <a:bodyPr/>
          <a:lstStyle/>
          <a:p>
            <a:r>
              <a:rPr lang="en-US" dirty="0"/>
              <a:t>Judges 13</a:t>
            </a:r>
            <a:r>
              <a:rPr lang="en-US" dirty="0">
                <a:latin typeface="Arial" panose="020B0604020202020204" pitchFamily="34" charset="0"/>
                <a:cs typeface="Arial" panose="020B0604020202020204" pitchFamily="34" charset="0"/>
              </a:rPr>
              <a:t>:</a:t>
            </a:r>
            <a:r>
              <a:rPr lang="en-US" dirty="0"/>
              <a:t>5</a:t>
            </a:r>
          </a:p>
        </p:txBody>
      </p:sp>
    </p:spTree>
    <p:extLst>
      <p:ext uri="{BB962C8B-B14F-4D97-AF65-F5344CB8AC3E}">
        <p14:creationId xmlns:p14="http://schemas.microsoft.com/office/powerpoint/2010/main" val="1887439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08693-E8AC-2259-6277-6BD6D5EFD097}"/>
              </a:ext>
            </a:extLst>
          </p:cNvPr>
          <p:cNvSpPr>
            <a:spLocks noGrp="1"/>
          </p:cNvSpPr>
          <p:nvPr>
            <p:ph type="title"/>
          </p:nvPr>
        </p:nvSpPr>
        <p:spPr>
          <a:xfrm>
            <a:off x="838200" y="661471"/>
            <a:ext cx="10515600" cy="5374238"/>
          </a:xfrm>
        </p:spPr>
        <p:txBody>
          <a:bodyPr>
            <a:normAutofit fontScale="90000"/>
          </a:bodyPr>
          <a:lstStyle/>
          <a:p>
            <a:r>
              <a:rPr lang="en-US" dirty="0"/>
              <a:t>For, lo, thou shalt conceive, and bear a son</a:t>
            </a:r>
            <a:r>
              <a:rPr lang="en-US" b="1" dirty="0">
                <a:latin typeface="Arial" panose="020B0604020202020204" pitchFamily="34" charset="0"/>
                <a:cs typeface="Arial" panose="020B0604020202020204" pitchFamily="34" charset="0"/>
              </a:rPr>
              <a:t>;</a:t>
            </a:r>
            <a:r>
              <a:rPr lang="en-US" dirty="0"/>
              <a:t> </a:t>
            </a:r>
            <a:r>
              <a:rPr lang="en-US" dirty="0">
                <a:solidFill>
                  <a:srgbClr val="FFC000"/>
                </a:solidFill>
              </a:rPr>
              <a:t>and no razor shall come on his head</a:t>
            </a:r>
            <a:r>
              <a:rPr lang="en-US" b="1" dirty="0">
                <a:solidFill>
                  <a:srgbClr val="FFC000"/>
                </a:solidFill>
                <a:latin typeface="Arial" panose="020B0604020202020204" pitchFamily="34" charset="0"/>
                <a:cs typeface="Arial" panose="020B0604020202020204" pitchFamily="34" charset="0"/>
              </a:rPr>
              <a:t>:</a:t>
            </a:r>
            <a:r>
              <a:rPr lang="en-US" dirty="0">
                <a:solidFill>
                  <a:srgbClr val="FFC000"/>
                </a:solidFill>
              </a:rPr>
              <a:t> for the child shall be a Nazarite unto God from the womb</a:t>
            </a:r>
            <a:r>
              <a:rPr lang="en-US" b="1" dirty="0">
                <a:solidFill>
                  <a:srgbClr val="FFC000"/>
                </a:solidFill>
                <a:latin typeface="Arial" panose="020B0604020202020204" pitchFamily="34" charset="0"/>
                <a:cs typeface="Arial" panose="020B0604020202020204" pitchFamily="34" charset="0"/>
              </a:rPr>
              <a:t>:</a:t>
            </a:r>
            <a:r>
              <a:rPr lang="en-US" dirty="0">
                <a:solidFill>
                  <a:srgbClr val="FFC000"/>
                </a:solidFill>
              </a:rPr>
              <a:t> </a:t>
            </a:r>
            <a:r>
              <a:rPr lang="en-US" dirty="0"/>
              <a:t>and he shall begin to deliver Israel out of the hand of the Philistines</a:t>
            </a:r>
          </a:p>
        </p:txBody>
      </p:sp>
      <p:sp>
        <p:nvSpPr>
          <p:cNvPr id="3" name="Text Placeholder 2">
            <a:extLst>
              <a:ext uri="{FF2B5EF4-FFF2-40B4-BE49-F238E27FC236}">
                <a16:creationId xmlns:a16="http://schemas.microsoft.com/office/drawing/2014/main" id="{2835E8CD-0AC6-94B4-4F59-4F693FEA90D1}"/>
              </a:ext>
            </a:extLst>
          </p:cNvPr>
          <p:cNvSpPr>
            <a:spLocks noGrp="1"/>
          </p:cNvSpPr>
          <p:nvPr>
            <p:ph type="body" idx="1"/>
          </p:nvPr>
        </p:nvSpPr>
        <p:spPr>
          <a:xfrm>
            <a:off x="831850" y="6035709"/>
            <a:ext cx="10515600" cy="421076"/>
          </a:xfrm>
        </p:spPr>
        <p:txBody>
          <a:bodyPr/>
          <a:lstStyle/>
          <a:p>
            <a:r>
              <a:rPr lang="en-US" dirty="0"/>
              <a:t>Judges 13</a:t>
            </a:r>
            <a:r>
              <a:rPr lang="en-US" dirty="0">
                <a:latin typeface="Arial" panose="020B0604020202020204" pitchFamily="34" charset="0"/>
                <a:cs typeface="Arial" panose="020B0604020202020204" pitchFamily="34" charset="0"/>
              </a:rPr>
              <a:t>:</a:t>
            </a:r>
            <a:r>
              <a:rPr lang="en-US" dirty="0"/>
              <a:t>5</a:t>
            </a:r>
          </a:p>
        </p:txBody>
      </p:sp>
    </p:spTree>
    <p:extLst>
      <p:ext uri="{BB962C8B-B14F-4D97-AF65-F5344CB8AC3E}">
        <p14:creationId xmlns:p14="http://schemas.microsoft.com/office/powerpoint/2010/main" val="2337238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08693-E8AC-2259-6277-6BD6D5EFD097}"/>
              </a:ext>
            </a:extLst>
          </p:cNvPr>
          <p:cNvSpPr>
            <a:spLocks noGrp="1"/>
          </p:cNvSpPr>
          <p:nvPr>
            <p:ph type="title"/>
          </p:nvPr>
        </p:nvSpPr>
        <p:spPr>
          <a:xfrm>
            <a:off x="838200" y="661471"/>
            <a:ext cx="10515600" cy="5374238"/>
          </a:xfrm>
        </p:spPr>
        <p:txBody>
          <a:bodyPr>
            <a:normAutofit fontScale="90000"/>
          </a:bodyPr>
          <a:lstStyle/>
          <a:p>
            <a:r>
              <a:rPr lang="en-US" dirty="0"/>
              <a:t>For, lo, thou shalt conceive, and bear a son</a:t>
            </a:r>
            <a:r>
              <a:rPr lang="en-US" b="1" dirty="0">
                <a:latin typeface="Arial" panose="020B0604020202020204" pitchFamily="34" charset="0"/>
                <a:cs typeface="Arial" panose="020B0604020202020204" pitchFamily="34" charset="0"/>
              </a:rPr>
              <a:t>;</a:t>
            </a:r>
            <a:r>
              <a:rPr lang="en-US" dirty="0"/>
              <a:t> and no razor shall come on his head</a:t>
            </a:r>
            <a:r>
              <a:rPr lang="en-US" b="1" dirty="0">
                <a:latin typeface="Arial" panose="020B0604020202020204" pitchFamily="34" charset="0"/>
                <a:cs typeface="Arial" panose="020B0604020202020204" pitchFamily="34" charset="0"/>
              </a:rPr>
              <a:t>:</a:t>
            </a:r>
            <a:r>
              <a:rPr lang="en-US" dirty="0"/>
              <a:t> for the child shall be a Nazarite unto God from the womb</a:t>
            </a:r>
            <a:r>
              <a:rPr lang="en-US" b="1" dirty="0">
                <a:latin typeface="Arial" panose="020B0604020202020204" pitchFamily="34" charset="0"/>
                <a:cs typeface="Arial" panose="020B0604020202020204" pitchFamily="34" charset="0"/>
              </a:rPr>
              <a:t>:</a:t>
            </a:r>
            <a:r>
              <a:rPr lang="en-US" dirty="0"/>
              <a:t> </a:t>
            </a:r>
            <a:r>
              <a:rPr lang="en-US" dirty="0">
                <a:solidFill>
                  <a:srgbClr val="FF0000"/>
                </a:solidFill>
              </a:rPr>
              <a:t>and he shall begin to deliver Israel out of the hand of the Philistines</a:t>
            </a:r>
          </a:p>
        </p:txBody>
      </p:sp>
      <p:sp>
        <p:nvSpPr>
          <p:cNvPr id="3" name="Text Placeholder 2">
            <a:extLst>
              <a:ext uri="{FF2B5EF4-FFF2-40B4-BE49-F238E27FC236}">
                <a16:creationId xmlns:a16="http://schemas.microsoft.com/office/drawing/2014/main" id="{2835E8CD-0AC6-94B4-4F59-4F693FEA90D1}"/>
              </a:ext>
            </a:extLst>
          </p:cNvPr>
          <p:cNvSpPr>
            <a:spLocks noGrp="1"/>
          </p:cNvSpPr>
          <p:nvPr>
            <p:ph type="body" idx="1"/>
          </p:nvPr>
        </p:nvSpPr>
        <p:spPr>
          <a:xfrm>
            <a:off x="831850" y="6035709"/>
            <a:ext cx="10515600" cy="421076"/>
          </a:xfrm>
        </p:spPr>
        <p:txBody>
          <a:bodyPr/>
          <a:lstStyle/>
          <a:p>
            <a:r>
              <a:rPr lang="en-US" dirty="0"/>
              <a:t>Judges 13</a:t>
            </a:r>
            <a:r>
              <a:rPr lang="en-US" dirty="0">
                <a:latin typeface="Arial" panose="020B0604020202020204" pitchFamily="34" charset="0"/>
                <a:cs typeface="Arial" panose="020B0604020202020204" pitchFamily="34" charset="0"/>
              </a:rPr>
              <a:t>:</a:t>
            </a:r>
            <a:r>
              <a:rPr lang="en-US" dirty="0"/>
              <a:t>5</a:t>
            </a:r>
          </a:p>
        </p:txBody>
      </p:sp>
    </p:spTree>
    <p:extLst>
      <p:ext uri="{BB962C8B-B14F-4D97-AF65-F5344CB8AC3E}">
        <p14:creationId xmlns:p14="http://schemas.microsoft.com/office/powerpoint/2010/main" val="1143227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FD741-BF0C-D3EE-2AEE-48E0B782CB5F}"/>
              </a:ext>
            </a:extLst>
          </p:cNvPr>
          <p:cNvSpPr>
            <a:spLocks noGrp="1"/>
          </p:cNvSpPr>
          <p:nvPr>
            <p:ph type="title"/>
          </p:nvPr>
        </p:nvSpPr>
        <p:spPr>
          <a:xfrm>
            <a:off x="831850" y="2901821"/>
            <a:ext cx="10515600" cy="1371600"/>
          </a:xfrm>
        </p:spPr>
        <p:txBody>
          <a:bodyPr>
            <a:noAutofit/>
          </a:bodyPr>
          <a:lstStyle/>
          <a:p>
            <a:r>
              <a:rPr lang="en-US" sz="9600" dirty="0"/>
              <a:t>The </a:t>
            </a:r>
            <a:r>
              <a:rPr lang="en-US" sz="9600" dirty="0">
                <a:solidFill>
                  <a:srgbClr val="FFC000"/>
                </a:solidFill>
              </a:rPr>
              <a:t>SON</a:t>
            </a:r>
            <a:r>
              <a:rPr lang="en-US" sz="9600" dirty="0"/>
              <a:t> of GOD</a:t>
            </a:r>
          </a:p>
        </p:txBody>
      </p:sp>
      <p:sp>
        <p:nvSpPr>
          <p:cNvPr id="3" name="Text Placeholder 2">
            <a:extLst>
              <a:ext uri="{FF2B5EF4-FFF2-40B4-BE49-F238E27FC236}">
                <a16:creationId xmlns:a16="http://schemas.microsoft.com/office/drawing/2014/main" id="{EBBBC3BD-BF64-2257-808A-D93D79F5BC98}"/>
              </a:ext>
            </a:extLst>
          </p:cNvPr>
          <p:cNvSpPr>
            <a:spLocks noGrp="1"/>
          </p:cNvSpPr>
          <p:nvPr>
            <p:ph type="body" idx="1"/>
          </p:nvPr>
        </p:nvSpPr>
        <p:spPr>
          <a:xfrm>
            <a:off x="831850" y="2164702"/>
            <a:ext cx="10515600" cy="737119"/>
          </a:xfrm>
        </p:spPr>
        <p:txBody>
          <a:bodyPr>
            <a:normAutofit/>
          </a:bodyPr>
          <a:lstStyle/>
          <a:p>
            <a:r>
              <a:rPr lang="en-US" sz="4000" dirty="0"/>
              <a:t>Live into the meaning of </a:t>
            </a:r>
          </a:p>
        </p:txBody>
      </p:sp>
    </p:spTree>
    <p:extLst>
      <p:ext uri="{BB962C8B-B14F-4D97-AF65-F5344CB8AC3E}">
        <p14:creationId xmlns:p14="http://schemas.microsoft.com/office/powerpoint/2010/main" val="3982010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486CE-D62F-4E14-E8E3-1701184BD59D}"/>
              </a:ext>
            </a:extLst>
          </p:cNvPr>
          <p:cNvSpPr>
            <a:spLocks noGrp="1"/>
          </p:cNvSpPr>
          <p:nvPr>
            <p:ph type="title"/>
          </p:nvPr>
        </p:nvSpPr>
        <p:spPr>
          <a:xfrm>
            <a:off x="975179" y="1820489"/>
            <a:ext cx="10515600" cy="2852737"/>
          </a:xfrm>
        </p:spPr>
        <p:txBody>
          <a:bodyPr>
            <a:normAutofit/>
          </a:bodyPr>
          <a:lstStyle/>
          <a:p>
            <a:r>
              <a:rPr lang="en-US" sz="9600" dirty="0"/>
              <a:t>NAZARITE</a:t>
            </a:r>
            <a:endParaRPr lang="en-US" sz="8000" dirty="0"/>
          </a:p>
        </p:txBody>
      </p:sp>
      <p:sp>
        <p:nvSpPr>
          <p:cNvPr id="3" name="Text Placeholder 2">
            <a:extLst>
              <a:ext uri="{FF2B5EF4-FFF2-40B4-BE49-F238E27FC236}">
                <a16:creationId xmlns:a16="http://schemas.microsoft.com/office/drawing/2014/main" id="{1ABC9E53-27A9-4B25-B54F-BC36833D66EE}"/>
              </a:ext>
            </a:extLst>
          </p:cNvPr>
          <p:cNvSpPr>
            <a:spLocks noGrp="1"/>
          </p:cNvSpPr>
          <p:nvPr>
            <p:ph type="body" idx="1"/>
          </p:nvPr>
        </p:nvSpPr>
        <p:spPr>
          <a:xfrm>
            <a:off x="975179" y="2678906"/>
            <a:ext cx="10515600" cy="1500187"/>
          </a:xfrm>
        </p:spPr>
        <p:txBody>
          <a:bodyPr>
            <a:normAutofit/>
          </a:bodyPr>
          <a:lstStyle/>
          <a:p>
            <a:r>
              <a:rPr lang="en-US" sz="4800" dirty="0"/>
              <a:t>Correctly understanding Samson as a </a:t>
            </a:r>
          </a:p>
        </p:txBody>
      </p:sp>
    </p:spTree>
    <p:extLst>
      <p:ext uri="{BB962C8B-B14F-4D97-AF65-F5344CB8AC3E}">
        <p14:creationId xmlns:p14="http://schemas.microsoft.com/office/powerpoint/2010/main" val="3057801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486CE-D62F-4E14-E8E3-1701184BD59D}"/>
              </a:ext>
            </a:extLst>
          </p:cNvPr>
          <p:cNvSpPr>
            <a:spLocks noGrp="1"/>
          </p:cNvSpPr>
          <p:nvPr>
            <p:ph type="title"/>
          </p:nvPr>
        </p:nvSpPr>
        <p:spPr>
          <a:xfrm>
            <a:off x="975179" y="2002631"/>
            <a:ext cx="10515600" cy="2852737"/>
          </a:xfrm>
        </p:spPr>
        <p:txBody>
          <a:bodyPr>
            <a:normAutofit/>
          </a:bodyPr>
          <a:lstStyle/>
          <a:p>
            <a:r>
              <a:rPr lang="en-US" sz="9600" dirty="0"/>
              <a:t>NAZARITE</a:t>
            </a:r>
            <a:endParaRPr lang="en-US" sz="8000" dirty="0"/>
          </a:p>
        </p:txBody>
      </p:sp>
      <p:sp>
        <p:nvSpPr>
          <p:cNvPr id="3" name="Text Placeholder 2">
            <a:extLst>
              <a:ext uri="{FF2B5EF4-FFF2-40B4-BE49-F238E27FC236}">
                <a16:creationId xmlns:a16="http://schemas.microsoft.com/office/drawing/2014/main" id="{1ABC9E53-27A9-4B25-B54F-BC36833D66EE}"/>
              </a:ext>
            </a:extLst>
          </p:cNvPr>
          <p:cNvSpPr>
            <a:spLocks noGrp="1"/>
          </p:cNvSpPr>
          <p:nvPr>
            <p:ph type="body" idx="1"/>
          </p:nvPr>
        </p:nvSpPr>
        <p:spPr>
          <a:xfrm>
            <a:off x="975179" y="4684988"/>
            <a:ext cx="10515600" cy="1500187"/>
          </a:xfrm>
        </p:spPr>
        <p:txBody>
          <a:bodyPr>
            <a:normAutofit/>
          </a:bodyPr>
          <a:lstStyle/>
          <a:p>
            <a:r>
              <a:rPr lang="en-US" sz="4800" dirty="0"/>
              <a:t>H5139 </a:t>
            </a:r>
            <a:r>
              <a:rPr lang="en-US" sz="4800" dirty="0" err="1"/>
              <a:t>naziyr</a:t>
            </a:r>
            <a:r>
              <a:rPr lang="en-US" sz="4800" dirty="0"/>
              <a:t> – Separate, i.e. Consecrated, an unpruned vine</a:t>
            </a:r>
          </a:p>
        </p:txBody>
      </p:sp>
    </p:spTree>
    <p:extLst>
      <p:ext uri="{BB962C8B-B14F-4D97-AF65-F5344CB8AC3E}">
        <p14:creationId xmlns:p14="http://schemas.microsoft.com/office/powerpoint/2010/main" val="2053339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DF679C1-3CD9-2381-0935-A34061DB42BD}"/>
              </a:ext>
            </a:extLst>
          </p:cNvPr>
          <p:cNvSpPr/>
          <p:nvPr/>
        </p:nvSpPr>
        <p:spPr>
          <a:xfrm>
            <a:off x="3877586" y="282272"/>
            <a:ext cx="3275938" cy="930302"/>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Graphik Bold Trial" panose="020B0803030202060203" pitchFamily="34" charset="0"/>
              </a:rPr>
              <a:t>NAZARITE  Numbers 6</a:t>
            </a:r>
          </a:p>
        </p:txBody>
      </p:sp>
      <p:sp>
        <p:nvSpPr>
          <p:cNvPr id="5" name="Rectangle: Rounded Corners 4">
            <a:extLst>
              <a:ext uri="{FF2B5EF4-FFF2-40B4-BE49-F238E27FC236}">
                <a16:creationId xmlns:a16="http://schemas.microsoft.com/office/drawing/2014/main" id="{63DCBD15-C62E-F4A7-9D14-FF2C1EE2D27B}"/>
              </a:ext>
            </a:extLst>
          </p:cNvPr>
          <p:cNvSpPr/>
          <p:nvPr/>
        </p:nvSpPr>
        <p:spPr>
          <a:xfrm>
            <a:off x="7451698" y="282272"/>
            <a:ext cx="3275938" cy="930302"/>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latin typeface="Graphik Bold Trial" panose="020B0803030202060203" pitchFamily="34" charset="0"/>
              </a:rPr>
              <a:t>SAMSON</a:t>
            </a:r>
            <a:endParaRPr lang="en-US" dirty="0">
              <a:latin typeface="Graphik Bold Trial" panose="020B0803030202060203" pitchFamily="34" charset="0"/>
            </a:endParaRPr>
          </a:p>
        </p:txBody>
      </p:sp>
      <p:sp>
        <p:nvSpPr>
          <p:cNvPr id="6" name="Rectangle: Rounded Corners 5">
            <a:extLst>
              <a:ext uri="{FF2B5EF4-FFF2-40B4-BE49-F238E27FC236}">
                <a16:creationId xmlns:a16="http://schemas.microsoft.com/office/drawing/2014/main" id="{5C871ADD-0D0D-4065-A2CE-4F6DB2D8396B}"/>
              </a:ext>
            </a:extLst>
          </p:cNvPr>
          <p:cNvSpPr/>
          <p:nvPr/>
        </p:nvSpPr>
        <p:spPr>
          <a:xfrm>
            <a:off x="311426" y="1212574"/>
            <a:ext cx="3275938" cy="930302"/>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Graphik Bold Trial" panose="020B0803030202060203" pitchFamily="34" charset="0"/>
              </a:rPr>
              <a:t>Voluntarily Made a Vow</a:t>
            </a:r>
          </a:p>
        </p:txBody>
      </p:sp>
      <p:sp>
        <p:nvSpPr>
          <p:cNvPr id="7" name="Rectangle: Rounded Corners 6">
            <a:extLst>
              <a:ext uri="{FF2B5EF4-FFF2-40B4-BE49-F238E27FC236}">
                <a16:creationId xmlns:a16="http://schemas.microsoft.com/office/drawing/2014/main" id="{B940AE09-062F-66D9-F145-BB7A9908F05A}"/>
              </a:ext>
            </a:extLst>
          </p:cNvPr>
          <p:cNvSpPr/>
          <p:nvPr/>
        </p:nvSpPr>
        <p:spPr>
          <a:xfrm>
            <a:off x="311426" y="3204380"/>
            <a:ext cx="3275938" cy="930302"/>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Graphik Bold Trial" panose="020B0803030202060203" pitchFamily="34" charset="0"/>
              </a:rPr>
              <a:t>Abstain From The Vine</a:t>
            </a:r>
          </a:p>
        </p:txBody>
      </p:sp>
      <p:sp>
        <p:nvSpPr>
          <p:cNvPr id="8" name="Rectangle: Rounded Corners 7">
            <a:extLst>
              <a:ext uri="{FF2B5EF4-FFF2-40B4-BE49-F238E27FC236}">
                <a16:creationId xmlns:a16="http://schemas.microsoft.com/office/drawing/2014/main" id="{2EB89FB5-8D0D-605B-B1AD-8B74D8DDBE46}"/>
              </a:ext>
            </a:extLst>
          </p:cNvPr>
          <p:cNvSpPr/>
          <p:nvPr/>
        </p:nvSpPr>
        <p:spPr>
          <a:xfrm>
            <a:off x="311426" y="4200283"/>
            <a:ext cx="3275938" cy="930302"/>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Graphik Bold Trial" panose="020B0803030202060203" pitchFamily="34" charset="0"/>
              </a:rPr>
              <a:t>Couldn’t Touch the Dead</a:t>
            </a:r>
          </a:p>
        </p:txBody>
      </p:sp>
      <p:sp>
        <p:nvSpPr>
          <p:cNvPr id="9" name="Rectangle: Rounded Corners 8">
            <a:extLst>
              <a:ext uri="{FF2B5EF4-FFF2-40B4-BE49-F238E27FC236}">
                <a16:creationId xmlns:a16="http://schemas.microsoft.com/office/drawing/2014/main" id="{CA3D0CED-2E52-40EC-8A40-862BB98A21B7}"/>
              </a:ext>
            </a:extLst>
          </p:cNvPr>
          <p:cNvSpPr/>
          <p:nvPr/>
        </p:nvSpPr>
        <p:spPr>
          <a:xfrm>
            <a:off x="311426" y="5196186"/>
            <a:ext cx="3275938" cy="930302"/>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Graphik Bold Trial" panose="020B0803030202060203" pitchFamily="34" charset="0"/>
              </a:rPr>
              <a:t>Couldn’t Cut Hair</a:t>
            </a:r>
          </a:p>
        </p:txBody>
      </p:sp>
      <p:sp>
        <p:nvSpPr>
          <p:cNvPr id="10" name="Rectangle: Rounded Corners 9">
            <a:extLst>
              <a:ext uri="{FF2B5EF4-FFF2-40B4-BE49-F238E27FC236}">
                <a16:creationId xmlns:a16="http://schemas.microsoft.com/office/drawing/2014/main" id="{0BC75315-323F-AC6B-A654-D19E6B4831CD}"/>
              </a:ext>
            </a:extLst>
          </p:cNvPr>
          <p:cNvSpPr/>
          <p:nvPr/>
        </p:nvSpPr>
        <p:spPr>
          <a:xfrm>
            <a:off x="311426" y="2208477"/>
            <a:ext cx="3275938" cy="930302"/>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Graphik Bold Trial" panose="020B0803030202060203" pitchFamily="34" charset="0"/>
              </a:rPr>
              <a:t>Relationship was Temporary</a:t>
            </a:r>
          </a:p>
        </p:txBody>
      </p:sp>
      <p:grpSp>
        <p:nvGrpSpPr>
          <p:cNvPr id="15" name="Group 14">
            <a:extLst>
              <a:ext uri="{FF2B5EF4-FFF2-40B4-BE49-F238E27FC236}">
                <a16:creationId xmlns:a16="http://schemas.microsoft.com/office/drawing/2014/main" id="{116F2E04-2C36-2860-1803-F1127189E2ED}"/>
              </a:ext>
            </a:extLst>
          </p:cNvPr>
          <p:cNvGrpSpPr/>
          <p:nvPr/>
        </p:nvGrpSpPr>
        <p:grpSpPr>
          <a:xfrm>
            <a:off x="5250105" y="1555571"/>
            <a:ext cx="845895" cy="502880"/>
            <a:chOff x="6474564" y="3201491"/>
            <a:chExt cx="845895" cy="502880"/>
          </a:xfrm>
        </p:grpSpPr>
        <p:sp>
          <p:nvSpPr>
            <p:cNvPr id="11" name="Rectangle 10">
              <a:extLst>
                <a:ext uri="{FF2B5EF4-FFF2-40B4-BE49-F238E27FC236}">
                  <a16:creationId xmlns:a16="http://schemas.microsoft.com/office/drawing/2014/main" id="{88E63DFC-8C0A-9FDE-E925-16868AEEF34A}"/>
                </a:ext>
              </a:extLst>
            </p:cNvPr>
            <p:cNvSpPr/>
            <p:nvPr/>
          </p:nvSpPr>
          <p:spPr>
            <a:xfrm rot="2700000">
              <a:off x="6295542" y="3380513"/>
              <a:ext cx="502880" cy="14483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C4A20C5-5D60-D46E-142F-47C7DCBA8BC6}"/>
                </a:ext>
              </a:extLst>
            </p:cNvPr>
            <p:cNvSpPr/>
            <p:nvPr/>
          </p:nvSpPr>
          <p:spPr>
            <a:xfrm rot="8100000">
              <a:off x="6498810" y="3245972"/>
              <a:ext cx="821649" cy="17042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Multiplication Sign 13">
            <a:extLst>
              <a:ext uri="{FF2B5EF4-FFF2-40B4-BE49-F238E27FC236}">
                <a16:creationId xmlns:a16="http://schemas.microsoft.com/office/drawing/2014/main" id="{36A9A82A-106D-0C24-244E-1C0CBF9F22B0}"/>
              </a:ext>
            </a:extLst>
          </p:cNvPr>
          <p:cNvSpPr/>
          <p:nvPr/>
        </p:nvSpPr>
        <p:spPr>
          <a:xfrm>
            <a:off x="8604638" y="1212574"/>
            <a:ext cx="1129085" cy="930302"/>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001D7F7C-99D1-745A-5DE8-AC1FC4B66A70}"/>
              </a:ext>
            </a:extLst>
          </p:cNvPr>
          <p:cNvGrpSpPr/>
          <p:nvPr/>
        </p:nvGrpSpPr>
        <p:grpSpPr>
          <a:xfrm>
            <a:off x="5245072" y="2501831"/>
            <a:ext cx="845895" cy="502880"/>
            <a:chOff x="6474564" y="3201491"/>
            <a:chExt cx="845895" cy="502880"/>
          </a:xfrm>
        </p:grpSpPr>
        <p:sp>
          <p:nvSpPr>
            <p:cNvPr id="17" name="Rectangle 16">
              <a:extLst>
                <a:ext uri="{FF2B5EF4-FFF2-40B4-BE49-F238E27FC236}">
                  <a16:creationId xmlns:a16="http://schemas.microsoft.com/office/drawing/2014/main" id="{3A0EF186-F9EE-87D2-9F57-1973CCEE7349}"/>
                </a:ext>
              </a:extLst>
            </p:cNvPr>
            <p:cNvSpPr/>
            <p:nvPr/>
          </p:nvSpPr>
          <p:spPr>
            <a:xfrm rot="2700000">
              <a:off x="6295542" y="3380513"/>
              <a:ext cx="502880" cy="14483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A029C9F-E300-DBF2-7087-860519D7CA6F}"/>
                </a:ext>
              </a:extLst>
            </p:cNvPr>
            <p:cNvSpPr/>
            <p:nvPr/>
          </p:nvSpPr>
          <p:spPr>
            <a:xfrm rot="8100000">
              <a:off x="6498810" y="3245972"/>
              <a:ext cx="821649" cy="17042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1F62F268-6DC6-75AB-0A0E-5CEFACD7DFC0}"/>
              </a:ext>
            </a:extLst>
          </p:cNvPr>
          <p:cNvGrpSpPr/>
          <p:nvPr/>
        </p:nvGrpSpPr>
        <p:grpSpPr>
          <a:xfrm>
            <a:off x="5250105" y="3470527"/>
            <a:ext cx="845895" cy="502880"/>
            <a:chOff x="6474564" y="3201491"/>
            <a:chExt cx="845895" cy="502880"/>
          </a:xfrm>
        </p:grpSpPr>
        <p:sp>
          <p:nvSpPr>
            <p:cNvPr id="20" name="Rectangle 19">
              <a:extLst>
                <a:ext uri="{FF2B5EF4-FFF2-40B4-BE49-F238E27FC236}">
                  <a16:creationId xmlns:a16="http://schemas.microsoft.com/office/drawing/2014/main" id="{743F2282-B0FE-615E-276A-1FF08F2035DB}"/>
                </a:ext>
              </a:extLst>
            </p:cNvPr>
            <p:cNvSpPr/>
            <p:nvPr/>
          </p:nvSpPr>
          <p:spPr>
            <a:xfrm rot="2700000">
              <a:off x="6295542" y="3380513"/>
              <a:ext cx="502880" cy="14483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2D66FFB-1BDC-C73C-F292-CAAA01572E8D}"/>
                </a:ext>
              </a:extLst>
            </p:cNvPr>
            <p:cNvSpPr/>
            <p:nvPr/>
          </p:nvSpPr>
          <p:spPr>
            <a:xfrm rot="8100000">
              <a:off x="6498810" y="3245972"/>
              <a:ext cx="821649" cy="17042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F89F0103-A458-8836-44A7-9116F023E844}"/>
              </a:ext>
            </a:extLst>
          </p:cNvPr>
          <p:cNvGrpSpPr/>
          <p:nvPr/>
        </p:nvGrpSpPr>
        <p:grpSpPr>
          <a:xfrm>
            <a:off x="5250105" y="4434614"/>
            <a:ext cx="845895" cy="502880"/>
            <a:chOff x="6474564" y="3201491"/>
            <a:chExt cx="845895" cy="502880"/>
          </a:xfrm>
        </p:grpSpPr>
        <p:sp>
          <p:nvSpPr>
            <p:cNvPr id="23" name="Rectangle 22">
              <a:extLst>
                <a:ext uri="{FF2B5EF4-FFF2-40B4-BE49-F238E27FC236}">
                  <a16:creationId xmlns:a16="http://schemas.microsoft.com/office/drawing/2014/main" id="{EA0AE4C9-4AD5-4021-4789-5566BAB5A134}"/>
                </a:ext>
              </a:extLst>
            </p:cNvPr>
            <p:cNvSpPr/>
            <p:nvPr/>
          </p:nvSpPr>
          <p:spPr>
            <a:xfrm rot="2700000">
              <a:off x="6295542" y="3380513"/>
              <a:ext cx="502880" cy="14483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8EDA6FB-8D8E-7835-B93D-5C6EE5B5F09B}"/>
                </a:ext>
              </a:extLst>
            </p:cNvPr>
            <p:cNvSpPr/>
            <p:nvPr/>
          </p:nvSpPr>
          <p:spPr>
            <a:xfrm rot="8100000">
              <a:off x="6498810" y="3245972"/>
              <a:ext cx="821649" cy="17042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688B747C-6E47-F7A3-1FD2-C1E3F4F4B5FC}"/>
              </a:ext>
            </a:extLst>
          </p:cNvPr>
          <p:cNvGrpSpPr/>
          <p:nvPr/>
        </p:nvGrpSpPr>
        <p:grpSpPr>
          <a:xfrm>
            <a:off x="5250105" y="5421137"/>
            <a:ext cx="845895" cy="502880"/>
            <a:chOff x="6474564" y="3201491"/>
            <a:chExt cx="845895" cy="502880"/>
          </a:xfrm>
        </p:grpSpPr>
        <p:sp>
          <p:nvSpPr>
            <p:cNvPr id="26" name="Rectangle 25">
              <a:extLst>
                <a:ext uri="{FF2B5EF4-FFF2-40B4-BE49-F238E27FC236}">
                  <a16:creationId xmlns:a16="http://schemas.microsoft.com/office/drawing/2014/main" id="{49AB7A92-AFD5-2BFA-953B-A010AEB69768}"/>
                </a:ext>
              </a:extLst>
            </p:cNvPr>
            <p:cNvSpPr/>
            <p:nvPr/>
          </p:nvSpPr>
          <p:spPr>
            <a:xfrm rot="2700000">
              <a:off x="6295542" y="3380513"/>
              <a:ext cx="502880" cy="14483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5F6352C-8083-5277-21E1-FD30AE836F35}"/>
                </a:ext>
              </a:extLst>
            </p:cNvPr>
            <p:cNvSpPr/>
            <p:nvPr/>
          </p:nvSpPr>
          <p:spPr>
            <a:xfrm rot="8100000">
              <a:off x="6498810" y="3245972"/>
              <a:ext cx="821649" cy="17042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Multiplication Sign 27">
            <a:extLst>
              <a:ext uri="{FF2B5EF4-FFF2-40B4-BE49-F238E27FC236}">
                <a16:creationId xmlns:a16="http://schemas.microsoft.com/office/drawing/2014/main" id="{65B16182-AA8F-9D96-2CB9-6A1F54019A77}"/>
              </a:ext>
            </a:extLst>
          </p:cNvPr>
          <p:cNvSpPr/>
          <p:nvPr/>
        </p:nvSpPr>
        <p:spPr>
          <a:xfrm>
            <a:off x="8604637" y="2208477"/>
            <a:ext cx="1129085" cy="930302"/>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Multiplication Sign 28">
            <a:extLst>
              <a:ext uri="{FF2B5EF4-FFF2-40B4-BE49-F238E27FC236}">
                <a16:creationId xmlns:a16="http://schemas.microsoft.com/office/drawing/2014/main" id="{42855E34-DEBD-8BDB-3574-E39D48B4461D}"/>
              </a:ext>
            </a:extLst>
          </p:cNvPr>
          <p:cNvSpPr/>
          <p:nvPr/>
        </p:nvSpPr>
        <p:spPr>
          <a:xfrm>
            <a:off x="8604637" y="3204380"/>
            <a:ext cx="1129085" cy="930302"/>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Multiplication Sign 29">
            <a:extLst>
              <a:ext uri="{FF2B5EF4-FFF2-40B4-BE49-F238E27FC236}">
                <a16:creationId xmlns:a16="http://schemas.microsoft.com/office/drawing/2014/main" id="{FD0C5889-3290-4417-B8E1-0D2F7BF056B2}"/>
              </a:ext>
            </a:extLst>
          </p:cNvPr>
          <p:cNvSpPr/>
          <p:nvPr/>
        </p:nvSpPr>
        <p:spPr>
          <a:xfrm>
            <a:off x="8604637" y="4202348"/>
            <a:ext cx="1129085" cy="930302"/>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22FA6A99-3F02-C7DA-C74A-214420758DF1}"/>
              </a:ext>
            </a:extLst>
          </p:cNvPr>
          <p:cNvGrpSpPr/>
          <p:nvPr/>
        </p:nvGrpSpPr>
        <p:grpSpPr>
          <a:xfrm>
            <a:off x="8887827" y="5443574"/>
            <a:ext cx="845895" cy="502880"/>
            <a:chOff x="6474564" y="3201491"/>
            <a:chExt cx="845895" cy="502880"/>
          </a:xfrm>
        </p:grpSpPr>
        <p:sp>
          <p:nvSpPr>
            <p:cNvPr id="33" name="Rectangle 32">
              <a:extLst>
                <a:ext uri="{FF2B5EF4-FFF2-40B4-BE49-F238E27FC236}">
                  <a16:creationId xmlns:a16="http://schemas.microsoft.com/office/drawing/2014/main" id="{8E2A917E-DD1A-0B05-8E21-9BD0D3B59192}"/>
                </a:ext>
              </a:extLst>
            </p:cNvPr>
            <p:cNvSpPr/>
            <p:nvPr/>
          </p:nvSpPr>
          <p:spPr>
            <a:xfrm rot="2700000">
              <a:off x="6295542" y="3380513"/>
              <a:ext cx="502880" cy="14483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03D1647-6960-8D44-1839-85B265B89083}"/>
                </a:ext>
              </a:extLst>
            </p:cNvPr>
            <p:cNvSpPr/>
            <p:nvPr/>
          </p:nvSpPr>
          <p:spPr>
            <a:xfrm rot="8100000">
              <a:off x="6498810" y="3245972"/>
              <a:ext cx="821649" cy="17042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5119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8" grpId="0" animBg="1"/>
      <p:bldP spid="29" grpId="0" animBg="1"/>
      <p:bldP spid="3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r: 12 Points 1">
            <a:extLst>
              <a:ext uri="{FF2B5EF4-FFF2-40B4-BE49-F238E27FC236}">
                <a16:creationId xmlns:a16="http://schemas.microsoft.com/office/drawing/2014/main" id="{3C223033-F158-2BA1-10E9-E07E98350E90}"/>
              </a:ext>
            </a:extLst>
          </p:cNvPr>
          <p:cNvSpPr/>
          <p:nvPr/>
        </p:nvSpPr>
        <p:spPr>
          <a:xfrm>
            <a:off x="2822119" y="261257"/>
            <a:ext cx="6547759" cy="3806890"/>
          </a:xfrm>
          <a:prstGeom prst="star12">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Graphik Black Trial" panose="020B0A03030202060203" pitchFamily="34" charset="0"/>
              </a:rPr>
              <a:t>PRINCIPLES</a:t>
            </a:r>
            <a:endParaRPr lang="en-US" sz="6000" dirty="0">
              <a:latin typeface="Graphik Black Trial" panose="020B0A03030202060203" pitchFamily="34" charset="0"/>
            </a:endParaRPr>
          </a:p>
        </p:txBody>
      </p:sp>
      <p:sp>
        <p:nvSpPr>
          <p:cNvPr id="3" name="Scroll: Horizontal 2">
            <a:extLst>
              <a:ext uri="{FF2B5EF4-FFF2-40B4-BE49-F238E27FC236}">
                <a16:creationId xmlns:a16="http://schemas.microsoft.com/office/drawing/2014/main" id="{BF766EF7-D3DB-0967-7C1B-131DEDB2C2E2}"/>
              </a:ext>
            </a:extLst>
          </p:cNvPr>
          <p:cNvSpPr/>
          <p:nvPr/>
        </p:nvSpPr>
        <p:spPr>
          <a:xfrm>
            <a:off x="3483426" y="3956179"/>
            <a:ext cx="5225143" cy="2463282"/>
          </a:xfrm>
          <a:custGeom>
            <a:avLst/>
            <a:gdLst>
              <a:gd name="csX0" fmla="*/ 0 w 5225143"/>
              <a:gd name="csY0" fmla="*/ 461865 h 2463282"/>
              <a:gd name="csX1" fmla="*/ 153955 w 5225143"/>
              <a:gd name="csY1" fmla="*/ 307910 h 2463282"/>
              <a:gd name="csX2" fmla="*/ 786791 w 5225143"/>
              <a:gd name="csY2" fmla="*/ 307910 h 2463282"/>
              <a:gd name="csX3" fmla="*/ 1562524 w 5225143"/>
              <a:gd name="csY3" fmla="*/ 307910 h 2463282"/>
              <a:gd name="csX4" fmla="*/ 2290625 w 5225143"/>
              <a:gd name="csY4" fmla="*/ 307910 h 2463282"/>
              <a:gd name="csX5" fmla="*/ 2875828 w 5225143"/>
              <a:gd name="csY5" fmla="*/ 307910 h 2463282"/>
              <a:gd name="csX6" fmla="*/ 3556296 w 5225143"/>
              <a:gd name="csY6" fmla="*/ 307910 h 2463282"/>
              <a:gd name="csX7" fmla="*/ 4141499 w 5225143"/>
              <a:gd name="csY7" fmla="*/ 307910 h 2463282"/>
              <a:gd name="csX8" fmla="*/ 4917233 w 5225143"/>
              <a:gd name="csY8" fmla="*/ 307910 h 2463282"/>
              <a:gd name="csX9" fmla="*/ 4917233 w 5225143"/>
              <a:gd name="csY9" fmla="*/ 153955 h 2463282"/>
              <a:gd name="csX10" fmla="*/ 5071188 w 5225143"/>
              <a:gd name="csY10" fmla="*/ 0 h 2463282"/>
              <a:gd name="csX11" fmla="*/ 5225143 w 5225143"/>
              <a:gd name="csY11" fmla="*/ 153955 h 2463282"/>
              <a:gd name="csX12" fmla="*/ 5225143 w 5225143"/>
              <a:gd name="csY12" fmla="*/ 732826 h 2463282"/>
              <a:gd name="csX13" fmla="*/ 5225143 w 5225143"/>
              <a:gd name="csY13" fmla="*/ 1293223 h 2463282"/>
              <a:gd name="csX14" fmla="*/ 5225143 w 5225143"/>
              <a:gd name="csY14" fmla="*/ 2001417 h 2463282"/>
              <a:gd name="csX15" fmla="*/ 5071188 w 5225143"/>
              <a:gd name="csY15" fmla="*/ 2155372 h 2463282"/>
              <a:gd name="csX16" fmla="*/ 4438352 w 5225143"/>
              <a:gd name="csY16" fmla="*/ 2155372 h 2463282"/>
              <a:gd name="csX17" fmla="*/ 3805517 w 5225143"/>
              <a:gd name="csY17" fmla="*/ 2155372 h 2463282"/>
              <a:gd name="csX18" fmla="*/ 3267947 w 5225143"/>
              <a:gd name="csY18" fmla="*/ 2155372 h 2463282"/>
              <a:gd name="csX19" fmla="*/ 2492213 w 5225143"/>
              <a:gd name="csY19" fmla="*/ 2155372 h 2463282"/>
              <a:gd name="csX20" fmla="*/ 1716479 w 5225143"/>
              <a:gd name="csY20" fmla="*/ 2155372 h 2463282"/>
              <a:gd name="csX21" fmla="*/ 1036011 w 5225143"/>
              <a:gd name="csY21" fmla="*/ 2155372 h 2463282"/>
              <a:gd name="csX22" fmla="*/ 307910 w 5225143"/>
              <a:gd name="csY22" fmla="*/ 2155372 h 2463282"/>
              <a:gd name="csX23" fmla="*/ 307910 w 5225143"/>
              <a:gd name="csY23" fmla="*/ 2309327 h 2463282"/>
              <a:gd name="csX24" fmla="*/ 153955 w 5225143"/>
              <a:gd name="csY24" fmla="*/ 2463282 h 2463282"/>
              <a:gd name="csX25" fmla="*/ 0 w 5225143"/>
              <a:gd name="csY25" fmla="*/ 2309327 h 2463282"/>
              <a:gd name="csX26" fmla="*/ 0 w 5225143"/>
              <a:gd name="csY26" fmla="*/ 1730456 h 2463282"/>
              <a:gd name="csX27" fmla="*/ 0 w 5225143"/>
              <a:gd name="csY27" fmla="*/ 1077686 h 2463282"/>
              <a:gd name="csX28" fmla="*/ 0 w 5225143"/>
              <a:gd name="csY28" fmla="*/ 461865 h 2463282"/>
              <a:gd name="csX29" fmla="*/ 4917233 w 5225143"/>
              <a:gd name="csY29" fmla="*/ 307910 h 2463282"/>
              <a:gd name="csX30" fmla="*/ 5071188 w 5225143"/>
              <a:gd name="csY30" fmla="*/ 307910 h 2463282"/>
              <a:gd name="csX31" fmla="*/ 5225143 w 5225143"/>
              <a:gd name="csY31" fmla="*/ 153955 h 2463282"/>
              <a:gd name="csX32" fmla="*/ 5071188 w 5225143"/>
              <a:gd name="csY32" fmla="*/ 307910 h 2463282"/>
              <a:gd name="csX33" fmla="*/ 5071188 w 5225143"/>
              <a:gd name="csY33" fmla="*/ 153955 h 2463282"/>
              <a:gd name="csX34" fmla="*/ 4994210 w 5225143"/>
              <a:gd name="csY34" fmla="*/ 230933 h 2463282"/>
              <a:gd name="csX35" fmla="*/ 4917232 w 5225143"/>
              <a:gd name="csY35" fmla="*/ 153955 h 2463282"/>
              <a:gd name="csX36" fmla="*/ 153955 w 5225143"/>
              <a:gd name="csY36" fmla="*/ 615821 h 2463282"/>
              <a:gd name="csX37" fmla="*/ 153955 w 5225143"/>
              <a:gd name="csY37" fmla="*/ 461865 h 2463282"/>
              <a:gd name="csX38" fmla="*/ 230933 w 5225143"/>
              <a:gd name="csY38" fmla="*/ 384887 h 2463282"/>
              <a:gd name="csX39" fmla="*/ 307911 w 5225143"/>
              <a:gd name="csY39" fmla="*/ 461865 h 2463282"/>
              <a:gd name="csX40" fmla="*/ 153956 w 5225143"/>
              <a:gd name="csY40" fmla="*/ 615820 h 2463282"/>
              <a:gd name="csX41" fmla="*/ 1 w 5225143"/>
              <a:gd name="csY41" fmla="*/ 461865 h 2463282"/>
              <a:gd name="csX42" fmla="*/ 307910 w 5225143"/>
              <a:gd name="csY42" fmla="*/ 461865 h 2463282"/>
              <a:gd name="csX43" fmla="*/ 307910 w 5225143"/>
              <a:gd name="csY43" fmla="*/ 1060237 h 2463282"/>
              <a:gd name="csX44" fmla="*/ 307910 w 5225143"/>
              <a:gd name="csY44" fmla="*/ 1658610 h 2463282"/>
              <a:gd name="csX45" fmla="*/ 307910 w 5225143"/>
              <a:gd name="csY45" fmla="*/ 2155372 h 24632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5225143" h="2463282" stroke="0" extrusionOk="0">
                <a:moveTo>
                  <a:pt x="5225143" y="153955"/>
                </a:moveTo>
                <a:cubicBezTo>
                  <a:pt x="5221154" y="219086"/>
                  <a:pt x="5161137" y="289936"/>
                  <a:pt x="5071188" y="307910"/>
                </a:cubicBezTo>
                <a:cubicBezTo>
                  <a:pt x="5071377" y="242542"/>
                  <a:pt x="5067186" y="194295"/>
                  <a:pt x="5071188" y="153955"/>
                </a:cubicBezTo>
                <a:cubicBezTo>
                  <a:pt x="5077675" y="203965"/>
                  <a:pt x="5037400" y="223338"/>
                  <a:pt x="4994210" y="230933"/>
                </a:cubicBezTo>
                <a:cubicBezTo>
                  <a:pt x="4947542" y="232700"/>
                  <a:pt x="4921933" y="189890"/>
                  <a:pt x="4917232" y="153955"/>
                </a:cubicBezTo>
                <a:cubicBezTo>
                  <a:pt x="4914926" y="212640"/>
                  <a:pt x="4922197" y="263515"/>
                  <a:pt x="4917233" y="307910"/>
                </a:cubicBezTo>
                <a:cubicBezTo>
                  <a:pt x="4667077" y="316329"/>
                  <a:pt x="4616983" y="313150"/>
                  <a:pt x="4332030" y="307910"/>
                </a:cubicBezTo>
                <a:cubicBezTo>
                  <a:pt x="4047077" y="302670"/>
                  <a:pt x="3913006" y="315009"/>
                  <a:pt x="3746828" y="307910"/>
                </a:cubicBezTo>
                <a:cubicBezTo>
                  <a:pt x="3580650" y="300811"/>
                  <a:pt x="3341475" y="316318"/>
                  <a:pt x="3018726" y="307910"/>
                </a:cubicBezTo>
                <a:cubicBezTo>
                  <a:pt x="2695977" y="299502"/>
                  <a:pt x="2503941" y="311369"/>
                  <a:pt x="2290625" y="307910"/>
                </a:cubicBezTo>
                <a:cubicBezTo>
                  <a:pt x="2077309" y="304451"/>
                  <a:pt x="1946123" y="316887"/>
                  <a:pt x="1705423" y="307910"/>
                </a:cubicBezTo>
                <a:cubicBezTo>
                  <a:pt x="1464723" y="298933"/>
                  <a:pt x="1313123" y="298611"/>
                  <a:pt x="1120220" y="307910"/>
                </a:cubicBezTo>
                <a:cubicBezTo>
                  <a:pt x="927317" y="317209"/>
                  <a:pt x="395614" y="315335"/>
                  <a:pt x="153955" y="307910"/>
                </a:cubicBezTo>
                <a:cubicBezTo>
                  <a:pt x="51341" y="314169"/>
                  <a:pt x="-4129" y="383572"/>
                  <a:pt x="0" y="461865"/>
                </a:cubicBezTo>
                <a:cubicBezTo>
                  <a:pt x="-232" y="640744"/>
                  <a:pt x="-4877" y="803022"/>
                  <a:pt x="0" y="1040736"/>
                </a:cubicBezTo>
                <a:cubicBezTo>
                  <a:pt x="4877" y="1278450"/>
                  <a:pt x="-28730" y="1423145"/>
                  <a:pt x="0" y="1638082"/>
                </a:cubicBezTo>
                <a:cubicBezTo>
                  <a:pt x="28730" y="1853019"/>
                  <a:pt x="-16117" y="2131372"/>
                  <a:pt x="0" y="2309327"/>
                </a:cubicBezTo>
                <a:cubicBezTo>
                  <a:pt x="-15143" y="2393261"/>
                  <a:pt x="70947" y="2468209"/>
                  <a:pt x="153955" y="2463282"/>
                </a:cubicBezTo>
                <a:cubicBezTo>
                  <a:pt x="223937" y="2466117"/>
                  <a:pt x="310250" y="2390222"/>
                  <a:pt x="307910" y="2309327"/>
                </a:cubicBezTo>
                <a:cubicBezTo>
                  <a:pt x="307566" y="2236271"/>
                  <a:pt x="303749" y="2199049"/>
                  <a:pt x="307910" y="2155372"/>
                </a:cubicBezTo>
                <a:cubicBezTo>
                  <a:pt x="437224" y="2131454"/>
                  <a:pt x="666183" y="2128927"/>
                  <a:pt x="845480" y="2155372"/>
                </a:cubicBezTo>
                <a:cubicBezTo>
                  <a:pt x="1024777" y="2181818"/>
                  <a:pt x="1345705" y="2127952"/>
                  <a:pt x="1478315" y="2155372"/>
                </a:cubicBezTo>
                <a:cubicBezTo>
                  <a:pt x="1610925" y="2182792"/>
                  <a:pt x="1772111" y="2169047"/>
                  <a:pt x="2063518" y="2155372"/>
                </a:cubicBezTo>
                <a:cubicBezTo>
                  <a:pt x="2354925" y="2141697"/>
                  <a:pt x="2507665" y="2189693"/>
                  <a:pt x="2839252" y="2155372"/>
                </a:cubicBezTo>
                <a:cubicBezTo>
                  <a:pt x="3170839" y="2121051"/>
                  <a:pt x="3152174" y="2137915"/>
                  <a:pt x="3424455" y="2155372"/>
                </a:cubicBezTo>
                <a:cubicBezTo>
                  <a:pt x="3696736" y="2172829"/>
                  <a:pt x="3826906" y="2142254"/>
                  <a:pt x="3962025" y="2155372"/>
                </a:cubicBezTo>
                <a:cubicBezTo>
                  <a:pt x="4097144" y="2168491"/>
                  <a:pt x="4609711" y="2157919"/>
                  <a:pt x="5071188" y="2155372"/>
                </a:cubicBezTo>
                <a:cubicBezTo>
                  <a:pt x="5161165" y="2159698"/>
                  <a:pt x="5234778" y="2102634"/>
                  <a:pt x="5225143" y="2001417"/>
                </a:cubicBezTo>
                <a:cubicBezTo>
                  <a:pt x="5203920" y="1836325"/>
                  <a:pt x="5215330" y="1556555"/>
                  <a:pt x="5225143" y="1348647"/>
                </a:cubicBezTo>
                <a:cubicBezTo>
                  <a:pt x="5234957" y="1140739"/>
                  <a:pt x="5204023" y="968699"/>
                  <a:pt x="5225143" y="732826"/>
                </a:cubicBezTo>
                <a:cubicBezTo>
                  <a:pt x="5246263" y="496953"/>
                  <a:pt x="5196649" y="275003"/>
                  <a:pt x="5225143" y="153955"/>
                </a:cubicBezTo>
                <a:close/>
                <a:moveTo>
                  <a:pt x="153955" y="615821"/>
                </a:moveTo>
                <a:cubicBezTo>
                  <a:pt x="255955" y="615333"/>
                  <a:pt x="313411" y="560027"/>
                  <a:pt x="307910" y="461866"/>
                </a:cubicBezTo>
                <a:cubicBezTo>
                  <a:pt x="307881" y="422057"/>
                  <a:pt x="270106" y="374941"/>
                  <a:pt x="230932" y="384888"/>
                </a:cubicBezTo>
                <a:cubicBezTo>
                  <a:pt x="186754" y="386945"/>
                  <a:pt x="158021" y="414855"/>
                  <a:pt x="153954" y="461866"/>
                </a:cubicBezTo>
                <a:cubicBezTo>
                  <a:pt x="154812" y="503536"/>
                  <a:pt x="165139" y="560481"/>
                  <a:pt x="153955" y="615821"/>
                </a:cubicBezTo>
                <a:close/>
              </a:path>
              <a:path w="5225143" h="2463282" fill="darkenLess" stroke="0" extrusionOk="0">
                <a:moveTo>
                  <a:pt x="153955" y="615821"/>
                </a:moveTo>
                <a:cubicBezTo>
                  <a:pt x="236284" y="603772"/>
                  <a:pt x="323377" y="556386"/>
                  <a:pt x="307910" y="461866"/>
                </a:cubicBezTo>
                <a:cubicBezTo>
                  <a:pt x="309309" y="420959"/>
                  <a:pt x="274073" y="387367"/>
                  <a:pt x="230932" y="384888"/>
                </a:cubicBezTo>
                <a:cubicBezTo>
                  <a:pt x="189389" y="390377"/>
                  <a:pt x="155117" y="413450"/>
                  <a:pt x="153954" y="461866"/>
                </a:cubicBezTo>
                <a:cubicBezTo>
                  <a:pt x="154838" y="511996"/>
                  <a:pt x="159531" y="574673"/>
                  <a:pt x="153955" y="615821"/>
                </a:cubicBezTo>
                <a:close/>
                <a:moveTo>
                  <a:pt x="5071188" y="307910"/>
                </a:moveTo>
                <a:cubicBezTo>
                  <a:pt x="5160125" y="312713"/>
                  <a:pt x="5231775" y="228077"/>
                  <a:pt x="5225143" y="153955"/>
                </a:cubicBezTo>
                <a:cubicBezTo>
                  <a:pt x="5231610" y="57919"/>
                  <a:pt x="5144071" y="467"/>
                  <a:pt x="5071188" y="0"/>
                </a:cubicBezTo>
                <a:cubicBezTo>
                  <a:pt x="4997312" y="17864"/>
                  <a:pt x="4906890" y="61961"/>
                  <a:pt x="4917233" y="153955"/>
                </a:cubicBezTo>
                <a:cubicBezTo>
                  <a:pt x="4911635" y="198214"/>
                  <a:pt x="4948182" y="229293"/>
                  <a:pt x="4994211" y="230933"/>
                </a:cubicBezTo>
                <a:cubicBezTo>
                  <a:pt x="5036503" y="229949"/>
                  <a:pt x="5075682" y="198448"/>
                  <a:pt x="5071189" y="153955"/>
                </a:cubicBezTo>
                <a:cubicBezTo>
                  <a:pt x="5064476" y="205404"/>
                  <a:pt x="5081517" y="258667"/>
                  <a:pt x="5071188" y="307910"/>
                </a:cubicBezTo>
                <a:close/>
              </a:path>
              <a:path w="5225143" h="2463282" fill="none" extrusionOk="0">
                <a:moveTo>
                  <a:pt x="0" y="461865"/>
                </a:moveTo>
                <a:cubicBezTo>
                  <a:pt x="10216" y="384294"/>
                  <a:pt x="81291" y="324545"/>
                  <a:pt x="153955" y="307910"/>
                </a:cubicBezTo>
                <a:cubicBezTo>
                  <a:pt x="411063" y="292340"/>
                  <a:pt x="500540" y="337646"/>
                  <a:pt x="786791" y="307910"/>
                </a:cubicBezTo>
                <a:cubicBezTo>
                  <a:pt x="1073042" y="278174"/>
                  <a:pt x="1178273" y="306537"/>
                  <a:pt x="1562524" y="307910"/>
                </a:cubicBezTo>
                <a:cubicBezTo>
                  <a:pt x="1946775" y="309283"/>
                  <a:pt x="2075873" y="342337"/>
                  <a:pt x="2290625" y="307910"/>
                </a:cubicBezTo>
                <a:cubicBezTo>
                  <a:pt x="2505377" y="273483"/>
                  <a:pt x="2698480" y="284896"/>
                  <a:pt x="2875828" y="307910"/>
                </a:cubicBezTo>
                <a:cubicBezTo>
                  <a:pt x="3053176" y="330924"/>
                  <a:pt x="3259215" y="330562"/>
                  <a:pt x="3556296" y="307910"/>
                </a:cubicBezTo>
                <a:cubicBezTo>
                  <a:pt x="3853377" y="285258"/>
                  <a:pt x="4015816" y="328617"/>
                  <a:pt x="4141499" y="307910"/>
                </a:cubicBezTo>
                <a:cubicBezTo>
                  <a:pt x="4267182" y="287203"/>
                  <a:pt x="4606035" y="332470"/>
                  <a:pt x="4917233" y="307910"/>
                </a:cubicBezTo>
                <a:cubicBezTo>
                  <a:pt x="4921360" y="269102"/>
                  <a:pt x="4923590" y="226372"/>
                  <a:pt x="4917233" y="153955"/>
                </a:cubicBezTo>
                <a:cubicBezTo>
                  <a:pt x="4918293" y="54022"/>
                  <a:pt x="5002825" y="-6935"/>
                  <a:pt x="5071188" y="0"/>
                </a:cubicBezTo>
                <a:cubicBezTo>
                  <a:pt x="5164117" y="11361"/>
                  <a:pt x="5238531" y="69338"/>
                  <a:pt x="5225143" y="153955"/>
                </a:cubicBezTo>
                <a:cubicBezTo>
                  <a:pt x="5213256" y="353656"/>
                  <a:pt x="5196706" y="553202"/>
                  <a:pt x="5225143" y="732826"/>
                </a:cubicBezTo>
                <a:cubicBezTo>
                  <a:pt x="5253580" y="912450"/>
                  <a:pt x="5209100" y="1121565"/>
                  <a:pt x="5225143" y="1293223"/>
                </a:cubicBezTo>
                <a:cubicBezTo>
                  <a:pt x="5241186" y="1464881"/>
                  <a:pt x="5192813" y="1714274"/>
                  <a:pt x="5225143" y="2001417"/>
                </a:cubicBezTo>
                <a:cubicBezTo>
                  <a:pt x="5224397" y="2080370"/>
                  <a:pt x="5147128" y="2158025"/>
                  <a:pt x="5071188" y="2155372"/>
                </a:cubicBezTo>
                <a:cubicBezTo>
                  <a:pt x="4764155" y="2125015"/>
                  <a:pt x="4661733" y="2126672"/>
                  <a:pt x="4438352" y="2155372"/>
                </a:cubicBezTo>
                <a:cubicBezTo>
                  <a:pt x="4214971" y="2184072"/>
                  <a:pt x="4100529" y="2152704"/>
                  <a:pt x="3805517" y="2155372"/>
                </a:cubicBezTo>
                <a:cubicBezTo>
                  <a:pt x="3510505" y="2158040"/>
                  <a:pt x="3388710" y="2145021"/>
                  <a:pt x="3267947" y="2155372"/>
                </a:cubicBezTo>
                <a:cubicBezTo>
                  <a:pt x="3147184" y="2165724"/>
                  <a:pt x="2843229" y="2189311"/>
                  <a:pt x="2492213" y="2155372"/>
                </a:cubicBezTo>
                <a:cubicBezTo>
                  <a:pt x="2141197" y="2121433"/>
                  <a:pt x="2048727" y="2122931"/>
                  <a:pt x="1716479" y="2155372"/>
                </a:cubicBezTo>
                <a:cubicBezTo>
                  <a:pt x="1384231" y="2187813"/>
                  <a:pt x="1194260" y="2155219"/>
                  <a:pt x="1036011" y="2155372"/>
                </a:cubicBezTo>
                <a:cubicBezTo>
                  <a:pt x="877762" y="2155525"/>
                  <a:pt x="645996" y="2154104"/>
                  <a:pt x="307910" y="2155372"/>
                </a:cubicBezTo>
                <a:cubicBezTo>
                  <a:pt x="307306" y="2216628"/>
                  <a:pt x="314875" y="2276871"/>
                  <a:pt x="307910" y="2309327"/>
                </a:cubicBezTo>
                <a:cubicBezTo>
                  <a:pt x="311420" y="2387505"/>
                  <a:pt x="230091" y="2456986"/>
                  <a:pt x="153955" y="2463282"/>
                </a:cubicBezTo>
                <a:cubicBezTo>
                  <a:pt x="69840" y="2473685"/>
                  <a:pt x="326" y="2397100"/>
                  <a:pt x="0" y="2309327"/>
                </a:cubicBezTo>
                <a:cubicBezTo>
                  <a:pt x="17546" y="2061521"/>
                  <a:pt x="23385" y="1853685"/>
                  <a:pt x="0" y="1730456"/>
                </a:cubicBezTo>
                <a:cubicBezTo>
                  <a:pt x="-23385" y="1607227"/>
                  <a:pt x="-12831" y="1300858"/>
                  <a:pt x="0" y="1077686"/>
                </a:cubicBezTo>
                <a:cubicBezTo>
                  <a:pt x="12831" y="854514"/>
                  <a:pt x="22278" y="657376"/>
                  <a:pt x="0" y="461865"/>
                </a:cubicBezTo>
                <a:close/>
                <a:moveTo>
                  <a:pt x="4917233" y="307910"/>
                </a:moveTo>
                <a:cubicBezTo>
                  <a:pt x="4992512" y="302841"/>
                  <a:pt x="4996823" y="308367"/>
                  <a:pt x="5071188" y="307910"/>
                </a:cubicBezTo>
                <a:cubicBezTo>
                  <a:pt x="5144634" y="301946"/>
                  <a:pt x="5228244" y="246805"/>
                  <a:pt x="5225143" y="153955"/>
                </a:cubicBezTo>
                <a:moveTo>
                  <a:pt x="5071188" y="307910"/>
                </a:moveTo>
                <a:cubicBezTo>
                  <a:pt x="5077694" y="241542"/>
                  <a:pt x="5070395" y="207045"/>
                  <a:pt x="5071188" y="153955"/>
                </a:cubicBezTo>
                <a:cubicBezTo>
                  <a:pt x="5070667" y="198956"/>
                  <a:pt x="5041783" y="225222"/>
                  <a:pt x="4994210" y="230933"/>
                </a:cubicBezTo>
                <a:cubicBezTo>
                  <a:pt x="4945285" y="230404"/>
                  <a:pt x="4924285" y="193457"/>
                  <a:pt x="4917232" y="153955"/>
                </a:cubicBezTo>
                <a:moveTo>
                  <a:pt x="153955" y="615821"/>
                </a:moveTo>
                <a:cubicBezTo>
                  <a:pt x="159807" y="574934"/>
                  <a:pt x="160195" y="512540"/>
                  <a:pt x="153955" y="461865"/>
                </a:cubicBezTo>
                <a:cubicBezTo>
                  <a:pt x="154971" y="417992"/>
                  <a:pt x="195247" y="387387"/>
                  <a:pt x="230933" y="384887"/>
                </a:cubicBezTo>
                <a:cubicBezTo>
                  <a:pt x="272273" y="380255"/>
                  <a:pt x="309984" y="418125"/>
                  <a:pt x="307911" y="461865"/>
                </a:cubicBezTo>
                <a:cubicBezTo>
                  <a:pt x="317733" y="565096"/>
                  <a:pt x="231165" y="608814"/>
                  <a:pt x="153956" y="615820"/>
                </a:cubicBezTo>
                <a:cubicBezTo>
                  <a:pt x="67295" y="634056"/>
                  <a:pt x="3881" y="530665"/>
                  <a:pt x="1" y="461865"/>
                </a:cubicBezTo>
                <a:moveTo>
                  <a:pt x="307910" y="461865"/>
                </a:moveTo>
                <a:cubicBezTo>
                  <a:pt x="327614" y="691611"/>
                  <a:pt x="285023" y="933115"/>
                  <a:pt x="307910" y="1060237"/>
                </a:cubicBezTo>
                <a:cubicBezTo>
                  <a:pt x="330797" y="1187359"/>
                  <a:pt x="319536" y="1427201"/>
                  <a:pt x="307910" y="1658610"/>
                </a:cubicBezTo>
                <a:cubicBezTo>
                  <a:pt x="296284" y="1890019"/>
                  <a:pt x="288775" y="1920656"/>
                  <a:pt x="307910" y="2155372"/>
                </a:cubicBezTo>
              </a:path>
              <a:path w="5225143" h="2463282" fill="none" stroke="0" extrusionOk="0">
                <a:moveTo>
                  <a:pt x="0" y="461865"/>
                </a:moveTo>
                <a:cubicBezTo>
                  <a:pt x="-1896" y="376194"/>
                  <a:pt x="79571" y="295802"/>
                  <a:pt x="153955" y="307910"/>
                </a:cubicBezTo>
                <a:cubicBezTo>
                  <a:pt x="409555" y="322102"/>
                  <a:pt x="503109" y="313454"/>
                  <a:pt x="786791" y="307910"/>
                </a:cubicBezTo>
                <a:cubicBezTo>
                  <a:pt x="1070473" y="302366"/>
                  <a:pt x="1099826" y="287583"/>
                  <a:pt x="1324360" y="307910"/>
                </a:cubicBezTo>
                <a:cubicBezTo>
                  <a:pt x="1548894" y="328237"/>
                  <a:pt x="1677760" y="282910"/>
                  <a:pt x="1861930" y="307910"/>
                </a:cubicBezTo>
                <a:cubicBezTo>
                  <a:pt x="2046100" y="332911"/>
                  <a:pt x="2236312" y="315247"/>
                  <a:pt x="2399500" y="307910"/>
                </a:cubicBezTo>
                <a:cubicBezTo>
                  <a:pt x="2562688" y="300574"/>
                  <a:pt x="2810098" y="330754"/>
                  <a:pt x="3175234" y="307910"/>
                </a:cubicBezTo>
                <a:cubicBezTo>
                  <a:pt x="3540370" y="285066"/>
                  <a:pt x="3625296" y="332576"/>
                  <a:pt x="3760437" y="307910"/>
                </a:cubicBezTo>
                <a:cubicBezTo>
                  <a:pt x="3895578" y="283244"/>
                  <a:pt x="4369997" y="361875"/>
                  <a:pt x="4917233" y="307910"/>
                </a:cubicBezTo>
                <a:cubicBezTo>
                  <a:pt x="4918050" y="231476"/>
                  <a:pt x="4917430" y="189516"/>
                  <a:pt x="4917233" y="153955"/>
                </a:cubicBezTo>
                <a:cubicBezTo>
                  <a:pt x="4924580" y="64124"/>
                  <a:pt x="4995131" y="-10117"/>
                  <a:pt x="5071188" y="0"/>
                </a:cubicBezTo>
                <a:cubicBezTo>
                  <a:pt x="5143621" y="-10882"/>
                  <a:pt x="5236231" y="60449"/>
                  <a:pt x="5225143" y="153955"/>
                </a:cubicBezTo>
                <a:cubicBezTo>
                  <a:pt x="5200354" y="375620"/>
                  <a:pt x="5199363" y="580413"/>
                  <a:pt x="5225143" y="806725"/>
                </a:cubicBezTo>
                <a:cubicBezTo>
                  <a:pt x="5250924" y="1033037"/>
                  <a:pt x="5226594" y="1159851"/>
                  <a:pt x="5225143" y="1367122"/>
                </a:cubicBezTo>
                <a:cubicBezTo>
                  <a:pt x="5223692" y="1574393"/>
                  <a:pt x="5208558" y="1818495"/>
                  <a:pt x="5225143" y="2001417"/>
                </a:cubicBezTo>
                <a:cubicBezTo>
                  <a:pt x="5227665" y="2086358"/>
                  <a:pt x="5147630" y="2153094"/>
                  <a:pt x="5071188" y="2155372"/>
                </a:cubicBezTo>
                <a:cubicBezTo>
                  <a:pt x="4905928" y="2182506"/>
                  <a:pt x="4596251" y="2132659"/>
                  <a:pt x="4343087" y="2155372"/>
                </a:cubicBezTo>
                <a:cubicBezTo>
                  <a:pt x="4089923" y="2178085"/>
                  <a:pt x="3950987" y="2129212"/>
                  <a:pt x="3567353" y="2155372"/>
                </a:cubicBezTo>
                <a:cubicBezTo>
                  <a:pt x="3183719" y="2181532"/>
                  <a:pt x="3048534" y="2153697"/>
                  <a:pt x="2839252" y="2155372"/>
                </a:cubicBezTo>
                <a:cubicBezTo>
                  <a:pt x="2629970" y="2157047"/>
                  <a:pt x="2450864" y="2136149"/>
                  <a:pt x="2301682" y="2155372"/>
                </a:cubicBezTo>
                <a:cubicBezTo>
                  <a:pt x="2152500" y="2174596"/>
                  <a:pt x="1883709" y="2172685"/>
                  <a:pt x="1525948" y="2155372"/>
                </a:cubicBezTo>
                <a:cubicBezTo>
                  <a:pt x="1168187" y="2138059"/>
                  <a:pt x="709110" y="2109600"/>
                  <a:pt x="307910" y="2155372"/>
                </a:cubicBezTo>
                <a:cubicBezTo>
                  <a:pt x="310155" y="2219873"/>
                  <a:pt x="305336" y="2260459"/>
                  <a:pt x="307910" y="2309327"/>
                </a:cubicBezTo>
                <a:cubicBezTo>
                  <a:pt x="313742" y="2398851"/>
                  <a:pt x="231602" y="2466999"/>
                  <a:pt x="153955" y="2463282"/>
                </a:cubicBezTo>
                <a:cubicBezTo>
                  <a:pt x="84052" y="2462580"/>
                  <a:pt x="-17027" y="2389947"/>
                  <a:pt x="0" y="2309327"/>
                </a:cubicBezTo>
                <a:cubicBezTo>
                  <a:pt x="7504" y="2126925"/>
                  <a:pt x="7010" y="1931076"/>
                  <a:pt x="0" y="1748930"/>
                </a:cubicBezTo>
                <a:cubicBezTo>
                  <a:pt x="-7010" y="1566784"/>
                  <a:pt x="14229" y="1330738"/>
                  <a:pt x="0" y="1151584"/>
                </a:cubicBezTo>
                <a:cubicBezTo>
                  <a:pt x="-14229" y="972430"/>
                  <a:pt x="21318" y="637006"/>
                  <a:pt x="0" y="461865"/>
                </a:cubicBezTo>
                <a:close/>
                <a:moveTo>
                  <a:pt x="4917233" y="307910"/>
                </a:moveTo>
                <a:cubicBezTo>
                  <a:pt x="4977349" y="303504"/>
                  <a:pt x="4995190" y="309387"/>
                  <a:pt x="5071188" y="307910"/>
                </a:cubicBezTo>
                <a:cubicBezTo>
                  <a:pt x="5163085" y="322257"/>
                  <a:pt x="5241330" y="249993"/>
                  <a:pt x="5225143" y="153955"/>
                </a:cubicBezTo>
                <a:moveTo>
                  <a:pt x="5071188" y="307910"/>
                </a:moveTo>
                <a:cubicBezTo>
                  <a:pt x="5068179" y="266042"/>
                  <a:pt x="5073622" y="207209"/>
                  <a:pt x="5071188" y="153955"/>
                </a:cubicBezTo>
                <a:cubicBezTo>
                  <a:pt x="5075340" y="193029"/>
                  <a:pt x="5036186" y="222468"/>
                  <a:pt x="4994210" y="230933"/>
                </a:cubicBezTo>
                <a:cubicBezTo>
                  <a:pt x="4951473" y="222576"/>
                  <a:pt x="4917492" y="202728"/>
                  <a:pt x="4917232" y="153955"/>
                </a:cubicBezTo>
                <a:moveTo>
                  <a:pt x="153955" y="615821"/>
                </a:moveTo>
                <a:cubicBezTo>
                  <a:pt x="155890" y="542178"/>
                  <a:pt x="154209" y="530491"/>
                  <a:pt x="153955" y="461865"/>
                </a:cubicBezTo>
                <a:cubicBezTo>
                  <a:pt x="155168" y="415846"/>
                  <a:pt x="193052" y="378898"/>
                  <a:pt x="230933" y="384887"/>
                </a:cubicBezTo>
                <a:cubicBezTo>
                  <a:pt x="272052" y="383491"/>
                  <a:pt x="308343" y="421030"/>
                  <a:pt x="307911" y="461865"/>
                </a:cubicBezTo>
                <a:cubicBezTo>
                  <a:pt x="290492" y="556395"/>
                  <a:pt x="222738" y="624470"/>
                  <a:pt x="153956" y="615820"/>
                </a:cubicBezTo>
                <a:cubicBezTo>
                  <a:pt x="73062" y="616913"/>
                  <a:pt x="-1887" y="543359"/>
                  <a:pt x="1" y="461865"/>
                </a:cubicBezTo>
                <a:moveTo>
                  <a:pt x="307910" y="461865"/>
                </a:moveTo>
                <a:cubicBezTo>
                  <a:pt x="316469" y="643073"/>
                  <a:pt x="328458" y="801475"/>
                  <a:pt x="307910" y="1060237"/>
                </a:cubicBezTo>
                <a:cubicBezTo>
                  <a:pt x="287362" y="1318999"/>
                  <a:pt x="301620" y="1474263"/>
                  <a:pt x="307910" y="1624740"/>
                </a:cubicBezTo>
                <a:cubicBezTo>
                  <a:pt x="314200" y="1775217"/>
                  <a:pt x="319230" y="1905375"/>
                  <a:pt x="307910" y="2155372"/>
                </a:cubicBezTo>
              </a:path>
            </a:pathLst>
          </a:custGeom>
          <a:solidFill>
            <a:schemeClr val="bg1">
              <a:lumMod val="75000"/>
            </a:schemeClr>
          </a:solidFill>
          <a:ln>
            <a:solidFill>
              <a:schemeClr val="bg1">
                <a:lumMod val="50000"/>
              </a:schemeClr>
            </a:solidFill>
            <a:extLst>
              <a:ext uri="{C807C97D-BFC1-408E-A445-0C87EB9F89A2}">
                <ask:lineSketchStyleProps xmlns:ask="http://schemas.microsoft.com/office/drawing/2018/sketchyshapes" sd="3019123062">
                  <a:prstGeom prst="horizontalScroll">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Graphik Black Trial" panose="020B0A03030202060203" pitchFamily="34" charset="0"/>
              </a:rPr>
              <a:t>RULES</a:t>
            </a:r>
            <a:endParaRPr lang="en-US" sz="8800" dirty="0">
              <a:latin typeface="Graphik Black Trial" panose="020B0A03030202060203" pitchFamily="34" charset="0"/>
            </a:endParaRPr>
          </a:p>
        </p:txBody>
      </p:sp>
    </p:spTree>
    <p:extLst>
      <p:ext uri="{BB962C8B-B14F-4D97-AF65-F5344CB8AC3E}">
        <p14:creationId xmlns:p14="http://schemas.microsoft.com/office/powerpoint/2010/main" val="2217964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r: 12 Points 1">
            <a:extLst>
              <a:ext uri="{FF2B5EF4-FFF2-40B4-BE49-F238E27FC236}">
                <a16:creationId xmlns:a16="http://schemas.microsoft.com/office/drawing/2014/main" id="{3C223033-F158-2BA1-10E9-E07E98350E90}"/>
              </a:ext>
            </a:extLst>
          </p:cNvPr>
          <p:cNvSpPr/>
          <p:nvPr/>
        </p:nvSpPr>
        <p:spPr>
          <a:xfrm>
            <a:off x="2822119" y="261257"/>
            <a:ext cx="6547759" cy="3806890"/>
          </a:xfrm>
          <a:prstGeom prst="star12">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Graphik Black Trial" panose="020B0A03030202060203" pitchFamily="34" charset="0"/>
              </a:rPr>
              <a:t>Separated Unto YAHWEH</a:t>
            </a:r>
            <a:endParaRPr lang="en-US" sz="6000" dirty="0">
              <a:latin typeface="Graphik Black Trial" panose="020B0A03030202060203" pitchFamily="34" charset="0"/>
            </a:endParaRPr>
          </a:p>
        </p:txBody>
      </p:sp>
      <p:sp>
        <p:nvSpPr>
          <p:cNvPr id="3" name="Scroll: Horizontal 2">
            <a:extLst>
              <a:ext uri="{FF2B5EF4-FFF2-40B4-BE49-F238E27FC236}">
                <a16:creationId xmlns:a16="http://schemas.microsoft.com/office/drawing/2014/main" id="{BF766EF7-D3DB-0967-7C1B-131DEDB2C2E2}"/>
              </a:ext>
            </a:extLst>
          </p:cNvPr>
          <p:cNvSpPr/>
          <p:nvPr/>
        </p:nvSpPr>
        <p:spPr>
          <a:xfrm>
            <a:off x="553614" y="4068147"/>
            <a:ext cx="5225143" cy="2463282"/>
          </a:xfrm>
          <a:custGeom>
            <a:avLst/>
            <a:gdLst>
              <a:gd name="csX0" fmla="*/ 0 w 5225143"/>
              <a:gd name="csY0" fmla="*/ 461865 h 2463282"/>
              <a:gd name="csX1" fmla="*/ 153955 w 5225143"/>
              <a:gd name="csY1" fmla="*/ 307910 h 2463282"/>
              <a:gd name="csX2" fmla="*/ 786791 w 5225143"/>
              <a:gd name="csY2" fmla="*/ 307910 h 2463282"/>
              <a:gd name="csX3" fmla="*/ 1562524 w 5225143"/>
              <a:gd name="csY3" fmla="*/ 307910 h 2463282"/>
              <a:gd name="csX4" fmla="*/ 2290625 w 5225143"/>
              <a:gd name="csY4" fmla="*/ 307910 h 2463282"/>
              <a:gd name="csX5" fmla="*/ 2875828 w 5225143"/>
              <a:gd name="csY5" fmla="*/ 307910 h 2463282"/>
              <a:gd name="csX6" fmla="*/ 3556296 w 5225143"/>
              <a:gd name="csY6" fmla="*/ 307910 h 2463282"/>
              <a:gd name="csX7" fmla="*/ 4141499 w 5225143"/>
              <a:gd name="csY7" fmla="*/ 307910 h 2463282"/>
              <a:gd name="csX8" fmla="*/ 4917233 w 5225143"/>
              <a:gd name="csY8" fmla="*/ 307910 h 2463282"/>
              <a:gd name="csX9" fmla="*/ 4917233 w 5225143"/>
              <a:gd name="csY9" fmla="*/ 153955 h 2463282"/>
              <a:gd name="csX10" fmla="*/ 5071188 w 5225143"/>
              <a:gd name="csY10" fmla="*/ 0 h 2463282"/>
              <a:gd name="csX11" fmla="*/ 5225143 w 5225143"/>
              <a:gd name="csY11" fmla="*/ 153955 h 2463282"/>
              <a:gd name="csX12" fmla="*/ 5225143 w 5225143"/>
              <a:gd name="csY12" fmla="*/ 732826 h 2463282"/>
              <a:gd name="csX13" fmla="*/ 5225143 w 5225143"/>
              <a:gd name="csY13" fmla="*/ 1293223 h 2463282"/>
              <a:gd name="csX14" fmla="*/ 5225143 w 5225143"/>
              <a:gd name="csY14" fmla="*/ 2001417 h 2463282"/>
              <a:gd name="csX15" fmla="*/ 5071188 w 5225143"/>
              <a:gd name="csY15" fmla="*/ 2155372 h 2463282"/>
              <a:gd name="csX16" fmla="*/ 4438352 w 5225143"/>
              <a:gd name="csY16" fmla="*/ 2155372 h 2463282"/>
              <a:gd name="csX17" fmla="*/ 3805517 w 5225143"/>
              <a:gd name="csY17" fmla="*/ 2155372 h 2463282"/>
              <a:gd name="csX18" fmla="*/ 3267947 w 5225143"/>
              <a:gd name="csY18" fmla="*/ 2155372 h 2463282"/>
              <a:gd name="csX19" fmla="*/ 2492213 w 5225143"/>
              <a:gd name="csY19" fmla="*/ 2155372 h 2463282"/>
              <a:gd name="csX20" fmla="*/ 1716479 w 5225143"/>
              <a:gd name="csY20" fmla="*/ 2155372 h 2463282"/>
              <a:gd name="csX21" fmla="*/ 1036011 w 5225143"/>
              <a:gd name="csY21" fmla="*/ 2155372 h 2463282"/>
              <a:gd name="csX22" fmla="*/ 307910 w 5225143"/>
              <a:gd name="csY22" fmla="*/ 2155372 h 2463282"/>
              <a:gd name="csX23" fmla="*/ 307910 w 5225143"/>
              <a:gd name="csY23" fmla="*/ 2309327 h 2463282"/>
              <a:gd name="csX24" fmla="*/ 153955 w 5225143"/>
              <a:gd name="csY24" fmla="*/ 2463282 h 2463282"/>
              <a:gd name="csX25" fmla="*/ 0 w 5225143"/>
              <a:gd name="csY25" fmla="*/ 2309327 h 2463282"/>
              <a:gd name="csX26" fmla="*/ 0 w 5225143"/>
              <a:gd name="csY26" fmla="*/ 1730456 h 2463282"/>
              <a:gd name="csX27" fmla="*/ 0 w 5225143"/>
              <a:gd name="csY27" fmla="*/ 1077686 h 2463282"/>
              <a:gd name="csX28" fmla="*/ 0 w 5225143"/>
              <a:gd name="csY28" fmla="*/ 461865 h 2463282"/>
              <a:gd name="csX29" fmla="*/ 4917233 w 5225143"/>
              <a:gd name="csY29" fmla="*/ 307910 h 2463282"/>
              <a:gd name="csX30" fmla="*/ 5071188 w 5225143"/>
              <a:gd name="csY30" fmla="*/ 307910 h 2463282"/>
              <a:gd name="csX31" fmla="*/ 5225143 w 5225143"/>
              <a:gd name="csY31" fmla="*/ 153955 h 2463282"/>
              <a:gd name="csX32" fmla="*/ 5071188 w 5225143"/>
              <a:gd name="csY32" fmla="*/ 307910 h 2463282"/>
              <a:gd name="csX33" fmla="*/ 5071188 w 5225143"/>
              <a:gd name="csY33" fmla="*/ 153955 h 2463282"/>
              <a:gd name="csX34" fmla="*/ 4994210 w 5225143"/>
              <a:gd name="csY34" fmla="*/ 230933 h 2463282"/>
              <a:gd name="csX35" fmla="*/ 4917232 w 5225143"/>
              <a:gd name="csY35" fmla="*/ 153955 h 2463282"/>
              <a:gd name="csX36" fmla="*/ 153955 w 5225143"/>
              <a:gd name="csY36" fmla="*/ 615821 h 2463282"/>
              <a:gd name="csX37" fmla="*/ 153955 w 5225143"/>
              <a:gd name="csY37" fmla="*/ 461865 h 2463282"/>
              <a:gd name="csX38" fmla="*/ 230933 w 5225143"/>
              <a:gd name="csY38" fmla="*/ 384887 h 2463282"/>
              <a:gd name="csX39" fmla="*/ 307911 w 5225143"/>
              <a:gd name="csY39" fmla="*/ 461865 h 2463282"/>
              <a:gd name="csX40" fmla="*/ 153956 w 5225143"/>
              <a:gd name="csY40" fmla="*/ 615820 h 2463282"/>
              <a:gd name="csX41" fmla="*/ 1 w 5225143"/>
              <a:gd name="csY41" fmla="*/ 461865 h 2463282"/>
              <a:gd name="csX42" fmla="*/ 307910 w 5225143"/>
              <a:gd name="csY42" fmla="*/ 461865 h 2463282"/>
              <a:gd name="csX43" fmla="*/ 307910 w 5225143"/>
              <a:gd name="csY43" fmla="*/ 1060237 h 2463282"/>
              <a:gd name="csX44" fmla="*/ 307910 w 5225143"/>
              <a:gd name="csY44" fmla="*/ 1658610 h 2463282"/>
              <a:gd name="csX45" fmla="*/ 307910 w 5225143"/>
              <a:gd name="csY45" fmla="*/ 2155372 h 24632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5225143" h="2463282" stroke="0" extrusionOk="0">
                <a:moveTo>
                  <a:pt x="5225143" y="153955"/>
                </a:moveTo>
                <a:cubicBezTo>
                  <a:pt x="5221154" y="219086"/>
                  <a:pt x="5161137" y="289936"/>
                  <a:pt x="5071188" y="307910"/>
                </a:cubicBezTo>
                <a:cubicBezTo>
                  <a:pt x="5071377" y="242542"/>
                  <a:pt x="5067186" y="194295"/>
                  <a:pt x="5071188" y="153955"/>
                </a:cubicBezTo>
                <a:cubicBezTo>
                  <a:pt x="5077675" y="203965"/>
                  <a:pt x="5037400" y="223338"/>
                  <a:pt x="4994210" y="230933"/>
                </a:cubicBezTo>
                <a:cubicBezTo>
                  <a:pt x="4947542" y="232700"/>
                  <a:pt x="4921933" y="189890"/>
                  <a:pt x="4917232" y="153955"/>
                </a:cubicBezTo>
                <a:cubicBezTo>
                  <a:pt x="4914926" y="212640"/>
                  <a:pt x="4922197" y="263515"/>
                  <a:pt x="4917233" y="307910"/>
                </a:cubicBezTo>
                <a:cubicBezTo>
                  <a:pt x="4667077" y="316329"/>
                  <a:pt x="4616983" y="313150"/>
                  <a:pt x="4332030" y="307910"/>
                </a:cubicBezTo>
                <a:cubicBezTo>
                  <a:pt x="4047077" y="302670"/>
                  <a:pt x="3913006" y="315009"/>
                  <a:pt x="3746828" y="307910"/>
                </a:cubicBezTo>
                <a:cubicBezTo>
                  <a:pt x="3580650" y="300811"/>
                  <a:pt x="3341475" y="316318"/>
                  <a:pt x="3018726" y="307910"/>
                </a:cubicBezTo>
                <a:cubicBezTo>
                  <a:pt x="2695977" y="299502"/>
                  <a:pt x="2503941" y="311369"/>
                  <a:pt x="2290625" y="307910"/>
                </a:cubicBezTo>
                <a:cubicBezTo>
                  <a:pt x="2077309" y="304451"/>
                  <a:pt x="1946123" y="316887"/>
                  <a:pt x="1705423" y="307910"/>
                </a:cubicBezTo>
                <a:cubicBezTo>
                  <a:pt x="1464723" y="298933"/>
                  <a:pt x="1313123" y="298611"/>
                  <a:pt x="1120220" y="307910"/>
                </a:cubicBezTo>
                <a:cubicBezTo>
                  <a:pt x="927317" y="317209"/>
                  <a:pt x="395614" y="315335"/>
                  <a:pt x="153955" y="307910"/>
                </a:cubicBezTo>
                <a:cubicBezTo>
                  <a:pt x="51341" y="314169"/>
                  <a:pt x="-4129" y="383572"/>
                  <a:pt x="0" y="461865"/>
                </a:cubicBezTo>
                <a:cubicBezTo>
                  <a:pt x="-232" y="640744"/>
                  <a:pt x="-4877" y="803022"/>
                  <a:pt x="0" y="1040736"/>
                </a:cubicBezTo>
                <a:cubicBezTo>
                  <a:pt x="4877" y="1278450"/>
                  <a:pt x="-28730" y="1423145"/>
                  <a:pt x="0" y="1638082"/>
                </a:cubicBezTo>
                <a:cubicBezTo>
                  <a:pt x="28730" y="1853019"/>
                  <a:pt x="-16117" y="2131372"/>
                  <a:pt x="0" y="2309327"/>
                </a:cubicBezTo>
                <a:cubicBezTo>
                  <a:pt x="-15143" y="2393261"/>
                  <a:pt x="70947" y="2468209"/>
                  <a:pt x="153955" y="2463282"/>
                </a:cubicBezTo>
                <a:cubicBezTo>
                  <a:pt x="223937" y="2466117"/>
                  <a:pt x="310250" y="2390222"/>
                  <a:pt x="307910" y="2309327"/>
                </a:cubicBezTo>
                <a:cubicBezTo>
                  <a:pt x="307566" y="2236271"/>
                  <a:pt x="303749" y="2199049"/>
                  <a:pt x="307910" y="2155372"/>
                </a:cubicBezTo>
                <a:cubicBezTo>
                  <a:pt x="437224" y="2131454"/>
                  <a:pt x="666183" y="2128927"/>
                  <a:pt x="845480" y="2155372"/>
                </a:cubicBezTo>
                <a:cubicBezTo>
                  <a:pt x="1024777" y="2181818"/>
                  <a:pt x="1345705" y="2127952"/>
                  <a:pt x="1478315" y="2155372"/>
                </a:cubicBezTo>
                <a:cubicBezTo>
                  <a:pt x="1610925" y="2182792"/>
                  <a:pt x="1772111" y="2169047"/>
                  <a:pt x="2063518" y="2155372"/>
                </a:cubicBezTo>
                <a:cubicBezTo>
                  <a:pt x="2354925" y="2141697"/>
                  <a:pt x="2507665" y="2189693"/>
                  <a:pt x="2839252" y="2155372"/>
                </a:cubicBezTo>
                <a:cubicBezTo>
                  <a:pt x="3170839" y="2121051"/>
                  <a:pt x="3152174" y="2137915"/>
                  <a:pt x="3424455" y="2155372"/>
                </a:cubicBezTo>
                <a:cubicBezTo>
                  <a:pt x="3696736" y="2172829"/>
                  <a:pt x="3826906" y="2142254"/>
                  <a:pt x="3962025" y="2155372"/>
                </a:cubicBezTo>
                <a:cubicBezTo>
                  <a:pt x="4097144" y="2168491"/>
                  <a:pt x="4609711" y="2157919"/>
                  <a:pt x="5071188" y="2155372"/>
                </a:cubicBezTo>
                <a:cubicBezTo>
                  <a:pt x="5161165" y="2159698"/>
                  <a:pt x="5234778" y="2102634"/>
                  <a:pt x="5225143" y="2001417"/>
                </a:cubicBezTo>
                <a:cubicBezTo>
                  <a:pt x="5203920" y="1836325"/>
                  <a:pt x="5215330" y="1556555"/>
                  <a:pt x="5225143" y="1348647"/>
                </a:cubicBezTo>
                <a:cubicBezTo>
                  <a:pt x="5234957" y="1140739"/>
                  <a:pt x="5204023" y="968699"/>
                  <a:pt x="5225143" y="732826"/>
                </a:cubicBezTo>
                <a:cubicBezTo>
                  <a:pt x="5246263" y="496953"/>
                  <a:pt x="5196649" y="275003"/>
                  <a:pt x="5225143" y="153955"/>
                </a:cubicBezTo>
                <a:close/>
                <a:moveTo>
                  <a:pt x="153955" y="615821"/>
                </a:moveTo>
                <a:cubicBezTo>
                  <a:pt x="255955" y="615333"/>
                  <a:pt x="313411" y="560027"/>
                  <a:pt x="307910" y="461866"/>
                </a:cubicBezTo>
                <a:cubicBezTo>
                  <a:pt x="307881" y="422057"/>
                  <a:pt x="270106" y="374941"/>
                  <a:pt x="230932" y="384888"/>
                </a:cubicBezTo>
                <a:cubicBezTo>
                  <a:pt x="186754" y="386945"/>
                  <a:pt x="158021" y="414855"/>
                  <a:pt x="153954" y="461866"/>
                </a:cubicBezTo>
                <a:cubicBezTo>
                  <a:pt x="154812" y="503536"/>
                  <a:pt x="165139" y="560481"/>
                  <a:pt x="153955" y="615821"/>
                </a:cubicBezTo>
                <a:close/>
              </a:path>
              <a:path w="5225143" h="2463282" fill="darkenLess" stroke="0" extrusionOk="0">
                <a:moveTo>
                  <a:pt x="153955" y="615821"/>
                </a:moveTo>
                <a:cubicBezTo>
                  <a:pt x="236284" y="603772"/>
                  <a:pt x="323377" y="556386"/>
                  <a:pt x="307910" y="461866"/>
                </a:cubicBezTo>
                <a:cubicBezTo>
                  <a:pt x="309309" y="420959"/>
                  <a:pt x="274073" y="387367"/>
                  <a:pt x="230932" y="384888"/>
                </a:cubicBezTo>
                <a:cubicBezTo>
                  <a:pt x="189389" y="390377"/>
                  <a:pt x="155117" y="413450"/>
                  <a:pt x="153954" y="461866"/>
                </a:cubicBezTo>
                <a:cubicBezTo>
                  <a:pt x="154838" y="511996"/>
                  <a:pt x="159531" y="574673"/>
                  <a:pt x="153955" y="615821"/>
                </a:cubicBezTo>
                <a:close/>
                <a:moveTo>
                  <a:pt x="5071188" y="307910"/>
                </a:moveTo>
                <a:cubicBezTo>
                  <a:pt x="5160125" y="312713"/>
                  <a:pt x="5231775" y="228077"/>
                  <a:pt x="5225143" y="153955"/>
                </a:cubicBezTo>
                <a:cubicBezTo>
                  <a:pt x="5231610" y="57919"/>
                  <a:pt x="5144071" y="467"/>
                  <a:pt x="5071188" y="0"/>
                </a:cubicBezTo>
                <a:cubicBezTo>
                  <a:pt x="4997312" y="17864"/>
                  <a:pt x="4906890" y="61961"/>
                  <a:pt x="4917233" y="153955"/>
                </a:cubicBezTo>
                <a:cubicBezTo>
                  <a:pt x="4911635" y="198214"/>
                  <a:pt x="4948182" y="229293"/>
                  <a:pt x="4994211" y="230933"/>
                </a:cubicBezTo>
                <a:cubicBezTo>
                  <a:pt x="5036503" y="229949"/>
                  <a:pt x="5075682" y="198448"/>
                  <a:pt x="5071189" y="153955"/>
                </a:cubicBezTo>
                <a:cubicBezTo>
                  <a:pt x="5064476" y="205404"/>
                  <a:pt x="5081517" y="258667"/>
                  <a:pt x="5071188" y="307910"/>
                </a:cubicBezTo>
                <a:close/>
              </a:path>
              <a:path w="5225143" h="2463282" fill="none" extrusionOk="0">
                <a:moveTo>
                  <a:pt x="0" y="461865"/>
                </a:moveTo>
                <a:cubicBezTo>
                  <a:pt x="10216" y="384294"/>
                  <a:pt x="81291" y="324545"/>
                  <a:pt x="153955" y="307910"/>
                </a:cubicBezTo>
                <a:cubicBezTo>
                  <a:pt x="411063" y="292340"/>
                  <a:pt x="500540" y="337646"/>
                  <a:pt x="786791" y="307910"/>
                </a:cubicBezTo>
                <a:cubicBezTo>
                  <a:pt x="1073042" y="278174"/>
                  <a:pt x="1178273" y="306537"/>
                  <a:pt x="1562524" y="307910"/>
                </a:cubicBezTo>
                <a:cubicBezTo>
                  <a:pt x="1946775" y="309283"/>
                  <a:pt x="2075873" y="342337"/>
                  <a:pt x="2290625" y="307910"/>
                </a:cubicBezTo>
                <a:cubicBezTo>
                  <a:pt x="2505377" y="273483"/>
                  <a:pt x="2698480" y="284896"/>
                  <a:pt x="2875828" y="307910"/>
                </a:cubicBezTo>
                <a:cubicBezTo>
                  <a:pt x="3053176" y="330924"/>
                  <a:pt x="3259215" y="330562"/>
                  <a:pt x="3556296" y="307910"/>
                </a:cubicBezTo>
                <a:cubicBezTo>
                  <a:pt x="3853377" y="285258"/>
                  <a:pt x="4015816" y="328617"/>
                  <a:pt x="4141499" y="307910"/>
                </a:cubicBezTo>
                <a:cubicBezTo>
                  <a:pt x="4267182" y="287203"/>
                  <a:pt x="4606035" y="332470"/>
                  <a:pt x="4917233" y="307910"/>
                </a:cubicBezTo>
                <a:cubicBezTo>
                  <a:pt x="4921360" y="269102"/>
                  <a:pt x="4923590" y="226372"/>
                  <a:pt x="4917233" y="153955"/>
                </a:cubicBezTo>
                <a:cubicBezTo>
                  <a:pt x="4918293" y="54022"/>
                  <a:pt x="5002825" y="-6935"/>
                  <a:pt x="5071188" y="0"/>
                </a:cubicBezTo>
                <a:cubicBezTo>
                  <a:pt x="5164117" y="11361"/>
                  <a:pt x="5238531" y="69338"/>
                  <a:pt x="5225143" y="153955"/>
                </a:cubicBezTo>
                <a:cubicBezTo>
                  <a:pt x="5213256" y="353656"/>
                  <a:pt x="5196706" y="553202"/>
                  <a:pt x="5225143" y="732826"/>
                </a:cubicBezTo>
                <a:cubicBezTo>
                  <a:pt x="5253580" y="912450"/>
                  <a:pt x="5209100" y="1121565"/>
                  <a:pt x="5225143" y="1293223"/>
                </a:cubicBezTo>
                <a:cubicBezTo>
                  <a:pt x="5241186" y="1464881"/>
                  <a:pt x="5192813" y="1714274"/>
                  <a:pt x="5225143" y="2001417"/>
                </a:cubicBezTo>
                <a:cubicBezTo>
                  <a:pt x="5224397" y="2080370"/>
                  <a:pt x="5147128" y="2158025"/>
                  <a:pt x="5071188" y="2155372"/>
                </a:cubicBezTo>
                <a:cubicBezTo>
                  <a:pt x="4764155" y="2125015"/>
                  <a:pt x="4661733" y="2126672"/>
                  <a:pt x="4438352" y="2155372"/>
                </a:cubicBezTo>
                <a:cubicBezTo>
                  <a:pt x="4214971" y="2184072"/>
                  <a:pt x="4100529" y="2152704"/>
                  <a:pt x="3805517" y="2155372"/>
                </a:cubicBezTo>
                <a:cubicBezTo>
                  <a:pt x="3510505" y="2158040"/>
                  <a:pt x="3388710" y="2145021"/>
                  <a:pt x="3267947" y="2155372"/>
                </a:cubicBezTo>
                <a:cubicBezTo>
                  <a:pt x="3147184" y="2165724"/>
                  <a:pt x="2843229" y="2189311"/>
                  <a:pt x="2492213" y="2155372"/>
                </a:cubicBezTo>
                <a:cubicBezTo>
                  <a:pt x="2141197" y="2121433"/>
                  <a:pt x="2048727" y="2122931"/>
                  <a:pt x="1716479" y="2155372"/>
                </a:cubicBezTo>
                <a:cubicBezTo>
                  <a:pt x="1384231" y="2187813"/>
                  <a:pt x="1194260" y="2155219"/>
                  <a:pt x="1036011" y="2155372"/>
                </a:cubicBezTo>
                <a:cubicBezTo>
                  <a:pt x="877762" y="2155525"/>
                  <a:pt x="645996" y="2154104"/>
                  <a:pt x="307910" y="2155372"/>
                </a:cubicBezTo>
                <a:cubicBezTo>
                  <a:pt x="307306" y="2216628"/>
                  <a:pt x="314875" y="2276871"/>
                  <a:pt x="307910" y="2309327"/>
                </a:cubicBezTo>
                <a:cubicBezTo>
                  <a:pt x="311420" y="2387505"/>
                  <a:pt x="230091" y="2456986"/>
                  <a:pt x="153955" y="2463282"/>
                </a:cubicBezTo>
                <a:cubicBezTo>
                  <a:pt x="69840" y="2473685"/>
                  <a:pt x="326" y="2397100"/>
                  <a:pt x="0" y="2309327"/>
                </a:cubicBezTo>
                <a:cubicBezTo>
                  <a:pt x="17546" y="2061521"/>
                  <a:pt x="23385" y="1853685"/>
                  <a:pt x="0" y="1730456"/>
                </a:cubicBezTo>
                <a:cubicBezTo>
                  <a:pt x="-23385" y="1607227"/>
                  <a:pt x="-12831" y="1300858"/>
                  <a:pt x="0" y="1077686"/>
                </a:cubicBezTo>
                <a:cubicBezTo>
                  <a:pt x="12831" y="854514"/>
                  <a:pt x="22278" y="657376"/>
                  <a:pt x="0" y="461865"/>
                </a:cubicBezTo>
                <a:close/>
                <a:moveTo>
                  <a:pt x="4917233" y="307910"/>
                </a:moveTo>
                <a:cubicBezTo>
                  <a:pt x="4992512" y="302841"/>
                  <a:pt x="4996823" y="308367"/>
                  <a:pt x="5071188" y="307910"/>
                </a:cubicBezTo>
                <a:cubicBezTo>
                  <a:pt x="5144634" y="301946"/>
                  <a:pt x="5228244" y="246805"/>
                  <a:pt x="5225143" y="153955"/>
                </a:cubicBezTo>
                <a:moveTo>
                  <a:pt x="5071188" y="307910"/>
                </a:moveTo>
                <a:cubicBezTo>
                  <a:pt x="5077694" y="241542"/>
                  <a:pt x="5070395" y="207045"/>
                  <a:pt x="5071188" y="153955"/>
                </a:cubicBezTo>
                <a:cubicBezTo>
                  <a:pt x="5070667" y="198956"/>
                  <a:pt x="5041783" y="225222"/>
                  <a:pt x="4994210" y="230933"/>
                </a:cubicBezTo>
                <a:cubicBezTo>
                  <a:pt x="4945285" y="230404"/>
                  <a:pt x="4924285" y="193457"/>
                  <a:pt x="4917232" y="153955"/>
                </a:cubicBezTo>
                <a:moveTo>
                  <a:pt x="153955" y="615821"/>
                </a:moveTo>
                <a:cubicBezTo>
                  <a:pt x="159807" y="574934"/>
                  <a:pt x="160195" y="512540"/>
                  <a:pt x="153955" y="461865"/>
                </a:cubicBezTo>
                <a:cubicBezTo>
                  <a:pt x="154971" y="417992"/>
                  <a:pt x="195247" y="387387"/>
                  <a:pt x="230933" y="384887"/>
                </a:cubicBezTo>
                <a:cubicBezTo>
                  <a:pt x="272273" y="380255"/>
                  <a:pt x="309984" y="418125"/>
                  <a:pt x="307911" y="461865"/>
                </a:cubicBezTo>
                <a:cubicBezTo>
                  <a:pt x="317733" y="565096"/>
                  <a:pt x="231165" y="608814"/>
                  <a:pt x="153956" y="615820"/>
                </a:cubicBezTo>
                <a:cubicBezTo>
                  <a:pt x="67295" y="634056"/>
                  <a:pt x="3881" y="530665"/>
                  <a:pt x="1" y="461865"/>
                </a:cubicBezTo>
                <a:moveTo>
                  <a:pt x="307910" y="461865"/>
                </a:moveTo>
                <a:cubicBezTo>
                  <a:pt x="327614" y="691611"/>
                  <a:pt x="285023" y="933115"/>
                  <a:pt x="307910" y="1060237"/>
                </a:cubicBezTo>
                <a:cubicBezTo>
                  <a:pt x="330797" y="1187359"/>
                  <a:pt x="319536" y="1427201"/>
                  <a:pt x="307910" y="1658610"/>
                </a:cubicBezTo>
                <a:cubicBezTo>
                  <a:pt x="296284" y="1890019"/>
                  <a:pt x="288775" y="1920656"/>
                  <a:pt x="307910" y="2155372"/>
                </a:cubicBezTo>
              </a:path>
              <a:path w="5225143" h="2463282" fill="none" stroke="0" extrusionOk="0">
                <a:moveTo>
                  <a:pt x="0" y="461865"/>
                </a:moveTo>
                <a:cubicBezTo>
                  <a:pt x="-1896" y="376194"/>
                  <a:pt x="79571" y="295802"/>
                  <a:pt x="153955" y="307910"/>
                </a:cubicBezTo>
                <a:cubicBezTo>
                  <a:pt x="409555" y="322102"/>
                  <a:pt x="503109" y="313454"/>
                  <a:pt x="786791" y="307910"/>
                </a:cubicBezTo>
                <a:cubicBezTo>
                  <a:pt x="1070473" y="302366"/>
                  <a:pt x="1099826" y="287583"/>
                  <a:pt x="1324360" y="307910"/>
                </a:cubicBezTo>
                <a:cubicBezTo>
                  <a:pt x="1548894" y="328237"/>
                  <a:pt x="1677760" y="282910"/>
                  <a:pt x="1861930" y="307910"/>
                </a:cubicBezTo>
                <a:cubicBezTo>
                  <a:pt x="2046100" y="332911"/>
                  <a:pt x="2236312" y="315247"/>
                  <a:pt x="2399500" y="307910"/>
                </a:cubicBezTo>
                <a:cubicBezTo>
                  <a:pt x="2562688" y="300574"/>
                  <a:pt x="2810098" y="330754"/>
                  <a:pt x="3175234" y="307910"/>
                </a:cubicBezTo>
                <a:cubicBezTo>
                  <a:pt x="3540370" y="285066"/>
                  <a:pt x="3625296" y="332576"/>
                  <a:pt x="3760437" y="307910"/>
                </a:cubicBezTo>
                <a:cubicBezTo>
                  <a:pt x="3895578" y="283244"/>
                  <a:pt x="4369997" y="361875"/>
                  <a:pt x="4917233" y="307910"/>
                </a:cubicBezTo>
                <a:cubicBezTo>
                  <a:pt x="4918050" y="231476"/>
                  <a:pt x="4917430" y="189516"/>
                  <a:pt x="4917233" y="153955"/>
                </a:cubicBezTo>
                <a:cubicBezTo>
                  <a:pt x="4924580" y="64124"/>
                  <a:pt x="4995131" y="-10117"/>
                  <a:pt x="5071188" y="0"/>
                </a:cubicBezTo>
                <a:cubicBezTo>
                  <a:pt x="5143621" y="-10882"/>
                  <a:pt x="5236231" y="60449"/>
                  <a:pt x="5225143" y="153955"/>
                </a:cubicBezTo>
                <a:cubicBezTo>
                  <a:pt x="5200354" y="375620"/>
                  <a:pt x="5199363" y="580413"/>
                  <a:pt x="5225143" y="806725"/>
                </a:cubicBezTo>
                <a:cubicBezTo>
                  <a:pt x="5250924" y="1033037"/>
                  <a:pt x="5226594" y="1159851"/>
                  <a:pt x="5225143" y="1367122"/>
                </a:cubicBezTo>
                <a:cubicBezTo>
                  <a:pt x="5223692" y="1574393"/>
                  <a:pt x="5208558" y="1818495"/>
                  <a:pt x="5225143" y="2001417"/>
                </a:cubicBezTo>
                <a:cubicBezTo>
                  <a:pt x="5227665" y="2086358"/>
                  <a:pt x="5147630" y="2153094"/>
                  <a:pt x="5071188" y="2155372"/>
                </a:cubicBezTo>
                <a:cubicBezTo>
                  <a:pt x="4905928" y="2182506"/>
                  <a:pt x="4596251" y="2132659"/>
                  <a:pt x="4343087" y="2155372"/>
                </a:cubicBezTo>
                <a:cubicBezTo>
                  <a:pt x="4089923" y="2178085"/>
                  <a:pt x="3950987" y="2129212"/>
                  <a:pt x="3567353" y="2155372"/>
                </a:cubicBezTo>
                <a:cubicBezTo>
                  <a:pt x="3183719" y="2181532"/>
                  <a:pt x="3048534" y="2153697"/>
                  <a:pt x="2839252" y="2155372"/>
                </a:cubicBezTo>
                <a:cubicBezTo>
                  <a:pt x="2629970" y="2157047"/>
                  <a:pt x="2450864" y="2136149"/>
                  <a:pt x="2301682" y="2155372"/>
                </a:cubicBezTo>
                <a:cubicBezTo>
                  <a:pt x="2152500" y="2174596"/>
                  <a:pt x="1883709" y="2172685"/>
                  <a:pt x="1525948" y="2155372"/>
                </a:cubicBezTo>
                <a:cubicBezTo>
                  <a:pt x="1168187" y="2138059"/>
                  <a:pt x="709110" y="2109600"/>
                  <a:pt x="307910" y="2155372"/>
                </a:cubicBezTo>
                <a:cubicBezTo>
                  <a:pt x="310155" y="2219873"/>
                  <a:pt x="305336" y="2260459"/>
                  <a:pt x="307910" y="2309327"/>
                </a:cubicBezTo>
                <a:cubicBezTo>
                  <a:pt x="313742" y="2398851"/>
                  <a:pt x="231602" y="2466999"/>
                  <a:pt x="153955" y="2463282"/>
                </a:cubicBezTo>
                <a:cubicBezTo>
                  <a:pt x="84052" y="2462580"/>
                  <a:pt x="-17027" y="2389947"/>
                  <a:pt x="0" y="2309327"/>
                </a:cubicBezTo>
                <a:cubicBezTo>
                  <a:pt x="7504" y="2126925"/>
                  <a:pt x="7010" y="1931076"/>
                  <a:pt x="0" y="1748930"/>
                </a:cubicBezTo>
                <a:cubicBezTo>
                  <a:pt x="-7010" y="1566784"/>
                  <a:pt x="14229" y="1330738"/>
                  <a:pt x="0" y="1151584"/>
                </a:cubicBezTo>
                <a:cubicBezTo>
                  <a:pt x="-14229" y="972430"/>
                  <a:pt x="21318" y="637006"/>
                  <a:pt x="0" y="461865"/>
                </a:cubicBezTo>
                <a:close/>
                <a:moveTo>
                  <a:pt x="4917233" y="307910"/>
                </a:moveTo>
                <a:cubicBezTo>
                  <a:pt x="4977349" y="303504"/>
                  <a:pt x="4995190" y="309387"/>
                  <a:pt x="5071188" y="307910"/>
                </a:cubicBezTo>
                <a:cubicBezTo>
                  <a:pt x="5163085" y="322257"/>
                  <a:pt x="5241330" y="249993"/>
                  <a:pt x="5225143" y="153955"/>
                </a:cubicBezTo>
                <a:moveTo>
                  <a:pt x="5071188" y="307910"/>
                </a:moveTo>
                <a:cubicBezTo>
                  <a:pt x="5068179" y="266042"/>
                  <a:pt x="5073622" y="207209"/>
                  <a:pt x="5071188" y="153955"/>
                </a:cubicBezTo>
                <a:cubicBezTo>
                  <a:pt x="5075340" y="193029"/>
                  <a:pt x="5036186" y="222468"/>
                  <a:pt x="4994210" y="230933"/>
                </a:cubicBezTo>
                <a:cubicBezTo>
                  <a:pt x="4951473" y="222576"/>
                  <a:pt x="4917492" y="202728"/>
                  <a:pt x="4917232" y="153955"/>
                </a:cubicBezTo>
                <a:moveTo>
                  <a:pt x="153955" y="615821"/>
                </a:moveTo>
                <a:cubicBezTo>
                  <a:pt x="155890" y="542178"/>
                  <a:pt x="154209" y="530491"/>
                  <a:pt x="153955" y="461865"/>
                </a:cubicBezTo>
                <a:cubicBezTo>
                  <a:pt x="155168" y="415846"/>
                  <a:pt x="193052" y="378898"/>
                  <a:pt x="230933" y="384887"/>
                </a:cubicBezTo>
                <a:cubicBezTo>
                  <a:pt x="272052" y="383491"/>
                  <a:pt x="308343" y="421030"/>
                  <a:pt x="307911" y="461865"/>
                </a:cubicBezTo>
                <a:cubicBezTo>
                  <a:pt x="290492" y="556395"/>
                  <a:pt x="222738" y="624470"/>
                  <a:pt x="153956" y="615820"/>
                </a:cubicBezTo>
                <a:cubicBezTo>
                  <a:pt x="73062" y="616913"/>
                  <a:pt x="-1887" y="543359"/>
                  <a:pt x="1" y="461865"/>
                </a:cubicBezTo>
                <a:moveTo>
                  <a:pt x="307910" y="461865"/>
                </a:moveTo>
                <a:cubicBezTo>
                  <a:pt x="316469" y="643073"/>
                  <a:pt x="328458" y="801475"/>
                  <a:pt x="307910" y="1060237"/>
                </a:cubicBezTo>
                <a:cubicBezTo>
                  <a:pt x="287362" y="1318999"/>
                  <a:pt x="301620" y="1474263"/>
                  <a:pt x="307910" y="1624740"/>
                </a:cubicBezTo>
                <a:cubicBezTo>
                  <a:pt x="314200" y="1775217"/>
                  <a:pt x="319230" y="1905375"/>
                  <a:pt x="307910" y="2155372"/>
                </a:cubicBezTo>
              </a:path>
            </a:pathLst>
          </a:custGeom>
          <a:solidFill>
            <a:schemeClr val="bg1">
              <a:lumMod val="75000"/>
            </a:schemeClr>
          </a:solidFill>
          <a:ln>
            <a:solidFill>
              <a:schemeClr val="bg1">
                <a:lumMod val="50000"/>
              </a:schemeClr>
            </a:solidFill>
            <a:extLst>
              <a:ext uri="{C807C97D-BFC1-408E-A445-0C87EB9F89A2}">
                <ask:lineSketchStyleProps xmlns:ask="http://schemas.microsoft.com/office/drawing/2018/sketchyshapes" sd="3019123062">
                  <a:prstGeom prst="horizontalScroll">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Graphik Black Trial" panose="020B0A03030202060203" pitchFamily="34" charset="0"/>
              </a:rPr>
              <a:t>High Priest</a:t>
            </a:r>
            <a:endParaRPr lang="en-US" sz="8800" dirty="0">
              <a:latin typeface="Graphik Black Trial" panose="020B0A03030202060203" pitchFamily="34" charset="0"/>
            </a:endParaRPr>
          </a:p>
        </p:txBody>
      </p:sp>
      <p:sp>
        <p:nvSpPr>
          <p:cNvPr id="4" name="Scroll: Horizontal 3">
            <a:extLst>
              <a:ext uri="{FF2B5EF4-FFF2-40B4-BE49-F238E27FC236}">
                <a16:creationId xmlns:a16="http://schemas.microsoft.com/office/drawing/2014/main" id="{3AE697B2-EDE2-E8FE-8E99-613172EE7D69}"/>
              </a:ext>
            </a:extLst>
          </p:cNvPr>
          <p:cNvSpPr/>
          <p:nvPr/>
        </p:nvSpPr>
        <p:spPr>
          <a:xfrm>
            <a:off x="6413240" y="3865984"/>
            <a:ext cx="5225143" cy="2463282"/>
          </a:xfrm>
          <a:custGeom>
            <a:avLst/>
            <a:gdLst>
              <a:gd name="csX0" fmla="*/ 0 w 5225143"/>
              <a:gd name="csY0" fmla="*/ 461865 h 2463282"/>
              <a:gd name="csX1" fmla="*/ 153955 w 5225143"/>
              <a:gd name="csY1" fmla="*/ 307910 h 2463282"/>
              <a:gd name="csX2" fmla="*/ 786791 w 5225143"/>
              <a:gd name="csY2" fmla="*/ 307910 h 2463282"/>
              <a:gd name="csX3" fmla="*/ 1562524 w 5225143"/>
              <a:gd name="csY3" fmla="*/ 307910 h 2463282"/>
              <a:gd name="csX4" fmla="*/ 2290625 w 5225143"/>
              <a:gd name="csY4" fmla="*/ 307910 h 2463282"/>
              <a:gd name="csX5" fmla="*/ 2875828 w 5225143"/>
              <a:gd name="csY5" fmla="*/ 307910 h 2463282"/>
              <a:gd name="csX6" fmla="*/ 3556296 w 5225143"/>
              <a:gd name="csY6" fmla="*/ 307910 h 2463282"/>
              <a:gd name="csX7" fmla="*/ 4141499 w 5225143"/>
              <a:gd name="csY7" fmla="*/ 307910 h 2463282"/>
              <a:gd name="csX8" fmla="*/ 4917233 w 5225143"/>
              <a:gd name="csY8" fmla="*/ 307910 h 2463282"/>
              <a:gd name="csX9" fmla="*/ 4917233 w 5225143"/>
              <a:gd name="csY9" fmla="*/ 153955 h 2463282"/>
              <a:gd name="csX10" fmla="*/ 5071188 w 5225143"/>
              <a:gd name="csY10" fmla="*/ 0 h 2463282"/>
              <a:gd name="csX11" fmla="*/ 5225143 w 5225143"/>
              <a:gd name="csY11" fmla="*/ 153955 h 2463282"/>
              <a:gd name="csX12" fmla="*/ 5225143 w 5225143"/>
              <a:gd name="csY12" fmla="*/ 732826 h 2463282"/>
              <a:gd name="csX13" fmla="*/ 5225143 w 5225143"/>
              <a:gd name="csY13" fmla="*/ 1293223 h 2463282"/>
              <a:gd name="csX14" fmla="*/ 5225143 w 5225143"/>
              <a:gd name="csY14" fmla="*/ 2001417 h 2463282"/>
              <a:gd name="csX15" fmla="*/ 5071188 w 5225143"/>
              <a:gd name="csY15" fmla="*/ 2155372 h 2463282"/>
              <a:gd name="csX16" fmla="*/ 4438352 w 5225143"/>
              <a:gd name="csY16" fmla="*/ 2155372 h 2463282"/>
              <a:gd name="csX17" fmla="*/ 3805517 w 5225143"/>
              <a:gd name="csY17" fmla="*/ 2155372 h 2463282"/>
              <a:gd name="csX18" fmla="*/ 3267947 w 5225143"/>
              <a:gd name="csY18" fmla="*/ 2155372 h 2463282"/>
              <a:gd name="csX19" fmla="*/ 2492213 w 5225143"/>
              <a:gd name="csY19" fmla="*/ 2155372 h 2463282"/>
              <a:gd name="csX20" fmla="*/ 1716479 w 5225143"/>
              <a:gd name="csY20" fmla="*/ 2155372 h 2463282"/>
              <a:gd name="csX21" fmla="*/ 1036011 w 5225143"/>
              <a:gd name="csY21" fmla="*/ 2155372 h 2463282"/>
              <a:gd name="csX22" fmla="*/ 307910 w 5225143"/>
              <a:gd name="csY22" fmla="*/ 2155372 h 2463282"/>
              <a:gd name="csX23" fmla="*/ 307910 w 5225143"/>
              <a:gd name="csY23" fmla="*/ 2309327 h 2463282"/>
              <a:gd name="csX24" fmla="*/ 153955 w 5225143"/>
              <a:gd name="csY24" fmla="*/ 2463282 h 2463282"/>
              <a:gd name="csX25" fmla="*/ 0 w 5225143"/>
              <a:gd name="csY25" fmla="*/ 2309327 h 2463282"/>
              <a:gd name="csX26" fmla="*/ 0 w 5225143"/>
              <a:gd name="csY26" fmla="*/ 1730456 h 2463282"/>
              <a:gd name="csX27" fmla="*/ 0 w 5225143"/>
              <a:gd name="csY27" fmla="*/ 1077686 h 2463282"/>
              <a:gd name="csX28" fmla="*/ 0 w 5225143"/>
              <a:gd name="csY28" fmla="*/ 461865 h 2463282"/>
              <a:gd name="csX29" fmla="*/ 4917233 w 5225143"/>
              <a:gd name="csY29" fmla="*/ 307910 h 2463282"/>
              <a:gd name="csX30" fmla="*/ 5071188 w 5225143"/>
              <a:gd name="csY30" fmla="*/ 307910 h 2463282"/>
              <a:gd name="csX31" fmla="*/ 5225143 w 5225143"/>
              <a:gd name="csY31" fmla="*/ 153955 h 2463282"/>
              <a:gd name="csX32" fmla="*/ 5071188 w 5225143"/>
              <a:gd name="csY32" fmla="*/ 307910 h 2463282"/>
              <a:gd name="csX33" fmla="*/ 5071188 w 5225143"/>
              <a:gd name="csY33" fmla="*/ 153955 h 2463282"/>
              <a:gd name="csX34" fmla="*/ 4994210 w 5225143"/>
              <a:gd name="csY34" fmla="*/ 230933 h 2463282"/>
              <a:gd name="csX35" fmla="*/ 4917232 w 5225143"/>
              <a:gd name="csY35" fmla="*/ 153955 h 2463282"/>
              <a:gd name="csX36" fmla="*/ 153955 w 5225143"/>
              <a:gd name="csY36" fmla="*/ 615821 h 2463282"/>
              <a:gd name="csX37" fmla="*/ 153955 w 5225143"/>
              <a:gd name="csY37" fmla="*/ 461865 h 2463282"/>
              <a:gd name="csX38" fmla="*/ 230933 w 5225143"/>
              <a:gd name="csY38" fmla="*/ 384887 h 2463282"/>
              <a:gd name="csX39" fmla="*/ 307911 w 5225143"/>
              <a:gd name="csY39" fmla="*/ 461865 h 2463282"/>
              <a:gd name="csX40" fmla="*/ 153956 w 5225143"/>
              <a:gd name="csY40" fmla="*/ 615820 h 2463282"/>
              <a:gd name="csX41" fmla="*/ 1 w 5225143"/>
              <a:gd name="csY41" fmla="*/ 461865 h 2463282"/>
              <a:gd name="csX42" fmla="*/ 307910 w 5225143"/>
              <a:gd name="csY42" fmla="*/ 461865 h 2463282"/>
              <a:gd name="csX43" fmla="*/ 307910 w 5225143"/>
              <a:gd name="csY43" fmla="*/ 1060237 h 2463282"/>
              <a:gd name="csX44" fmla="*/ 307910 w 5225143"/>
              <a:gd name="csY44" fmla="*/ 1658610 h 2463282"/>
              <a:gd name="csX45" fmla="*/ 307910 w 5225143"/>
              <a:gd name="csY45" fmla="*/ 2155372 h 24632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5225143" h="2463282" stroke="0" extrusionOk="0">
                <a:moveTo>
                  <a:pt x="5225143" y="153955"/>
                </a:moveTo>
                <a:cubicBezTo>
                  <a:pt x="5221154" y="219086"/>
                  <a:pt x="5161137" y="289936"/>
                  <a:pt x="5071188" y="307910"/>
                </a:cubicBezTo>
                <a:cubicBezTo>
                  <a:pt x="5071377" y="242542"/>
                  <a:pt x="5067186" y="194295"/>
                  <a:pt x="5071188" y="153955"/>
                </a:cubicBezTo>
                <a:cubicBezTo>
                  <a:pt x="5077675" y="203965"/>
                  <a:pt x="5037400" y="223338"/>
                  <a:pt x="4994210" y="230933"/>
                </a:cubicBezTo>
                <a:cubicBezTo>
                  <a:pt x="4947542" y="232700"/>
                  <a:pt x="4921933" y="189890"/>
                  <a:pt x="4917232" y="153955"/>
                </a:cubicBezTo>
                <a:cubicBezTo>
                  <a:pt x="4914926" y="212640"/>
                  <a:pt x="4922197" y="263515"/>
                  <a:pt x="4917233" y="307910"/>
                </a:cubicBezTo>
                <a:cubicBezTo>
                  <a:pt x="4667077" y="316329"/>
                  <a:pt x="4616983" y="313150"/>
                  <a:pt x="4332030" y="307910"/>
                </a:cubicBezTo>
                <a:cubicBezTo>
                  <a:pt x="4047077" y="302670"/>
                  <a:pt x="3913006" y="315009"/>
                  <a:pt x="3746828" y="307910"/>
                </a:cubicBezTo>
                <a:cubicBezTo>
                  <a:pt x="3580650" y="300811"/>
                  <a:pt x="3341475" y="316318"/>
                  <a:pt x="3018726" y="307910"/>
                </a:cubicBezTo>
                <a:cubicBezTo>
                  <a:pt x="2695977" y="299502"/>
                  <a:pt x="2503941" y="311369"/>
                  <a:pt x="2290625" y="307910"/>
                </a:cubicBezTo>
                <a:cubicBezTo>
                  <a:pt x="2077309" y="304451"/>
                  <a:pt x="1946123" y="316887"/>
                  <a:pt x="1705423" y="307910"/>
                </a:cubicBezTo>
                <a:cubicBezTo>
                  <a:pt x="1464723" y="298933"/>
                  <a:pt x="1313123" y="298611"/>
                  <a:pt x="1120220" y="307910"/>
                </a:cubicBezTo>
                <a:cubicBezTo>
                  <a:pt x="927317" y="317209"/>
                  <a:pt x="395614" y="315335"/>
                  <a:pt x="153955" y="307910"/>
                </a:cubicBezTo>
                <a:cubicBezTo>
                  <a:pt x="51341" y="314169"/>
                  <a:pt x="-4129" y="383572"/>
                  <a:pt x="0" y="461865"/>
                </a:cubicBezTo>
                <a:cubicBezTo>
                  <a:pt x="-232" y="640744"/>
                  <a:pt x="-4877" y="803022"/>
                  <a:pt x="0" y="1040736"/>
                </a:cubicBezTo>
                <a:cubicBezTo>
                  <a:pt x="4877" y="1278450"/>
                  <a:pt x="-28730" y="1423145"/>
                  <a:pt x="0" y="1638082"/>
                </a:cubicBezTo>
                <a:cubicBezTo>
                  <a:pt x="28730" y="1853019"/>
                  <a:pt x="-16117" y="2131372"/>
                  <a:pt x="0" y="2309327"/>
                </a:cubicBezTo>
                <a:cubicBezTo>
                  <a:pt x="-15143" y="2393261"/>
                  <a:pt x="70947" y="2468209"/>
                  <a:pt x="153955" y="2463282"/>
                </a:cubicBezTo>
                <a:cubicBezTo>
                  <a:pt x="223937" y="2466117"/>
                  <a:pt x="310250" y="2390222"/>
                  <a:pt x="307910" y="2309327"/>
                </a:cubicBezTo>
                <a:cubicBezTo>
                  <a:pt x="307566" y="2236271"/>
                  <a:pt x="303749" y="2199049"/>
                  <a:pt x="307910" y="2155372"/>
                </a:cubicBezTo>
                <a:cubicBezTo>
                  <a:pt x="437224" y="2131454"/>
                  <a:pt x="666183" y="2128927"/>
                  <a:pt x="845480" y="2155372"/>
                </a:cubicBezTo>
                <a:cubicBezTo>
                  <a:pt x="1024777" y="2181818"/>
                  <a:pt x="1345705" y="2127952"/>
                  <a:pt x="1478315" y="2155372"/>
                </a:cubicBezTo>
                <a:cubicBezTo>
                  <a:pt x="1610925" y="2182792"/>
                  <a:pt x="1772111" y="2169047"/>
                  <a:pt x="2063518" y="2155372"/>
                </a:cubicBezTo>
                <a:cubicBezTo>
                  <a:pt x="2354925" y="2141697"/>
                  <a:pt x="2507665" y="2189693"/>
                  <a:pt x="2839252" y="2155372"/>
                </a:cubicBezTo>
                <a:cubicBezTo>
                  <a:pt x="3170839" y="2121051"/>
                  <a:pt x="3152174" y="2137915"/>
                  <a:pt x="3424455" y="2155372"/>
                </a:cubicBezTo>
                <a:cubicBezTo>
                  <a:pt x="3696736" y="2172829"/>
                  <a:pt x="3826906" y="2142254"/>
                  <a:pt x="3962025" y="2155372"/>
                </a:cubicBezTo>
                <a:cubicBezTo>
                  <a:pt x="4097144" y="2168491"/>
                  <a:pt x="4609711" y="2157919"/>
                  <a:pt x="5071188" y="2155372"/>
                </a:cubicBezTo>
                <a:cubicBezTo>
                  <a:pt x="5161165" y="2159698"/>
                  <a:pt x="5234778" y="2102634"/>
                  <a:pt x="5225143" y="2001417"/>
                </a:cubicBezTo>
                <a:cubicBezTo>
                  <a:pt x="5203920" y="1836325"/>
                  <a:pt x="5215330" y="1556555"/>
                  <a:pt x="5225143" y="1348647"/>
                </a:cubicBezTo>
                <a:cubicBezTo>
                  <a:pt x="5234957" y="1140739"/>
                  <a:pt x="5204023" y="968699"/>
                  <a:pt x="5225143" y="732826"/>
                </a:cubicBezTo>
                <a:cubicBezTo>
                  <a:pt x="5246263" y="496953"/>
                  <a:pt x="5196649" y="275003"/>
                  <a:pt x="5225143" y="153955"/>
                </a:cubicBezTo>
                <a:close/>
                <a:moveTo>
                  <a:pt x="153955" y="615821"/>
                </a:moveTo>
                <a:cubicBezTo>
                  <a:pt x="255955" y="615333"/>
                  <a:pt x="313411" y="560027"/>
                  <a:pt x="307910" y="461866"/>
                </a:cubicBezTo>
                <a:cubicBezTo>
                  <a:pt x="307881" y="422057"/>
                  <a:pt x="270106" y="374941"/>
                  <a:pt x="230932" y="384888"/>
                </a:cubicBezTo>
                <a:cubicBezTo>
                  <a:pt x="186754" y="386945"/>
                  <a:pt x="158021" y="414855"/>
                  <a:pt x="153954" y="461866"/>
                </a:cubicBezTo>
                <a:cubicBezTo>
                  <a:pt x="154812" y="503536"/>
                  <a:pt x="165139" y="560481"/>
                  <a:pt x="153955" y="615821"/>
                </a:cubicBezTo>
                <a:close/>
              </a:path>
              <a:path w="5225143" h="2463282" fill="darkenLess" stroke="0" extrusionOk="0">
                <a:moveTo>
                  <a:pt x="153955" y="615821"/>
                </a:moveTo>
                <a:cubicBezTo>
                  <a:pt x="236284" y="603772"/>
                  <a:pt x="323377" y="556386"/>
                  <a:pt x="307910" y="461866"/>
                </a:cubicBezTo>
                <a:cubicBezTo>
                  <a:pt x="309309" y="420959"/>
                  <a:pt x="274073" y="387367"/>
                  <a:pt x="230932" y="384888"/>
                </a:cubicBezTo>
                <a:cubicBezTo>
                  <a:pt x="189389" y="390377"/>
                  <a:pt x="155117" y="413450"/>
                  <a:pt x="153954" y="461866"/>
                </a:cubicBezTo>
                <a:cubicBezTo>
                  <a:pt x="154838" y="511996"/>
                  <a:pt x="159531" y="574673"/>
                  <a:pt x="153955" y="615821"/>
                </a:cubicBezTo>
                <a:close/>
                <a:moveTo>
                  <a:pt x="5071188" y="307910"/>
                </a:moveTo>
                <a:cubicBezTo>
                  <a:pt x="5160125" y="312713"/>
                  <a:pt x="5231775" y="228077"/>
                  <a:pt x="5225143" y="153955"/>
                </a:cubicBezTo>
                <a:cubicBezTo>
                  <a:pt x="5231610" y="57919"/>
                  <a:pt x="5144071" y="467"/>
                  <a:pt x="5071188" y="0"/>
                </a:cubicBezTo>
                <a:cubicBezTo>
                  <a:pt x="4997312" y="17864"/>
                  <a:pt x="4906890" y="61961"/>
                  <a:pt x="4917233" y="153955"/>
                </a:cubicBezTo>
                <a:cubicBezTo>
                  <a:pt x="4911635" y="198214"/>
                  <a:pt x="4948182" y="229293"/>
                  <a:pt x="4994211" y="230933"/>
                </a:cubicBezTo>
                <a:cubicBezTo>
                  <a:pt x="5036503" y="229949"/>
                  <a:pt x="5075682" y="198448"/>
                  <a:pt x="5071189" y="153955"/>
                </a:cubicBezTo>
                <a:cubicBezTo>
                  <a:pt x="5064476" y="205404"/>
                  <a:pt x="5081517" y="258667"/>
                  <a:pt x="5071188" y="307910"/>
                </a:cubicBezTo>
                <a:close/>
              </a:path>
              <a:path w="5225143" h="2463282" fill="none" extrusionOk="0">
                <a:moveTo>
                  <a:pt x="0" y="461865"/>
                </a:moveTo>
                <a:cubicBezTo>
                  <a:pt x="10216" y="384294"/>
                  <a:pt x="81291" y="324545"/>
                  <a:pt x="153955" y="307910"/>
                </a:cubicBezTo>
                <a:cubicBezTo>
                  <a:pt x="411063" y="292340"/>
                  <a:pt x="500540" y="337646"/>
                  <a:pt x="786791" y="307910"/>
                </a:cubicBezTo>
                <a:cubicBezTo>
                  <a:pt x="1073042" y="278174"/>
                  <a:pt x="1178273" y="306537"/>
                  <a:pt x="1562524" y="307910"/>
                </a:cubicBezTo>
                <a:cubicBezTo>
                  <a:pt x="1946775" y="309283"/>
                  <a:pt x="2075873" y="342337"/>
                  <a:pt x="2290625" y="307910"/>
                </a:cubicBezTo>
                <a:cubicBezTo>
                  <a:pt x="2505377" y="273483"/>
                  <a:pt x="2698480" y="284896"/>
                  <a:pt x="2875828" y="307910"/>
                </a:cubicBezTo>
                <a:cubicBezTo>
                  <a:pt x="3053176" y="330924"/>
                  <a:pt x="3259215" y="330562"/>
                  <a:pt x="3556296" y="307910"/>
                </a:cubicBezTo>
                <a:cubicBezTo>
                  <a:pt x="3853377" y="285258"/>
                  <a:pt x="4015816" y="328617"/>
                  <a:pt x="4141499" y="307910"/>
                </a:cubicBezTo>
                <a:cubicBezTo>
                  <a:pt x="4267182" y="287203"/>
                  <a:pt x="4606035" y="332470"/>
                  <a:pt x="4917233" y="307910"/>
                </a:cubicBezTo>
                <a:cubicBezTo>
                  <a:pt x="4921360" y="269102"/>
                  <a:pt x="4923590" y="226372"/>
                  <a:pt x="4917233" y="153955"/>
                </a:cubicBezTo>
                <a:cubicBezTo>
                  <a:pt x="4918293" y="54022"/>
                  <a:pt x="5002825" y="-6935"/>
                  <a:pt x="5071188" y="0"/>
                </a:cubicBezTo>
                <a:cubicBezTo>
                  <a:pt x="5164117" y="11361"/>
                  <a:pt x="5238531" y="69338"/>
                  <a:pt x="5225143" y="153955"/>
                </a:cubicBezTo>
                <a:cubicBezTo>
                  <a:pt x="5213256" y="353656"/>
                  <a:pt x="5196706" y="553202"/>
                  <a:pt x="5225143" y="732826"/>
                </a:cubicBezTo>
                <a:cubicBezTo>
                  <a:pt x="5253580" y="912450"/>
                  <a:pt x="5209100" y="1121565"/>
                  <a:pt x="5225143" y="1293223"/>
                </a:cubicBezTo>
                <a:cubicBezTo>
                  <a:pt x="5241186" y="1464881"/>
                  <a:pt x="5192813" y="1714274"/>
                  <a:pt x="5225143" y="2001417"/>
                </a:cubicBezTo>
                <a:cubicBezTo>
                  <a:pt x="5224397" y="2080370"/>
                  <a:pt x="5147128" y="2158025"/>
                  <a:pt x="5071188" y="2155372"/>
                </a:cubicBezTo>
                <a:cubicBezTo>
                  <a:pt x="4764155" y="2125015"/>
                  <a:pt x="4661733" y="2126672"/>
                  <a:pt x="4438352" y="2155372"/>
                </a:cubicBezTo>
                <a:cubicBezTo>
                  <a:pt x="4214971" y="2184072"/>
                  <a:pt x="4100529" y="2152704"/>
                  <a:pt x="3805517" y="2155372"/>
                </a:cubicBezTo>
                <a:cubicBezTo>
                  <a:pt x="3510505" y="2158040"/>
                  <a:pt x="3388710" y="2145021"/>
                  <a:pt x="3267947" y="2155372"/>
                </a:cubicBezTo>
                <a:cubicBezTo>
                  <a:pt x="3147184" y="2165724"/>
                  <a:pt x="2843229" y="2189311"/>
                  <a:pt x="2492213" y="2155372"/>
                </a:cubicBezTo>
                <a:cubicBezTo>
                  <a:pt x="2141197" y="2121433"/>
                  <a:pt x="2048727" y="2122931"/>
                  <a:pt x="1716479" y="2155372"/>
                </a:cubicBezTo>
                <a:cubicBezTo>
                  <a:pt x="1384231" y="2187813"/>
                  <a:pt x="1194260" y="2155219"/>
                  <a:pt x="1036011" y="2155372"/>
                </a:cubicBezTo>
                <a:cubicBezTo>
                  <a:pt x="877762" y="2155525"/>
                  <a:pt x="645996" y="2154104"/>
                  <a:pt x="307910" y="2155372"/>
                </a:cubicBezTo>
                <a:cubicBezTo>
                  <a:pt x="307306" y="2216628"/>
                  <a:pt x="314875" y="2276871"/>
                  <a:pt x="307910" y="2309327"/>
                </a:cubicBezTo>
                <a:cubicBezTo>
                  <a:pt x="311420" y="2387505"/>
                  <a:pt x="230091" y="2456986"/>
                  <a:pt x="153955" y="2463282"/>
                </a:cubicBezTo>
                <a:cubicBezTo>
                  <a:pt x="69840" y="2473685"/>
                  <a:pt x="326" y="2397100"/>
                  <a:pt x="0" y="2309327"/>
                </a:cubicBezTo>
                <a:cubicBezTo>
                  <a:pt x="17546" y="2061521"/>
                  <a:pt x="23385" y="1853685"/>
                  <a:pt x="0" y="1730456"/>
                </a:cubicBezTo>
                <a:cubicBezTo>
                  <a:pt x="-23385" y="1607227"/>
                  <a:pt x="-12831" y="1300858"/>
                  <a:pt x="0" y="1077686"/>
                </a:cubicBezTo>
                <a:cubicBezTo>
                  <a:pt x="12831" y="854514"/>
                  <a:pt x="22278" y="657376"/>
                  <a:pt x="0" y="461865"/>
                </a:cubicBezTo>
                <a:close/>
                <a:moveTo>
                  <a:pt x="4917233" y="307910"/>
                </a:moveTo>
                <a:cubicBezTo>
                  <a:pt x="4992512" y="302841"/>
                  <a:pt x="4996823" y="308367"/>
                  <a:pt x="5071188" y="307910"/>
                </a:cubicBezTo>
                <a:cubicBezTo>
                  <a:pt x="5144634" y="301946"/>
                  <a:pt x="5228244" y="246805"/>
                  <a:pt x="5225143" y="153955"/>
                </a:cubicBezTo>
                <a:moveTo>
                  <a:pt x="5071188" y="307910"/>
                </a:moveTo>
                <a:cubicBezTo>
                  <a:pt x="5077694" y="241542"/>
                  <a:pt x="5070395" y="207045"/>
                  <a:pt x="5071188" y="153955"/>
                </a:cubicBezTo>
                <a:cubicBezTo>
                  <a:pt x="5070667" y="198956"/>
                  <a:pt x="5041783" y="225222"/>
                  <a:pt x="4994210" y="230933"/>
                </a:cubicBezTo>
                <a:cubicBezTo>
                  <a:pt x="4945285" y="230404"/>
                  <a:pt x="4924285" y="193457"/>
                  <a:pt x="4917232" y="153955"/>
                </a:cubicBezTo>
                <a:moveTo>
                  <a:pt x="153955" y="615821"/>
                </a:moveTo>
                <a:cubicBezTo>
                  <a:pt x="159807" y="574934"/>
                  <a:pt x="160195" y="512540"/>
                  <a:pt x="153955" y="461865"/>
                </a:cubicBezTo>
                <a:cubicBezTo>
                  <a:pt x="154971" y="417992"/>
                  <a:pt x="195247" y="387387"/>
                  <a:pt x="230933" y="384887"/>
                </a:cubicBezTo>
                <a:cubicBezTo>
                  <a:pt x="272273" y="380255"/>
                  <a:pt x="309984" y="418125"/>
                  <a:pt x="307911" y="461865"/>
                </a:cubicBezTo>
                <a:cubicBezTo>
                  <a:pt x="317733" y="565096"/>
                  <a:pt x="231165" y="608814"/>
                  <a:pt x="153956" y="615820"/>
                </a:cubicBezTo>
                <a:cubicBezTo>
                  <a:pt x="67295" y="634056"/>
                  <a:pt x="3881" y="530665"/>
                  <a:pt x="1" y="461865"/>
                </a:cubicBezTo>
                <a:moveTo>
                  <a:pt x="307910" y="461865"/>
                </a:moveTo>
                <a:cubicBezTo>
                  <a:pt x="327614" y="691611"/>
                  <a:pt x="285023" y="933115"/>
                  <a:pt x="307910" y="1060237"/>
                </a:cubicBezTo>
                <a:cubicBezTo>
                  <a:pt x="330797" y="1187359"/>
                  <a:pt x="319536" y="1427201"/>
                  <a:pt x="307910" y="1658610"/>
                </a:cubicBezTo>
                <a:cubicBezTo>
                  <a:pt x="296284" y="1890019"/>
                  <a:pt x="288775" y="1920656"/>
                  <a:pt x="307910" y="2155372"/>
                </a:cubicBezTo>
              </a:path>
              <a:path w="5225143" h="2463282" fill="none" stroke="0" extrusionOk="0">
                <a:moveTo>
                  <a:pt x="0" y="461865"/>
                </a:moveTo>
                <a:cubicBezTo>
                  <a:pt x="-1896" y="376194"/>
                  <a:pt x="79571" y="295802"/>
                  <a:pt x="153955" y="307910"/>
                </a:cubicBezTo>
                <a:cubicBezTo>
                  <a:pt x="409555" y="322102"/>
                  <a:pt x="503109" y="313454"/>
                  <a:pt x="786791" y="307910"/>
                </a:cubicBezTo>
                <a:cubicBezTo>
                  <a:pt x="1070473" y="302366"/>
                  <a:pt x="1099826" y="287583"/>
                  <a:pt x="1324360" y="307910"/>
                </a:cubicBezTo>
                <a:cubicBezTo>
                  <a:pt x="1548894" y="328237"/>
                  <a:pt x="1677760" y="282910"/>
                  <a:pt x="1861930" y="307910"/>
                </a:cubicBezTo>
                <a:cubicBezTo>
                  <a:pt x="2046100" y="332911"/>
                  <a:pt x="2236312" y="315247"/>
                  <a:pt x="2399500" y="307910"/>
                </a:cubicBezTo>
                <a:cubicBezTo>
                  <a:pt x="2562688" y="300574"/>
                  <a:pt x="2810098" y="330754"/>
                  <a:pt x="3175234" y="307910"/>
                </a:cubicBezTo>
                <a:cubicBezTo>
                  <a:pt x="3540370" y="285066"/>
                  <a:pt x="3625296" y="332576"/>
                  <a:pt x="3760437" y="307910"/>
                </a:cubicBezTo>
                <a:cubicBezTo>
                  <a:pt x="3895578" y="283244"/>
                  <a:pt x="4369997" y="361875"/>
                  <a:pt x="4917233" y="307910"/>
                </a:cubicBezTo>
                <a:cubicBezTo>
                  <a:pt x="4918050" y="231476"/>
                  <a:pt x="4917430" y="189516"/>
                  <a:pt x="4917233" y="153955"/>
                </a:cubicBezTo>
                <a:cubicBezTo>
                  <a:pt x="4924580" y="64124"/>
                  <a:pt x="4995131" y="-10117"/>
                  <a:pt x="5071188" y="0"/>
                </a:cubicBezTo>
                <a:cubicBezTo>
                  <a:pt x="5143621" y="-10882"/>
                  <a:pt x="5236231" y="60449"/>
                  <a:pt x="5225143" y="153955"/>
                </a:cubicBezTo>
                <a:cubicBezTo>
                  <a:pt x="5200354" y="375620"/>
                  <a:pt x="5199363" y="580413"/>
                  <a:pt x="5225143" y="806725"/>
                </a:cubicBezTo>
                <a:cubicBezTo>
                  <a:pt x="5250924" y="1033037"/>
                  <a:pt x="5226594" y="1159851"/>
                  <a:pt x="5225143" y="1367122"/>
                </a:cubicBezTo>
                <a:cubicBezTo>
                  <a:pt x="5223692" y="1574393"/>
                  <a:pt x="5208558" y="1818495"/>
                  <a:pt x="5225143" y="2001417"/>
                </a:cubicBezTo>
                <a:cubicBezTo>
                  <a:pt x="5227665" y="2086358"/>
                  <a:pt x="5147630" y="2153094"/>
                  <a:pt x="5071188" y="2155372"/>
                </a:cubicBezTo>
                <a:cubicBezTo>
                  <a:pt x="4905928" y="2182506"/>
                  <a:pt x="4596251" y="2132659"/>
                  <a:pt x="4343087" y="2155372"/>
                </a:cubicBezTo>
                <a:cubicBezTo>
                  <a:pt x="4089923" y="2178085"/>
                  <a:pt x="3950987" y="2129212"/>
                  <a:pt x="3567353" y="2155372"/>
                </a:cubicBezTo>
                <a:cubicBezTo>
                  <a:pt x="3183719" y="2181532"/>
                  <a:pt x="3048534" y="2153697"/>
                  <a:pt x="2839252" y="2155372"/>
                </a:cubicBezTo>
                <a:cubicBezTo>
                  <a:pt x="2629970" y="2157047"/>
                  <a:pt x="2450864" y="2136149"/>
                  <a:pt x="2301682" y="2155372"/>
                </a:cubicBezTo>
                <a:cubicBezTo>
                  <a:pt x="2152500" y="2174596"/>
                  <a:pt x="1883709" y="2172685"/>
                  <a:pt x="1525948" y="2155372"/>
                </a:cubicBezTo>
                <a:cubicBezTo>
                  <a:pt x="1168187" y="2138059"/>
                  <a:pt x="709110" y="2109600"/>
                  <a:pt x="307910" y="2155372"/>
                </a:cubicBezTo>
                <a:cubicBezTo>
                  <a:pt x="310155" y="2219873"/>
                  <a:pt x="305336" y="2260459"/>
                  <a:pt x="307910" y="2309327"/>
                </a:cubicBezTo>
                <a:cubicBezTo>
                  <a:pt x="313742" y="2398851"/>
                  <a:pt x="231602" y="2466999"/>
                  <a:pt x="153955" y="2463282"/>
                </a:cubicBezTo>
                <a:cubicBezTo>
                  <a:pt x="84052" y="2462580"/>
                  <a:pt x="-17027" y="2389947"/>
                  <a:pt x="0" y="2309327"/>
                </a:cubicBezTo>
                <a:cubicBezTo>
                  <a:pt x="7504" y="2126925"/>
                  <a:pt x="7010" y="1931076"/>
                  <a:pt x="0" y="1748930"/>
                </a:cubicBezTo>
                <a:cubicBezTo>
                  <a:pt x="-7010" y="1566784"/>
                  <a:pt x="14229" y="1330738"/>
                  <a:pt x="0" y="1151584"/>
                </a:cubicBezTo>
                <a:cubicBezTo>
                  <a:pt x="-14229" y="972430"/>
                  <a:pt x="21318" y="637006"/>
                  <a:pt x="0" y="461865"/>
                </a:cubicBezTo>
                <a:close/>
                <a:moveTo>
                  <a:pt x="4917233" y="307910"/>
                </a:moveTo>
                <a:cubicBezTo>
                  <a:pt x="4977349" y="303504"/>
                  <a:pt x="4995190" y="309387"/>
                  <a:pt x="5071188" y="307910"/>
                </a:cubicBezTo>
                <a:cubicBezTo>
                  <a:pt x="5163085" y="322257"/>
                  <a:pt x="5241330" y="249993"/>
                  <a:pt x="5225143" y="153955"/>
                </a:cubicBezTo>
                <a:moveTo>
                  <a:pt x="5071188" y="307910"/>
                </a:moveTo>
                <a:cubicBezTo>
                  <a:pt x="5068179" y="266042"/>
                  <a:pt x="5073622" y="207209"/>
                  <a:pt x="5071188" y="153955"/>
                </a:cubicBezTo>
                <a:cubicBezTo>
                  <a:pt x="5075340" y="193029"/>
                  <a:pt x="5036186" y="222468"/>
                  <a:pt x="4994210" y="230933"/>
                </a:cubicBezTo>
                <a:cubicBezTo>
                  <a:pt x="4951473" y="222576"/>
                  <a:pt x="4917492" y="202728"/>
                  <a:pt x="4917232" y="153955"/>
                </a:cubicBezTo>
                <a:moveTo>
                  <a:pt x="153955" y="615821"/>
                </a:moveTo>
                <a:cubicBezTo>
                  <a:pt x="155890" y="542178"/>
                  <a:pt x="154209" y="530491"/>
                  <a:pt x="153955" y="461865"/>
                </a:cubicBezTo>
                <a:cubicBezTo>
                  <a:pt x="155168" y="415846"/>
                  <a:pt x="193052" y="378898"/>
                  <a:pt x="230933" y="384887"/>
                </a:cubicBezTo>
                <a:cubicBezTo>
                  <a:pt x="272052" y="383491"/>
                  <a:pt x="308343" y="421030"/>
                  <a:pt x="307911" y="461865"/>
                </a:cubicBezTo>
                <a:cubicBezTo>
                  <a:pt x="290492" y="556395"/>
                  <a:pt x="222738" y="624470"/>
                  <a:pt x="153956" y="615820"/>
                </a:cubicBezTo>
                <a:cubicBezTo>
                  <a:pt x="73062" y="616913"/>
                  <a:pt x="-1887" y="543359"/>
                  <a:pt x="1" y="461865"/>
                </a:cubicBezTo>
                <a:moveTo>
                  <a:pt x="307910" y="461865"/>
                </a:moveTo>
                <a:cubicBezTo>
                  <a:pt x="316469" y="643073"/>
                  <a:pt x="328458" y="801475"/>
                  <a:pt x="307910" y="1060237"/>
                </a:cubicBezTo>
                <a:cubicBezTo>
                  <a:pt x="287362" y="1318999"/>
                  <a:pt x="301620" y="1474263"/>
                  <a:pt x="307910" y="1624740"/>
                </a:cubicBezTo>
                <a:cubicBezTo>
                  <a:pt x="314200" y="1775217"/>
                  <a:pt x="319230" y="1905375"/>
                  <a:pt x="307910" y="2155372"/>
                </a:cubicBezTo>
              </a:path>
            </a:pathLst>
          </a:custGeom>
          <a:solidFill>
            <a:schemeClr val="bg1">
              <a:lumMod val="75000"/>
            </a:schemeClr>
          </a:solidFill>
          <a:ln>
            <a:solidFill>
              <a:schemeClr val="bg1">
                <a:lumMod val="50000"/>
              </a:schemeClr>
            </a:solidFill>
            <a:extLst>
              <a:ext uri="{C807C97D-BFC1-408E-A445-0C87EB9F89A2}">
                <ask:lineSketchStyleProps xmlns:ask="http://schemas.microsoft.com/office/drawing/2018/sketchyshapes" sd="3019123062">
                  <a:prstGeom prst="horizontalScroll">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Graphik Black Trial" panose="020B0A03030202060203" pitchFamily="34" charset="0"/>
              </a:rPr>
              <a:t>Nazarite Vow</a:t>
            </a:r>
            <a:endParaRPr lang="en-US" sz="8800" dirty="0">
              <a:latin typeface="Graphik Black Trial" panose="020B0A03030202060203" pitchFamily="34" charset="0"/>
            </a:endParaRPr>
          </a:p>
        </p:txBody>
      </p:sp>
      <p:sp>
        <p:nvSpPr>
          <p:cNvPr id="5" name="Arrow: Right 4">
            <a:extLst>
              <a:ext uri="{FF2B5EF4-FFF2-40B4-BE49-F238E27FC236}">
                <a16:creationId xmlns:a16="http://schemas.microsoft.com/office/drawing/2014/main" id="{45CAC74D-8BFF-F117-3F12-F710D48BF4E8}"/>
              </a:ext>
            </a:extLst>
          </p:cNvPr>
          <p:cNvSpPr/>
          <p:nvPr/>
        </p:nvSpPr>
        <p:spPr>
          <a:xfrm rot="18604542">
            <a:off x="3119333" y="3249750"/>
            <a:ext cx="1263722" cy="102744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32346773-3F82-4F1E-C81F-569DD722255E}"/>
              </a:ext>
            </a:extLst>
          </p:cNvPr>
          <p:cNvSpPr/>
          <p:nvPr/>
        </p:nvSpPr>
        <p:spPr>
          <a:xfrm rot="10800000">
            <a:off x="5781379" y="4786065"/>
            <a:ext cx="1263722" cy="102744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0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r: 12 Points 1">
            <a:extLst>
              <a:ext uri="{FF2B5EF4-FFF2-40B4-BE49-F238E27FC236}">
                <a16:creationId xmlns:a16="http://schemas.microsoft.com/office/drawing/2014/main" id="{3C223033-F158-2BA1-10E9-E07E98350E90}"/>
              </a:ext>
            </a:extLst>
          </p:cNvPr>
          <p:cNvSpPr/>
          <p:nvPr/>
        </p:nvSpPr>
        <p:spPr>
          <a:xfrm>
            <a:off x="2822119" y="261257"/>
            <a:ext cx="6547759" cy="3806890"/>
          </a:xfrm>
          <a:prstGeom prst="star12">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Graphik Black Trial" panose="020B0A03030202060203" pitchFamily="34" charset="0"/>
              </a:rPr>
              <a:t>JESUS</a:t>
            </a:r>
          </a:p>
          <a:p>
            <a:pPr algn="ctr"/>
            <a:r>
              <a:rPr lang="en-US" sz="2400" dirty="0">
                <a:latin typeface="Graphik Black Trial" panose="020B0A03030202060203" pitchFamily="34" charset="0"/>
              </a:rPr>
              <a:t>John The Baptist</a:t>
            </a:r>
          </a:p>
          <a:p>
            <a:pPr algn="ctr"/>
            <a:r>
              <a:rPr lang="en-US" sz="2400" dirty="0">
                <a:latin typeface="Graphik Black Trial" panose="020B0A03030202060203" pitchFamily="34" charset="0"/>
              </a:rPr>
              <a:t>Apostle Paul</a:t>
            </a:r>
          </a:p>
          <a:p>
            <a:pPr algn="ctr"/>
            <a:r>
              <a:rPr lang="en-US" sz="2400" dirty="0">
                <a:latin typeface="Graphik Black Trial" panose="020B0A03030202060203" pitchFamily="34" charset="0"/>
              </a:rPr>
              <a:t>Samuel</a:t>
            </a:r>
          </a:p>
          <a:p>
            <a:pPr algn="ctr"/>
            <a:r>
              <a:rPr lang="en-US" sz="2400" dirty="0">
                <a:latin typeface="Graphik Black Trial" panose="020B0A03030202060203" pitchFamily="34" charset="0"/>
              </a:rPr>
              <a:t>Samson</a:t>
            </a:r>
          </a:p>
          <a:p>
            <a:pPr algn="ctr"/>
            <a:r>
              <a:rPr lang="en-US" sz="2400" dirty="0">
                <a:latin typeface="Graphik Black Trial" panose="020B0A03030202060203" pitchFamily="34" charset="0"/>
              </a:rPr>
              <a:t>Joseph</a:t>
            </a:r>
            <a:endParaRPr lang="en-US" sz="6000" dirty="0">
              <a:latin typeface="Graphik Black Trial" panose="020B0A03030202060203" pitchFamily="34" charset="0"/>
            </a:endParaRPr>
          </a:p>
        </p:txBody>
      </p:sp>
      <p:sp>
        <p:nvSpPr>
          <p:cNvPr id="3" name="Scroll: Horizontal 2">
            <a:extLst>
              <a:ext uri="{FF2B5EF4-FFF2-40B4-BE49-F238E27FC236}">
                <a16:creationId xmlns:a16="http://schemas.microsoft.com/office/drawing/2014/main" id="{BF766EF7-D3DB-0967-7C1B-131DEDB2C2E2}"/>
              </a:ext>
            </a:extLst>
          </p:cNvPr>
          <p:cNvSpPr/>
          <p:nvPr/>
        </p:nvSpPr>
        <p:spPr>
          <a:xfrm>
            <a:off x="553614" y="4068147"/>
            <a:ext cx="5225143" cy="2463282"/>
          </a:xfrm>
          <a:custGeom>
            <a:avLst/>
            <a:gdLst>
              <a:gd name="csX0" fmla="*/ 0 w 5225143"/>
              <a:gd name="csY0" fmla="*/ 461865 h 2463282"/>
              <a:gd name="csX1" fmla="*/ 153955 w 5225143"/>
              <a:gd name="csY1" fmla="*/ 307910 h 2463282"/>
              <a:gd name="csX2" fmla="*/ 786791 w 5225143"/>
              <a:gd name="csY2" fmla="*/ 307910 h 2463282"/>
              <a:gd name="csX3" fmla="*/ 1562524 w 5225143"/>
              <a:gd name="csY3" fmla="*/ 307910 h 2463282"/>
              <a:gd name="csX4" fmla="*/ 2290625 w 5225143"/>
              <a:gd name="csY4" fmla="*/ 307910 h 2463282"/>
              <a:gd name="csX5" fmla="*/ 2875828 w 5225143"/>
              <a:gd name="csY5" fmla="*/ 307910 h 2463282"/>
              <a:gd name="csX6" fmla="*/ 3556296 w 5225143"/>
              <a:gd name="csY6" fmla="*/ 307910 h 2463282"/>
              <a:gd name="csX7" fmla="*/ 4141499 w 5225143"/>
              <a:gd name="csY7" fmla="*/ 307910 h 2463282"/>
              <a:gd name="csX8" fmla="*/ 4917233 w 5225143"/>
              <a:gd name="csY8" fmla="*/ 307910 h 2463282"/>
              <a:gd name="csX9" fmla="*/ 4917233 w 5225143"/>
              <a:gd name="csY9" fmla="*/ 153955 h 2463282"/>
              <a:gd name="csX10" fmla="*/ 5071188 w 5225143"/>
              <a:gd name="csY10" fmla="*/ 0 h 2463282"/>
              <a:gd name="csX11" fmla="*/ 5225143 w 5225143"/>
              <a:gd name="csY11" fmla="*/ 153955 h 2463282"/>
              <a:gd name="csX12" fmla="*/ 5225143 w 5225143"/>
              <a:gd name="csY12" fmla="*/ 732826 h 2463282"/>
              <a:gd name="csX13" fmla="*/ 5225143 w 5225143"/>
              <a:gd name="csY13" fmla="*/ 1293223 h 2463282"/>
              <a:gd name="csX14" fmla="*/ 5225143 w 5225143"/>
              <a:gd name="csY14" fmla="*/ 2001417 h 2463282"/>
              <a:gd name="csX15" fmla="*/ 5071188 w 5225143"/>
              <a:gd name="csY15" fmla="*/ 2155372 h 2463282"/>
              <a:gd name="csX16" fmla="*/ 4438352 w 5225143"/>
              <a:gd name="csY16" fmla="*/ 2155372 h 2463282"/>
              <a:gd name="csX17" fmla="*/ 3805517 w 5225143"/>
              <a:gd name="csY17" fmla="*/ 2155372 h 2463282"/>
              <a:gd name="csX18" fmla="*/ 3267947 w 5225143"/>
              <a:gd name="csY18" fmla="*/ 2155372 h 2463282"/>
              <a:gd name="csX19" fmla="*/ 2492213 w 5225143"/>
              <a:gd name="csY19" fmla="*/ 2155372 h 2463282"/>
              <a:gd name="csX20" fmla="*/ 1716479 w 5225143"/>
              <a:gd name="csY20" fmla="*/ 2155372 h 2463282"/>
              <a:gd name="csX21" fmla="*/ 1036011 w 5225143"/>
              <a:gd name="csY21" fmla="*/ 2155372 h 2463282"/>
              <a:gd name="csX22" fmla="*/ 307910 w 5225143"/>
              <a:gd name="csY22" fmla="*/ 2155372 h 2463282"/>
              <a:gd name="csX23" fmla="*/ 307910 w 5225143"/>
              <a:gd name="csY23" fmla="*/ 2309327 h 2463282"/>
              <a:gd name="csX24" fmla="*/ 153955 w 5225143"/>
              <a:gd name="csY24" fmla="*/ 2463282 h 2463282"/>
              <a:gd name="csX25" fmla="*/ 0 w 5225143"/>
              <a:gd name="csY25" fmla="*/ 2309327 h 2463282"/>
              <a:gd name="csX26" fmla="*/ 0 w 5225143"/>
              <a:gd name="csY26" fmla="*/ 1730456 h 2463282"/>
              <a:gd name="csX27" fmla="*/ 0 w 5225143"/>
              <a:gd name="csY27" fmla="*/ 1077686 h 2463282"/>
              <a:gd name="csX28" fmla="*/ 0 w 5225143"/>
              <a:gd name="csY28" fmla="*/ 461865 h 2463282"/>
              <a:gd name="csX29" fmla="*/ 4917233 w 5225143"/>
              <a:gd name="csY29" fmla="*/ 307910 h 2463282"/>
              <a:gd name="csX30" fmla="*/ 5071188 w 5225143"/>
              <a:gd name="csY30" fmla="*/ 307910 h 2463282"/>
              <a:gd name="csX31" fmla="*/ 5225143 w 5225143"/>
              <a:gd name="csY31" fmla="*/ 153955 h 2463282"/>
              <a:gd name="csX32" fmla="*/ 5071188 w 5225143"/>
              <a:gd name="csY32" fmla="*/ 307910 h 2463282"/>
              <a:gd name="csX33" fmla="*/ 5071188 w 5225143"/>
              <a:gd name="csY33" fmla="*/ 153955 h 2463282"/>
              <a:gd name="csX34" fmla="*/ 4994210 w 5225143"/>
              <a:gd name="csY34" fmla="*/ 230933 h 2463282"/>
              <a:gd name="csX35" fmla="*/ 4917232 w 5225143"/>
              <a:gd name="csY35" fmla="*/ 153955 h 2463282"/>
              <a:gd name="csX36" fmla="*/ 153955 w 5225143"/>
              <a:gd name="csY36" fmla="*/ 615821 h 2463282"/>
              <a:gd name="csX37" fmla="*/ 153955 w 5225143"/>
              <a:gd name="csY37" fmla="*/ 461865 h 2463282"/>
              <a:gd name="csX38" fmla="*/ 230933 w 5225143"/>
              <a:gd name="csY38" fmla="*/ 384887 h 2463282"/>
              <a:gd name="csX39" fmla="*/ 307911 w 5225143"/>
              <a:gd name="csY39" fmla="*/ 461865 h 2463282"/>
              <a:gd name="csX40" fmla="*/ 153956 w 5225143"/>
              <a:gd name="csY40" fmla="*/ 615820 h 2463282"/>
              <a:gd name="csX41" fmla="*/ 1 w 5225143"/>
              <a:gd name="csY41" fmla="*/ 461865 h 2463282"/>
              <a:gd name="csX42" fmla="*/ 307910 w 5225143"/>
              <a:gd name="csY42" fmla="*/ 461865 h 2463282"/>
              <a:gd name="csX43" fmla="*/ 307910 w 5225143"/>
              <a:gd name="csY43" fmla="*/ 1060237 h 2463282"/>
              <a:gd name="csX44" fmla="*/ 307910 w 5225143"/>
              <a:gd name="csY44" fmla="*/ 1658610 h 2463282"/>
              <a:gd name="csX45" fmla="*/ 307910 w 5225143"/>
              <a:gd name="csY45" fmla="*/ 2155372 h 24632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5225143" h="2463282" stroke="0" extrusionOk="0">
                <a:moveTo>
                  <a:pt x="5225143" y="153955"/>
                </a:moveTo>
                <a:cubicBezTo>
                  <a:pt x="5221154" y="219086"/>
                  <a:pt x="5161137" y="289936"/>
                  <a:pt x="5071188" y="307910"/>
                </a:cubicBezTo>
                <a:cubicBezTo>
                  <a:pt x="5071377" y="242542"/>
                  <a:pt x="5067186" y="194295"/>
                  <a:pt x="5071188" y="153955"/>
                </a:cubicBezTo>
                <a:cubicBezTo>
                  <a:pt x="5077675" y="203965"/>
                  <a:pt x="5037400" y="223338"/>
                  <a:pt x="4994210" y="230933"/>
                </a:cubicBezTo>
                <a:cubicBezTo>
                  <a:pt x="4947542" y="232700"/>
                  <a:pt x="4921933" y="189890"/>
                  <a:pt x="4917232" y="153955"/>
                </a:cubicBezTo>
                <a:cubicBezTo>
                  <a:pt x="4914926" y="212640"/>
                  <a:pt x="4922197" y="263515"/>
                  <a:pt x="4917233" y="307910"/>
                </a:cubicBezTo>
                <a:cubicBezTo>
                  <a:pt x="4667077" y="316329"/>
                  <a:pt x="4616983" y="313150"/>
                  <a:pt x="4332030" y="307910"/>
                </a:cubicBezTo>
                <a:cubicBezTo>
                  <a:pt x="4047077" y="302670"/>
                  <a:pt x="3913006" y="315009"/>
                  <a:pt x="3746828" y="307910"/>
                </a:cubicBezTo>
                <a:cubicBezTo>
                  <a:pt x="3580650" y="300811"/>
                  <a:pt x="3341475" y="316318"/>
                  <a:pt x="3018726" y="307910"/>
                </a:cubicBezTo>
                <a:cubicBezTo>
                  <a:pt x="2695977" y="299502"/>
                  <a:pt x="2503941" y="311369"/>
                  <a:pt x="2290625" y="307910"/>
                </a:cubicBezTo>
                <a:cubicBezTo>
                  <a:pt x="2077309" y="304451"/>
                  <a:pt x="1946123" y="316887"/>
                  <a:pt x="1705423" y="307910"/>
                </a:cubicBezTo>
                <a:cubicBezTo>
                  <a:pt x="1464723" y="298933"/>
                  <a:pt x="1313123" y="298611"/>
                  <a:pt x="1120220" y="307910"/>
                </a:cubicBezTo>
                <a:cubicBezTo>
                  <a:pt x="927317" y="317209"/>
                  <a:pt x="395614" y="315335"/>
                  <a:pt x="153955" y="307910"/>
                </a:cubicBezTo>
                <a:cubicBezTo>
                  <a:pt x="51341" y="314169"/>
                  <a:pt x="-4129" y="383572"/>
                  <a:pt x="0" y="461865"/>
                </a:cubicBezTo>
                <a:cubicBezTo>
                  <a:pt x="-232" y="640744"/>
                  <a:pt x="-4877" y="803022"/>
                  <a:pt x="0" y="1040736"/>
                </a:cubicBezTo>
                <a:cubicBezTo>
                  <a:pt x="4877" y="1278450"/>
                  <a:pt x="-28730" y="1423145"/>
                  <a:pt x="0" y="1638082"/>
                </a:cubicBezTo>
                <a:cubicBezTo>
                  <a:pt x="28730" y="1853019"/>
                  <a:pt x="-16117" y="2131372"/>
                  <a:pt x="0" y="2309327"/>
                </a:cubicBezTo>
                <a:cubicBezTo>
                  <a:pt x="-15143" y="2393261"/>
                  <a:pt x="70947" y="2468209"/>
                  <a:pt x="153955" y="2463282"/>
                </a:cubicBezTo>
                <a:cubicBezTo>
                  <a:pt x="223937" y="2466117"/>
                  <a:pt x="310250" y="2390222"/>
                  <a:pt x="307910" y="2309327"/>
                </a:cubicBezTo>
                <a:cubicBezTo>
                  <a:pt x="307566" y="2236271"/>
                  <a:pt x="303749" y="2199049"/>
                  <a:pt x="307910" y="2155372"/>
                </a:cubicBezTo>
                <a:cubicBezTo>
                  <a:pt x="437224" y="2131454"/>
                  <a:pt x="666183" y="2128927"/>
                  <a:pt x="845480" y="2155372"/>
                </a:cubicBezTo>
                <a:cubicBezTo>
                  <a:pt x="1024777" y="2181818"/>
                  <a:pt x="1345705" y="2127952"/>
                  <a:pt x="1478315" y="2155372"/>
                </a:cubicBezTo>
                <a:cubicBezTo>
                  <a:pt x="1610925" y="2182792"/>
                  <a:pt x="1772111" y="2169047"/>
                  <a:pt x="2063518" y="2155372"/>
                </a:cubicBezTo>
                <a:cubicBezTo>
                  <a:pt x="2354925" y="2141697"/>
                  <a:pt x="2507665" y="2189693"/>
                  <a:pt x="2839252" y="2155372"/>
                </a:cubicBezTo>
                <a:cubicBezTo>
                  <a:pt x="3170839" y="2121051"/>
                  <a:pt x="3152174" y="2137915"/>
                  <a:pt x="3424455" y="2155372"/>
                </a:cubicBezTo>
                <a:cubicBezTo>
                  <a:pt x="3696736" y="2172829"/>
                  <a:pt x="3826906" y="2142254"/>
                  <a:pt x="3962025" y="2155372"/>
                </a:cubicBezTo>
                <a:cubicBezTo>
                  <a:pt x="4097144" y="2168491"/>
                  <a:pt x="4609711" y="2157919"/>
                  <a:pt x="5071188" y="2155372"/>
                </a:cubicBezTo>
                <a:cubicBezTo>
                  <a:pt x="5161165" y="2159698"/>
                  <a:pt x="5234778" y="2102634"/>
                  <a:pt x="5225143" y="2001417"/>
                </a:cubicBezTo>
                <a:cubicBezTo>
                  <a:pt x="5203920" y="1836325"/>
                  <a:pt x="5215330" y="1556555"/>
                  <a:pt x="5225143" y="1348647"/>
                </a:cubicBezTo>
                <a:cubicBezTo>
                  <a:pt x="5234957" y="1140739"/>
                  <a:pt x="5204023" y="968699"/>
                  <a:pt x="5225143" y="732826"/>
                </a:cubicBezTo>
                <a:cubicBezTo>
                  <a:pt x="5246263" y="496953"/>
                  <a:pt x="5196649" y="275003"/>
                  <a:pt x="5225143" y="153955"/>
                </a:cubicBezTo>
                <a:close/>
                <a:moveTo>
                  <a:pt x="153955" y="615821"/>
                </a:moveTo>
                <a:cubicBezTo>
                  <a:pt x="255955" y="615333"/>
                  <a:pt x="313411" y="560027"/>
                  <a:pt x="307910" y="461866"/>
                </a:cubicBezTo>
                <a:cubicBezTo>
                  <a:pt x="307881" y="422057"/>
                  <a:pt x="270106" y="374941"/>
                  <a:pt x="230932" y="384888"/>
                </a:cubicBezTo>
                <a:cubicBezTo>
                  <a:pt x="186754" y="386945"/>
                  <a:pt x="158021" y="414855"/>
                  <a:pt x="153954" y="461866"/>
                </a:cubicBezTo>
                <a:cubicBezTo>
                  <a:pt x="154812" y="503536"/>
                  <a:pt x="165139" y="560481"/>
                  <a:pt x="153955" y="615821"/>
                </a:cubicBezTo>
                <a:close/>
              </a:path>
              <a:path w="5225143" h="2463282" fill="darkenLess" stroke="0" extrusionOk="0">
                <a:moveTo>
                  <a:pt x="153955" y="615821"/>
                </a:moveTo>
                <a:cubicBezTo>
                  <a:pt x="236284" y="603772"/>
                  <a:pt x="323377" y="556386"/>
                  <a:pt x="307910" y="461866"/>
                </a:cubicBezTo>
                <a:cubicBezTo>
                  <a:pt x="309309" y="420959"/>
                  <a:pt x="274073" y="387367"/>
                  <a:pt x="230932" y="384888"/>
                </a:cubicBezTo>
                <a:cubicBezTo>
                  <a:pt x="189389" y="390377"/>
                  <a:pt x="155117" y="413450"/>
                  <a:pt x="153954" y="461866"/>
                </a:cubicBezTo>
                <a:cubicBezTo>
                  <a:pt x="154838" y="511996"/>
                  <a:pt x="159531" y="574673"/>
                  <a:pt x="153955" y="615821"/>
                </a:cubicBezTo>
                <a:close/>
                <a:moveTo>
                  <a:pt x="5071188" y="307910"/>
                </a:moveTo>
                <a:cubicBezTo>
                  <a:pt x="5160125" y="312713"/>
                  <a:pt x="5231775" y="228077"/>
                  <a:pt x="5225143" y="153955"/>
                </a:cubicBezTo>
                <a:cubicBezTo>
                  <a:pt x="5231610" y="57919"/>
                  <a:pt x="5144071" y="467"/>
                  <a:pt x="5071188" y="0"/>
                </a:cubicBezTo>
                <a:cubicBezTo>
                  <a:pt x="4997312" y="17864"/>
                  <a:pt x="4906890" y="61961"/>
                  <a:pt x="4917233" y="153955"/>
                </a:cubicBezTo>
                <a:cubicBezTo>
                  <a:pt x="4911635" y="198214"/>
                  <a:pt x="4948182" y="229293"/>
                  <a:pt x="4994211" y="230933"/>
                </a:cubicBezTo>
                <a:cubicBezTo>
                  <a:pt x="5036503" y="229949"/>
                  <a:pt x="5075682" y="198448"/>
                  <a:pt x="5071189" y="153955"/>
                </a:cubicBezTo>
                <a:cubicBezTo>
                  <a:pt x="5064476" y="205404"/>
                  <a:pt x="5081517" y="258667"/>
                  <a:pt x="5071188" y="307910"/>
                </a:cubicBezTo>
                <a:close/>
              </a:path>
              <a:path w="5225143" h="2463282" fill="none" extrusionOk="0">
                <a:moveTo>
                  <a:pt x="0" y="461865"/>
                </a:moveTo>
                <a:cubicBezTo>
                  <a:pt x="10216" y="384294"/>
                  <a:pt x="81291" y="324545"/>
                  <a:pt x="153955" y="307910"/>
                </a:cubicBezTo>
                <a:cubicBezTo>
                  <a:pt x="411063" y="292340"/>
                  <a:pt x="500540" y="337646"/>
                  <a:pt x="786791" y="307910"/>
                </a:cubicBezTo>
                <a:cubicBezTo>
                  <a:pt x="1073042" y="278174"/>
                  <a:pt x="1178273" y="306537"/>
                  <a:pt x="1562524" y="307910"/>
                </a:cubicBezTo>
                <a:cubicBezTo>
                  <a:pt x="1946775" y="309283"/>
                  <a:pt x="2075873" y="342337"/>
                  <a:pt x="2290625" y="307910"/>
                </a:cubicBezTo>
                <a:cubicBezTo>
                  <a:pt x="2505377" y="273483"/>
                  <a:pt x="2698480" y="284896"/>
                  <a:pt x="2875828" y="307910"/>
                </a:cubicBezTo>
                <a:cubicBezTo>
                  <a:pt x="3053176" y="330924"/>
                  <a:pt x="3259215" y="330562"/>
                  <a:pt x="3556296" y="307910"/>
                </a:cubicBezTo>
                <a:cubicBezTo>
                  <a:pt x="3853377" y="285258"/>
                  <a:pt x="4015816" y="328617"/>
                  <a:pt x="4141499" y="307910"/>
                </a:cubicBezTo>
                <a:cubicBezTo>
                  <a:pt x="4267182" y="287203"/>
                  <a:pt x="4606035" y="332470"/>
                  <a:pt x="4917233" y="307910"/>
                </a:cubicBezTo>
                <a:cubicBezTo>
                  <a:pt x="4921360" y="269102"/>
                  <a:pt x="4923590" y="226372"/>
                  <a:pt x="4917233" y="153955"/>
                </a:cubicBezTo>
                <a:cubicBezTo>
                  <a:pt x="4918293" y="54022"/>
                  <a:pt x="5002825" y="-6935"/>
                  <a:pt x="5071188" y="0"/>
                </a:cubicBezTo>
                <a:cubicBezTo>
                  <a:pt x="5164117" y="11361"/>
                  <a:pt x="5238531" y="69338"/>
                  <a:pt x="5225143" y="153955"/>
                </a:cubicBezTo>
                <a:cubicBezTo>
                  <a:pt x="5213256" y="353656"/>
                  <a:pt x="5196706" y="553202"/>
                  <a:pt x="5225143" y="732826"/>
                </a:cubicBezTo>
                <a:cubicBezTo>
                  <a:pt x="5253580" y="912450"/>
                  <a:pt x="5209100" y="1121565"/>
                  <a:pt x="5225143" y="1293223"/>
                </a:cubicBezTo>
                <a:cubicBezTo>
                  <a:pt x="5241186" y="1464881"/>
                  <a:pt x="5192813" y="1714274"/>
                  <a:pt x="5225143" y="2001417"/>
                </a:cubicBezTo>
                <a:cubicBezTo>
                  <a:pt x="5224397" y="2080370"/>
                  <a:pt x="5147128" y="2158025"/>
                  <a:pt x="5071188" y="2155372"/>
                </a:cubicBezTo>
                <a:cubicBezTo>
                  <a:pt x="4764155" y="2125015"/>
                  <a:pt x="4661733" y="2126672"/>
                  <a:pt x="4438352" y="2155372"/>
                </a:cubicBezTo>
                <a:cubicBezTo>
                  <a:pt x="4214971" y="2184072"/>
                  <a:pt x="4100529" y="2152704"/>
                  <a:pt x="3805517" y="2155372"/>
                </a:cubicBezTo>
                <a:cubicBezTo>
                  <a:pt x="3510505" y="2158040"/>
                  <a:pt x="3388710" y="2145021"/>
                  <a:pt x="3267947" y="2155372"/>
                </a:cubicBezTo>
                <a:cubicBezTo>
                  <a:pt x="3147184" y="2165724"/>
                  <a:pt x="2843229" y="2189311"/>
                  <a:pt x="2492213" y="2155372"/>
                </a:cubicBezTo>
                <a:cubicBezTo>
                  <a:pt x="2141197" y="2121433"/>
                  <a:pt x="2048727" y="2122931"/>
                  <a:pt x="1716479" y="2155372"/>
                </a:cubicBezTo>
                <a:cubicBezTo>
                  <a:pt x="1384231" y="2187813"/>
                  <a:pt x="1194260" y="2155219"/>
                  <a:pt x="1036011" y="2155372"/>
                </a:cubicBezTo>
                <a:cubicBezTo>
                  <a:pt x="877762" y="2155525"/>
                  <a:pt x="645996" y="2154104"/>
                  <a:pt x="307910" y="2155372"/>
                </a:cubicBezTo>
                <a:cubicBezTo>
                  <a:pt x="307306" y="2216628"/>
                  <a:pt x="314875" y="2276871"/>
                  <a:pt x="307910" y="2309327"/>
                </a:cubicBezTo>
                <a:cubicBezTo>
                  <a:pt x="311420" y="2387505"/>
                  <a:pt x="230091" y="2456986"/>
                  <a:pt x="153955" y="2463282"/>
                </a:cubicBezTo>
                <a:cubicBezTo>
                  <a:pt x="69840" y="2473685"/>
                  <a:pt x="326" y="2397100"/>
                  <a:pt x="0" y="2309327"/>
                </a:cubicBezTo>
                <a:cubicBezTo>
                  <a:pt x="17546" y="2061521"/>
                  <a:pt x="23385" y="1853685"/>
                  <a:pt x="0" y="1730456"/>
                </a:cubicBezTo>
                <a:cubicBezTo>
                  <a:pt x="-23385" y="1607227"/>
                  <a:pt x="-12831" y="1300858"/>
                  <a:pt x="0" y="1077686"/>
                </a:cubicBezTo>
                <a:cubicBezTo>
                  <a:pt x="12831" y="854514"/>
                  <a:pt x="22278" y="657376"/>
                  <a:pt x="0" y="461865"/>
                </a:cubicBezTo>
                <a:close/>
                <a:moveTo>
                  <a:pt x="4917233" y="307910"/>
                </a:moveTo>
                <a:cubicBezTo>
                  <a:pt x="4992512" y="302841"/>
                  <a:pt x="4996823" y="308367"/>
                  <a:pt x="5071188" y="307910"/>
                </a:cubicBezTo>
                <a:cubicBezTo>
                  <a:pt x="5144634" y="301946"/>
                  <a:pt x="5228244" y="246805"/>
                  <a:pt x="5225143" y="153955"/>
                </a:cubicBezTo>
                <a:moveTo>
                  <a:pt x="5071188" y="307910"/>
                </a:moveTo>
                <a:cubicBezTo>
                  <a:pt x="5077694" y="241542"/>
                  <a:pt x="5070395" y="207045"/>
                  <a:pt x="5071188" y="153955"/>
                </a:cubicBezTo>
                <a:cubicBezTo>
                  <a:pt x="5070667" y="198956"/>
                  <a:pt x="5041783" y="225222"/>
                  <a:pt x="4994210" y="230933"/>
                </a:cubicBezTo>
                <a:cubicBezTo>
                  <a:pt x="4945285" y="230404"/>
                  <a:pt x="4924285" y="193457"/>
                  <a:pt x="4917232" y="153955"/>
                </a:cubicBezTo>
                <a:moveTo>
                  <a:pt x="153955" y="615821"/>
                </a:moveTo>
                <a:cubicBezTo>
                  <a:pt x="159807" y="574934"/>
                  <a:pt x="160195" y="512540"/>
                  <a:pt x="153955" y="461865"/>
                </a:cubicBezTo>
                <a:cubicBezTo>
                  <a:pt x="154971" y="417992"/>
                  <a:pt x="195247" y="387387"/>
                  <a:pt x="230933" y="384887"/>
                </a:cubicBezTo>
                <a:cubicBezTo>
                  <a:pt x="272273" y="380255"/>
                  <a:pt x="309984" y="418125"/>
                  <a:pt x="307911" y="461865"/>
                </a:cubicBezTo>
                <a:cubicBezTo>
                  <a:pt x="317733" y="565096"/>
                  <a:pt x="231165" y="608814"/>
                  <a:pt x="153956" y="615820"/>
                </a:cubicBezTo>
                <a:cubicBezTo>
                  <a:pt x="67295" y="634056"/>
                  <a:pt x="3881" y="530665"/>
                  <a:pt x="1" y="461865"/>
                </a:cubicBezTo>
                <a:moveTo>
                  <a:pt x="307910" y="461865"/>
                </a:moveTo>
                <a:cubicBezTo>
                  <a:pt x="327614" y="691611"/>
                  <a:pt x="285023" y="933115"/>
                  <a:pt x="307910" y="1060237"/>
                </a:cubicBezTo>
                <a:cubicBezTo>
                  <a:pt x="330797" y="1187359"/>
                  <a:pt x="319536" y="1427201"/>
                  <a:pt x="307910" y="1658610"/>
                </a:cubicBezTo>
                <a:cubicBezTo>
                  <a:pt x="296284" y="1890019"/>
                  <a:pt x="288775" y="1920656"/>
                  <a:pt x="307910" y="2155372"/>
                </a:cubicBezTo>
              </a:path>
              <a:path w="5225143" h="2463282" fill="none" stroke="0" extrusionOk="0">
                <a:moveTo>
                  <a:pt x="0" y="461865"/>
                </a:moveTo>
                <a:cubicBezTo>
                  <a:pt x="-1896" y="376194"/>
                  <a:pt x="79571" y="295802"/>
                  <a:pt x="153955" y="307910"/>
                </a:cubicBezTo>
                <a:cubicBezTo>
                  <a:pt x="409555" y="322102"/>
                  <a:pt x="503109" y="313454"/>
                  <a:pt x="786791" y="307910"/>
                </a:cubicBezTo>
                <a:cubicBezTo>
                  <a:pt x="1070473" y="302366"/>
                  <a:pt x="1099826" y="287583"/>
                  <a:pt x="1324360" y="307910"/>
                </a:cubicBezTo>
                <a:cubicBezTo>
                  <a:pt x="1548894" y="328237"/>
                  <a:pt x="1677760" y="282910"/>
                  <a:pt x="1861930" y="307910"/>
                </a:cubicBezTo>
                <a:cubicBezTo>
                  <a:pt x="2046100" y="332911"/>
                  <a:pt x="2236312" y="315247"/>
                  <a:pt x="2399500" y="307910"/>
                </a:cubicBezTo>
                <a:cubicBezTo>
                  <a:pt x="2562688" y="300574"/>
                  <a:pt x="2810098" y="330754"/>
                  <a:pt x="3175234" y="307910"/>
                </a:cubicBezTo>
                <a:cubicBezTo>
                  <a:pt x="3540370" y="285066"/>
                  <a:pt x="3625296" y="332576"/>
                  <a:pt x="3760437" y="307910"/>
                </a:cubicBezTo>
                <a:cubicBezTo>
                  <a:pt x="3895578" y="283244"/>
                  <a:pt x="4369997" y="361875"/>
                  <a:pt x="4917233" y="307910"/>
                </a:cubicBezTo>
                <a:cubicBezTo>
                  <a:pt x="4918050" y="231476"/>
                  <a:pt x="4917430" y="189516"/>
                  <a:pt x="4917233" y="153955"/>
                </a:cubicBezTo>
                <a:cubicBezTo>
                  <a:pt x="4924580" y="64124"/>
                  <a:pt x="4995131" y="-10117"/>
                  <a:pt x="5071188" y="0"/>
                </a:cubicBezTo>
                <a:cubicBezTo>
                  <a:pt x="5143621" y="-10882"/>
                  <a:pt x="5236231" y="60449"/>
                  <a:pt x="5225143" y="153955"/>
                </a:cubicBezTo>
                <a:cubicBezTo>
                  <a:pt x="5200354" y="375620"/>
                  <a:pt x="5199363" y="580413"/>
                  <a:pt x="5225143" y="806725"/>
                </a:cubicBezTo>
                <a:cubicBezTo>
                  <a:pt x="5250924" y="1033037"/>
                  <a:pt x="5226594" y="1159851"/>
                  <a:pt x="5225143" y="1367122"/>
                </a:cubicBezTo>
                <a:cubicBezTo>
                  <a:pt x="5223692" y="1574393"/>
                  <a:pt x="5208558" y="1818495"/>
                  <a:pt x="5225143" y="2001417"/>
                </a:cubicBezTo>
                <a:cubicBezTo>
                  <a:pt x="5227665" y="2086358"/>
                  <a:pt x="5147630" y="2153094"/>
                  <a:pt x="5071188" y="2155372"/>
                </a:cubicBezTo>
                <a:cubicBezTo>
                  <a:pt x="4905928" y="2182506"/>
                  <a:pt x="4596251" y="2132659"/>
                  <a:pt x="4343087" y="2155372"/>
                </a:cubicBezTo>
                <a:cubicBezTo>
                  <a:pt x="4089923" y="2178085"/>
                  <a:pt x="3950987" y="2129212"/>
                  <a:pt x="3567353" y="2155372"/>
                </a:cubicBezTo>
                <a:cubicBezTo>
                  <a:pt x="3183719" y="2181532"/>
                  <a:pt x="3048534" y="2153697"/>
                  <a:pt x="2839252" y="2155372"/>
                </a:cubicBezTo>
                <a:cubicBezTo>
                  <a:pt x="2629970" y="2157047"/>
                  <a:pt x="2450864" y="2136149"/>
                  <a:pt x="2301682" y="2155372"/>
                </a:cubicBezTo>
                <a:cubicBezTo>
                  <a:pt x="2152500" y="2174596"/>
                  <a:pt x="1883709" y="2172685"/>
                  <a:pt x="1525948" y="2155372"/>
                </a:cubicBezTo>
                <a:cubicBezTo>
                  <a:pt x="1168187" y="2138059"/>
                  <a:pt x="709110" y="2109600"/>
                  <a:pt x="307910" y="2155372"/>
                </a:cubicBezTo>
                <a:cubicBezTo>
                  <a:pt x="310155" y="2219873"/>
                  <a:pt x="305336" y="2260459"/>
                  <a:pt x="307910" y="2309327"/>
                </a:cubicBezTo>
                <a:cubicBezTo>
                  <a:pt x="313742" y="2398851"/>
                  <a:pt x="231602" y="2466999"/>
                  <a:pt x="153955" y="2463282"/>
                </a:cubicBezTo>
                <a:cubicBezTo>
                  <a:pt x="84052" y="2462580"/>
                  <a:pt x="-17027" y="2389947"/>
                  <a:pt x="0" y="2309327"/>
                </a:cubicBezTo>
                <a:cubicBezTo>
                  <a:pt x="7504" y="2126925"/>
                  <a:pt x="7010" y="1931076"/>
                  <a:pt x="0" y="1748930"/>
                </a:cubicBezTo>
                <a:cubicBezTo>
                  <a:pt x="-7010" y="1566784"/>
                  <a:pt x="14229" y="1330738"/>
                  <a:pt x="0" y="1151584"/>
                </a:cubicBezTo>
                <a:cubicBezTo>
                  <a:pt x="-14229" y="972430"/>
                  <a:pt x="21318" y="637006"/>
                  <a:pt x="0" y="461865"/>
                </a:cubicBezTo>
                <a:close/>
                <a:moveTo>
                  <a:pt x="4917233" y="307910"/>
                </a:moveTo>
                <a:cubicBezTo>
                  <a:pt x="4977349" y="303504"/>
                  <a:pt x="4995190" y="309387"/>
                  <a:pt x="5071188" y="307910"/>
                </a:cubicBezTo>
                <a:cubicBezTo>
                  <a:pt x="5163085" y="322257"/>
                  <a:pt x="5241330" y="249993"/>
                  <a:pt x="5225143" y="153955"/>
                </a:cubicBezTo>
                <a:moveTo>
                  <a:pt x="5071188" y="307910"/>
                </a:moveTo>
                <a:cubicBezTo>
                  <a:pt x="5068179" y="266042"/>
                  <a:pt x="5073622" y="207209"/>
                  <a:pt x="5071188" y="153955"/>
                </a:cubicBezTo>
                <a:cubicBezTo>
                  <a:pt x="5075340" y="193029"/>
                  <a:pt x="5036186" y="222468"/>
                  <a:pt x="4994210" y="230933"/>
                </a:cubicBezTo>
                <a:cubicBezTo>
                  <a:pt x="4951473" y="222576"/>
                  <a:pt x="4917492" y="202728"/>
                  <a:pt x="4917232" y="153955"/>
                </a:cubicBezTo>
                <a:moveTo>
                  <a:pt x="153955" y="615821"/>
                </a:moveTo>
                <a:cubicBezTo>
                  <a:pt x="155890" y="542178"/>
                  <a:pt x="154209" y="530491"/>
                  <a:pt x="153955" y="461865"/>
                </a:cubicBezTo>
                <a:cubicBezTo>
                  <a:pt x="155168" y="415846"/>
                  <a:pt x="193052" y="378898"/>
                  <a:pt x="230933" y="384887"/>
                </a:cubicBezTo>
                <a:cubicBezTo>
                  <a:pt x="272052" y="383491"/>
                  <a:pt x="308343" y="421030"/>
                  <a:pt x="307911" y="461865"/>
                </a:cubicBezTo>
                <a:cubicBezTo>
                  <a:pt x="290492" y="556395"/>
                  <a:pt x="222738" y="624470"/>
                  <a:pt x="153956" y="615820"/>
                </a:cubicBezTo>
                <a:cubicBezTo>
                  <a:pt x="73062" y="616913"/>
                  <a:pt x="-1887" y="543359"/>
                  <a:pt x="1" y="461865"/>
                </a:cubicBezTo>
                <a:moveTo>
                  <a:pt x="307910" y="461865"/>
                </a:moveTo>
                <a:cubicBezTo>
                  <a:pt x="316469" y="643073"/>
                  <a:pt x="328458" y="801475"/>
                  <a:pt x="307910" y="1060237"/>
                </a:cubicBezTo>
                <a:cubicBezTo>
                  <a:pt x="287362" y="1318999"/>
                  <a:pt x="301620" y="1474263"/>
                  <a:pt x="307910" y="1624740"/>
                </a:cubicBezTo>
                <a:cubicBezTo>
                  <a:pt x="314200" y="1775217"/>
                  <a:pt x="319230" y="1905375"/>
                  <a:pt x="307910" y="2155372"/>
                </a:cubicBezTo>
              </a:path>
            </a:pathLst>
          </a:custGeom>
          <a:solidFill>
            <a:schemeClr val="bg1">
              <a:lumMod val="75000"/>
            </a:schemeClr>
          </a:solidFill>
          <a:ln>
            <a:solidFill>
              <a:schemeClr val="bg1">
                <a:lumMod val="50000"/>
              </a:schemeClr>
            </a:solidFill>
            <a:extLst>
              <a:ext uri="{C807C97D-BFC1-408E-A445-0C87EB9F89A2}">
                <ask:lineSketchStyleProps xmlns:ask="http://schemas.microsoft.com/office/drawing/2018/sketchyshapes" sd="3019123062">
                  <a:prstGeom prst="horizontalScroll">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Graphik Black Trial" panose="020B0A03030202060203" pitchFamily="34" charset="0"/>
              </a:rPr>
              <a:t>AARON</a:t>
            </a:r>
            <a:endParaRPr lang="en-US" sz="8800" dirty="0">
              <a:latin typeface="Graphik Black Trial" panose="020B0A03030202060203" pitchFamily="34" charset="0"/>
            </a:endParaRPr>
          </a:p>
        </p:txBody>
      </p:sp>
      <p:sp>
        <p:nvSpPr>
          <p:cNvPr id="4" name="Scroll: Horizontal 3">
            <a:extLst>
              <a:ext uri="{FF2B5EF4-FFF2-40B4-BE49-F238E27FC236}">
                <a16:creationId xmlns:a16="http://schemas.microsoft.com/office/drawing/2014/main" id="{3AE697B2-EDE2-E8FE-8E99-613172EE7D69}"/>
              </a:ext>
            </a:extLst>
          </p:cNvPr>
          <p:cNvSpPr/>
          <p:nvPr/>
        </p:nvSpPr>
        <p:spPr>
          <a:xfrm>
            <a:off x="6413240" y="3865984"/>
            <a:ext cx="5225143" cy="2463282"/>
          </a:xfrm>
          <a:custGeom>
            <a:avLst/>
            <a:gdLst>
              <a:gd name="csX0" fmla="*/ 0 w 5225143"/>
              <a:gd name="csY0" fmla="*/ 461865 h 2463282"/>
              <a:gd name="csX1" fmla="*/ 153955 w 5225143"/>
              <a:gd name="csY1" fmla="*/ 307910 h 2463282"/>
              <a:gd name="csX2" fmla="*/ 786791 w 5225143"/>
              <a:gd name="csY2" fmla="*/ 307910 h 2463282"/>
              <a:gd name="csX3" fmla="*/ 1562524 w 5225143"/>
              <a:gd name="csY3" fmla="*/ 307910 h 2463282"/>
              <a:gd name="csX4" fmla="*/ 2290625 w 5225143"/>
              <a:gd name="csY4" fmla="*/ 307910 h 2463282"/>
              <a:gd name="csX5" fmla="*/ 2875828 w 5225143"/>
              <a:gd name="csY5" fmla="*/ 307910 h 2463282"/>
              <a:gd name="csX6" fmla="*/ 3556296 w 5225143"/>
              <a:gd name="csY6" fmla="*/ 307910 h 2463282"/>
              <a:gd name="csX7" fmla="*/ 4141499 w 5225143"/>
              <a:gd name="csY7" fmla="*/ 307910 h 2463282"/>
              <a:gd name="csX8" fmla="*/ 4917233 w 5225143"/>
              <a:gd name="csY8" fmla="*/ 307910 h 2463282"/>
              <a:gd name="csX9" fmla="*/ 4917233 w 5225143"/>
              <a:gd name="csY9" fmla="*/ 153955 h 2463282"/>
              <a:gd name="csX10" fmla="*/ 5071188 w 5225143"/>
              <a:gd name="csY10" fmla="*/ 0 h 2463282"/>
              <a:gd name="csX11" fmla="*/ 5225143 w 5225143"/>
              <a:gd name="csY11" fmla="*/ 153955 h 2463282"/>
              <a:gd name="csX12" fmla="*/ 5225143 w 5225143"/>
              <a:gd name="csY12" fmla="*/ 732826 h 2463282"/>
              <a:gd name="csX13" fmla="*/ 5225143 w 5225143"/>
              <a:gd name="csY13" fmla="*/ 1293223 h 2463282"/>
              <a:gd name="csX14" fmla="*/ 5225143 w 5225143"/>
              <a:gd name="csY14" fmla="*/ 2001417 h 2463282"/>
              <a:gd name="csX15" fmla="*/ 5071188 w 5225143"/>
              <a:gd name="csY15" fmla="*/ 2155372 h 2463282"/>
              <a:gd name="csX16" fmla="*/ 4438352 w 5225143"/>
              <a:gd name="csY16" fmla="*/ 2155372 h 2463282"/>
              <a:gd name="csX17" fmla="*/ 3805517 w 5225143"/>
              <a:gd name="csY17" fmla="*/ 2155372 h 2463282"/>
              <a:gd name="csX18" fmla="*/ 3267947 w 5225143"/>
              <a:gd name="csY18" fmla="*/ 2155372 h 2463282"/>
              <a:gd name="csX19" fmla="*/ 2492213 w 5225143"/>
              <a:gd name="csY19" fmla="*/ 2155372 h 2463282"/>
              <a:gd name="csX20" fmla="*/ 1716479 w 5225143"/>
              <a:gd name="csY20" fmla="*/ 2155372 h 2463282"/>
              <a:gd name="csX21" fmla="*/ 1036011 w 5225143"/>
              <a:gd name="csY21" fmla="*/ 2155372 h 2463282"/>
              <a:gd name="csX22" fmla="*/ 307910 w 5225143"/>
              <a:gd name="csY22" fmla="*/ 2155372 h 2463282"/>
              <a:gd name="csX23" fmla="*/ 307910 w 5225143"/>
              <a:gd name="csY23" fmla="*/ 2309327 h 2463282"/>
              <a:gd name="csX24" fmla="*/ 153955 w 5225143"/>
              <a:gd name="csY24" fmla="*/ 2463282 h 2463282"/>
              <a:gd name="csX25" fmla="*/ 0 w 5225143"/>
              <a:gd name="csY25" fmla="*/ 2309327 h 2463282"/>
              <a:gd name="csX26" fmla="*/ 0 w 5225143"/>
              <a:gd name="csY26" fmla="*/ 1730456 h 2463282"/>
              <a:gd name="csX27" fmla="*/ 0 w 5225143"/>
              <a:gd name="csY27" fmla="*/ 1077686 h 2463282"/>
              <a:gd name="csX28" fmla="*/ 0 w 5225143"/>
              <a:gd name="csY28" fmla="*/ 461865 h 2463282"/>
              <a:gd name="csX29" fmla="*/ 4917233 w 5225143"/>
              <a:gd name="csY29" fmla="*/ 307910 h 2463282"/>
              <a:gd name="csX30" fmla="*/ 5071188 w 5225143"/>
              <a:gd name="csY30" fmla="*/ 307910 h 2463282"/>
              <a:gd name="csX31" fmla="*/ 5225143 w 5225143"/>
              <a:gd name="csY31" fmla="*/ 153955 h 2463282"/>
              <a:gd name="csX32" fmla="*/ 5071188 w 5225143"/>
              <a:gd name="csY32" fmla="*/ 307910 h 2463282"/>
              <a:gd name="csX33" fmla="*/ 5071188 w 5225143"/>
              <a:gd name="csY33" fmla="*/ 153955 h 2463282"/>
              <a:gd name="csX34" fmla="*/ 4994210 w 5225143"/>
              <a:gd name="csY34" fmla="*/ 230933 h 2463282"/>
              <a:gd name="csX35" fmla="*/ 4917232 w 5225143"/>
              <a:gd name="csY35" fmla="*/ 153955 h 2463282"/>
              <a:gd name="csX36" fmla="*/ 153955 w 5225143"/>
              <a:gd name="csY36" fmla="*/ 615821 h 2463282"/>
              <a:gd name="csX37" fmla="*/ 153955 w 5225143"/>
              <a:gd name="csY37" fmla="*/ 461865 h 2463282"/>
              <a:gd name="csX38" fmla="*/ 230933 w 5225143"/>
              <a:gd name="csY38" fmla="*/ 384887 h 2463282"/>
              <a:gd name="csX39" fmla="*/ 307911 w 5225143"/>
              <a:gd name="csY39" fmla="*/ 461865 h 2463282"/>
              <a:gd name="csX40" fmla="*/ 153956 w 5225143"/>
              <a:gd name="csY40" fmla="*/ 615820 h 2463282"/>
              <a:gd name="csX41" fmla="*/ 1 w 5225143"/>
              <a:gd name="csY41" fmla="*/ 461865 h 2463282"/>
              <a:gd name="csX42" fmla="*/ 307910 w 5225143"/>
              <a:gd name="csY42" fmla="*/ 461865 h 2463282"/>
              <a:gd name="csX43" fmla="*/ 307910 w 5225143"/>
              <a:gd name="csY43" fmla="*/ 1060237 h 2463282"/>
              <a:gd name="csX44" fmla="*/ 307910 w 5225143"/>
              <a:gd name="csY44" fmla="*/ 1658610 h 2463282"/>
              <a:gd name="csX45" fmla="*/ 307910 w 5225143"/>
              <a:gd name="csY45" fmla="*/ 2155372 h 24632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5225143" h="2463282" stroke="0" extrusionOk="0">
                <a:moveTo>
                  <a:pt x="5225143" y="153955"/>
                </a:moveTo>
                <a:cubicBezTo>
                  <a:pt x="5221154" y="219086"/>
                  <a:pt x="5161137" y="289936"/>
                  <a:pt x="5071188" y="307910"/>
                </a:cubicBezTo>
                <a:cubicBezTo>
                  <a:pt x="5071377" y="242542"/>
                  <a:pt x="5067186" y="194295"/>
                  <a:pt x="5071188" y="153955"/>
                </a:cubicBezTo>
                <a:cubicBezTo>
                  <a:pt x="5077675" y="203965"/>
                  <a:pt x="5037400" y="223338"/>
                  <a:pt x="4994210" y="230933"/>
                </a:cubicBezTo>
                <a:cubicBezTo>
                  <a:pt x="4947542" y="232700"/>
                  <a:pt x="4921933" y="189890"/>
                  <a:pt x="4917232" y="153955"/>
                </a:cubicBezTo>
                <a:cubicBezTo>
                  <a:pt x="4914926" y="212640"/>
                  <a:pt x="4922197" y="263515"/>
                  <a:pt x="4917233" y="307910"/>
                </a:cubicBezTo>
                <a:cubicBezTo>
                  <a:pt x="4667077" y="316329"/>
                  <a:pt x="4616983" y="313150"/>
                  <a:pt x="4332030" y="307910"/>
                </a:cubicBezTo>
                <a:cubicBezTo>
                  <a:pt x="4047077" y="302670"/>
                  <a:pt x="3913006" y="315009"/>
                  <a:pt x="3746828" y="307910"/>
                </a:cubicBezTo>
                <a:cubicBezTo>
                  <a:pt x="3580650" y="300811"/>
                  <a:pt x="3341475" y="316318"/>
                  <a:pt x="3018726" y="307910"/>
                </a:cubicBezTo>
                <a:cubicBezTo>
                  <a:pt x="2695977" y="299502"/>
                  <a:pt x="2503941" y="311369"/>
                  <a:pt x="2290625" y="307910"/>
                </a:cubicBezTo>
                <a:cubicBezTo>
                  <a:pt x="2077309" y="304451"/>
                  <a:pt x="1946123" y="316887"/>
                  <a:pt x="1705423" y="307910"/>
                </a:cubicBezTo>
                <a:cubicBezTo>
                  <a:pt x="1464723" y="298933"/>
                  <a:pt x="1313123" y="298611"/>
                  <a:pt x="1120220" y="307910"/>
                </a:cubicBezTo>
                <a:cubicBezTo>
                  <a:pt x="927317" y="317209"/>
                  <a:pt x="395614" y="315335"/>
                  <a:pt x="153955" y="307910"/>
                </a:cubicBezTo>
                <a:cubicBezTo>
                  <a:pt x="51341" y="314169"/>
                  <a:pt x="-4129" y="383572"/>
                  <a:pt x="0" y="461865"/>
                </a:cubicBezTo>
                <a:cubicBezTo>
                  <a:pt x="-232" y="640744"/>
                  <a:pt x="-4877" y="803022"/>
                  <a:pt x="0" y="1040736"/>
                </a:cubicBezTo>
                <a:cubicBezTo>
                  <a:pt x="4877" y="1278450"/>
                  <a:pt x="-28730" y="1423145"/>
                  <a:pt x="0" y="1638082"/>
                </a:cubicBezTo>
                <a:cubicBezTo>
                  <a:pt x="28730" y="1853019"/>
                  <a:pt x="-16117" y="2131372"/>
                  <a:pt x="0" y="2309327"/>
                </a:cubicBezTo>
                <a:cubicBezTo>
                  <a:pt x="-15143" y="2393261"/>
                  <a:pt x="70947" y="2468209"/>
                  <a:pt x="153955" y="2463282"/>
                </a:cubicBezTo>
                <a:cubicBezTo>
                  <a:pt x="223937" y="2466117"/>
                  <a:pt x="310250" y="2390222"/>
                  <a:pt x="307910" y="2309327"/>
                </a:cubicBezTo>
                <a:cubicBezTo>
                  <a:pt x="307566" y="2236271"/>
                  <a:pt x="303749" y="2199049"/>
                  <a:pt x="307910" y="2155372"/>
                </a:cubicBezTo>
                <a:cubicBezTo>
                  <a:pt x="437224" y="2131454"/>
                  <a:pt x="666183" y="2128927"/>
                  <a:pt x="845480" y="2155372"/>
                </a:cubicBezTo>
                <a:cubicBezTo>
                  <a:pt x="1024777" y="2181818"/>
                  <a:pt x="1345705" y="2127952"/>
                  <a:pt x="1478315" y="2155372"/>
                </a:cubicBezTo>
                <a:cubicBezTo>
                  <a:pt x="1610925" y="2182792"/>
                  <a:pt x="1772111" y="2169047"/>
                  <a:pt x="2063518" y="2155372"/>
                </a:cubicBezTo>
                <a:cubicBezTo>
                  <a:pt x="2354925" y="2141697"/>
                  <a:pt x="2507665" y="2189693"/>
                  <a:pt x="2839252" y="2155372"/>
                </a:cubicBezTo>
                <a:cubicBezTo>
                  <a:pt x="3170839" y="2121051"/>
                  <a:pt x="3152174" y="2137915"/>
                  <a:pt x="3424455" y="2155372"/>
                </a:cubicBezTo>
                <a:cubicBezTo>
                  <a:pt x="3696736" y="2172829"/>
                  <a:pt x="3826906" y="2142254"/>
                  <a:pt x="3962025" y="2155372"/>
                </a:cubicBezTo>
                <a:cubicBezTo>
                  <a:pt x="4097144" y="2168491"/>
                  <a:pt x="4609711" y="2157919"/>
                  <a:pt x="5071188" y="2155372"/>
                </a:cubicBezTo>
                <a:cubicBezTo>
                  <a:pt x="5161165" y="2159698"/>
                  <a:pt x="5234778" y="2102634"/>
                  <a:pt x="5225143" y="2001417"/>
                </a:cubicBezTo>
                <a:cubicBezTo>
                  <a:pt x="5203920" y="1836325"/>
                  <a:pt x="5215330" y="1556555"/>
                  <a:pt x="5225143" y="1348647"/>
                </a:cubicBezTo>
                <a:cubicBezTo>
                  <a:pt x="5234957" y="1140739"/>
                  <a:pt x="5204023" y="968699"/>
                  <a:pt x="5225143" y="732826"/>
                </a:cubicBezTo>
                <a:cubicBezTo>
                  <a:pt x="5246263" y="496953"/>
                  <a:pt x="5196649" y="275003"/>
                  <a:pt x="5225143" y="153955"/>
                </a:cubicBezTo>
                <a:close/>
                <a:moveTo>
                  <a:pt x="153955" y="615821"/>
                </a:moveTo>
                <a:cubicBezTo>
                  <a:pt x="255955" y="615333"/>
                  <a:pt x="313411" y="560027"/>
                  <a:pt x="307910" y="461866"/>
                </a:cubicBezTo>
                <a:cubicBezTo>
                  <a:pt x="307881" y="422057"/>
                  <a:pt x="270106" y="374941"/>
                  <a:pt x="230932" y="384888"/>
                </a:cubicBezTo>
                <a:cubicBezTo>
                  <a:pt x="186754" y="386945"/>
                  <a:pt x="158021" y="414855"/>
                  <a:pt x="153954" y="461866"/>
                </a:cubicBezTo>
                <a:cubicBezTo>
                  <a:pt x="154812" y="503536"/>
                  <a:pt x="165139" y="560481"/>
                  <a:pt x="153955" y="615821"/>
                </a:cubicBezTo>
                <a:close/>
              </a:path>
              <a:path w="5225143" h="2463282" fill="darkenLess" stroke="0" extrusionOk="0">
                <a:moveTo>
                  <a:pt x="153955" y="615821"/>
                </a:moveTo>
                <a:cubicBezTo>
                  <a:pt x="236284" y="603772"/>
                  <a:pt x="323377" y="556386"/>
                  <a:pt x="307910" y="461866"/>
                </a:cubicBezTo>
                <a:cubicBezTo>
                  <a:pt x="309309" y="420959"/>
                  <a:pt x="274073" y="387367"/>
                  <a:pt x="230932" y="384888"/>
                </a:cubicBezTo>
                <a:cubicBezTo>
                  <a:pt x="189389" y="390377"/>
                  <a:pt x="155117" y="413450"/>
                  <a:pt x="153954" y="461866"/>
                </a:cubicBezTo>
                <a:cubicBezTo>
                  <a:pt x="154838" y="511996"/>
                  <a:pt x="159531" y="574673"/>
                  <a:pt x="153955" y="615821"/>
                </a:cubicBezTo>
                <a:close/>
                <a:moveTo>
                  <a:pt x="5071188" y="307910"/>
                </a:moveTo>
                <a:cubicBezTo>
                  <a:pt x="5160125" y="312713"/>
                  <a:pt x="5231775" y="228077"/>
                  <a:pt x="5225143" y="153955"/>
                </a:cubicBezTo>
                <a:cubicBezTo>
                  <a:pt x="5231610" y="57919"/>
                  <a:pt x="5144071" y="467"/>
                  <a:pt x="5071188" y="0"/>
                </a:cubicBezTo>
                <a:cubicBezTo>
                  <a:pt x="4997312" y="17864"/>
                  <a:pt x="4906890" y="61961"/>
                  <a:pt x="4917233" y="153955"/>
                </a:cubicBezTo>
                <a:cubicBezTo>
                  <a:pt x="4911635" y="198214"/>
                  <a:pt x="4948182" y="229293"/>
                  <a:pt x="4994211" y="230933"/>
                </a:cubicBezTo>
                <a:cubicBezTo>
                  <a:pt x="5036503" y="229949"/>
                  <a:pt x="5075682" y="198448"/>
                  <a:pt x="5071189" y="153955"/>
                </a:cubicBezTo>
                <a:cubicBezTo>
                  <a:pt x="5064476" y="205404"/>
                  <a:pt x="5081517" y="258667"/>
                  <a:pt x="5071188" y="307910"/>
                </a:cubicBezTo>
                <a:close/>
              </a:path>
              <a:path w="5225143" h="2463282" fill="none" extrusionOk="0">
                <a:moveTo>
                  <a:pt x="0" y="461865"/>
                </a:moveTo>
                <a:cubicBezTo>
                  <a:pt x="10216" y="384294"/>
                  <a:pt x="81291" y="324545"/>
                  <a:pt x="153955" y="307910"/>
                </a:cubicBezTo>
                <a:cubicBezTo>
                  <a:pt x="411063" y="292340"/>
                  <a:pt x="500540" y="337646"/>
                  <a:pt x="786791" y="307910"/>
                </a:cubicBezTo>
                <a:cubicBezTo>
                  <a:pt x="1073042" y="278174"/>
                  <a:pt x="1178273" y="306537"/>
                  <a:pt x="1562524" y="307910"/>
                </a:cubicBezTo>
                <a:cubicBezTo>
                  <a:pt x="1946775" y="309283"/>
                  <a:pt x="2075873" y="342337"/>
                  <a:pt x="2290625" y="307910"/>
                </a:cubicBezTo>
                <a:cubicBezTo>
                  <a:pt x="2505377" y="273483"/>
                  <a:pt x="2698480" y="284896"/>
                  <a:pt x="2875828" y="307910"/>
                </a:cubicBezTo>
                <a:cubicBezTo>
                  <a:pt x="3053176" y="330924"/>
                  <a:pt x="3259215" y="330562"/>
                  <a:pt x="3556296" y="307910"/>
                </a:cubicBezTo>
                <a:cubicBezTo>
                  <a:pt x="3853377" y="285258"/>
                  <a:pt x="4015816" y="328617"/>
                  <a:pt x="4141499" y="307910"/>
                </a:cubicBezTo>
                <a:cubicBezTo>
                  <a:pt x="4267182" y="287203"/>
                  <a:pt x="4606035" y="332470"/>
                  <a:pt x="4917233" y="307910"/>
                </a:cubicBezTo>
                <a:cubicBezTo>
                  <a:pt x="4921360" y="269102"/>
                  <a:pt x="4923590" y="226372"/>
                  <a:pt x="4917233" y="153955"/>
                </a:cubicBezTo>
                <a:cubicBezTo>
                  <a:pt x="4918293" y="54022"/>
                  <a:pt x="5002825" y="-6935"/>
                  <a:pt x="5071188" y="0"/>
                </a:cubicBezTo>
                <a:cubicBezTo>
                  <a:pt x="5164117" y="11361"/>
                  <a:pt x="5238531" y="69338"/>
                  <a:pt x="5225143" y="153955"/>
                </a:cubicBezTo>
                <a:cubicBezTo>
                  <a:pt x="5213256" y="353656"/>
                  <a:pt x="5196706" y="553202"/>
                  <a:pt x="5225143" y="732826"/>
                </a:cubicBezTo>
                <a:cubicBezTo>
                  <a:pt x="5253580" y="912450"/>
                  <a:pt x="5209100" y="1121565"/>
                  <a:pt x="5225143" y="1293223"/>
                </a:cubicBezTo>
                <a:cubicBezTo>
                  <a:pt x="5241186" y="1464881"/>
                  <a:pt x="5192813" y="1714274"/>
                  <a:pt x="5225143" y="2001417"/>
                </a:cubicBezTo>
                <a:cubicBezTo>
                  <a:pt x="5224397" y="2080370"/>
                  <a:pt x="5147128" y="2158025"/>
                  <a:pt x="5071188" y="2155372"/>
                </a:cubicBezTo>
                <a:cubicBezTo>
                  <a:pt x="4764155" y="2125015"/>
                  <a:pt x="4661733" y="2126672"/>
                  <a:pt x="4438352" y="2155372"/>
                </a:cubicBezTo>
                <a:cubicBezTo>
                  <a:pt x="4214971" y="2184072"/>
                  <a:pt x="4100529" y="2152704"/>
                  <a:pt x="3805517" y="2155372"/>
                </a:cubicBezTo>
                <a:cubicBezTo>
                  <a:pt x="3510505" y="2158040"/>
                  <a:pt x="3388710" y="2145021"/>
                  <a:pt x="3267947" y="2155372"/>
                </a:cubicBezTo>
                <a:cubicBezTo>
                  <a:pt x="3147184" y="2165724"/>
                  <a:pt x="2843229" y="2189311"/>
                  <a:pt x="2492213" y="2155372"/>
                </a:cubicBezTo>
                <a:cubicBezTo>
                  <a:pt x="2141197" y="2121433"/>
                  <a:pt x="2048727" y="2122931"/>
                  <a:pt x="1716479" y="2155372"/>
                </a:cubicBezTo>
                <a:cubicBezTo>
                  <a:pt x="1384231" y="2187813"/>
                  <a:pt x="1194260" y="2155219"/>
                  <a:pt x="1036011" y="2155372"/>
                </a:cubicBezTo>
                <a:cubicBezTo>
                  <a:pt x="877762" y="2155525"/>
                  <a:pt x="645996" y="2154104"/>
                  <a:pt x="307910" y="2155372"/>
                </a:cubicBezTo>
                <a:cubicBezTo>
                  <a:pt x="307306" y="2216628"/>
                  <a:pt x="314875" y="2276871"/>
                  <a:pt x="307910" y="2309327"/>
                </a:cubicBezTo>
                <a:cubicBezTo>
                  <a:pt x="311420" y="2387505"/>
                  <a:pt x="230091" y="2456986"/>
                  <a:pt x="153955" y="2463282"/>
                </a:cubicBezTo>
                <a:cubicBezTo>
                  <a:pt x="69840" y="2473685"/>
                  <a:pt x="326" y="2397100"/>
                  <a:pt x="0" y="2309327"/>
                </a:cubicBezTo>
                <a:cubicBezTo>
                  <a:pt x="17546" y="2061521"/>
                  <a:pt x="23385" y="1853685"/>
                  <a:pt x="0" y="1730456"/>
                </a:cubicBezTo>
                <a:cubicBezTo>
                  <a:pt x="-23385" y="1607227"/>
                  <a:pt x="-12831" y="1300858"/>
                  <a:pt x="0" y="1077686"/>
                </a:cubicBezTo>
                <a:cubicBezTo>
                  <a:pt x="12831" y="854514"/>
                  <a:pt x="22278" y="657376"/>
                  <a:pt x="0" y="461865"/>
                </a:cubicBezTo>
                <a:close/>
                <a:moveTo>
                  <a:pt x="4917233" y="307910"/>
                </a:moveTo>
                <a:cubicBezTo>
                  <a:pt x="4992512" y="302841"/>
                  <a:pt x="4996823" y="308367"/>
                  <a:pt x="5071188" y="307910"/>
                </a:cubicBezTo>
                <a:cubicBezTo>
                  <a:pt x="5144634" y="301946"/>
                  <a:pt x="5228244" y="246805"/>
                  <a:pt x="5225143" y="153955"/>
                </a:cubicBezTo>
                <a:moveTo>
                  <a:pt x="5071188" y="307910"/>
                </a:moveTo>
                <a:cubicBezTo>
                  <a:pt x="5077694" y="241542"/>
                  <a:pt x="5070395" y="207045"/>
                  <a:pt x="5071188" y="153955"/>
                </a:cubicBezTo>
                <a:cubicBezTo>
                  <a:pt x="5070667" y="198956"/>
                  <a:pt x="5041783" y="225222"/>
                  <a:pt x="4994210" y="230933"/>
                </a:cubicBezTo>
                <a:cubicBezTo>
                  <a:pt x="4945285" y="230404"/>
                  <a:pt x="4924285" y="193457"/>
                  <a:pt x="4917232" y="153955"/>
                </a:cubicBezTo>
                <a:moveTo>
                  <a:pt x="153955" y="615821"/>
                </a:moveTo>
                <a:cubicBezTo>
                  <a:pt x="159807" y="574934"/>
                  <a:pt x="160195" y="512540"/>
                  <a:pt x="153955" y="461865"/>
                </a:cubicBezTo>
                <a:cubicBezTo>
                  <a:pt x="154971" y="417992"/>
                  <a:pt x="195247" y="387387"/>
                  <a:pt x="230933" y="384887"/>
                </a:cubicBezTo>
                <a:cubicBezTo>
                  <a:pt x="272273" y="380255"/>
                  <a:pt x="309984" y="418125"/>
                  <a:pt x="307911" y="461865"/>
                </a:cubicBezTo>
                <a:cubicBezTo>
                  <a:pt x="317733" y="565096"/>
                  <a:pt x="231165" y="608814"/>
                  <a:pt x="153956" y="615820"/>
                </a:cubicBezTo>
                <a:cubicBezTo>
                  <a:pt x="67295" y="634056"/>
                  <a:pt x="3881" y="530665"/>
                  <a:pt x="1" y="461865"/>
                </a:cubicBezTo>
                <a:moveTo>
                  <a:pt x="307910" y="461865"/>
                </a:moveTo>
                <a:cubicBezTo>
                  <a:pt x="327614" y="691611"/>
                  <a:pt x="285023" y="933115"/>
                  <a:pt x="307910" y="1060237"/>
                </a:cubicBezTo>
                <a:cubicBezTo>
                  <a:pt x="330797" y="1187359"/>
                  <a:pt x="319536" y="1427201"/>
                  <a:pt x="307910" y="1658610"/>
                </a:cubicBezTo>
                <a:cubicBezTo>
                  <a:pt x="296284" y="1890019"/>
                  <a:pt x="288775" y="1920656"/>
                  <a:pt x="307910" y="2155372"/>
                </a:cubicBezTo>
              </a:path>
              <a:path w="5225143" h="2463282" fill="none" stroke="0" extrusionOk="0">
                <a:moveTo>
                  <a:pt x="0" y="461865"/>
                </a:moveTo>
                <a:cubicBezTo>
                  <a:pt x="-1896" y="376194"/>
                  <a:pt x="79571" y="295802"/>
                  <a:pt x="153955" y="307910"/>
                </a:cubicBezTo>
                <a:cubicBezTo>
                  <a:pt x="409555" y="322102"/>
                  <a:pt x="503109" y="313454"/>
                  <a:pt x="786791" y="307910"/>
                </a:cubicBezTo>
                <a:cubicBezTo>
                  <a:pt x="1070473" y="302366"/>
                  <a:pt x="1099826" y="287583"/>
                  <a:pt x="1324360" y="307910"/>
                </a:cubicBezTo>
                <a:cubicBezTo>
                  <a:pt x="1548894" y="328237"/>
                  <a:pt x="1677760" y="282910"/>
                  <a:pt x="1861930" y="307910"/>
                </a:cubicBezTo>
                <a:cubicBezTo>
                  <a:pt x="2046100" y="332911"/>
                  <a:pt x="2236312" y="315247"/>
                  <a:pt x="2399500" y="307910"/>
                </a:cubicBezTo>
                <a:cubicBezTo>
                  <a:pt x="2562688" y="300574"/>
                  <a:pt x="2810098" y="330754"/>
                  <a:pt x="3175234" y="307910"/>
                </a:cubicBezTo>
                <a:cubicBezTo>
                  <a:pt x="3540370" y="285066"/>
                  <a:pt x="3625296" y="332576"/>
                  <a:pt x="3760437" y="307910"/>
                </a:cubicBezTo>
                <a:cubicBezTo>
                  <a:pt x="3895578" y="283244"/>
                  <a:pt x="4369997" y="361875"/>
                  <a:pt x="4917233" y="307910"/>
                </a:cubicBezTo>
                <a:cubicBezTo>
                  <a:pt x="4918050" y="231476"/>
                  <a:pt x="4917430" y="189516"/>
                  <a:pt x="4917233" y="153955"/>
                </a:cubicBezTo>
                <a:cubicBezTo>
                  <a:pt x="4924580" y="64124"/>
                  <a:pt x="4995131" y="-10117"/>
                  <a:pt x="5071188" y="0"/>
                </a:cubicBezTo>
                <a:cubicBezTo>
                  <a:pt x="5143621" y="-10882"/>
                  <a:pt x="5236231" y="60449"/>
                  <a:pt x="5225143" y="153955"/>
                </a:cubicBezTo>
                <a:cubicBezTo>
                  <a:pt x="5200354" y="375620"/>
                  <a:pt x="5199363" y="580413"/>
                  <a:pt x="5225143" y="806725"/>
                </a:cubicBezTo>
                <a:cubicBezTo>
                  <a:pt x="5250924" y="1033037"/>
                  <a:pt x="5226594" y="1159851"/>
                  <a:pt x="5225143" y="1367122"/>
                </a:cubicBezTo>
                <a:cubicBezTo>
                  <a:pt x="5223692" y="1574393"/>
                  <a:pt x="5208558" y="1818495"/>
                  <a:pt x="5225143" y="2001417"/>
                </a:cubicBezTo>
                <a:cubicBezTo>
                  <a:pt x="5227665" y="2086358"/>
                  <a:pt x="5147630" y="2153094"/>
                  <a:pt x="5071188" y="2155372"/>
                </a:cubicBezTo>
                <a:cubicBezTo>
                  <a:pt x="4905928" y="2182506"/>
                  <a:pt x="4596251" y="2132659"/>
                  <a:pt x="4343087" y="2155372"/>
                </a:cubicBezTo>
                <a:cubicBezTo>
                  <a:pt x="4089923" y="2178085"/>
                  <a:pt x="3950987" y="2129212"/>
                  <a:pt x="3567353" y="2155372"/>
                </a:cubicBezTo>
                <a:cubicBezTo>
                  <a:pt x="3183719" y="2181532"/>
                  <a:pt x="3048534" y="2153697"/>
                  <a:pt x="2839252" y="2155372"/>
                </a:cubicBezTo>
                <a:cubicBezTo>
                  <a:pt x="2629970" y="2157047"/>
                  <a:pt x="2450864" y="2136149"/>
                  <a:pt x="2301682" y="2155372"/>
                </a:cubicBezTo>
                <a:cubicBezTo>
                  <a:pt x="2152500" y="2174596"/>
                  <a:pt x="1883709" y="2172685"/>
                  <a:pt x="1525948" y="2155372"/>
                </a:cubicBezTo>
                <a:cubicBezTo>
                  <a:pt x="1168187" y="2138059"/>
                  <a:pt x="709110" y="2109600"/>
                  <a:pt x="307910" y="2155372"/>
                </a:cubicBezTo>
                <a:cubicBezTo>
                  <a:pt x="310155" y="2219873"/>
                  <a:pt x="305336" y="2260459"/>
                  <a:pt x="307910" y="2309327"/>
                </a:cubicBezTo>
                <a:cubicBezTo>
                  <a:pt x="313742" y="2398851"/>
                  <a:pt x="231602" y="2466999"/>
                  <a:pt x="153955" y="2463282"/>
                </a:cubicBezTo>
                <a:cubicBezTo>
                  <a:pt x="84052" y="2462580"/>
                  <a:pt x="-17027" y="2389947"/>
                  <a:pt x="0" y="2309327"/>
                </a:cubicBezTo>
                <a:cubicBezTo>
                  <a:pt x="7504" y="2126925"/>
                  <a:pt x="7010" y="1931076"/>
                  <a:pt x="0" y="1748930"/>
                </a:cubicBezTo>
                <a:cubicBezTo>
                  <a:pt x="-7010" y="1566784"/>
                  <a:pt x="14229" y="1330738"/>
                  <a:pt x="0" y="1151584"/>
                </a:cubicBezTo>
                <a:cubicBezTo>
                  <a:pt x="-14229" y="972430"/>
                  <a:pt x="21318" y="637006"/>
                  <a:pt x="0" y="461865"/>
                </a:cubicBezTo>
                <a:close/>
                <a:moveTo>
                  <a:pt x="4917233" y="307910"/>
                </a:moveTo>
                <a:cubicBezTo>
                  <a:pt x="4977349" y="303504"/>
                  <a:pt x="4995190" y="309387"/>
                  <a:pt x="5071188" y="307910"/>
                </a:cubicBezTo>
                <a:cubicBezTo>
                  <a:pt x="5163085" y="322257"/>
                  <a:pt x="5241330" y="249993"/>
                  <a:pt x="5225143" y="153955"/>
                </a:cubicBezTo>
                <a:moveTo>
                  <a:pt x="5071188" y="307910"/>
                </a:moveTo>
                <a:cubicBezTo>
                  <a:pt x="5068179" y="266042"/>
                  <a:pt x="5073622" y="207209"/>
                  <a:pt x="5071188" y="153955"/>
                </a:cubicBezTo>
                <a:cubicBezTo>
                  <a:pt x="5075340" y="193029"/>
                  <a:pt x="5036186" y="222468"/>
                  <a:pt x="4994210" y="230933"/>
                </a:cubicBezTo>
                <a:cubicBezTo>
                  <a:pt x="4951473" y="222576"/>
                  <a:pt x="4917492" y="202728"/>
                  <a:pt x="4917232" y="153955"/>
                </a:cubicBezTo>
                <a:moveTo>
                  <a:pt x="153955" y="615821"/>
                </a:moveTo>
                <a:cubicBezTo>
                  <a:pt x="155890" y="542178"/>
                  <a:pt x="154209" y="530491"/>
                  <a:pt x="153955" y="461865"/>
                </a:cubicBezTo>
                <a:cubicBezTo>
                  <a:pt x="155168" y="415846"/>
                  <a:pt x="193052" y="378898"/>
                  <a:pt x="230933" y="384887"/>
                </a:cubicBezTo>
                <a:cubicBezTo>
                  <a:pt x="272052" y="383491"/>
                  <a:pt x="308343" y="421030"/>
                  <a:pt x="307911" y="461865"/>
                </a:cubicBezTo>
                <a:cubicBezTo>
                  <a:pt x="290492" y="556395"/>
                  <a:pt x="222738" y="624470"/>
                  <a:pt x="153956" y="615820"/>
                </a:cubicBezTo>
                <a:cubicBezTo>
                  <a:pt x="73062" y="616913"/>
                  <a:pt x="-1887" y="543359"/>
                  <a:pt x="1" y="461865"/>
                </a:cubicBezTo>
                <a:moveTo>
                  <a:pt x="307910" y="461865"/>
                </a:moveTo>
                <a:cubicBezTo>
                  <a:pt x="316469" y="643073"/>
                  <a:pt x="328458" y="801475"/>
                  <a:pt x="307910" y="1060237"/>
                </a:cubicBezTo>
                <a:cubicBezTo>
                  <a:pt x="287362" y="1318999"/>
                  <a:pt x="301620" y="1474263"/>
                  <a:pt x="307910" y="1624740"/>
                </a:cubicBezTo>
                <a:cubicBezTo>
                  <a:pt x="314200" y="1775217"/>
                  <a:pt x="319230" y="1905375"/>
                  <a:pt x="307910" y="2155372"/>
                </a:cubicBezTo>
              </a:path>
            </a:pathLst>
          </a:custGeom>
          <a:solidFill>
            <a:schemeClr val="bg1">
              <a:lumMod val="75000"/>
            </a:schemeClr>
          </a:solidFill>
          <a:ln>
            <a:solidFill>
              <a:schemeClr val="bg1">
                <a:lumMod val="50000"/>
              </a:schemeClr>
            </a:solidFill>
            <a:extLst>
              <a:ext uri="{C807C97D-BFC1-408E-A445-0C87EB9F89A2}">
                <ask:lineSketchStyleProps xmlns:ask="http://schemas.microsoft.com/office/drawing/2018/sketchyshapes" sd="3019123062">
                  <a:prstGeom prst="horizontalScroll">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Graphik Black Trial" panose="020B0A03030202060203" pitchFamily="34" charset="0"/>
              </a:rPr>
              <a:t>Voluntary Israelites</a:t>
            </a:r>
            <a:endParaRPr lang="en-US" sz="8800" dirty="0">
              <a:latin typeface="Graphik Black Trial" panose="020B0A03030202060203" pitchFamily="34" charset="0"/>
            </a:endParaRPr>
          </a:p>
        </p:txBody>
      </p:sp>
      <p:sp>
        <p:nvSpPr>
          <p:cNvPr id="5" name="Arrow: Right 4">
            <a:extLst>
              <a:ext uri="{FF2B5EF4-FFF2-40B4-BE49-F238E27FC236}">
                <a16:creationId xmlns:a16="http://schemas.microsoft.com/office/drawing/2014/main" id="{45CAC74D-8BFF-F117-3F12-F710D48BF4E8}"/>
              </a:ext>
            </a:extLst>
          </p:cNvPr>
          <p:cNvSpPr/>
          <p:nvPr/>
        </p:nvSpPr>
        <p:spPr>
          <a:xfrm rot="18604542">
            <a:off x="3119333" y="3249750"/>
            <a:ext cx="1263722" cy="102744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32346773-3F82-4F1E-C81F-569DD722255E}"/>
              </a:ext>
            </a:extLst>
          </p:cNvPr>
          <p:cNvSpPr/>
          <p:nvPr/>
        </p:nvSpPr>
        <p:spPr>
          <a:xfrm rot="10800000">
            <a:off x="5781379" y="4786065"/>
            <a:ext cx="1263722" cy="102744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03511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AA467-28B9-4520-85EF-C231EB3489AE}"/>
              </a:ext>
            </a:extLst>
          </p:cNvPr>
          <p:cNvSpPr>
            <a:spLocks noGrp="1"/>
          </p:cNvSpPr>
          <p:nvPr>
            <p:ph type="title"/>
          </p:nvPr>
        </p:nvSpPr>
        <p:spPr/>
        <p:txBody>
          <a:bodyPr/>
          <a:lstStyle/>
          <a:p>
            <a:r>
              <a:rPr lang="en-US" dirty="0"/>
              <a:t>…began to move him at times…</a:t>
            </a:r>
          </a:p>
        </p:txBody>
      </p:sp>
      <p:sp>
        <p:nvSpPr>
          <p:cNvPr id="3" name="Text Placeholder 2">
            <a:extLst>
              <a:ext uri="{FF2B5EF4-FFF2-40B4-BE49-F238E27FC236}">
                <a16:creationId xmlns:a16="http://schemas.microsoft.com/office/drawing/2014/main" id="{D78B3831-F854-7C21-1F1D-A6C8B6E18399}"/>
              </a:ext>
            </a:extLst>
          </p:cNvPr>
          <p:cNvSpPr>
            <a:spLocks noGrp="1"/>
          </p:cNvSpPr>
          <p:nvPr>
            <p:ph type="body" idx="1"/>
          </p:nvPr>
        </p:nvSpPr>
        <p:spPr>
          <a:xfrm>
            <a:off x="831850" y="4589463"/>
            <a:ext cx="10515600" cy="1873330"/>
          </a:xfrm>
        </p:spPr>
        <p:txBody>
          <a:bodyPr>
            <a:noAutofit/>
          </a:bodyPr>
          <a:lstStyle/>
          <a:p>
            <a:r>
              <a:rPr lang="en-US" sz="3600" dirty="0"/>
              <a:t>Judges 13</a:t>
            </a:r>
            <a:r>
              <a:rPr lang="en-US" sz="3600" dirty="0">
                <a:latin typeface="Arial" panose="020B0604020202020204" pitchFamily="34" charset="0"/>
                <a:cs typeface="Arial" panose="020B0604020202020204" pitchFamily="34" charset="0"/>
              </a:rPr>
              <a:t>:</a:t>
            </a:r>
            <a:r>
              <a:rPr lang="en-US" sz="3600" dirty="0"/>
              <a:t>25</a:t>
            </a:r>
          </a:p>
          <a:p>
            <a:r>
              <a:rPr lang="en-US" sz="3600" b="1" dirty="0"/>
              <a:t>At times </a:t>
            </a:r>
            <a:r>
              <a:rPr lang="en-US" sz="3600" dirty="0"/>
              <a:t>– “to and </a:t>
            </a:r>
            <a:r>
              <a:rPr lang="en-US" sz="3600" dirty="0" err="1"/>
              <a:t>fro</a:t>
            </a:r>
            <a:r>
              <a:rPr lang="en-US" sz="3600" dirty="0"/>
              <a:t>”</a:t>
            </a:r>
          </a:p>
          <a:p>
            <a:r>
              <a:rPr lang="en-US" sz="3600" b="1" dirty="0" err="1"/>
              <a:t>Zorah</a:t>
            </a:r>
            <a:r>
              <a:rPr lang="en-US" sz="3600" dirty="0"/>
              <a:t> – “Hornets, to sting”, </a:t>
            </a:r>
            <a:r>
              <a:rPr lang="en-US" sz="3600" b="1" dirty="0" err="1"/>
              <a:t>Eshtaeol</a:t>
            </a:r>
            <a:r>
              <a:rPr lang="en-US" sz="3600" dirty="0"/>
              <a:t> – “entreaty”</a:t>
            </a:r>
          </a:p>
        </p:txBody>
      </p:sp>
    </p:spTree>
    <p:extLst>
      <p:ext uri="{BB962C8B-B14F-4D97-AF65-F5344CB8AC3E}">
        <p14:creationId xmlns:p14="http://schemas.microsoft.com/office/powerpoint/2010/main" val="144712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CBE00-6CEB-7C93-BE1A-57D3224D0366}"/>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2118B625-9AFF-3AFC-F4C6-7D532E912CE7}"/>
              </a:ext>
            </a:extLst>
          </p:cNvPr>
          <p:cNvSpPr>
            <a:spLocks noGrp="1"/>
          </p:cNvSpPr>
          <p:nvPr>
            <p:ph idx="1"/>
          </p:nvPr>
        </p:nvSpPr>
        <p:spPr/>
        <p:txBody>
          <a:bodyPr>
            <a:normAutofit/>
          </a:bodyPr>
          <a:lstStyle/>
          <a:p>
            <a:r>
              <a:rPr lang="en-US" sz="4000" dirty="0">
                <a:solidFill>
                  <a:schemeClr val="bg1">
                    <a:lumMod val="50000"/>
                  </a:schemeClr>
                </a:solidFill>
                <a:latin typeface="Graphik Semibold Trial" panose="020B0703030202060203" pitchFamily="34" charset="0"/>
              </a:rPr>
              <a:t>God is the author </a:t>
            </a:r>
            <a:r>
              <a:rPr lang="en-US" sz="4000" dirty="0"/>
              <a:t>– his Word tells HIS STORY</a:t>
            </a:r>
          </a:p>
          <a:p>
            <a:r>
              <a:rPr lang="en-US" sz="4000" dirty="0">
                <a:solidFill>
                  <a:schemeClr val="bg1">
                    <a:lumMod val="50000"/>
                  </a:schemeClr>
                </a:solidFill>
                <a:latin typeface="Graphik Semibold Trial" panose="020B0703030202060203" pitchFamily="34" charset="0"/>
              </a:rPr>
              <a:t>Samson is a type of all humanity </a:t>
            </a:r>
            <a:r>
              <a:rPr lang="en-US" sz="4000" dirty="0"/>
              <a:t>– God wants all of us, all the time</a:t>
            </a:r>
          </a:p>
          <a:p>
            <a:r>
              <a:rPr lang="en-US" sz="4000" dirty="0">
                <a:solidFill>
                  <a:schemeClr val="bg1">
                    <a:lumMod val="50000"/>
                  </a:schemeClr>
                </a:solidFill>
                <a:latin typeface="Graphik Semibold Trial" panose="020B0703030202060203" pitchFamily="34" charset="0"/>
              </a:rPr>
              <a:t>The spirit did not always move him </a:t>
            </a:r>
            <a:r>
              <a:rPr lang="en-US" sz="4000" dirty="0"/>
              <a:t>– he was more like Adam than Christ</a:t>
            </a:r>
          </a:p>
        </p:txBody>
      </p:sp>
    </p:spTree>
    <p:extLst>
      <p:ext uri="{BB962C8B-B14F-4D97-AF65-F5344CB8AC3E}">
        <p14:creationId xmlns:p14="http://schemas.microsoft.com/office/powerpoint/2010/main" val="350128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067281-D686-2B52-309C-AB6E8511387F}"/>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7925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D9049-17C8-5044-66EA-9D2BBEB7176A}"/>
              </a:ext>
            </a:extLst>
          </p:cNvPr>
          <p:cNvSpPr>
            <a:spLocks noGrp="1"/>
          </p:cNvSpPr>
          <p:nvPr>
            <p:ph type="title"/>
          </p:nvPr>
        </p:nvSpPr>
        <p:spPr/>
        <p:txBody>
          <a:bodyPr/>
          <a:lstStyle/>
          <a:p>
            <a:r>
              <a:rPr lang="en-US" dirty="0">
                <a:solidFill>
                  <a:schemeClr val="bg1">
                    <a:lumMod val="65000"/>
                  </a:schemeClr>
                </a:solidFill>
              </a:rPr>
              <a:t>The Battle for the </a:t>
            </a:r>
            <a:r>
              <a:rPr lang="en-US" dirty="0"/>
              <a:t>Vineyard</a:t>
            </a:r>
          </a:p>
        </p:txBody>
      </p:sp>
      <p:sp>
        <p:nvSpPr>
          <p:cNvPr id="3" name="Text Placeholder 2">
            <a:extLst>
              <a:ext uri="{FF2B5EF4-FFF2-40B4-BE49-F238E27FC236}">
                <a16:creationId xmlns:a16="http://schemas.microsoft.com/office/drawing/2014/main" id="{EFB933D0-9152-92F7-1448-3D9AEA20E117}"/>
              </a:ext>
            </a:extLst>
          </p:cNvPr>
          <p:cNvSpPr>
            <a:spLocks noGrp="1"/>
          </p:cNvSpPr>
          <p:nvPr>
            <p:ph type="body" idx="1"/>
          </p:nvPr>
        </p:nvSpPr>
        <p:spPr/>
        <p:txBody>
          <a:bodyPr>
            <a:normAutofit/>
          </a:bodyPr>
          <a:lstStyle/>
          <a:p>
            <a:r>
              <a:rPr lang="en-US" sz="4000" dirty="0"/>
              <a:t>The great contention for the heritage of Yahweh</a:t>
            </a:r>
          </a:p>
        </p:txBody>
      </p:sp>
    </p:spTree>
    <p:extLst>
      <p:ext uri="{BB962C8B-B14F-4D97-AF65-F5344CB8AC3E}">
        <p14:creationId xmlns:p14="http://schemas.microsoft.com/office/powerpoint/2010/main" val="1610046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689D1-CB8E-4588-665C-CDF688ED8377}"/>
              </a:ext>
            </a:extLst>
          </p:cNvPr>
          <p:cNvSpPr>
            <a:spLocks noGrp="1"/>
          </p:cNvSpPr>
          <p:nvPr>
            <p:ph type="title"/>
          </p:nvPr>
        </p:nvSpPr>
        <p:spPr>
          <a:xfrm>
            <a:off x="838199" y="365125"/>
            <a:ext cx="10843727" cy="1325563"/>
          </a:xfrm>
        </p:spPr>
        <p:txBody>
          <a:bodyPr/>
          <a:lstStyle/>
          <a:p>
            <a:r>
              <a:rPr lang="en-US" dirty="0"/>
              <a:t>The Battle for the Vineyard - Overview</a:t>
            </a:r>
          </a:p>
        </p:txBody>
      </p:sp>
      <p:sp>
        <p:nvSpPr>
          <p:cNvPr id="3" name="Content Placeholder 2">
            <a:extLst>
              <a:ext uri="{FF2B5EF4-FFF2-40B4-BE49-F238E27FC236}">
                <a16:creationId xmlns:a16="http://schemas.microsoft.com/office/drawing/2014/main" id="{10F5577F-79A9-5B38-20B1-5D36B462CCA5}"/>
              </a:ext>
            </a:extLst>
          </p:cNvPr>
          <p:cNvSpPr>
            <a:spLocks noGrp="1"/>
          </p:cNvSpPr>
          <p:nvPr>
            <p:ph idx="1"/>
          </p:nvPr>
        </p:nvSpPr>
        <p:spPr/>
        <p:txBody>
          <a:bodyPr>
            <a:normAutofit/>
          </a:bodyPr>
          <a:lstStyle/>
          <a:p>
            <a:r>
              <a:rPr lang="en-US" sz="3600" dirty="0"/>
              <a:t>The Philistine</a:t>
            </a:r>
          </a:p>
          <a:p>
            <a:r>
              <a:rPr lang="en-US" sz="3600" dirty="0"/>
              <a:t>The Vineyard</a:t>
            </a:r>
          </a:p>
          <a:p>
            <a:r>
              <a:rPr lang="en-US" sz="3600" dirty="0"/>
              <a:t>The Lion</a:t>
            </a:r>
          </a:p>
          <a:p>
            <a:r>
              <a:rPr lang="en-US" sz="3600" dirty="0"/>
              <a:t>The Battle</a:t>
            </a:r>
          </a:p>
          <a:p>
            <a:r>
              <a:rPr lang="en-US" sz="3600" dirty="0"/>
              <a:t>The Bees</a:t>
            </a:r>
          </a:p>
          <a:p>
            <a:r>
              <a:rPr lang="en-US" sz="3600" dirty="0"/>
              <a:t>The Honey</a:t>
            </a:r>
          </a:p>
        </p:txBody>
      </p:sp>
    </p:spTree>
    <p:extLst>
      <p:ext uri="{BB962C8B-B14F-4D97-AF65-F5344CB8AC3E}">
        <p14:creationId xmlns:p14="http://schemas.microsoft.com/office/powerpoint/2010/main" val="571970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27038-3CC5-2E69-1790-67596088D3AC}"/>
              </a:ext>
            </a:extLst>
          </p:cNvPr>
          <p:cNvSpPr>
            <a:spLocks noGrp="1"/>
          </p:cNvSpPr>
          <p:nvPr>
            <p:ph type="title"/>
          </p:nvPr>
        </p:nvSpPr>
        <p:spPr/>
        <p:txBody>
          <a:bodyPr/>
          <a:lstStyle/>
          <a:p>
            <a:r>
              <a:rPr lang="en-US" dirty="0"/>
              <a:t>..and saw a woman</a:t>
            </a:r>
          </a:p>
        </p:txBody>
      </p:sp>
      <p:sp>
        <p:nvSpPr>
          <p:cNvPr id="3" name="Text Placeholder 2">
            <a:extLst>
              <a:ext uri="{FF2B5EF4-FFF2-40B4-BE49-F238E27FC236}">
                <a16:creationId xmlns:a16="http://schemas.microsoft.com/office/drawing/2014/main" id="{2BBA9084-3FAB-7010-EA96-C7B56B0D2F38}"/>
              </a:ext>
            </a:extLst>
          </p:cNvPr>
          <p:cNvSpPr>
            <a:spLocks noGrp="1"/>
          </p:cNvSpPr>
          <p:nvPr>
            <p:ph type="body" idx="1"/>
          </p:nvPr>
        </p:nvSpPr>
        <p:spPr/>
        <p:txBody>
          <a:bodyPr/>
          <a:lstStyle/>
          <a:p>
            <a:r>
              <a:rPr lang="en-US" sz="4000" dirty="0"/>
              <a:t>of the daughters of the Philistines </a:t>
            </a:r>
            <a:r>
              <a:rPr lang="en-US" dirty="0">
                <a:solidFill>
                  <a:srgbClr val="FFC000"/>
                </a:solidFill>
              </a:rPr>
              <a:t>Judges 14</a:t>
            </a:r>
            <a:r>
              <a:rPr lang="en-US" dirty="0">
                <a:solidFill>
                  <a:srgbClr val="FFC000"/>
                </a:solidFill>
                <a:latin typeface="Abadi Extra Light" panose="020F0502020204030204" pitchFamily="34" charset="0"/>
              </a:rPr>
              <a:t>:</a:t>
            </a:r>
            <a:r>
              <a:rPr lang="en-US" dirty="0">
                <a:solidFill>
                  <a:srgbClr val="FFC000"/>
                </a:solidFill>
              </a:rPr>
              <a:t>1</a:t>
            </a:r>
          </a:p>
        </p:txBody>
      </p:sp>
    </p:spTree>
    <p:extLst>
      <p:ext uri="{BB962C8B-B14F-4D97-AF65-F5344CB8AC3E}">
        <p14:creationId xmlns:p14="http://schemas.microsoft.com/office/powerpoint/2010/main" val="40756887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27038-3CC5-2E69-1790-67596088D3AC}"/>
              </a:ext>
            </a:extLst>
          </p:cNvPr>
          <p:cNvSpPr>
            <a:spLocks noGrp="1"/>
          </p:cNvSpPr>
          <p:nvPr>
            <p:ph type="title"/>
          </p:nvPr>
        </p:nvSpPr>
        <p:spPr/>
        <p:txBody>
          <a:bodyPr/>
          <a:lstStyle/>
          <a:p>
            <a:r>
              <a:rPr lang="en-US" dirty="0"/>
              <a:t>..and saw a woman</a:t>
            </a:r>
          </a:p>
        </p:txBody>
      </p:sp>
      <p:sp>
        <p:nvSpPr>
          <p:cNvPr id="3" name="Text Placeholder 2">
            <a:extLst>
              <a:ext uri="{FF2B5EF4-FFF2-40B4-BE49-F238E27FC236}">
                <a16:creationId xmlns:a16="http://schemas.microsoft.com/office/drawing/2014/main" id="{2BBA9084-3FAB-7010-EA96-C7B56B0D2F38}"/>
              </a:ext>
            </a:extLst>
          </p:cNvPr>
          <p:cNvSpPr>
            <a:spLocks noGrp="1"/>
          </p:cNvSpPr>
          <p:nvPr>
            <p:ph type="body" idx="1"/>
          </p:nvPr>
        </p:nvSpPr>
        <p:spPr/>
        <p:txBody>
          <a:bodyPr/>
          <a:lstStyle/>
          <a:p>
            <a:r>
              <a:rPr lang="en-US" sz="4000" dirty="0">
                <a:solidFill>
                  <a:srgbClr val="FFC000"/>
                </a:solidFill>
              </a:rPr>
              <a:t>Eve, Judah, David, female beauty, and the lesson of Judges 14</a:t>
            </a:r>
            <a:endParaRPr lang="en-US" dirty="0">
              <a:solidFill>
                <a:srgbClr val="FFC000"/>
              </a:solidFill>
            </a:endParaRPr>
          </a:p>
        </p:txBody>
      </p:sp>
    </p:spTree>
    <p:extLst>
      <p:ext uri="{BB962C8B-B14F-4D97-AF65-F5344CB8AC3E}">
        <p14:creationId xmlns:p14="http://schemas.microsoft.com/office/powerpoint/2010/main" val="17839307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27038-3CC5-2E69-1790-67596088D3AC}"/>
              </a:ext>
            </a:extLst>
          </p:cNvPr>
          <p:cNvSpPr>
            <a:spLocks noGrp="1"/>
          </p:cNvSpPr>
          <p:nvPr>
            <p:ph type="title"/>
          </p:nvPr>
        </p:nvSpPr>
        <p:spPr/>
        <p:txBody>
          <a:bodyPr/>
          <a:lstStyle/>
          <a:p>
            <a:r>
              <a:rPr lang="en-US" dirty="0"/>
              <a:t>my people</a:t>
            </a:r>
          </a:p>
        </p:txBody>
      </p:sp>
      <p:sp>
        <p:nvSpPr>
          <p:cNvPr id="3" name="Text Placeholder 2">
            <a:extLst>
              <a:ext uri="{FF2B5EF4-FFF2-40B4-BE49-F238E27FC236}">
                <a16:creationId xmlns:a16="http://schemas.microsoft.com/office/drawing/2014/main" id="{2BBA9084-3FAB-7010-EA96-C7B56B0D2F38}"/>
              </a:ext>
            </a:extLst>
          </p:cNvPr>
          <p:cNvSpPr>
            <a:spLocks noGrp="1"/>
          </p:cNvSpPr>
          <p:nvPr>
            <p:ph type="body" idx="1"/>
          </p:nvPr>
        </p:nvSpPr>
        <p:spPr/>
        <p:txBody>
          <a:bodyPr/>
          <a:lstStyle/>
          <a:p>
            <a:r>
              <a:rPr lang="en-US" sz="4000" dirty="0">
                <a:solidFill>
                  <a:srgbClr val="FFC000"/>
                </a:solidFill>
              </a:rPr>
              <a:t>Deuteronomy 7</a:t>
            </a:r>
            <a:r>
              <a:rPr lang="en-US" sz="4000" dirty="0">
                <a:solidFill>
                  <a:srgbClr val="FFC000"/>
                </a:solidFill>
                <a:latin typeface="Arial" panose="020B0604020202020204" pitchFamily="34" charset="0"/>
                <a:cs typeface="Arial" panose="020B0604020202020204" pitchFamily="34" charset="0"/>
              </a:rPr>
              <a:t>:</a:t>
            </a:r>
            <a:r>
              <a:rPr lang="en-US" sz="4000" dirty="0">
                <a:solidFill>
                  <a:srgbClr val="FFC000"/>
                </a:solidFill>
              </a:rPr>
              <a:t>3, Joshua 23</a:t>
            </a:r>
            <a:r>
              <a:rPr lang="en-US" sz="4000" dirty="0">
                <a:solidFill>
                  <a:srgbClr val="FFC000"/>
                </a:solidFill>
                <a:latin typeface="Arial" panose="020B0604020202020204" pitchFamily="34" charset="0"/>
                <a:cs typeface="Arial" panose="020B0604020202020204" pitchFamily="34" charset="0"/>
              </a:rPr>
              <a:t>:</a:t>
            </a:r>
            <a:r>
              <a:rPr lang="en-US" sz="4000" dirty="0">
                <a:solidFill>
                  <a:srgbClr val="FFC000"/>
                </a:solidFill>
              </a:rPr>
              <a:t>12,13</a:t>
            </a:r>
          </a:p>
          <a:p>
            <a:r>
              <a:rPr lang="en-US" sz="4000" dirty="0">
                <a:solidFill>
                  <a:srgbClr val="FFC000"/>
                </a:solidFill>
              </a:rPr>
              <a:t>Cp. v18</a:t>
            </a:r>
            <a:endParaRPr lang="en-US" dirty="0">
              <a:solidFill>
                <a:srgbClr val="FFC000"/>
              </a:solidFill>
            </a:endParaRPr>
          </a:p>
        </p:txBody>
      </p:sp>
    </p:spTree>
    <p:extLst>
      <p:ext uri="{BB962C8B-B14F-4D97-AF65-F5344CB8AC3E}">
        <p14:creationId xmlns:p14="http://schemas.microsoft.com/office/powerpoint/2010/main" val="4044423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ion walking in the fog&#10;&#10;Description automatically generated">
            <a:extLst>
              <a:ext uri="{FF2B5EF4-FFF2-40B4-BE49-F238E27FC236}">
                <a16:creationId xmlns:a16="http://schemas.microsoft.com/office/drawing/2014/main" id="{56297E1D-38BA-5F3E-57C2-4D42E4F035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8185" y="1453746"/>
            <a:ext cx="5922868" cy="3950506"/>
          </a:xfrm>
          <a:prstGeom prst="rect">
            <a:avLst/>
          </a:prstGeom>
        </p:spPr>
      </p:pic>
      <p:pic>
        <p:nvPicPr>
          <p:cNvPr id="11" name="Picture 10" descr="A bunch of blue berries on a vine&#10;&#10;Description automatically generated">
            <a:extLst>
              <a:ext uri="{FF2B5EF4-FFF2-40B4-BE49-F238E27FC236}">
                <a16:creationId xmlns:a16="http://schemas.microsoft.com/office/drawing/2014/main" id="{C2CDCC95-CD90-F94E-F7E1-60707D79F5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06" y="1878818"/>
            <a:ext cx="5511756" cy="3100363"/>
          </a:xfrm>
          <a:prstGeom prst="rect">
            <a:avLst/>
          </a:prstGeom>
        </p:spPr>
      </p:pic>
    </p:spTree>
    <p:extLst>
      <p:ext uri="{BB962C8B-B14F-4D97-AF65-F5344CB8AC3E}">
        <p14:creationId xmlns:p14="http://schemas.microsoft.com/office/powerpoint/2010/main" val="1789845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unch of blue berries on a vine&#10;&#10;Description automatically generated">
            <a:extLst>
              <a:ext uri="{FF2B5EF4-FFF2-40B4-BE49-F238E27FC236}">
                <a16:creationId xmlns:a16="http://schemas.microsoft.com/office/drawing/2014/main" id="{B5C1B4C3-7511-51BD-D00C-C0DE066663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Tree>
    <p:extLst>
      <p:ext uri="{BB962C8B-B14F-4D97-AF65-F5344CB8AC3E}">
        <p14:creationId xmlns:p14="http://schemas.microsoft.com/office/powerpoint/2010/main" val="8391420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73EBF68-11EB-5251-08AB-A0700C438162}"/>
              </a:ext>
            </a:extLst>
          </p:cNvPr>
          <p:cNvGrpSpPr/>
          <p:nvPr/>
        </p:nvGrpSpPr>
        <p:grpSpPr>
          <a:xfrm>
            <a:off x="1378084" y="1991738"/>
            <a:ext cx="9435832" cy="2874523"/>
            <a:chOff x="1378085" y="690664"/>
            <a:chExt cx="9435832" cy="2874523"/>
          </a:xfrm>
        </p:grpSpPr>
        <p:cxnSp>
          <p:nvCxnSpPr>
            <p:cNvPr id="12" name="Straight Connector 11">
              <a:extLst>
                <a:ext uri="{FF2B5EF4-FFF2-40B4-BE49-F238E27FC236}">
                  <a16:creationId xmlns:a16="http://schemas.microsoft.com/office/drawing/2014/main" id="{5F122642-66E4-E993-2710-F36969F26E7B}"/>
                </a:ext>
              </a:extLst>
            </p:cNvPr>
            <p:cNvCxnSpPr>
              <a:cxnSpLocks/>
            </p:cNvCxnSpPr>
            <p:nvPr/>
          </p:nvCxnSpPr>
          <p:spPr>
            <a:xfrm flipH="1">
              <a:off x="3210128" y="1202987"/>
              <a:ext cx="2739957" cy="1775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BC54C7E-8D21-F7FB-364F-8605FED4F99C}"/>
                </a:ext>
              </a:extLst>
            </p:cNvPr>
            <p:cNvCxnSpPr>
              <a:cxnSpLocks/>
            </p:cNvCxnSpPr>
            <p:nvPr/>
          </p:nvCxnSpPr>
          <p:spPr>
            <a:xfrm>
              <a:off x="5950085" y="1202987"/>
              <a:ext cx="2785353" cy="186608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B46395BD-B0F4-3BB3-0F2D-5163ED5F2A7C}"/>
                </a:ext>
              </a:extLst>
            </p:cNvPr>
            <p:cNvSpPr/>
            <p:nvPr/>
          </p:nvSpPr>
          <p:spPr>
            <a:xfrm>
              <a:off x="3988340" y="690664"/>
              <a:ext cx="4066162" cy="992221"/>
            </a:xfrm>
            <a:prstGeom prst="round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Regular Trial" panose="020B0503030202060203" pitchFamily="34" charset="0"/>
                </a:rPr>
                <a:t>The Vineyard</a:t>
              </a:r>
            </a:p>
          </p:txBody>
        </p:sp>
        <p:sp>
          <p:nvSpPr>
            <p:cNvPr id="3" name="Rectangle: Rounded Corners 2">
              <a:extLst>
                <a:ext uri="{FF2B5EF4-FFF2-40B4-BE49-F238E27FC236}">
                  <a16:creationId xmlns:a16="http://schemas.microsoft.com/office/drawing/2014/main" id="{044EAD6E-C0F2-CF65-FEE4-F1AF80A9348D}"/>
                </a:ext>
              </a:extLst>
            </p:cNvPr>
            <p:cNvSpPr/>
            <p:nvPr/>
          </p:nvSpPr>
          <p:spPr>
            <a:xfrm>
              <a:off x="1378085" y="2572966"/>
              <a:ext cx="4066162" cy="992221"/>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Regular Trial" panose="020B0503030202060203" pitchFamily="34" charset="0"/>
                </a:rPr>
                <a:t>Promised land</a:t>
              </a:r>
            </a:p>
          </p:txBody>
        </p:sp>
        <p:sp>
          <p:nvSpPr>
            <p:cNvPr id="4" name="Rectangle: Rounded Corners 3">
              <a:extLst>
                <a:ext uri="{FF2B5EF4-FFF2-40B4-BE49-F238E27FC236}">
                  <a16:creationId xmlns:a16="http://schemas.microsoft.com/office/drawing/2014/main" id="{3CF391F8-E201-05AD-03FF-CAE7F4CE4419}"/>
                </a:ext>
              </a:extLst>
            </p:cNvPr>
            <p:cNvSpPr/>
            <p:nvPr/>
          </p:nvSpPr>
          <p:spPr>
            <a:xfrm>
              <a:off x="6747755" y="2563238"/>
              <a:ext cx="4066162" cy="992221"/>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Regular Trial" panose="020B0503030202060203" pitchFamily="34" charset="0"/>
                </a:rPr>
                <a:t>Nazarite</a:t>
              </a:r>
            </a:p>
          </p:txBody>
        </p:sp>
      </p:grpSp>
    </p:spTree>
    <p:extLst>
      <p:ext uri="{BB962C8B-B14F-4D97-AF65-F5344CB8AC3E}">
        <p14:creationId xmlns:p14="http://schemas.microsoft.com/office/powerpoint/2010/main" val="3864627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019C9-FCC9-DB13-CD88-14081295AF28}"/>
              </a:ext>
            </a:extLst>
          </p:cNvPr>
          <p:cNvSpPr>
            <a:spLocks noGrp="1"/>
          </p:cNvSpPr>
          <p:nvPr>
            <p:ph type="title"/>
          </p:nvPr>
        </p:nvSpPr>
        <p:spPr/>
        <p:txBody>
          <a:bodyPr/>
          <a:lstStyle/>
          <a:p>
            <a:r>
              <a:rPr lang="en-US" dirty="0"/>
              <a:t>The Promised Land</a:t>
            </a:r>
          </a:p>
        </p:txBody>
      </p:sp>
      <p:sp>
        <p:nvSpPr>
          <p:cNvPr id="3" name="Text Placeholder 2">
            <a:extLst>
              <a:ext uri="{FF2B5EF4-FFF2-40B4-BE49-F238E27FC236}">
                <a16:creationId xmlns:a16="http://schemas.microsoft.com/office/drawing/2014/main" id="{5D551E09-3CED-30D7-64E6-D3E542BF1259}"/>
              </a:ext>
            </a:extLst>
          </p:cNvPr>
          <p:cNvSpPr>
            <a:spLocks noGrp="1"/>
          </p:cNvSpPr>
          <p:nvPr>
            <p:ph type="body" idx="1"/>
          </p:nvPr>
        </p:nvSpPr>
        <p:spPr>
          <a:xfrm>
            <a:off x="831850" y="4589463"/>
            <a:ext cx="10515600" cy="1822354"/>
          </a:xfrm>
        </p:spPr>
        <p:txBody>
          <a:bodyPr>
            <a:normAutofit/>
          </a:bodyPr>
          <a:lstStyle/>
          <a:p>
            <a:r>
              <a:rPr lang="en-US" sz="3200" dirty="0"/>
              <a:t>And they came unto the brook of </a:t>
            </a:r>
            <a:r>
              <a:rPr lang="en-US" sz="3200" dirty="0" err="1"/>
              <a:t>Eshcol</a:t>
            </a:r>
            <a:r>
              <a:rPr lang="en-US" sz="3200" dirty="0"/>
              <a:t>, and cut down from thence a branch with </a:t>
            </a:r>
            <a:r>
              <a:rPr lang="en-US" sz="3200" dirty="0">
                <a:latin typeface="Graphik Comp Semibold Trial" panose="01000201010000010001" pitchFamily="50" charset="0"/>
              </a:rPr>
              <a:t>one cluster of grapes</a:t>
            </a:r>
            <a:r>
              <a:rPr lang="en-US" sz="3200" dirty="0"/>
              <a:t>, and they bare it between two upon a staff</a:t>
            </a:r>
            <a:r>
              <a:rPr lang="en-US" sz="3200" dirty="0">
                <a:latin typeface="+mn-lt"/>
              </a:rPr>
              <a:t>;</a:t>
            </a:r>
            <a:r>
              <a:rPr lang="en-US" sz="3200" dirty="0"/>
              <a:t> and they brought of the pomegranates, and of the figs. </a:t>
            </a:r>
            <a:r>
              <a:rPr lang="en-US" dirty="0">
                <a:solidFill>
                  <a:srgbClr val="FFC000"/>
                </a:solidFill>
              </a:rPr>
              <a:t>Numbers 13</a:t>
            </a:r>
            <a:r>
              <a:rPr lang="en-US" dirty="0">
                <a:solidFill>
                  <a:srgbClr val="FFC000"/>
                </a:solidFill>
                <a:latin typeface="+mn-lt"/>
              </a:rPr>
              <a:t>:</a:t>
            </a:r>
            <a:r>
              <a:rPr lang="en-US" dirty="0">
                <a:solidFill>
                  <a:srgbClr val="FFC000"/>
                </a:solidFill>
              </a:rPr>
              <a:t>23</a:t>
            </a:r>
          </a:p>
        </p:txBody>
      </p:sp>
    </p:spTree>
    <p:extLst>
      <p:ext uri="{BB962C8B-B14F-4D97-AF65-F5344CB8AC3E}">
        <p14:creationId xmlns:p14="http://schemas.microsoft.com/office/powerpoint/2010/main" val="18147676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019C9-FCC9-DB13-CD88-14081295AF28}"/>
              </a:ext>
            </a:extLst>
          </p:cNvPr>
          <p:cNvSpPr>
            <a:spLocks noGrp="1"/>
          </p:cNvSpPr>
          <p:nvPr>
            <p:ph type="title"/>
          </p:nvPr>
        </p:nvSpPr>
        <p:spPr/>
        <p:txBody>
          <a:bodyPr/>
          <a:lstStyle/>
          <a:p>
            <a:r>
              <a:rPr lang="en-US" dirty="0"/>
              <a:t>The Wild Vine</a:t>
            </a:r>
          </a:p>
        </p:txBody>
      </p:sp>
      <p:sp>
        <p:nvSpPr>
          <p:cNvPr id="3" name="Text Placeholder 2">
            <a:extLst>
              <a:ext uri="{FF2B5EF4-FFF2-40B4-BE49-F238E27FC236}">
                <a16:creationId xmlns:a16="http://schemas.microsoft.com/office/drawing/2014/main" id="{5D551E09-3CED-30D7-64E6-D3E542BF1259}"/>
              </a:ext>
            </a:extLst>
          </p:cNvPr>
          <p:cNvSpPr>
            <a:spLocks noGrp="1"/>
          </p:cNvSpPr>
          <p:nvPr>
            <p:ph type="body" idx="1"/>
          </p:nvPr>
        </p:nvSpPr>
        <p:spPr/>
        <p:txBody>
          <a:bodyPr/>
          <a:lstStyle/>
          <a:p>
            <a:r>
              <a:rPr lang="en-US" sz="3200" dirty="0"/>
              <a:t>That which </a:t>
            </a:r>
            <a:r>
              <a:rPr lang="en-US" sz="3200" dirty="0" err="1"/>
              <a:t>groweth</a:t>
            </a:r>
            <a:r>
              <a:rPr lang="en-US" sz="3200" dirty="0"/>
              <a:t> of its own accord of thy harvest thou shalt not reap, neither gather the grapes of </a:t>
            </a:r>
            <a:r>
              <a:rPr lang="en-US" sz="3200" dirty="0">
                <a:solidFill>
                  <a:schemeClr val="bg1">
                    <a:lumMod val="50000"/>
                  </a:schemeClr>
                </a:solidFill>
                <a:latin typeface="Graphik Comp Semibold Trial" panose="01000201010000010001" pitchFamily="50" charset="0"/>
              </a:rPr>
              <a:t>thy vine undressed</a:t>
            </a:r>
            <a:r>
              <a:rPr lang="en-US" sz="3200" dirty="0">
                <a:latin typeface="+mn-lt"/>
              </a:rPr>
              <a:t>:</a:t>
            </a:r>
            <a:r>
              <a:rPr lang="en-US" sz="3200" dirty="0"/>
              <a:t> for it is a year of rest unto the land. </a:t>
            </a:r>
            <a:r>
              <a:rPr lang="en-US" dirty="0">
                <a:solidFill>
                  <a:srgbClr val="FFC000"/>
                </a:solidFill>
              </a:rPr>
              <a:t>Leviticus 25</a:t>
            </a:r>
            <a:r>
              <a:rPr lang="en-US" dirty="0">
                <a:solidFill>
                  <a:srgbClr val="FFC000"/>
                </a:solidFill>
                <a:latin typeface="+mn-lt"/>
              </a:rPr>
              <a:t>:</a:t>
            </a:r>
            <a:r>
              <a:rPr lang="en-US" dirty="0">
                <a:solidFill>
                  <a:srgbClr val="FFC000"/>
                </a:solidFill>
              </a:rPr>
              <a:t>5</a:t>
            </a:r>
          </a:p>
        </p:txBody>
      </p:sp>
    </p:spTree>
    <p:extLst>
      <p:ext uri="{BB962C8B-B14F-4D97-AF65-F5344CB8AC3E}">
        <p14:creationId xmlns:p14="http://schemas.microsoft.com/office/powerpoint/2010/main" val="200817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019C9-FCC9-DB13-CD88-14081295AF28}"/>
              </a:ext>
            </a:extLst>
          </p:cNvPr>
          <p:cNvSpPr>
            <a:spLocks noGrp="1"/>
          </p:cNvSpPr>
          <p:nvPr>
            <p:ph type="title"/>
          </p:nvPr>
        </p:nvSpPr>
        <p:spPr/>
        <p:txBody>
          <a:bodyPr/>
          <a:lstStyle/>
          <a:p>
            <a:r>
              <a:rPr lang="en-US" dirty="0"/>
              <a:t>The Wild Vine</a:t>
            </a:r>
          </a:p>
        </p:txBody>
      </p:sp>
      <p:sp>
        <p:nvSpPr>
          <p:cNvPr id="3" name="Text Placeholder 2">
            <a:extLst>
              <a:ext uri="{FF2B5EF4-FFF2-40B4-BE49-F238E27FC236}">
                <a16:creationId xmlns:a16="http://schemas.microsoft.com/office/drawing/2014/main" id="{5D551E09-3CED-30D7-64E6-D3E542BF1259}"/>
              </a:ext>
            </a:extLst>
          </p:cNvPr>
          <p:cNvSpPr>
            <a:spLocks noGrp="1"/>
          </p:cNvSpPr>
          <p:nvPr>
            <p:ph type="body" idx="1"/>
          </p:nvPr>
        </p:nvSpPr>
        <p:spPr/>
        <p:txBody>
          <a:bodyPr/>
          <a:lstStyle/>
          <a:p>
            <a:r>
              <a:rPr lang="en-US" sz="3200" dirty="0"/>
              <a:t>Vine Undressed – Naw-</a:t>
            </a:r>
            <a:r>
              <a:rPr lang="en-US" sz="3200" dirty="0" err="1"/>
              <a:t>zeer</a:t>
            </a:r>
            <a:r>
              <a:rPr lang="en-US" sz="3200" dirty="0"/>
              <a:t>’ H5139:Separate, i.e. consecrated </a:t>
            </a:r>
            <a:r>
              <a:rPr lang="en-US" sz="3200" dirty="0">
                <a:latin typeface="Arial Narrow" panose="020B0606020202030204" pitchFamily="34" charset="0"/>
              </a:rPr>
              <a:t>(</a:t>
            </a:r>
            <a:r>
              <a:rPr lang="en-US" sz="3200" dirty="0"/>
              <a:t>as prince, a Nazirite</a:t>
            </a:r>
            <a:r>
              <a:rPr lang="en-US" sz="3200" dirty="0">
                <a:latin typeface="Arial Narrow" panose="020B0606020202030204" pitchFamily="34" charset="0"/>
              </a:rPr>
              <a:t>);</a:t>
            </a:r>
            <a:r>
              <a:rPr lang="en-US" sz="3200" dirty="0">
                <a:latin typeface="+mn-lt"/>
              </a:rPr>
              <a:t> </a:t>
            </a:r>
            <a:r>
              <a:rPr lang="en-US" sz="3200" dirty="0"/>
              <a:t>hence </a:t>
            </a:r>
            <a:r>
              <a:rPr lang="en-US" sz="3200" dirty="0">
                <a:latin typeface="Arial Narrow" panose="020B0606020202030204" pitchFamily="34" charset="0"/>
              </a:rPr>
              <a:t>(</a:t>
            </a:r>
            <a:r>
              <a:rPr lang="en-US" sz="3200" dirty="0"/>
              <a:t>figuratively from the latter</a:t>
            </a:r>
            <a:r>
              <a:rPr lang="en-US" sz="3200" dirty="0">
                <a:latin typeface="Arial Narrow" panose="020B0606020202030204" pitchFamily="34" charset="0"/>
              </a:rPr>
              <a:t>)</a:t>
            </a:r>
            <a:r>
              <a:rPr lang="en-US" sz="3200" dirty="0"/>
              <a:t> an unpruned vine </a:t>
            </a:r>
            <a:r>
              <a:rPr lang="en-US" sz="3200" dirty="0">
                <a:latin typeface="Arial Narrow" panose="020B0606020202030204" pitchFamily="34" charset="0"/>
              </a:rPr>
              <a:t>(</a:t>
            </a:r>
            <a:r>
              <a:rPr lang="en-US" sz="3200" dirty="0"/>
              <a:t>like an unshorn Nazirite</a:t>
            </a:r>
            <a:r>
              <a:rPr lang="en-US" sz="3200" dirty="0">
                <a:latin typeface="Arial Narrow" panose="020B0606020202030204" pitchFamily="34" charset="0"/>
              </a:rPr>
              <a:t>)</a:t>
            </a:r>
            <a:endParaRPr lang="en-US" dirty="0">
              <a:solidFill>
                <a:srgbClr val="FFC000"/>
              </a:solidFill>
              <a:latin typeface="Arial Narrow" panose="020B0606020202030204" pitchFamily="34" charset="0"/>
            </a:endParaRPr>
          </a:p>
        </p:txBody>
      </p:sp>
    </p:spTree>
    <p:extLst>
      <p:ext uri="{BB962C8B-B14F-4D97-AF65-F5344CB8AC3E}">
        <p14:creationId xmlns:p14="http://schemas.microsoft.com/office/powerpoint/2010/main" val="2294084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5F9F8-A6CB-366A-59EA-3F06479BD682}"/>
              </a:ext>
            </a:extLst>
          </p:cNvPr>
          <p:cNvSpPr>
            <a:spLocks noGrp="1"/>
          </p:cNvSpPr>
          <p:nvPr>
            <p:ph type="title"/>
          </p:nvPr>
        </p:nvSpPr>
        <p:spPr/>
        <p:txBody>
          <a:bodyPr/>
          <a:lstStyle/>
          <a:p>
            <a:r>
              <a:rPr lang="en-US" dirty="0"/>
              <a:t>The Wild Hair</a:t>
            </a:r>
          </a:p>
        </p:txBody>
      </p:sp>
      <p:sp>
        <p:nvSpPr>
          <p:cNvPr id="3" name="Text Placeholder 2">
            <a:extLst>
              <a:ext uri="{FF2B5EF4-FFF2-40B4-BE49-F238E27FC236}">
                <a16:creationId xmlns:a16="http://schemas.microsoft.com/office/drawing/2014/main" id="{431019E2-887F-8C15-FE77-4A9A1FFE5766}"/>
              </a:ext>
            </a:extLst>
          </p:cNvPr>
          <p:cNvSpPr>
            <a:spLocks noGrp="1"/>
          </p:cNvSpPr>
          <p:nvPr>
            <p:ph type="body" idx="1"/>
          </p:nvPr>
        </p:nvSpPr>
        <p:spPr>
          <a:xfrm>
            <a:off x="831849" y="4589463"/>
            <a:ext cx="10734337" cy="1500187"/>
          </a:xfrm>
        </p:spPr>
        <p:txBody>
          <a:bodyPr/>
          <a:lstStyle/>
          <a:p>
            <a:r>
              <a:rPr lang="en-US" sz="3200" dirty="0"/>
              <a:t> …he shall be holy, and shall let the locks of the </a:t>
            </a:r>
            <a:r>
              <a:rPr lang="en-US" sz="3200" dirty="0">
                <a:latin typeface="Graphik Comp Semibold Trial" panose="01000201010000010001" pitchFamily="50" charset="0"/>
              </a:rPr>
              <a:t>hair of his head </a:t>
            </a:r>
            <a:r>
              <a:rPr lang="en-US" sz="3200" dirty="0"/>
              <a:t>grow </a:t>
            </a:r>
            <a:r>
              <a:rPr lang="en-US" dirty="0">
                <a:solidFill>
                  <a:srgbClr val="FFC000"/>
                </a:solidFill>
              </a:rPr>
              <a:t>Numbers 6</a:t>
            </a:r>
            <a:r>
              <a:rPr lang="en-US" dirty="0">
                <a:solidFill>
                  <a:srgbClr val="FFC000"/>
                </a:solidFill>
                <a:latin typeface="+mn-lt"/>
              </a:rPr>
              <a:t>:</a:t>
            </a:r>
            <a:r>
              <a:rPr lang="en-US" dirty="0">
                <a:solidFill>
                  <a:srgbClr val="FFC000"/>
                </a:solidFill>
              </a:rPr>
              <a:t>5</a:t>
            </a:r>
          </a:p>
        </p:txBody>
      </p:sp>
    </p:spTree>
    <p:extLst>
      <p:ext uri="{BB962C8B-B14F-4D97-AF65-F5344CB8AC3E}">
        <p14:creationId xmlns:p14="http://schemas.microsoft.com/office/powerpoint/2010/main" val="19116080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5F9F8-A6CB-366A-59EA-3F06479BD682}"/>
              </a:ext>
            </a:extLst>
          </p:cNvPr>
          <p:cNvSpPr>
            <a:spLocks noGrp="1"/>
          </p:cNvSpPr>
          <p:nvPr>
            <p:ph type="title"/>
          </p:nvPr>
        </p:nvSpPr>
        <p:spPr/>
        <p:txBody>
          <a:bodyPr/>
          <a:lstStyle/>
          <a:p>
            <a:r>
              <a:rPr lang="en-US" dirty="0"/>
              <a:t>The Wild Hair</a:t>
            </a:r>
          </a:p>
        </p:txBody>
      </p:sp>
      <p:sp>
        <p:nvSpPr>
          <p:cNvPr id="3" name="Text Placeholder 2">
            <a:extLst>
              <a:ext uri="{FF2B5EF4-FFF2-40B4-BE49-F238E27FC236}">
                <a16:creationId xmlns:a16="http://schemas.microsoft.com/office/drawing/2014/main" id="{431019E2-887F-8C15-FE77-4A9A1FFE5766}"/>
              </a:ext>
            </a:extLst>
          </p:cNvPr>
          <p:cNvSpPr>
            <a:spLocks noGrp="1"/>
          </p:cNvSpPr>
          <p:nvPr>
            <p:ph type="body" idx="1"/>
          </p:nvPr>
        </p:nvSpPr>
        <p:spPr>
          <a:xfrm>
            <a:off x="831849" y="4589463"/>
            <a:ext cx="10734337" cy="1500187"/>
          </a:xfrm>
        </p:spPr>
        <p:txBody>
          <a:bodyPr/>
          <a:lstStyle/>
          <a:p>
            <a:r>
              <a:rPr lang="en-US" sz="3200" dirty="0"/>
              <a:t>Hair – H8181</a:t>
            </a:r>
            <a:r>
              <a:rPr lang="en-US" sz="3200" dirty="0">
                <a:latin typeface="+mn-lt"/>
              </a:rPr>
              <a:t>:</a:t>
            </a:r>
            <a:r>
              <a:rPr lang="en-US" sz="3200" dirty="0"/>
              <a:t> From H8175 in the sense of disheveling. </a:t>
            </a:r>
            <a:r>
              <a:rPr lang="en-US" sz="3200" dirty="0">
                <a:solidFill>
                  <a:schemeClr val="bg1">
                    <a:lumMod val="50000"/>
                  </a:schemeClr>
                </a:solidFill>
              </a:rPr>
              <a:t>Tossed or bristling hair</a:t>
            </a:r>
            <a:endParaRPr lang="en-US" dirty="0">
              <a:solidFill>
                <a:schemeClr val="bg1">
                  <a:lumMod val="50000"/>
                </a:schemeClr>
              </a:solidFill>
            </a:endParaRPr>
          </a:p>
        </p:txBody>
      </p:sp>
    </p:spTree>
    <p:extLst>
      <p:ext uri="{BB962C8B-B14F-4D97-AF65-F5344CB8AC3E}">
        <p14:creationId xmlns:p14="http://schemas.microsoft.com/office/powerpoint/2010/main" val="2742207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5F9F8-A6CB-366A-59EA-3F06479BD682}"/>
              </a:ext>
            </a:extLst>
          </p:cNvPr>
          <p:cNvSpPr>
            <a:spLocks noGrp="1"/>
          </p:cNvSpPr>
          <p:nvPr>
            <p:ph type="title"/>
          </p:nvPr>
        </p:nvSpPr>
        <p:spPr/>
        <p:txBody>
          <a:bodyPr/>
          <a:lstStyle/>
          <a:p>
            <a:r>
              <a:rPr lang="en-US" dirty="0"/>
              <a:t>The Wild Hair</a:t>
            </a:r>
          </a:p>
        </p:txBody>
      </p:sp>
      <p:sp>
        <p:nvSpPr>
          <p:cNvPr id="3" name="Text Placeholder 2">
            <a:extLst>
              <a:ext uri="{FF2B5EF4-FFF2-40B4-BE49-F238E27FC236}">
                <a16:creationId xmlns:a16="http://schemas.microsoft.com/office/drawing/2014/main" id="{431019E2-887F-8C15-FE77-4A9A1FFE5766}"/>
              </a:ext>
            </a:extLst>
          </p:cNvPr>
          <p:cNvSpPr>
            <a:spLocks noGrp="1"/>
          </p:cNvSpPr>
          <p:nvPr>
            <p:ph type="body" idx="1"/>
          </p:nvPr>
        </p:nvSpPr>
        <p:spPr>
          <a:xfrm>
            <a:off x="831849" y="4589463"/>
            <a:ext cx="10734337" cy="1500187"/>
          </a:xfrm>
        </p:spPr>
        <p:txBody>
          <a:bodyPr/>
          <a:lstStyle/>
          <a:p>
            <a:r>
              <a:rPr lang="en-US" sz="3200" dirty="0"/>
              <a:t>H8175</a:t>
            </a:r>
            <a:r>
              <a:rPr lang="en-US" sz="3200" dirty="0">
                <a:latin typeface="+mn-lt"/>
              </a:rPr>
              <a:t>:</a:t>
            </a:r>
            <a:r>
              <a:rPr lang="en-US" sz="3200" dirty="0"/>
              <a:t> To be tempestuous</a:t>
            </a:r>
            <a:endParaRPr lang="en-US" dirty="0">
              <a:solidFill>
                <a:schemeClr val="bg1">
                  <a:lumMod val="50000"/>
                </a:schemeClr>
              </a:solidFill>
            </a:endParaRPr>
          </a:p>
        </p:txBody>
      </p:sp>
    </p:spTree>
    <p:extLst>
      <p:ext uri="{BB962C8B-B14F-4D97-AF65-F5344CB8AC3E}">
        <p14:creationId xmlns:p14="http://schemas.microsoft.com/office/powerpoint/2010/main" val="11253419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81A60617-946D-5FFD-B60D-2658AA54BB24}"/>
              </a:ext>
            </a:extLst>
          </p:cNvPr>
          <p:cNvCxnSpPr>
            <a:cxnSpLocks/>
          </p:cNvCxnSpPr>
          <p:nvPr/>
        </p:nvCxnSpPr>
        <p:spPr>
          <a:xfrm>
            <a:off x="6096000" y="3630444"/>
            <a:ext cx="0" cy="11847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3BFF8C0C-304D-A55A-54F1-E646D8C74C76}"/>
              </a:ext>
            </a:extLst>
          </p:cNvPr>
          <p:cNvSpPr/>
          <p:nvPr/>
        </p:nvSpPr>
        <p:spPr>
          <a:xfrm>
            <a:off x="2509736" y="4377444"/>
            <a:ext cx="7532451" cy="1666004"/>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Bold Trial" panose="020B0803030202060203" pitchFamily="34" charset="0"/>
              </a:rPr>
              <a:t>The Outgrowth of a Spiritual Mind</a:t>
            </a:r>
          </a:p>
        </p:txBody>
      </p:sp>
      <p:cxnSp>
        <p:nvCxnSpPr>
          <p:cNvPr id="8" name="Straight Connector 7">
            <a:extLst>
              <a:ext uri="{FF2B5EF4-FFF2-40B4-BE49-F238E27FC236}">
                <a16:creationId xmlns:a16="http://schemas.microsoft.com/office/drawing/2014/main" id="{7BC54C7E-8D21-F7FB-364F-8605FED4F99C}"/>
              </a:ext>
            </a:extLst>
          </p:cNvPr>
          <p:cNvCxnSpPr>
            <a:cxnSpLocks/>
          </p:cNvCxnSpPr>
          <p:nvPr/>
        </p:nvCxnSpPr>
        <p:spPr>
          <a:xfrm>
            <a:off x="6096000" y="2256818"/>
            <a:ext cx="0" cy="11847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B46395BD-B0F4-3BB3-0F2D-5163ED5F2A7C}"/>
              </a:ext>
            </a:extLst>
          </p:cNvPr>
          <p:cNvSpPr/>
          <p:nvPr/>
        </p:nvSpPr>
        <p:spPr>
          <a:xfrm>
            <a:off x="1956880" y="1442935"/>
            <a:ext cx="8278239" cy="992221"/>
          </a:xfrm>
          <a:prstGeom prst="round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Bold Trial" panose="020B0803030202060203" pitchFamily="34" charset="0"/>
              </a:rPr>
              <a:t>Undressed Vine – Unshorn Hair</a:t>
            </a:r>
          </a:p>
        </p:txBody>
      </p:sp>
      <p:sp>
        <p:nvSpPr>
          <p:cNvPr id="4" name="Rectangle: Rounded Corners 3">
            <a:extLst>
              <a:ext uri="{FF2B5EF4-FFF2-40B4-BE49-F238E27FC236}">
                <a16:creationId xmlns:a16="http://schemas.microsoft.com/office/drawing/2014/main" id="{3CF391F8-E201-05AD-03FF-CAE7F4CE4419}"/>
              </a:ext>
            </a:extLst>
          </p:cNvPr>
          <p:cNvSpPr/>
          <p:nvPr/>
        </p:nvSpPr>
        <p:spPr>
          <a:xfrm>
            <a:off x="3399817" y="2914243"/>
            <a:ext cx="5392366" cy="992221"/>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Bold Trial" panose="020B0803030202060203" pitchFamily="34" charset="0"/>
              </a:rPr>
              <a:t>Spiritual Thoughts</a:t>
            </a:r>
          </a:p>
        </p:txBody>
      </p:sp>
    </p:spTree>
    <p:extLst>
      <p:ext uri="{BB962C8B-B14F-4D97-AF65-F5344CB8AC3E}">
        <p14:creationId xmlns:p14="http://schemas.microsoft.com/office/powerpoint/2010/main" val="3559647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5F122642-66E4-E993-2710-F36969F26E7B}"/>
              </a:ext>
            </a:extLst>
          </p:cNvPr>
          <p:cNvCxnSpPr>
            <a:cxnSpLocks/>
          </p:cNvCxnSpPr>
          <p:nvPr/>
        </p:nvCxnSpPr>
        <p:spPr>
          <a:xfrm flipH="1">
            <a:off x="3210128" y="1202987"/>
            <a:ext cx="2739957" cy="1775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BC54C7E-8D21-F7FB-364F-8605FED4F99C}"/>
              </a:ext>
            </a:extLst>
          </p:cNvPr>
          <p:cNvCxnSpPr>
            <a:cxnSpLocks/>
          </p:cNvCxnSpPr>
          <p:nvPr/>
        </p:nvCxnSpPr>
        <p:spPr>
          <a:xfrm>
            <a:off x="5950085" y="1202987"/>
            <a:ext cx="2785353" cy="186608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744D426-4C55-2110-6082-C8443459B5BE}"/>
              </a:ext>
            </a:extLst>
          </p:cNvPr>
          <p:cNvCxnSpPr>
            <a:cxnSpLocks/>
          </p:cNvCxnSpPr>
          <p:nvPr/>
        </p:nvCxnSpPr>
        <p:spPr>
          <a:xfrm flipH="1">
            <a:off x="3411165" y="3127443"/>
            <a:ext cx="1" cy="168937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1A1DA4D-A995-60BD-4EB0-7DD45E5288E4}"/>
              </a:ext>
            </a:extLst>
          </p:cNvPr>
          <p:cNvCxnSpPr>
            <a:cxnSpLocks/>
          </p:cNvCxnSpPr>
          <p:nvPr/>
        </p:nvCxnSpPr>
        <p:spPr>
          <a:xfrm flipH="1">
            <a:off x="8790563" y="3069076"/>
            <a:ext cx="1" cy="168937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B46395BD-B0F4-3BB3-0F2D-5163ED5F2A7C}"/>
              </a:ext>
            </a:extLst>
          </p:cNvPr>
          <p:cNvSpPr/>
          <p:nvPr/>
        </p:nvSpPr>
        <p:spPr>
          <a:xfrm>
            <a:off x="3988340" y="690664"/>
            <a:ext cx="4066162" cy="992221"/>
          </a:xfrm>
          <a:prstGeom prst="round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Regular Trial" panose="020B0503030202060203" pitchFamily="34" charset="0"/>
              </a:rPr>
              <a:t>The Vineyard</a:t>
            </a:r>
          </a:p>
        </p:txBody>
      </p:sp>
      <p:sp>
        <p:nvSpPr>
          <p:cNvPr id="3" name="Rectangle: Rounded Corners 2">
            <a:extLst>
              <a:ext uri="{FF2B5EF4-FFF2-40B4-BE49-F238E27FC236}">
                <a16:creationId xmlns:a16="http://schemas.microsoft.com/office/drawing/2014/main" id="{044EAD6E-C0F2-CF65-FEE4-F1AF80A9348D}"/>
              </a:ext>
            </a:extLst>
          </p:cNvPr>
          <p:cNvSpPr/>
          <p:nvPr/>
        </p:nvSpPr>
        <p:spPr>
          <a:xfrm>
            <a:off x="1378085" y="2572966"/>
            <a:ext cx="4066162" cy="992221"/>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Regular Trial" panose="020B0503030202060203" pitchFamily="34" charset="0"/>
              </a:rPr>
              <a:t>Promised land</a:t>
            </a:r>
          </a:p>
        </p:txBody>
      </p:sp>
      <p:sp>
        <p:nvSpPr>
          <p:cNvPr id="4" name="Rectangle: Rounded Corners 3">
            <a:extLst>
              <a:ext uri="{FF2B5EF4-FFF2-40B4-BE49-F238E27FC236}">
                <a16:creationId xmlns:a16="http://schemas.microsoft.com/office/drawing/2014/main" id="{3CF391F8-E201-05AD-03FF-CAE7F4CE4419}"/>
              </a:ext>
            </a:extLst>
          </p:cNvPr>
          <p:cNvSpPr/>
          <p:nvPr/>
        </p:nvSpPr>
        <p:spPr>
          <a:xfrm>
            <a:off x="6747755" y="2559994"/>
            <a:ext cx="4066162" cy="992221"/>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Regular Trial" panose="020B0503030202060203" pitchFamily="34" charset="0"/>
              </a:rPr>
              <a:t>Nazarite</a:t>
            </a:r>
          </a:p>
        </p:txBody>
      </p:sp>
      <p:sp>
        <p:nvSpPr>
          <p:cNvPr id="5" name="Rectangle: Rounded Corners 4">
            <a:extLst>
              <a:ext uri="{FF2B5EF4-FFF2-40B4-BE49-F238E27FC236}">
                <a16:creationId xmlns:a16="http://schemas.microsoft.com/office/drawing/2014/main" id="{FA795A91-A65D-0C4B-D908-4A179A3A74BF}"/>
              </a:ext>
            </a:extLst>
          </p:cNvPr>
          <p:cNvSpPr/>
          <p:nvPr/>
        </p:nvSpPr>
        <p:spPr>
          <a:xfrm>
            <a:off x="1378085" y="4379068"/>
            <a:ext cx="4066162" cy="992221"/>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Graphik Bold Trial" panose="020B0803030202060203" pitchFamily="34" charset="0"/>
              </a:rPr>
              <a:t>YAHWEH’s Heritage</a:t>
            </a:r>
          </a:p>
        </p:txBody>
      </p:sp>
      <p:sp>
        <p:nvSpPr>
          <p:cNvPr id="6" name="Rectangle: Rounded Corners 5">
            <a:extLst>
              <a:ext uri="{FF2B5EF4-FFF2-40B4-BE49-F238E27FC236}">
                <a16:creationId xmlns:a16="http://schemas.microsoft.com/office/drawing/2014/main" id="{4AA15C3B-6AAD-1E1E-CE45-67BBB7EDDE7C}"/>
              </a:ext>
            </a:extLst>
          </p:cNvPr>
          <p:cNvSpPr/>
          <p:nvPr/>
        </p:nvSpPr>
        <p:spPr>
          <a:xfrm>
            <a:off x="6718569" y="4379068"/>
            <a:ext cx="4066162" cy="992221"/>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Graphik Bold Trial" panose="020B0803030202060203" pitchFamily="34" charset="0"/>
              </a:rPr>
              <a:t>YAHWEH’s Heritage</a:t>
            </a:r>
          </a:p>
        </p:txBody>
      </p:sp>
    </p:spTree>
    <p:extLst>
      <p:ext uri="{BB962C8B-B14F-4D97-AF65-F5344CB8AC3E}">
        <p14:creationId xmlns:p14="http://schemas.microsoft.com/office/powerpoint/2010/main" val="124026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ion in the wild&#10;&#10;Description automatically generated">
            <a:extLst>
              <a:ext uri="{FF2B5EF4-FFF2-40B4-BE49-F238E27FC236}">
                <a16:creationId xmlns:a16="http://schemas.microsoft.com/office/drawing/2014/main" id="{CCEA0785-E3CE-23D6-2A83-8B5078B13B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3955"/>
            <a:ext cx="12503982" cy="7939379"/>
          </a:xfrm>
          <a:prstGeom prst="rect">
            <a:avLst/>
          </a:prstGeom>
        </p:spPr>
      </p:pic>
    </p:spTree>
    <p:extLst>
      <p:ext uri="{BB962C8B-B14F-4D97-AF65-F5344CB8AC3E}">
        <p14:creationId xmlns:p14="http://schemas.microsoft.com/office/powerpoint/2010/main" val="31558903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ion walking in the fog&#10;&#10;Description automatically generated">
            <a:extLst>
              <a:ext uri="{FF2B5EF4-FFF2-40B4-BE49-F238E27FC236}">
                <a16:creationId xmlns:a16="http://schemas.microsoft.com/office/drawing/2014/main" id="{25D7D6A0-494A-1991-E0B1-83F0D87980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12" y="-250492"/>
            <a:ext cx="12261811" cy="8178532"/>
          </a:xfrm>
          <a:prstGeom prst="rect">
            <a:avLst/>
          </a:prstGeom>
        </p:spPr>
      </p:pic>
    </p:spTree>
    <p:extLst>
      <p:ext uri="{BB962C8B-B14F-4D97-AF65-F5344CB8AC3E}">
        <p14:creationId xmlns:p14="http://schemas.microsoft.com/office/powerpoint/2010/main" val="5673001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5F122642-66E4-E993-2710-F36969F26E7B}"/>
              </a:ext>
            </a:extLst>
          </p:cNvPr>
          <p:cNvCxnSpPr>
            <a:cxnSpLocks/>
          </p:cNvCxnSpPr>
          <p:nvPr/>
        </p:nvCxnSpPr>
        <p:spPr>
          <a:xfrm flipH="1">
            <a:off x="3210128" y="1202987"/>
            <a:ext cx="2739957" cy="1775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BC54C7E-8D21-F7FB-364F-8605FED4F99C}"/>
              </a:ext>
            </a:extLst>
          </p:cNvPr>
          <p:cNvCxnSpPr>
            <a:cxnSpLocks/>
          </p:cNvCxnSpPr>
          <p:nvPr/>
        </p:nvCxnSpPr>
        <p:spPr>
          <a:xfrm>
            <a:off x="5950085" y="1202987"/>
            <a:ext cx="2785353" cy="186608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744D426-4C55-2110-6082-C8443459B5BE}"/>
              </a:ext>
            </a:extLst>
          </p:cNvPr>
          <p:cNvCxnSpPr>
            <a:cxnSpLocks/>
          </p:cNvCxnSpPr>
          <p:nvPr/>
        </p:nvCxnSpPr>
        <p:spPr>
          <a:xfrm flipH="1">
            <a:off x="3411166" y="3127443"/>
            <a:ext cx="1" cy="168937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1A1DA4D-A995-60BD-4EB0-7DD45E5288E4}"/>
              </a:ext>
            </a:extLst>
          </p:cNvPr>
          <p:cNvCxnSpPr>
            <a:cxnSpLocks/>
          </p:cNvCxnSpPr>
          <p:nvPr/>
        </p:nvCxnSpPr>
        <p:spPr>
          <a:xfrm flipH="1">
            <a:off x="8780835" y="3069076"/>
            <a:ext cx="1" cy="168937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B46395BD-B0F4-3BB3-0F2D-5163ED5F2A7C}"/>
              </a:ext>
            </a:extLst>
          </p:cNvPr>
          <p:cNvSpPr/>
          <p:nvPr/>
        </p:nvSpPr>
        <p:spPr>
          <a:xfrm>
            <a:off x="3988340" y="690664"/>
            <a:ext cx="4066162" cy="992221"/>
          </a:xfrm>
          <a:prstGeom prst="round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Regular Trial" panose="020B0503030202060203" pitchFamily="34" charset="0"/>
              </a:rPr>
              <a:t>The Young Lion</a:t>
            </a:r>
          </a:p>
        </p:txBody>
      </p:sp>
      <p:sp>
        <p:nvSpPr>
          <p:cNvPr id="3" name="Rectangle: Rounded Corners 2">
            <a:extLst>
              <a:ext uri="{FF2B5EF4-FFF2-40B4-BE49-F238E27FC236}">
                <a16:creationId xmlns:a16="http://schemas.microsoft.com/office/drawing/2014/main" id="{044EAD6E-C0F2-CF65-FEE4-F1AF80A9348D}"/>
              </a:ext>
            </a:extLst>
          </p:cNvPr>
          <p:cNvSpPr/>
          <p:nvPr/>
        </p:nvSpPr>
        <p:spPr>
          <a:xfrm>
            <a:off x="1378085" y="2572966"/>
            <a:ext cx="4066162" cy="992221"/>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Regular Trial" panose="020B0503030202060203" pitchFamily="34" charset="0"/>
              </a:rPr>
              <a:t>Territory</a:t>
            </a:r>
          </a:p>
        </p:txBody>
      </p:sp>
      <p:sp>
        <p:nvSpPr>
          <p:cNvPr id="4" name="Rectangle: Rounded Corners 3">
            <a:extLst>
              <a:ext uri="{FF2B5EF4-FFF2-40B4-BE49-F238E27FC236}">
                <a16:creationId xmlns:a16="http://schemas.microsoft.com/office/drawing/2014/main" id="{3CF391F8-E201-05AD-03FF-CAE7F4CE4419}"/>
              </a:ext>
            </a:extLst>
          </p:cNvPr>
          <p:cNvSpPr/>
          <p:nvPr/>
        </p:nvSpPr>
        <p:spPr>
          <a:xfrm>
            <a:off x="6747755" y="2540541"/>
            <a:ext cx="4066162" cy="992221"/>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Regular Trial" panose="020B0503030202060203" pitchFamily="34" charset="0"/>
              </a:rPr>
              <a:t>Mate</a:t>
            </a:r>
          </a:p>
        </p:txBody>
      </p:sp>
      <p:sp>
        <p:nvSpPr>
          <p:cNvPr id="5" name="Rectangle: Rounded Corners 4">
            <a:extLst>
              <a:ext uri="{FF2B5EF4-FFF2-40B4-BE49-F238E27FC236}">
                <a16:creationId xmlns:a16="http://schemas.microsoft.com/office/drawing/2014/main" id="{FA795A91-A65D-0C4B-D908-4A179A3A74BF}"/>
              </a:ext>
            </a:extLst>
          </p:cNvPr>
          <p:cNvSpPr/>
          <p:nvPr/>
        </p:nvSpPr>
        <p:spPr>
          <a:xfrm>
            <a:off x="1378085" y="4379068"/>
            <a:ext cx="4066162" cy="992221"/>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Bold Trial" panose="020B0803030202060203" pitchFamily="34" charset="0"/>
              </a:rPr>
              <a:t>The vineyard</a:t>
            </a:r>
          </a:p>
        </p:txBody>
      </p:sp>
      <p:sp>
        <p:nvSpPr>
          <p:cNvPr id="6" name="Rectangle: Rounded Corners 5">
            <a:extLst>
              <a:ext uri="{FF2B5EF4-FFF2-40B4-BE49-F238E27FC236}">
                <a16:creationId xmlns:a16="http://schemas.microsoft.com/office/drawing/2014/main" id="{4AA15C3B-6AAD-1E1E-CE45-67BBB7EDDE7C}"/>
              </a:ext>
            </a:extLst>
          </p:cNvPr>
          <p:cNvSpPr/>
          <p:nvPr/>
        </p:nvSpPr>
        <p:spPr>
          <a:xfrm>
            <a:off x="6702357" y="4374205"/>
            <a:ext cx="4066162" cy="992221"/>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Bold Trial" panose="020B0803030202060203" pitchFamily="34" charset="0"/>
              </a:rPr>
              <a:t>The woman</a:t>
            </a:r>
          </a:p>
        </p:txBody>
      </p:sp>
    </p:spTree>
    <p:extLst>
      <p:ext uri="{BB962C8B-B14F-4D97-AF65-F5344CB8AC3E}">
        <p14:creationId xmlns:p14="http://schemas.microsoft.com/office/powerpoint/2010/main" val="401847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39C62-7E94-BFCA-8497-27C2B722D9F4}"/>
              </a:ext>
            </a:extLst>
          </p:cNvPr>
          <p:cNvSpPr>
            <a:spLocks noGrp="1"/>
          </p:cNvSpPr>
          <p:nvPr>
            <p:ph type="title"/>
          </p:nvPr>
        </p:nvSpPr>
        <p:spPr/>
        <p:txBody>
          <a:bodyPr/>
          <a:lstStyle/>
          <a:p>
            <a:r>
              <a:rPr lang="en-US" dirty="0"/>
              <a:t>The Young Lion</a:t>
            </a:r>
          </a:p>
        </p:txBody>
      </p:sp>
      <p:sp>
        <p:nvSpPr>
          <p:cNvPr id="3" name="Text Placeholder 2">
            <a:extLst>
              <a:ext uri="{FF2B5EF4-FFF2-40B4-BE49-F238E27FC236}">
                <a16:creationId xmlns:a16="http://schemas.microsoft.com/office/drawing/2014/main" id="{E610787C-8DC2-69DD-F949-1333F3DE965A}"/>
              </a:ext>
            </a:extLst>
          </p:cNvPr>
          <p:cNvSpPr>
            <a:spLocks noGrp="1"/>
          </p:cNvSpPr>
          <p:nvPr>
            <p:ph type="body" idx="1"/>
          </p:nvPr>
        </p:nvSpPr>
        <p:spPr/>
        <p:txBody>
          <a:bodyPr>
            <a:normAutofit fontScale="92500" lnSpcReduction="20000"/>
          </a:bodyPr>
          <a:lstStyle/>
          <a:p>
            <a:r>
              <a:rPr lang="en-US" sz="4300" dirty="0"/>
              <a:t>Be sober, be vigilant</a:t>
            </a:r>
            <a:r>
              <a:rPr lang="en-US" sz="4300" dirty="0">
                <a:latin typeface="+mn-lt"/>
              </a:rPr>
              <a:t>; </a:t>
            </a:r>
            <a:r>
              <a:rPr lang="en-US" sz="4300" dirty="0"/>
              <a:t>because your adversary the devil, as a roaring lion, walketh about, seeking whom he may devour </a:t>
            </a:r>
            <a:r>
              <a:rPr lang="en-US" dirty="0">
                <a:solidFill>
                  <a:srgbClr val="FFC000"/>
                </a:solidFill>
              </a:rPr>
              <a:t>1 Peter 5</a:t>
            </a:r>
            <a:r>
              <a:rPr lang="en-US" dirty="0">
                <a:solidFill>
                  <a:srgbClr val="FFC000"/>
                </a:solidFill>
                <a:latin typeface="+mn-lt"/>
              </a:rPr>
              <a:t>:</a:t>
            </a:r>
            <a:r>
              <a:rPr lang="en-US" dirty="0">
                <a:solidFill>
                  <a:srgbClr val="FFC000"/>
                </a:solidFill>
              </a:rPr>
              <a:t>8</a:t>
            </a:r>
          </a:p>
        </p:txBody>
      </p:sp>
    </p:spTree>
    <p:extLst>
      <p:ext uri="{BB962C8B-B14F-4D97-AF65-F5344CB8AC3E}">
        <p14:creationId xmlns:p14="http://schemas.microsoft.com/office/powerpoint/2010/main" val="387554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81A60617-946D-5FFD-B60D-2658AA54BB24}"/>
              </a:ext>
            </a:extLst>
          </p:cNvPr>
          <p:cNvCxnSpPr>
            <a:cxnSpLocks/>
          </p:cNvCxnSpPr>
          <p:nvPr/>
        </p:nvCxnSpPr>
        <p:spPr>
          <a:xfrm>
            <a:off x="6096000" y="3630444"/>
            <a:ext cx="0" cy="11847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3BFF8C0C-304D-A55A-54F1-E646D8C74C76}"/>
              </a:ext>
            </a:extLst>
          </p:cNvPr>
          <p:cNvSpPr/>
          <p:nvPr/>
        </p:nvSpPr>
        <p:spPr>
          <a:xfrm>
            <a:off x="4062919" y="4377444"/>
            <a:ext cx="4066162" cy="1571411"/>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Bold Trial" panose="020B0803030202060203" pitchFamily="34" charset="0"/>
              </a:rPr>
              <a:t>SIN IN THE FLESH</a:t>
            </a:r>
          </a:p>
        </p:txBody>
      </p:sp>
      <p:cxnSp>
        <p:nvCxnSpPr>
          <p:cNvPr id="8" name="Straight Connector 7">
            <a:extLst>
              <a:ext uri="{FF2B5EF4-FFF2-40B4-BE49-F238E27FC236}">
                <a16:creationId xmlns:a16="http://schemas.microsoft.com/office/drawing/2014/main" id="{7BC54C7E-8D21-F7FB-364F-8605FED4F99C}"/>
              </a:ext>
            </a:extLst>
          </p:cNvPr>
          <p:cNvCxnSpPr>
            <a:cxnSpLocks/>
          </p:cNvCxnSpPr>
          <p:nvPr/>
        </p:nvCxnSpPr>
        <p:spPr>
          <a:xfrm>
            <a:off x="6096000" y="2256818"/>
            <a:ext cx="0" cy="11847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B46395BD-B0F4-3BB3-0F2D-5163ED5F2A7C}"/>
              </a:ext>
            </a:extLst>
          </p:cNvPr>
          <p:cNvSpPr/>
          <p:nvPr/>
        </p:nvSpPr>
        <p:spPr>
          <a:xfrm>
            <a:off x="4062919" y="1571828"/>
            <a:ext cx="4066162" cy="992221"/>
          </a:xfrm>
          <a:prstGeom prst="round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Regular Trial" panose="020B0503030202060203" pitchFamily="34" charset="0"/>
              </a:rPr>
              <a:t>The Young Lion</a:t>
            </a:r>
          </a:p>
        </p:txBody>
      </p:sp>
      <p:sp>
        <p:nvSpPr>
          <p:cNvPr id="4" name="Rectangle: Rounded Corners 3">
            <a:extLst>
              <a:ext uri="{FF2B5EF4-FFF2-40B4-BE49-F238E27FC236}">
                <a16:creationId xmlns:a16="http://schemas.microsoft.com/office/drawing/2014/main" id="{3CF391F8-E201-05AD-03FF-CAE7F4CE4419}"/>
              </a:ext>
            </a:extLst>
          </p:cNvPr>
          <p:cNvSpPr/>
          <p:nvPr/>
        </p:nvSpPr>
        <p:spPr>
          <a:xfrm>
            <a:off x="4062919" y="2945454"/>
            <a:ext cx="4066162" cy="992221"/>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Bold Trial" panose="020B0803030202060203" pitchFamily="34" charset="0"/>
              </a:rPr>
              <a:t>The Adversary</a:t>
            </a:r>
          </a:p>
        </p:txBody>
      </p:sp>
    </p:spTree>
    <p:extLst>
      <p:ext uri="{BB962C8B-B14F-4D97-AF65-F5344CB8AC3E}">
        <p14:creationId xmlns:p14="http://schemas.microsoft.com/office/powerpoint/2010/main" val="280056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5F122642-66E4-E993-2710-F36969F26E7B}"/>
              </a:ext>
            </a:extLst>
          </p:cNvPr>
          <p:cNvCxnSpPr>
            <a:cxnSpLocks/>
          </p:cNvCxnSpPr>
          <p:nvPr/>
        </p:nvCxnSpPr>
        <p:spPr>
          <a:xfrm flipH="1">
            <a:off x="3200400" y="2031459"/>
            <a:ext cx="2739957" cy="1775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BC54C7E-8D21-F7FB-364F-8605FED4F99C}"/>
              </a:ext>
            </a:extLst>
          </p:cNvPr>
          <p:cNvCxnSpPr>
            <a:cxnSpLocks/>
          </p:cNvCxnSpPr>
          <p:nvPr/>
        </p:nvCxnSpPr>
        <p:spPr>
          <a:xfrm>
            <a:off x="5940357" y="2031459"/>
            <a:ext cx="2785353" cy="186608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B46395BD-B0F4-3BB3-0F2D-5163ED5F2A7C}"/>
              </a:ext>
            </a:extLst>
          </p:cNvPr>
          <p:cNvSpPr/>
          <p:nvPr/>
        </p:nvSpPr>
        <p:spPr>
          <a:xfrm>
            <a:off x="2511357" y="1258112"/>
            <a:ext cx="6858000" cy="1527242"/>
          </a:xfrm>
          <a:prstGeom prst="round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Black Trial" panose="020B0A03030202060203" pitchFamily="34" charset="0"/>
              </a:rPr>
              <a:t>Adversary in the Heritage of YAHWEH</a:t>
            </a:r>
          </a:p>
        </p:txBody>
      </p:sp>
      <p:sp>
        <p:nvSpPr>
          <p:cNvPr id="3" name="Rectangle: Rounded Corners 2">
            <a:extLst>
              <a:ext uri="{FF2B5EF4-FFF2-40B4-BE49-F238E27FC236}">
                <a16:creationId xmlns:a16="http://schemas.microsoft.com/office/drawing/2014/main" id="{044EAD6E-C0F2-CF65-FEE4-F1AF80A9348D}"/>
              </a:ext>
            </a:extLst>
          </p:cNvPr>
          <p:cNvSpPr/>
          <p:nvPr/>
        </p:nvSpPr>
        <p:spPr>
          <a:xfrm>
            <a:off x="1368356" y="3401438"/>
            <a:ext cx="4325555" cy="1656944"/>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bg1"/>
                </a:solidFill>
                <a:latin typeface="Graphik Regular Trial" panose="020B0503030202060203" pitchFamily="34" charset="0"/>
              </a:rPr>
              <a:t>Philistines in the land of Promise</a:t>
            </a:r>
          </a:p>
        </p:txBody>
      </p:sp>
      <p:sp>
        <p:nvSpPr>
          <p:cNvPr id="4" name="Rectangle: Rounded Corners 3">
            <a:extLst>
              <a:ext uri="{FF2B5EF4-FFF2-40B4-BE49-F238E27FC236}">
                <a16:creationId xmlns:a16="http://schemas.microsoft.com/office/drawing/2014/main" id="{3CF391F8-E201-05AD-03FF-CAE7F4CE4419}"/>
              </a:ext>
            </a:extLst>
          </p:cNvPr>
          <p:cNvSpPr/>
          <p:nvPr/>
        </p:nvSpPr>
        <p:spPr>
          <a:xfrm>
            <a:off x="6446195" y="3429000"/>
            <a:ext cx="4357993" cy="1656944"/>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Graphik Regular Trial" panose="020B0503030202060203" pitchFamily="34" charset="0"/>
              </a:rPr>
              <a:t>Temptation in the mind of the Nazarite</a:t>
            </a:r>
          </a:p>
        </p:txBody>
      </p:sp>
    </p:spTree>
    <p:extLst>
      <p:ext uri="{BB962C8B-B14F-4D97-AF65-F5344CB8AC3E}">
        <p14:creationId xmlns:p14="http://schemas.microsoft.com/office/powerpoint/2010/main" val="1359407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06F759F-EC14-7E9D-FE1B-961D983685DA}"/>
              </a:ext>
            </a:extLst>
          </p:cNvPr>
          <p:cNvSpPr/>
          <p:nvPr/>
        </p:nvSpPr>
        <p:spPr>
          <a:xfrm>
            <a:off x="1309607" y="348712"/>
            <a:ext cx="2433234" cy="5005952"/>
          </a:xfrm>
          <a:custGeom>
            <a:avLst/>
            <a:gdLst>
              <a:gd name="connsiteX0" fmla="*/ 0 w 2433234"/>
              <a:gd name="connsiteY0" fmla="*/ 5005952 h 5005952"/>
              <a:gd name="connsiteX1" fmla="*/ 395207 w 2433234"/>
              <a:gd name="connsiteY1" fmla="*/ 4734732 h 5005952"/>
              <a:gd name="connsiteX2" fmla="*/ 836908 w 2433234"/>
              <a:gd name="connsiteY2" fmla="*/ 4207790 h 5005952"/>
              <a:gd name="connsiteX3" fmla="*/ 1108129 w 2433234"/>
              <a:gd name="connsiteY3" fmla="*/ 3657600 h 5005952"/>
              <a:gd name="connsiteX4" fmla="*/ 1456840 w 2433234"/>
              <a:gd name="connsiteY4" fmla="*/ 2712203 h 5005952"/>
              <a:gd name="connsiteX5" fmla="*/ 1549830 w 2433234"/>
              <a:gd name="connsiteY5" fmla="*/ 2216257 h 5005952"/>
              <a:gd name="connsiteX6" fmla="*/ 1588576 w 2433234"/>
              <a:gd name="connsiteY6" fmla="*/ 1743559 h 5005952"/>
              <a:gd name="connsiteX7" fmla="*/ 1635071 w 2433234"/>
              <a:gd name="connsiteY7" fmla="*/ 1580827 h 5005952"/>
              <a:gd name="connsiteX8" fmla="*/ 1728061 w 2433234"/>
              <a:gd name="connsiteY8" fmla="*/ 1720312 h 5005952"/>
              <a:gd name="connsiteX9" fmla="*/ 1929539 w 2433234"/>
              <a:gd name="connsiteY9" fmla="*/ 1053885 h 5005952"/>
              <a:gd name="connsiteX10" fmla="*/ 2084522 w 2433234"/>
              <a:gd name="connsiteY10" fmla="*/ 891152 h 5005952"/>
              <a:gd name="connsiteX11" fmla="*/ 2107769 w 2433234"/>
              <a:gd name="connsiteY11" fmla="*/ 619932 h 5005952"/>
              <a:gd name="connsiteX12" fmla="*/ 2293749 w 2433234"/>
              <a:gd name="connsiteY12" fmla="*/ 294468 h 5005952"/>
              <a:gd name="connsiteX13" fmla="*/ 2433234 w 2433234"/>
              <a:gd name="connsiteY13" fmla="*/ 7749 h 5005952"/>
              <a:gd name="connsiteX14" fmla="*/ 7749 w 2433234"/>
              <a:gd name="connsiteY14" fmla="*/ 0 h 5005952"/>
              <a:gd name="connsiteX15" fmla="*/ 0 w 2433234"/>
              <a:gd name="connsiteY15" fmla="*/ 5005952 h 5005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33234" h="5005952">
                <a:moveTo>
                  <a:pt x="0" y="5005952"/>
                </a:moveTo>
                <a:lnTo>
                  <a:pt x="395207" y="4734732"/>
                </a:lnTo>
                <a:lnTo>
                  <a:pt x="836908" y="4207790"/>
                </a:lnTo>
                <a:lnTo>
                  <a:pt x="1108129" y="3657600"/>
                </a:lnTo>
                <a:lnTo>
                  <a:pt x="1456840" y="2712203"/>
                </a:lnTo>
                <a:lnTo>
                  <a:pt x="1549830" y="2216257"/>
                </a:lnTo>
                <a:lnTo>
                  <a:pt x="1588576" y="1743559"/>
                </a:lnTo>
                <a:lnTo>
                  <a:pt x="1635071" y="1580827"/>
                </a:lnTo>
                <a:lnTo>
                  <a:pt x="1728061" y="1720312"/>
                </a:lnTo>
                <a:lnTo>
                  <a:pt x="1929539" y="1053885"/>
                </a:lnTo>
                <a:lnTo>
                  <a:pt x="2084522" y="891152"/>
                </a:lnTo>
                <a:lnTo>
                  <a:pt x="2107769" y="619932"/>
                </a:lnTo>
                <a:lnTo>
                  <a:pt x="2293749" y="294468"/>
                </a:lnTo>
                <a:lnTo>
                  <a:pt x="2433234" y="7749"/>
                </a:lnTo>
                <a:lnTo>
                  <a:pt x="7749" y="0"/>
                </a:lnTo>
                <a:lnTo>
                  <a:pt x="0" y="5005952"/>
                </a:lnTo>
                <a:close/>
              </a:path>
            </a:pathLst>
          </a:cu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A0447082-A430-EA11-0EC9-BD09059C9672}"/>
              </a:ext>
            </a:extLst>
          </p:cNvPr>
          <p:cNvSpPr/>
          <p:nvPr/>
        </p:nvSpPr>
        <p:spPr>
          <a:xfrm>
            <a:off x="1294108" y="340963"/>
            <a:ext cx="4192292" cy="6176074"/>
          </a:xfrm>
          <a:custGeom>
            <a:avLst/>
            <a:gdLst>
              <a:gd name="connsiteX0" fmla="*/ 0 w 4192292"/>
              <a:gd name="connsiteY0" fmla="*/ 5021451 h 6176074"/>
              <a:gd name="connsiteX1" fmla="*/ 805912 w 4192292"/>
              <a:gd name="connsiteY1" fmla="*/ 4308529 h 6176074"/>
              <a:gd name="connsiteX2" fmla="*/ 1356102 w 4192292"/>
              <a:gd name="connsiteY2" fmla="*/ 3060915 h 6176074"/>
              <a:gd name="connsiteX3" fmla="*/ 1573078 w 4192292"/>
              <a:gd name="connsiteY3" fmla="*/ 2293749 h 6176074"/>
              <a:gd name="connsiteX4" fmla="*/ 1666068 w 4192292"/>
              <a:gd name="connsiteY4" fmla="*/ 1596325 h 6176074"/>
              <a:gd name="connsiteX5" fmla="*/ 1759058 w 4192292"/>
              <a:gd name="connsiteY5" fmla="*/ 1735810 h 6176074"/>
              <a:gd name="connsiteX6" fmla="*/ 1960536 w 4192292"/>
              <a:gd name="connsiteY6" fmla="*/ 1015139 h 6176074"/>
              <a:gd name="connsiteX7" fmla="*/ 2138767 w 4192292"/>
              <a:gd name="connsiteY7" fmla="*/ 790413 h 6176074"/>
              <a:gd name="connsiteX8" fmla="*/ 2169763 w 4192292"/>
              <a:gd name="connsiteY8" fmla="*/ 480447 h 6176074"/>
              <a:gd name="connsiteX9" fmla="*/ 2394489 w 4192292"/>
              <a:gd name="connsiteY9" fmla="*/ 193729 h 6176074"/>
              <a:gd name="connsiteX10" fmla="*/ 2417736 w 4192292"/>
              <a:gd name="connsiteY10" fmla="*/ 0 h 6176074"/>
              <a:gd name="connsiteX11" fmla="*/ 4192292 w 4192292"/>
              <a:gd name="connsiteY11" fmla="*/ 0 h 6176074"/>
              <a:gd name="connsiteX12" fmla="*/ 4161295 w 4192292"/>
              <a:gd name="connsiteY12" fmla="*/ 6176074 h 6176074"/>
              <a:gd name="connsiteX13" fmla="*/ 15499 w 4192292"/>
              <a:gd name="connsiteY13" fmla="*/ 6176074 h 6176074"/>
              <a:gd name="connsiteX14" fmla="*/ 0 w 4192292"/>
              <a:gd name="connsiteY14" fmla="*/ 5021451 h 6176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92292" h="6176074">
                <a:moveTo>
                  <a:pt x="0" y="5021451"/>
                </a:moveTo>
                <a:lnTo>
                  <a:pt x="805912" y="4308529"/>
                </a:lnTo>
                <a:lnTo>
                  <a:pt x="1356102" y="3060915"/>
                </a:lnTo>
                <a:lnTo>
                  <a:pt x="1573078" y="2293749"/>
                </a:lnTo>
                <a:lnTo>
                  <a:pt x="1666068" y="1596325"/>
                </a:lnTo>
                <a:lnTo>
                  <a:pt x="1759058" y="1735810"/>
                </a:lnTo>
                <a:lnTo>
                  <a:pt x="1960536" y="1015139"/>
                </a:lnTo>
                <a:lnTo>
                  <a:pt x="2138767" y="790413"/>
                </a:lnTo>
                <a:lnTo>
                  <a:pt x="2169763" y="480447"/>
                </a:lnTo>
                <a:lnTo>
                  <a:pt x="2394489" y="193729"/>
                </a:lnTo>
                <a:lnTo>
                  <a:pt x="2417736" y="0"/>
                </a:lnTo>
                <a:lnTo>
                  <a:pt x="4192292" y="0"/>
                </a:lnTo>
                <a:lnTo>
                  <a:pt x="4161295" y="6176074"/>
                </a:lnTo>
                <a:lnTo>
                  <a:pt x="15499" y="6176074"/>
                </a:lnTo>
                <a:lnTo>
                  <a:pt x="0" y="5021451"/>
                </a:ln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BDDE20DA-9A52-CEF6-82D3-18EBF5B52305}"/>
              </a:ext>
            </a:extLst>
          </p:cNvPr>
          <p:cNvGrpSpPr/>
          <p:nvPr/>
        </p:nvGrpSpPr>
        <p:grpSpPr>
          <a:xfrm>
            <a:off x="1294108" y="323857"/>
            <a:ext cx="4153545" cy="6187038"/>
            <a:chOff x="643180" y="122508"/>
            <a:chExt cx="4347274" cy="6580509"/>
          </a:xfrm>
          <a:noFill/>
        </p:grpSpPr>
        <p:sp>
          <p:nvSpPr>
            <p:cNvPr id="24" name="Rectangle 23">
              <a:extLst>
                <a:ext uri="{FF2B5EF4-FFF2-40B4-BE49-F238E27FC236}">
                  <a16:creationId xmlns:a16="http://schemas.microsoft.com/office/drawing/2014/main" id="{CFE62570-4CC5-FD03-B28B-9CBBD2AACD00}"/>
                </a:ext>
              </a:extLst>
            </p:cNvPr>
            <p:cNvSpPr/>
            <p:nvPr/>
          </p:nvSpPr>
          <p:spPr>
            <a:xfrm>
              <a:off x="643180" y="147234"/>
              <a:ext cx="4347274" cy="6555783"/>
            </a:xfrm>
            <a:prstGeom prst="rect">
              <a:avLst/>
            </a:prstGeom>
            <a:grpFill/>
            <a:ln w="76200">
              <a:solidFill>
                <a:srgbClr val="7B7B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5CDC96AD-EE8E-0DC2-D109-A33655D9E4F1}"/>
                </a:ext>
              </a:extLst>
            </p:cNvPr>
            <p:cNvSpPr/>
            <p:nvPr/>
          </p:nvSpPr>
          <p:spPr>
            <a:xfrm>
              <a:off x="643180" y="122508"/>
              <a:ext cx="2526223" cy="5331417"/>
            </a:xfrm>
            <a:custGeom>
              <a:avLst/>
              <a:gdLst>
                <a:gd name="connsiteX0" fmla="*/ 0 w 2526223"/>
                <a:gd name="connsiteY0" fmla="*/ 5331417 h 5331417"/>
                <a:gd name="connsiteX1" fmla="*/ 844657 w 2526223"/>
                <a:gd name="connsiteY1" fmla="*/ 4541003 h 5331417"/>
                <a:gd name="connsiteX2" fmla="*/ 1511084 w 2526223"/>
                <a:gd name="connsiteY2" fmla="*/ 2936929 h 5331417"/>
                <a:gd name="connsiteX3" fmla="*/ 1720312 w 2526223"/>
                <a:gd name="connsiteY3" fmla="*/ 1751308 h 5331417"/>
                <a:gd name="connsiteX4" fmla="*/ 1844298 w 2526223"/>
                <a:gd name="connsiteY4" fmla="*/ 1805552 h 5331417"/>
                <a:gd name="connsiteX5" fmla="*/ 2014779 w 2526223"/>
                <a:gd name="connsiteY5" fmla="*/ 1177871 h 5331417"/>
                <a:gd name="connsiteX6" fmla="*/ 2177512 w 2526223"/>
                <a:gd name="connsiteY6" fmla="*/ 968644 h 5331417"/>
                <a:gd name="connsiteX7" fmla="*/ 2270501 w 2526223"/>
                <a:gd name="connsiteY7" fmla="*/ 526942 h 5331417"/>
                <a:gd name="connsiteX8" fmla="*/ 2448732 w 2526223"/>
                <a:gd name="connsiteY8" fmla="*/ 286719 h 5331417"/>
                <a:gd name="connsiteX9" fmla="*/ 2526223 w 2526223"/>
                <a:gd name="connsiteY9" fmla="*/ 0 h 533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6223" h="5331417">
                  <a:moveTo>
                    <a:pt x="0" y="5331417"/>
                  </a:moveTo>
                  <a:cubicBezTo>
                    <a:pt x="296405" y="5135750"/>
                    <a:pt x="592810" y="4940084"/>
                    <a:pt x="844657" y="4541003"/>
                  </a:cubicBezTo>
                  <a:cubicBezTo>
                    <a:pt x="1096504" y="4141922"/>
                    <a:pt x="1365142" y="3401878"/>
                    <a:pt x="1511084" y="2936929"/>
                  </a:cubicBezTo>
                  <a:cubicBezTo>
                    <a:pt x="1657026" y="2471980"/>
                    <a:pt x="1664776" y="1939871"/>
                    <a:pt x="1720312" y="1751308"/>
                  </a:cubicBezTo>
                  <a:cubicBezTo>
                    <a:pt x="1775848" y="1562745"/>
                    <a:pt x="1795220" y="1901125"/>
                    <a:pt x="1844298" y="1805552"/>
                  </a:cubicBezTo>
                  <a:cubicBezTo>
                    <a:pt x="1893376" y="1709979"/>
                    <a:pt x="1959243" y="1317356"/>
                    <a:pt x="2014779" y="1177871"/>
                  </a:cubicBezTo>
                  <a:cubicBezTo>
                    <a:pt x="2070315" y="1038386"/>
                    <a:pt x="2134892" y="1077132"/>
                    <a:pt x="2177512" y="968644"/>
                  </a:cubicBezTo>
                  <a:cubicBezTo>
                    <a:pt x="2220132" y="860156"/>
                    <a:pt x="2225298" y="640596"/>
                    <a:pt x="2270501" y="526942"/>
                  </a:cubicBezTo>
                  <a:cubicBezTo>
                    <a:pt x="2315704" y="413288"/>
                    <a:pt x="2406112" y="374543"/>
                    <a:pt x="2448732" y="286719"/>
                  </a:cubicBezTo>
                  <a:cubicBezTo>
                    <a:pt x="2491352" y="198895"/>
                    <a:pt x="2513308" y="54244"/>
                    <a:pt x="2526223" y="0"/>
                  </a:cubicBezTo>
                </a:path>
              </a:pathLst>
            </a:custGeom>
            <a:grpFill/>
            <a:ln w="76200">
              <a:solidFill>
                <a:srgbClr val="7B7B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3" name="Group 32">
            <a:extLst>
              <a:ext uri="{FF2B5EF4-FFF2-40B4-BE49-F238E27FC236}">
                <a16:creationId xmlns:a16="http://schemas.microsoft.com/office/drawing/2014/main" id="{D92A1DBF-A082-BF96-2C67-9500BC6E3864}"/>
              </a:ext>
            </a:extLst>
          </p:cNvPr>
          <p:cNvGrpSpPr/>
          <p:nvPr/>
        </p:nvGrpSpPr>
        <p:grpSpPr>
          <a:xfrm>
            <a:off x="6392574" y="514100"/>
            <a:ext cx="4860565" cy="5829799"/>
            <a:chOff x="6367957" y="260817"/>
            <a:chExt cx="4546315" cy="5506988"/>
          </a:xfrm>
        </p:grpSpPr>
        <p:sp>
          <p:nvSpPr>
            <p:cNvPr id="15" name="Freeform: Shape 14">
              <a:extLst>
                <a:ext uri="{FF2B5EF4-FFF2-40B4-BE49-F238E27FC236}">
                  <a16:creationId xmlns:a16="http://schemas.microsoft.com/office/drawing/2014/main" id="{2B8D5E5F-EEBC-380A-88A5-F8AE672CCCB2}"/>
                </a:ext>
              </a:extLst>
            </p:cNvPr>
            <p:cNvSpPr/>
            <p:nvPr/>
          </p:nvSpPr>
          <p:spPr>
            <a:xfrm rot="4488064">
              <a:off x="8796847" y="2901146"/>
              <a:ext cx="1697493" cy="1572790"/>
            </a:xfrm>
            <a:custGeom>
              <a:avLst/>
              <a:gdLst>
                <a:gd name="connsiteX0" fmla="*/ 372219 w 1712823"/>
                <a:gd name="connsiteY0" fmla="*/ 1572790 h 1572790"/>
                <a:gd name="connsiteX1" fmla="*/ 46755 w 1712823"/>
                <a:gd name="connsiteY1" fmla="*/ 1123339 h 1572790"/>
                <a:gd name="connsiteX2" fmla="*/ 1271121 w 1712823"/>
                <a:gd name="connsiteY2" fmla="*/ 782376 h 1572790"/>
                <a:gd name="connsiteX3" fmla="*/ 1271121 w 1712823"/>
                <a:gd name="connsiteY3" fmla="*/ 53956 h 1572790"/>
                <a:gd name="connsiteX4" fmla="*/ 1712823 w 1712823"/>
                <a:gd name="connsiteY4" fmla="*/ 53956 h 1572790"/>
                <a:gd name="connsiteX0" fmla="*/ 356889 w 1697493"/>
                <a:gd name="connsiteY0" fmla="*/ 1572790 h 1572790"/>
                <a:gd name="connsiteX1" fmla="*/ 31425 w 1697493"/>
                <a:gd name="connsiteY1" fmla="*/ 1123339 h 1572790"/>
                <a:gd name="connsiteX2" fmla="*/ 1020080 w 1697493"/>
                <a:gd name="connsiteY2" fmla="*/ 911060 h 1572790"/>
                <a:gd name="connsiteX3" fmla="*/ 1255791 w 1697493"/>
                <a:gd name="connsiteY3" fmla="*/ 53956 h 1572790"/>
                <a:gd name="connsiteX4" fmla="*/ 1697493 w 1697493"/>
                <a:gd name="connsiteY4" fmla="*/ 53956 h 157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7493" h="1572790">
                  <a:moveTo>
                    <a:pt x="356889" y="1572790"/>
                  </a:moveTo>
                  <a:cubicBezTo>
                    <a:pt x="119248" y="1413932"/>
                    <a:pt x="-79107" y="1233627"/>
                    <a:pt x="31425" y="1123339"/>
                  </a:cubicBezTo>
                  <a:cubicBezTo>
                    <a:pt x="141957" y="1013051"/>
                    <a:pt x="816019" y="1089290"/>
                    <a:pt x="1020080" y="911060"/>
                  </a:cubicBezTo>
                  <a:cubicBezTo>
                    <a:pt x="1224141" y="732830"/>
                    <a:pt x="1182174" y="175359"/>
                    <a:pt x="1255791" y="53956"/>
                  </a:cubicBezTo>
                  <a:cubicBezTo>
                    <a:pt x="1329408" y="-67447"/>
                    <a:pt x="1697493" y="53956"/>
                    <a:pt x="1697493" y="53956"/>
                  </a:cubicBezTo>
                </a:path>
              </a:pathLst>
            </a:custGeom>
            <a:noFill/>
            <a:ln w="76200">
              <a:solidFill>
                <a:srgbClr val="7B7B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DA41F9AE-DDC8-4872-E5C9-B9AE11CA9AC5}"/>
                </a:ext>
              </a:extLst>
            </p:cNvPr>
            <p:cNvSpPr/>
            <p:nvPr/>
          </p:nvSpPr>
          <p:spPr>
            <a:xfrm rot="3943763">
              <a:off x="9084166" y="2285011"/>
              <a:ext cx="1951464" cy="1708748"/>
            </a:xfrm>
            <a:custGeom>
              <a:avLst/>
              <a:gdLst>
                <a:gd name="connsiteX0" fmla="*/ 372219 w 1712823"/>
                <a:gd name="connsiteY0" fmla="*/ 1572790 h 1572790"/>
                <a:gd name="connsiteX1" fmla="*/ 46755 w 1712823"/>
                <a:gd name="connsiteY1" fmla="*/ 1123339 h 1572790"/>
                <a:gd name="connsiteX2" fmla="*/ 1271121 w 1712823"/>
                <a:gd name="connsiteY2" fmla="*/ 782376 h 1572790"/>
                <a:gd name="connsiteX3" fmla="*/ 1271121 w 1712823"/>
                <a:gd name="connsiteY3" fmla="*/ 53956 h 1572790"/>
                <a:gd name="connsiteX4" fmla="*/ 1712823 w 1712823"/>
                <a:gd name="connsiteY4" fmla="*/ 53956 h 1572790"/>
                <a:gd name="connsiteX0" fmla="*/ 372219 w 1951464"/>
                <a:gd name="connsiteY0" fmla="*/ 1708748 h 1708748"/>
                <a:gd name="connsiteX1" fmla="*/ 46755 w 1951464"/>
                <a:gd name="connsiteY1" fmla="*/ 1259297 h 1708748"/>
                <a:gd name="connsiteX2" fmla="*/ 1271121 w 1951464"/>
                <a:gd name="connsiteY2" fmla="*/ 918334 h 1708748"/>
                <a:gd name="connsiteX3" fmla="*/ 1271121 w 1951464"/>
                <a:gd name="connsiteY3" fmla="*/ 189914 h 1708748"/>
                <a:gd name="connsiteX4" fmla="*/ 1951464 w 1951464"/>
                <a:gd name="connsiteY4" fmla="*/ 0 h 1708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1464" h="1708748">
                  <a:moveTo>
                    <a:pt x="372219" y="1708748"/>
                  </a:moveTo>
                  <a:cubicBezTo>
                    <a:pt x="134578" y="1549890"/>
                    <a:pt x="-103062" y="1391033"/>
                    <a:pt x="46755" y="1259297"/>
                  </a:cubicBezTo>
                  <a:cubicBezTo>
                    <a:pt x="196572" y="1127561"/>
                    <a:pt x="1067060" y="1096564"/>
                    <a:pt x="1271121" y="918334"/>
                  </a:cubicBezTo>
                  <a:cubicBezTo>
                    <a:pt x="1475182" y="740104"/>
                    <a:pt x="1197504" y="311317"/>
                    <a:pt x="1271121" y="189914"/>
                  </a:cubicBezTo>
                  <a:cubicBezTo>
                    <a:pt x="1344738" y="68511"/>
                    <a:pt x="1951464" y="0"/>
                    <a:pt x="1951464" y="0"/>
                  </a:cubicBezTo>
                </a:path>
              </a:pathLst>
            </a:custGeom>
            <a:noFill/>
            <a:ln w="76200">
              <a:solidFill>
                <a:srgbClr val="7B7B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E0A72A6B-9656-51A5-6BCB-3D7515489B98}"/>
                </a:ext>
              </a:extLst>
            </p:cNvPr>
            <p:cNvSpPr/>
            <p:nvPr/>
          </p:nvSpPr>
          <p:spPr>
            <a:xfrm rot="2530641">
              <a:off x="8744053" y="1448235"/>
              <a:ext cx="1712823" cy="1572790"/>
            </a:xfrm>
            <a:custGeom>
              <a:avLst/>
              <a:gdLst>
                <a:gd name="connsiteX0" fmla="*/ 372219 w 1712823"/>
                <a:gd name="connsiteY0" fmla="*/ 1572790 h 1572790"/>
                <a:gd name="connsiteX1" fmla="*/ 46755 w 1712823"/>
                <a:gd name="connsiteY1" fmla="*/ 1123339 h 1572790"/>
                <a:gd name="connsiteX2" fmla="*/ 1271121 w 1712823"/>
                <a:gd name="connsiteY2" fmla="*/ 782376 h 1572790"/>
                <a:gd name="connsiteX3" fmla="*/ 1271121 w 1712823"/>
                <a:gd name="connsiteY3" fmla="*/ 53956 h 1572790"/>
                <a:gd name="connsiteX4" fmla="*/ 1712823 w 1712823"/>
                <a:gd name="connsiteY4" fmla="*/ 53956 h 157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823" h="1572790">
                  <a:moveTo>
                    <a:pt x="372219" y="1572790"/>
                  </a:moveTo>
                  <a:cubicBezTo>
                    <a:pt x="134578" y="1413932"/>
                    <a:pt x="-103062" y="1255075"/>
                    <a:pt x="46755" y="1123339"/>
                  </a:cubicBezTo>
                  <a:cubicBezTo>
                    <a:pt x="196572" y="991603"/>
                    <a:pt x="1067060" y="960606"/>
                    <a:pt x="1271121" y="782376"/>
                  </a:cubicBezTo>
                  <a:cubicBezTo>
                    <a:pt x="1475182" y="604146"/>
                    <a:pt x="1197504" y="175359"/>
                    <a:pt x="1271121" y="53956"/>
                  </a:cubicBezTo>
                  <a:cubicBezTo>
                    <a:pt x="1344738" y="-67447"/>
                    <a:pt x="1712823" y="53956"/>
                    <a:pt x="1712823" y="53956"/>
                  </a:cubicBezTo>
                </a:path>
              </a:pathLst>
            </a:custGeom>
            <a:noFill/>
            <a:ln w="76200">
              <a:solidFill>
                <a:srgbClr val="7B7B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E00652F-57F1-D871-4019-CF8B9623A70A}"/>
                </a:ext>
              </a:extLst>
            </p:cNvPr>
            <p:cNvSpPr/>
            <p:nvPr/>
          </p:nvSpPr>
          <p:spPr>
            <a:xfrm rot="1112608">
              <a:off x="8621435" y="920640"/>
              <a:ext cx="1760908" cy="1543227"/>
            </a:xfrm>
            <a:custGeom>
              <a:avLst/>
              <a:gdLst>
                <a:gd name="connsiteX0" fmla="*/ 372219 w 1712823"/>
                <a:gd name="connsiteY0" fmla="*/ 1572790 h 1572790"/>
                <a:gd name="connsiteX1" fmla="*/ 46755 w 1712823"/>
                <a:gd name="connsiteY1" fmla="*/ 1123339 h 1572790"/>
                <a:gd name="connsiteX2" fmla="*/ 1271121 w 1712823"/>
                <a:gd name="connsiteY2" fmla="*/ 782376 h 1572790"/>
                <a:gd name="connsiteX3" fmla="*/ 1271121 w 1712823"/>
                <a:gd name="connsiteY3" fmla="*/ 53956 h 1572790"/>
                <a:gd name="connsiteX4" fmla="*/ 1712823 w 1712823"/>
                <a:gd name="connsiteY4" fmla="*/ 53956 h 1572790"/>
                <a:gd name="connsiteX0" fmla="*/ 361018 w 1701622"/>
                <a:gd name="connsiteY0" fmla="*/ 1572790 h 1572790"/>
                <a:gd name="connsiteX1" fmla="*/ 35554 w 1701622"/>
                <a:gd name="connsiteY1" fmla="*/ 1123339 h 1572790"/>
                <a:gd name="connsiteX2" fmla="*/ 1088896 w 1701622"/>
                <a:gd name="connsiteY2" fmla="*/ 1052255 h 1572790"/>
                <a:gd name="connsiteX3" fmla="*/ 1259920 w 1701622"/>
                <a:gd name="connsiteY3" fmla="*/ 53956 h 1572790"/>
                <a:gd name="connsiteX4" fmla="*/ 1701622 w 1701622"/>
                <a:gd name="connsiteY4" fmla="*/ 53956 h 1572790"/>
                <a:gd name="connsiteX0" fmla="*/ 361018 w 1760908"/>
                <a:gd name="connsiteY0" fmla="*/ 1543227 h 1543227"/>
                <a:gd name="connsiteX1" fmla="*/ 35554 w 1760908"/>
                <a:gd name="connsiteY1" fmla="*/ 1093776 h 1543227"/>
                <a:gd name="connsiteX2" fmla="*/ 1088896 w 1760908"/>
                <a:gd name="connsiteY2" fmla="*/ 1022692 h 1543227"/>
                <a:gd name="connsiteX3" fmla="*/ 1259920 w 1760908"/>
                <a:gd name="connsiteY3" fmla="*/ 24393 h 1543227"/>
                <a:gd name="connsiteX4" fmla="*/ 1760908 w 1760908"/>
                <a:gd name="connsiteY4" fmla="*/ 274231 h 1543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908" h="1543227">
                  <a:moveTo>
                    <a:pt x="361018" y="1543227"/>
                  </a:moveTo>
                  <a:cubicBezTo>
                    <a:pt x="123377" y="1384369"/>
                    <a:pt x="-85759" y="1180532"/>
                    <a:pt x="35554" y="1093776"/>
                  </a:cubicBezTo>
                  <a:cubicBezTo>
                    <a:pt x="156867" y="1007020"/>
                    <a:pt x="884835" y="1200922"/>
                    <a:pt x="1088896" y="1022692"/>
                  </a:cubicBezTo>
                  <a:cubicBezTo>
                    <a:pt x="1292957" y="844462"/>
                    <a:pt x="1186303" y="145796"/>
                    <a:pt x="1259920" y="24393"/>
                  </a:cubicBezTo>
                  <a:cubicBezTo>
                    <a:pt x="1333537" y="-97010"/>
                    <a:pt x="1760908" y="274231"/>
                    <a:pt x="1760908" y="274231"/>
                  </a:cubicBezTo>
                </a:path>
              </a:pathLst>
            </a:custGeom>
            <a:noFill/>
            <a:ln w="76200">
              <a:solidFill>
                <a:srgbClr val="7B7B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BDC903E3-6CFA-F434-5B1C-9E4695F7F8D4}"/>
                </a:ext>
              </a:extLst>
            </p:cNvPr>
            <p:cNvSpPr/>
            <p:nvPr/>
          </p:nvSpPr>
          <p:spPr>
            <a:xfrm>
              <a:off x="8118583" y="479874"/>
              <a:ext cx="1651937" cy="1538588"/>
            </a:xfrm>
            <a:custGeom>
              <a:avLst/>
              <a:gdLst>
                <a:gd name="connsiteX0" fmla="*/ 372219 w 1712823"/>
                <a:gd name="connsiteY0" fmla="*/ 1572790 h 1572790"/>
                <a:gd name="connsiteX1" fmla="*/ 46755 w 1712823"/>
                <a:gd name="connsiteY1" fmla="*/ 1123339 h 1572790"/>
                <a:gd name="connsiteX2" fmla="*/ 1271121 w 1712823"/>
                <a:gd name="connsiteY2" fmla="*/ 782376 h 1572790"/>
                <a:gd name="connsiteX3" fmla="*/ 1271121 w 1712823"/>
                <a:gd name="connsiteY3" fmla="*/ 53956 h 1572790"/>
                <a:gd name="connsiteX4" fmla="*/ 1712823 w 1712823"/>
                <a:gd name="connsiteY4" fmla="*/ 53956 h 1572790"/>
                <a:gd name="connsiteX0" fmla="*/ 365577 w 1706181"/>
                <a:gd name="connsiteY0" fmla="*/ 1572790 h 1572790"/>
                <a:gd name="connsiteX1" fmla="*/ 40113 w 1706181"/>
                <a:gd name="connsiteY1" fmla="*/ 1123339 h 1572790"/>
                <a:gd name="connsiteX2" fmla="*/ 1163740 w 1706181"/>
                <a:gd name="connsiteY2" fmla="*/ 1076844 h 1572790"/>
                <a:gd name="connsiteX3" fmla="*/ 1264479 w 1706181"/>
                <a:gd name="connsiteY3" fmla="*/ 53956 h 1572790"/>
                <a:gd name="connsiteX4" fmla="*/ 1706181 w 1706181"/>
                <a:gd name="connsiteY4" fmla="*/ 53956 h 1572790"/>
                <a:gd name="connsiteX0" fmla="*/ 365577 w 1651937"/>
                <a:gd name="connsiteY0" fmla="*/ 1538588 h 1538588"/>
                <a:gd name="connsiteX1" fmla="*/ 40113 w 1651937"/>
                <a:gd name="connsiteY1" fmla="*/ 1089137 h 1538588"/>
                <a:gd name="connsiteX2" fmla="*/ 1163740 w 1651937"/>
                <a:gd name="connsiteY2" fmla="*/ 1042642 h 1538588"/>
                <a:gd name="connsiteX3" fmla="*/ 1264479 w 1651937"/>
                <a:gd name="connsiteY3" fmla="*/ 19754 h 1538588"/>
                <a:gd name="connsiteX4" fmla="*/ 1651937 w 1651937"/>
                <a:gd name="connsiteY4" fmla="*/ 376215 h 1538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1937" h="1538588">
                  <a:moveTo>
                    <a:pt x="365577" y="1538588"/>
                  </a:moveTo>
                  <a:cubicBezTo>
                    <a:pt x="127936" y="1379730"/>
                    <a:pt x="-92914" y="1171795"/>
                    <a:pt x="40113" y="1089137"/>
                  </a:cubicBezTo>
                  <a:cubicBezTo>
                    <a:pt x="173140" y="1006479"/>
                    <a:pt x="959679" y="1220872"/>
                    <a:pt x="1163740" y="1042642"/>
                  </a:cubicBezTo>
                  <a:cubicBezTo>
                    <a:pt x="1367801" y="864412"/>
                    <a:pt x="1190862" y="141157"/>
                    <a:pt x="1264479" y="19754"/>
                  </a:cubicBezTo>
                  <a:cubicBezTo>
                    <a:pt x="1338096" y="-101649"/>
                    <a:pt x="1651937" y="376215"/>
                    <a:pt x="1651937" y="376215"/>
                  </a:cubicBezTo>
                </a:path>
              </a:pathLst>
            </a:custGeom>
            <a:noFill/>
            <a:ln w="76200">
              <a:solidFill>
                <a:srgbClr val="7B7B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B4A95855-5A07-AC72-DCE3-D043A94D8457}"/>
                </a:ext>
              </a:extLst>
            </p:cNvPr>
            <p:cNvSpPr/>
            <p:nvPr/>
          </p:nvSpPr>
          <p:spPr>
            <a:xfrm>
              <a:off x="7526636" y="260817"/>
              <a:ext cx="1728417" cy="1821051"/>
            </a:xfrm>
            <a:custGeom>
              <a:avLst/>
              <a:gdLst>
                <a:gd name="connsiteX0" fmla="*/ 372219 w 1712823"/>
                <a:gd name="connsiteY0" fmla="*/ 1572790 h 1572790"/>
                <a:gd name="connsiteX1" fmla="*/ 46755 w 1712823"/>
                <a:gd name="connsiteY1" fmla="*/ 1123339 h 1572790"/>
                <a:gd name="connsiteX2" fmla="*/ 1271121 w 1712823"/>
                <a:gd name="connsiteY2" fmla="*/ 782376 h 1572790"/>
                <a:gd name="connsiteX3" fmla="*/ 1271121 w 1712823"/>
                <a:gd name="connsiteY3" fmla="*/ 53956 h 1572790"/>
                <a:gd name="connsiteX4" fmla="*/ 1712823 w 1712823"/>
                <a:gd name="connsiteY4" fmla="*/ 53956 h 1572790"/>
                <a:gd name="connsiteX0" fmla="*/ 372219 w 1736070"/>
                <a:gd name="connsiteY0" fmla="*/ 1821051 h 1821051"/>
                <a:gd name="connsiteX1" fmla="*/ 46755 w 1736070"/>
                <a:gd name="connsiteY1" fmla="*/ 1371600 h 1821051"/>
                <a:gd name="connsiteX2" fmla="*/ 1271121 w 1736070"/>
                <a:gd name="connsiteY2" fmla="*/ 1030637 h 1821051"/>
                <a:gd name="connsiteX3" fmla="*/ 1271121 w 1736070"/>
                <a:gd name="connsiteY3" fmla="*/ 302217 h 1821051"/>
                <a:gd name="connsiteX4" fmla="*/ 1736070 w 1736070"/>
                <a:gd name="connsiteY4" fmla="*/ 0 h 1821051"/>
                <a:gd name="connsiteX0" fmla="*/ 364566 w 1728417"/>
                <a:gd name="connsiteY0" fmla="*/ 1821051 h 1821051"/>
                <a:gd name="connsiteX1" fmla="*/ 39102 w 1728417"/>
                <a:gd name="connsiteY1" fmla="*/ 1371600 h 1821051"/>
                <a:gd name="connsiteX2" fmla="*/ 1147231 w 1728417"/>
                <a:gd name="connsiteY2" fmla="*/ 945396 h 1821051"/>
                <a:gd name="connsiteX3" fmla="*/ 1263468 w 1728417"/>
                <a:gd name="connsiteY3" fmla="*/ 302217 h 1821051"/>
                <a:gd name="connsiteX4" fmla="*/ 1728417 w 1728417"/>
                <a:gd name="connsiteY4" fmla="*/ 0 h 1821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417" h="1821051">
                  <a:moveTo>
                    <a:pt x="364566" y="1821051"/>
                  </a:moveTo>
                  <a:cubicBezTo>
                    <a:pt x="126925" y="1662193"/>
                    <a:pt x="-91342" y="1517542"/>
                    <a:pt x="39102" y="1371600"/>
                  </a:cubicBezTo>
                  <a:cubicBezTo>
                    <a:pt x="169546" y="1225658"/>
                    <a:pt x="943170" y="1123626"/>
                    <a:pt x="1147231" y="945396"/>
                  </a:cubicBezTo>
                  <a:cubicBezTo>
                    <a:pt x="1351292" y="767166"/>
                    <a:pt x="1189851" y="423620"/>
                    <a:pt x="1263468" y="302217"/>
                  </a:cubicBezTo>
                  <a:cubicBezTo>
                    <a:pt x="1337085" y="180814"/>
                    <a:pt x="1728417" y="0"/>
                    <a:pt x="1728417" y="0"/>
                  </a:cubicBezTo>
                </a:path>
              </a:pathLst>
            </a:custGeom>
            <a:noFill/>
            <a:ln w="76200">
              <a:solidFill>
                <a:srgbClr val="7B7B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6153229B-81C8-4496-E4C8-A023ADFC2CFA}"/>
                </a:ext>
              </a:extLst>
            </p:cNvPr>
            <p:cNvSpPr/>
            <p:nvPr/>
          </p:nvSpPr>
          <p:spPr>
            <a:xfrm>
              <a:off x="6944961" y="539226"/>
              <a:ext cx="1726987" cy="1540055"/>
            </a:xfrm>
            <a:custGeom>
              <a:avLst/>
              <a:gdLst>
                <a:gd name="connsiteX0" fmla="*/ 372219 w 1712823"/>
                <a:gd name="connsiteY0" fmla="*/ 1572790 h 1572790"/>
                <a:gd name="connsiteX1" fmla="*/ 46755 w 1712823"/>
                <a:gd name="connsiteY1" fmla="*/ 1123339 h 1572790"/>
                <a:gd name="connsiteX2" fmla="*/ 1271121 w 1712823"/>
                <a:gd name="connsiteY2" fmla="*/ 782376 h 1572790"/>
                <a:gd name="connsiteX3" fmla="*/ 1271121 w 1712823"/>
                <a:gd name="connsiteY3" fmla="*/ 53956 h 1572790"/>
                <a:gd name="connsiteX4" fmla="*/ 1712823 w 1712823"/>
                <a:gd name="connsiteY4" fmla="*/ 53956 h 1572790"/>
                <a:gd name="connsiteX0" fmla="*/ 358571 w 1699175"/>
                <a:gd name="connsiteY0" fmla="*/ 1572790 h 1572790"/>
                <a:gd name="connsiteX1" fmla="*/ 33107 w 1699175"/>
                <a:gd name="connsiteY1" fmla="*/ 1123339 h 1572790"/>
                <a:gd name="connsiteX2" fmla="*/ 1048246 w 1699175"/>
                <a:gd name="connsiteY2" fmla="*/ 704884 h 1572790"/>
                <a:gd name="connsiteX3" fmla="*/ 1257473 w 1699175"/>
                <a:gd name="connsiteY3" fmla="*/ 53956 h 1572790"/>
                <a:gd name="connsiteX4" fmla="*/ 1699175 w 1699175"/>
                <a:gd name="connsiteY4" fmla="*/ 53956 h 1572790"/>
                <a:gd name="connsiteX0" fmla="*/ 502620 w 1843224"/>
                <a:gd name="connsiteY0" fmla="*/ 1572790 h 1572790"/>
                <a:gd name="connsiteX1" fmla="*/ 22173 w 1843224"/>
                <a:gd name="connsiteY1" fmla="*/ 867617 h 1572790"/>
                <a:gd name="connsiteX2" fmla="*/ 1192295 w 1843224"/>
                <a:gd name="connsiteY2" fmla="*/ 704884 h 1572790"/>
                <a:gd name="connsiteX3" fmla="*/ 1401522 w 1843224"/>
                <a:gd name="connsiteY3" fmla="*/ 53956 h 1572790"/>
                <a:gd name="connsiteX4" fmla="*/ 1843224 w 1843224"/>
                <a:gd name="connsiteY4" fmla="*/ 53956 h 1572790"/>
                <a:gd name="connsiteX0" fmla="*/ 502620 w 1726987"/>
                <a:gd name="connsiteY0" fmla="*/ 1540055 h 1540055"/>
                <a:gd name="connsiteX1" fmla="*/ 22173 w 1726987"/>
                <a:gd name="connsiteY1" fmla="*/ 834882 h 1540055"/>
                <a:gd name="connsiteX2" fmla="*/ 1192295 w 1726987"/>
                <a:gd name="connsiteY2" fmla="*/ 672149 h 1540055"/>
                <a:gd name="connsiteX3" fmla="*/ 1401522 w 1726987"/>
                <a:gd name="connsiteY3" fmla="*/ 21221 h 1540055"/>
                <a:gd name="connsiteX4" fmla="*/ 1726987 w 1726987"/>
                <a:gd name="connsiteY4" fmla="*/ 338936 h 1540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987" h="1540055">
                  <a:moveTo>
                    <a:pt x="502620" y="1540055"/>
                  </a:moveTo>
                  <a:cubicBezTo>
                    <a:pt x="264979" y="1381197"/>
                    <a:pt x="-92773" y="979533"/>
                    <a:pt x="22173" y="834882"/>
                  </a:cubicBezTo>
                  <a:cubicBezTo>
                    <a:pt x="137119" y="690231"/>
                    <a:pt x="962404" y="807759"/>
                    <a:pt x="1192295" y="672149"/>
                  </a:cubicBezTo>
                  <a:cubicBezTo>
                    <a:pt x="1422187" y="536539"/>
                    <a:pt x="1327905" y="142624"/>
                    <a:pt x="1401522" y="21221"/>
                  </a:cubicBezTo>
                  <a:cubicBezTo>
                    <a:pt x="1475139" y="-100182"/>
                    <a:pt x="1726987" y="338936"/>
                    <a:pt x="1726987" y="338936"/>
                  </a:cubicBezTo>
                </a:path>
              </a:pathLst>
            </a:custGeom>
            <a:noFill/>
            <a:ln w="76200">
              <a:solidFill>
                <a:srgbClr val="7B7B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5FD87C1-B7F3-42E2-3D4F-F4CF74D1558D}"/>
                </a:ext>
              </a:extLst>
            </p:cNvPr>
            <p:cNvSpPr/>
            <p:nvPr/>
          </p:nvSpPr>
          <p:spPr>
            <a:xfrm>
              <a:off x="6367957" y="1734196"/>
              <a:ext cx="3163304" cy="4033609"/>
            </a:xfrm>
            <a:custGeom>
              <a:avLst/>
              <a:gdLst>
                <a:gd name="connsiteX0" fmla="*/ 1699883 w 3163304"/>
                <a:gd name="connsiteY0" fmla="*/ 1458 h 4033609"/>
                <a:gd name="connsiteX1" fmla="*/ 2668064 w 3163304"/>
                <a:gd name="connsiteY1" fmla="*/ 342576 h 4033609"/>
                <a:gd name="connsiteX2" fmla="*/ 2908289 w 3163304"/>
                <a:gd name="connsiteY2" fmla="*/ 2523962 h 4033609"/>
                <a:gd name="connsiteX3" fmla="*/ 2887407 w 3163304"/>
                <a:gd name="connsiteY3" fmla="*/ 2608214 h 4033609"/>
                <a:gd name="connsiteX4" fmla="*/ 3163304 w 3163304"/>
                <a:gd name="connsiteY4" fmla="*/ 4002612 h 4033609"/>
                <a:gd name="connsiteX5" fmla="*/ 1543731 w 3163304"/>
                <a:gd name="connsiteY5" fmla="*/ 4033609 h 4033609"/>
                <a:gd name="connsiteX6" fmla="*/ 1592153 w 3163304"/>
                <a:gd name="connsiteY6" fmla="*/ 3519130 h 4033609"/>
                <a:gd name="connsiteX7" fmla="*/ 1556531 w 3163304"/>
                <a:gd name="connsiteY7" fmla="*/ 3535292 h 4033609"/>
                <a:gd name="connsiteX8" fmla="*/ 1381705 w 3163304"/>
                <a:gd name="connsiteY8" fmla="*/ 3612719 h 4033609"/>
                <a:gd name="connsiteX9" fmla="*/ 583541 w 3163304"/>
                <a:gd name="connsiteY9" fmla="*/ 3550725 h 4033609"/>
                <a:gd name="connsiteX10" fmla="*/ 482803 w 3163304"/>
                <a:gd name="connsiteY10" fmla="*/ 2992786 h 4033609"/>
                <a:gd name="connsiteX11" fmla="*/ 459555 w 3163304"/>
                <a:gd name="connsiteY11" fmla="*/ 2783560 h 4033609"/>
                <a:gd name="connsiteX12" fmla="*/ 374314 w 3163304"/>
                <a:gd name="connsiteY12" fmla="*/ 2357356 h 4033609"/>
                <a:gd name="connsiteX13" fmla="*/ 2355 w 3163304"/>
                <a:gd name="connsiteY13" fmla="*/ 2167502 h 4033609"/>
                <a:gd name="connsiteX14" fmla="*/ 568043 w 3163304"/>
                <a:gd name="connsiteY14" fmla="*/ 1458454 h 4033609"/>
                <a:gd name="connsiteX15" fmla="*/ 723026 w 3163304"/>
                <a:gd name="connsiteY15" fmla="*/ 443315 h 4033609"/>
                <a:gd name="connsiteX16" fmla="*/ 1567685 w 3163304"/>
                <a:gd name="connsiteY16" fmla="*/ 1613 h 4033609"/>
                <a:gd name="connsiteX17" fmla="*/ 1699883 w 3163304"/>
                <a:gd name="connsiteY17" fmla="*/ 1458 h 4033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63304" h="4033609">
                  <a:moveTo>
                    <a:pt x="1699883" y="1458"/>
                  </a:moveTo>
                  <a:cubicBezTo>
                    <a:pt x="2030273" y="15416"/>
                    <a:pt x="2494031" y="129555"/>
                    <a:pt x="2668064" y="342576"/>
                  </a:cubicBezTo>
                  <a:cubicBezTo>
                    <a:pt x="2866959" y="586029"/>
                    <a:pt x="2957367" y="2073220"/>
                    <a:pt x="2908289" y="2523962"/>
                  </a:cubicBezTo>
                  <a:lnTo>
                    <a:pt x="2887407" y="2608214"/>
                  </a:lnTo>
                  <a:lnTo>
                    <a:pt x="3163304" y="4002612"/>
                  </a:lnTo>
                  <a:lnTo>
                    <a:pt x="1543731" y="4033609"/>
                  </a:lnTo>
                  <a:lnTo>
                    <a:pt x="1592153" y="3519130"/>
                  </a:lnTo>
                  <a:lnTo>
                    <a:pt x="1556531" y="3535292"/>
                  </a:lnTo>
                  <a:cubicBezTo>
                    <a:pt x="1489547" y="3565316"/>
                    <a:pt x="1430137" y="3591328"/>
                    <a:pt x="1381705" y="3612719"/>
                  </a:cubicBezTo>
                  <a:cubicBezTo>
                    <a:pt x="994247" y="3783846"/>
                    <a:pt x="717860" y="3652756"/>
                    <a:pt x="583541" y="3550725"/>
                  </a:cubicBezTo>
                  <a:cubicBezTo>
                    <a:pt x="449222" y="3448694"/>
                    <a:pt x="499593" y="3071569"/>
                    <a:pt x="482803" y="2992786"/>
                  </a:cubicBezTo>
                  <a:cubicBezTo>
                    <a:pt x="466013" y="2914003"/>
                    <a:pt x="694613" y="2774519"/>
                    <a:pt x="459555" y="2783560"/>
                  </a:cubicBezTo>
                  <a:cubicBezTo>
                    <a:pt x="425975" y="2676364"/>
                    <a:pt x="460846" y="2460032"/>
                    <a:pt x="374314" y="2357356"/>
                  </a:cubicBezTo>
                  <a:cubicBezTo>
                    <a:pt x="278741" y="2218517"/>
                    <a:pt x="-29933" y="2317319"/>
                    <a:pt x="2355" y="2167502"/>
                  </a:cubicBezTo>
                  <a:cubicBezTo>
                    <a:pt x="34643" y="2017685"/>
                    <a:pt x="338151" y="1704490"/>
                    <a:pt x="568043" y="1458454"/>
                  </a:cubicBezTo>
                  <a:cubicBezTo>
                    <a:pt x="685572" y="1310574"/>
                    <a:pt x="587416" y="571176"/>
                    <a:pt x="723026" y="443315"/>
                  </a:cubicBezTo>
                  <a:cubicBezTo>
                    <a:pt x="858636" y="315454"/>
                    <a:pt x="1243512" y="18403"/>
                    <a:pt x="1567685" y="1613"/>
                  </a:cubicBezTo>
                  <a:cubicBezTo>
                    <a:pt x="1608207" y="-486"/>
                    <a:pt x="1652684" y="-536"/>
                    <a:pt x="1699883" y="1458"/>
                  </a:cubicBezTo>
                  <a:close/>
                </a:path>
              </a:pathLst>
            </a:custGeom>
            <a:solidFill>
              <a:schemeClr val="accent2">
                <a:lumMod val="40000"/>
                <a:lumOff val="60000"/>
              </a:schemeClr>
            </a:solidFill>
            <a:ln w="76200">
              <a:solidFill>
                <a:srgbClr val="7B7B5B"/>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6383424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06F759F-EC14-7E9D-FE1B-961D983685DA}"/>
              </a:ext>
            </a:extLst>
          </p:cNvPr>
          <p:cNvSpPr/>
          <p:nvPr/>
        </p:nvSpPr>
        <p:spPr>
          <a:xfrm>
            <a:off x="1309607" y="348712"/>
            <a:ext cx="2433234" cy="5005952"/>
          </a:xfrm>
          <a:custGeom>
            <a:avLst/>
            <a:gdLst>
              <a:gd name="connsiteX0" fmla="*/ 0 w 2433234"/>
              <a:gd name="connsiteY0" fmla="*/ 5005952 h 5005952"/>
              <a:gd name="connsiteX1" fmla="*/ 395207 w 2433234"/>
              <a:gd name="connsiteY1" fmla="*/ 4734732 h 5005952"/>
              <a:gd name="connsiteX2" fmla="*/ 836908 w 2433234"/>
              <a:gd name="connsiteY2" fmla="*/ 4207790 h 5005952"/>
              <a:gd name="connsiteX3" fmla="*/ 1108129 w 2433234"/>
              <a:gd name="connsiteY3" fmla="*/ 3657600 h 5005952"/>
              <a:gd name="connsiteX4" fmla="*/ 1456840 w 2433234"/>
              <a:gd name="connsiteY4" fmla="*/ 2712203 h 5005952"/>
              <a:gd name="connsiteX5" fmla="*/ 1549830 w 2433234"/>
              <a:gd name="connsiteY5" fmla="*/ 2216257 h 5005952"/>
              <a:gd name="connsiteX6" fmla="*/ 1588576 w 2433234"/>
              <a:gd name="connsiteY6" fmla="*/ 1743559 h 5005952"/>
              <a:gd name="connsiteX7" fmla="*/ 1635071 w 2433234"/>
              <a:gd name="connsiteY7" fmla="*/ 1580827 h 5005952"/>
              <a:gd name="connsiteX8" fmla="*/ 1728061 w 2433234"/>
              <a:gd name="connsiteY8" fmla="*/ 1720312 h 5005952"/>
              <a:gd name="connsiteX9" fmla="*/ 1929539 w 2433234"/>
              <a:gd name="connsiteY9" fmla="*/ 1053885 h 5005952"/>
              <a:gd name="connsiteX10" fmla="*/ 2084522 w 2433234"/>
              <a:gd name="connsiteY10" fmla="*/ 891152 h 5005952"/>
              <a:gd name="connsiteX11" fmla="*/ 2107769 w 2433234"/>
              <a:gd name="connsiteY11" fmla="*/ 619932 h 5005952"/>
              <a:gd name="connsiteX12" fmla="*/ 2293749 w 2433234"/>
              <a:gd name="connsiteY12" fmla="*/ 294468 h 5005952"/>
              <a:gd name="connsiteX13" fmla="*/ 2433234 w 2433234"/>
              <a:gd name="connsiteY13" fmla="*/ 7749 h 5005952"/>
              <a:gd name="connsiteX14" fmla="*/ 7749 w 2433234"/>
              <a:gd name="connsiteY14" fmla="*/ 0 h 5005952"/>
              <a:gd name="connsiteX15" fmla="*/ 0 w 2433234"/>
              <a:gd name="connsiteY15" fmla="*/ 5005952 h 5005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33234" h="5005952">
                <a:moveTo>
                  <a:pt x="0" y="5005952"/>
                </a:moveTo>
                <a:lnTo>
                  <a:pt x="395207" y="4734732"/>
                </a:lnTo>
                <a:lnTo>
                  <a:pt x="836908" y="4207790"/>
                </a:lnTo>
                <a:lnTo>
                  <a:pt x="1108129" y="3657600"/>
                </a:lnTo>
                <a:lnTo>
                  <a:pt x="1456840" y="2712203"/>
                </a:lnTo>
                <a:lnTo>
                  <a:pt x="1549830" y="2216257"/>
                </a:lnTo>
                <a:lnTo>
                  <a:pt x="1588576" y="1743559"/>
                </a:lnTo>
                <a:lnTo>
                  <a:pt x="1635071" y="1580827"/>
                </a:lnTo>
                <a:lnTo>
                  <a:pt x="1728061" y="1720312"/>
                </a:lnTo>
                <a:lnTo>
                  <a:pt x="1929539" y="1053885"/>
                </a:lnTo>
                <a:lnTo>
                  <a:pt x="2084522" y="891152"/>
                </a:lnTo>
                <a:lnTo>
                  <a:pt x="2107769" y="619932"/>
                </a:lnTo>
                <a:lnTo>
                  <a:pt x="2293749" y="294468"/>
                </a:lnTo>
                <a:lnTo>
                  <a:pt x="2433234" y="7749"/>
                </a:lnTo>
                <a:lnTo>
                  <a:pt x="7749" y="0"/>
                </a:lnTo>
                <a:lnTo>
                  <a:pt x="0" y="5005952"/>
                </a:lnTo>
                <a:close/>
              </a:path>
            </a:pathLst>
          </a:cu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A0447082-A430-EA11-0EC9-BD09059C9672}"/>
              </a:ext>
            </a:extLst>
          </p:cNvPr>
          <p:cNvSpPr/>
          <p:nvPr/>
        </p:nvSpPr>
        <p:spPr>
          <a:xfrm>
            <a:off x="1294108" y="340963"/>
            <a:ext cx="4192292" cy="6176074"/>
          </a:xfrm>
          <a:custGeom>
            <a:avLst/>
            <a:gdLst>
              <a:gd name="connsiteX0" fmla="*/ 0 w 4192292"/>
              <a:gd name="connsiteY0" fmla="*/ 5021451 h 6176074"/>
              <a:gd name="connsiteX1" fmla="*/ 805912 w 4192292"/>
              <a:gd name="connsiteY1" fmla="*/ 4308529 h 6176074"/>
              <a:gd name="connsiteX2" fmla="*/ 1356102 w 4192292"/>
              <a:gd name="connsiteY2" fmla="*/ 3060915 h 6176074"/>
              <a:gd name="connsiteX3" fmla="*/ 1573078 w 4192292"/>
              <a:gd name="connsiteY3" fmla="*/ 2293749 h 6176074"/>
              <a:gd name="connsiteX4" fmla="*/ 1666068 w 4192292"/>
              <a:gd name="connsiteY4" fmla="*/ 1596325 h 6176074"/>
              <a:gd name="connsiteX5" fmla="*/ 1759058 w 4192292"/>
              <a:gd name="connsiteY5" fmla="*/ 1735810 h 6176074"/>
              <a:gd name="connsiteX6" fmla="*/ 1960536 w 4192292"/>
              <a:gd name="connsiteY6" fmla="*/ 1015139 h 6176074"/>
              <a:gd name="connsiteX7" fmla="*/ 2138767 w 4192292"/>
              <a:gd name="connsiteY7" fmla="*/ 790413 h 6176074"/>
              <a:gd name="connsiteX8" fmla="*/ 2169763 w 4192292"/>
              <a:gd name="connsiteY8" fmla="*/ 480447 h 6176074"/>
              <a:gd name="connsiteX9" fmla="*/ 2394489 w 4192292"/>
              <a:gd name="connsiteY9" fmla="*/ 193729 h 6176074"/>
              <a:gd name="connsiteX10" fmla="*/ 2417736 w 4192292"/>
              <a:gd name="connsiteY10" fmla="*/ 0 h 6176074"/>
              <a:gd name="connsiteX11" fmla="*/ 4192292 w 4192292"/>
              <a:gd name="connsiteY11" fmla="*/ 0 h 6176074"/>
              <a:gd name="connsiteX12" fmla="*/ 4161295 w 4192292"/>
              <a:gd name="connsiteY12" fmla="*/ 6176074 h 6176074"/>
              <a:gd name="connsiteX13" fmla="*/ 15499 w 4192292"/>
              <a:gd name="connsiteY13" fmla="*/ 6176074 h 6176074"/>
              <a:gd name="connsiteX14" fmla="*/ 0 w 4192292"/>
              <a:gd name="connsiteY14" fmla="*/ 5021451 h 6176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92292" h="6176074">
                <a:moveTo>
                  <a:pt x="0" y="5021451"/>
                </a:moveTo>
                <a:lnTo>
                  <a:pt x="805912" y="4308529"/>
                </a:lnTo>
                <a:lnTo>
                  <a:pt x="1356102" y="3060915"/>
                </a:lnTo>
                <a:lnTo>
                  <a:pt x="1573078" y="2293749"/>
                </a:lnTo>
                <a:lnTo>
                  <a:pt x="1666068" y="1596325"/>
                </a:lnTo>
                <a:lnTo>
                  <a:pt x="1759058" y="1735810"/>
                </a:lnTo>
                <a:lnTo>
                  <a:pt x="1960536" y="1015139"/>
                </a:lnTo>
                <a:lnTo>
                  <a:pt x="2138767" y="790413"/>
                </a:lnTo>
                <a:lnTo>
                  <a:pt x="2169763" y="480447"/>
                </a:lnTo>
                <a:lnTo>
                  <a:pt x="2394489" y="193729"/>
                </a:lnTo>
                <a:lnTo>
                  <a:pt x="2417736" y="0"/>
                </a:lnTo>
                <a:lnTo>
                  <a:pt x="4192292" y="0"/>
                </a:lnTo>
                <a:lnTo>
                  <a:pt x="4161295" y="6176074"/>
                </a:lnTo>
                <a:lnTo>
                  <a:pt x="15499" y="6176074"/>
                </a:lnTo>
                <a:lnTo>
                  <a:pt x="0" y="5021451"/>
                </a:ln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BDDE20DA-9A52-CEF6-82D3-18EBF5B52305}"/>
              </a:ext>
            </a:extLst>
          </p:cNvPr>
          <p:cNvGrpSpPr/>
          <p:nvPr/>
        </p:nvGrpSpPr>
        <p:grpSpPr>
          <a:xfrm>
            <a:off x="1294108" y="323857"/>
            <a:ext cx="4153545" cy="6187038"/>
            <a:chOff x="643180" y="122508"/>
            <a:chExt cx="4347274" cy="6580509"/>
          </a:xfrm>
          <a:noFill/>
        </p:grpSpPr>
        <p:sp>
          <p:nvSpPr>
            <p:cNvPr id="24" name="Rectangle 23">
              <a:extLst>
                <a:ext uri="{FF2B5EF4-FFF2-40B4-BE49-F238E27FC236}">
                  <a16:creationId xmlns:a16="http://schemas.microsoft.com/office/drawing/2014/main" id="{CFE62570-4CC5-FD03-B28B-9CBBD2AACD00}"/>
                </a:ext>
              </a:extLst>
            </p:cNvPr>
            <p:cNvSpPr/>
            <p:nvPr/>
          </p:nvSpPr>
          <p:spPr>
            <a:xfrm>
              <a:off x="643180" y="147234"/>
              <a:ext cx="4347274" cy="6555783"/>
            </a:xfrm>
            <a:prstGeom prst="rect">
              <a:avLst/>
            </a:prstGeom>
            <a:grp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5CDC96AD-EE8E-0DC2-D109-A33655D9E4F1}"/>
                </a:ext>
              </a:extLst>
            </p:cNvPr>
            <p:cNvSpPr/>
            <p:nvPr/>
          </p:nvSpPr>
          <p:spPr>
            <a:xfrm>
              <a:off x="643180" y="122508"/>
              <a:ext cx="2526223" cy="5331417"/>
            </a:xfrm>
            <a:custGeom>
              <a:avLst/>
              <a:gdLst>
                <a:gd name="connsiteX0" fmla="*/ 0 w 2526223"/>
                <a:gd name="connsiteY0" fmla="*/ 5331417 h 5331417"/>
                <a:gd name="connsiteX1" fmla="*/ 844657 w 2526223"/>
                <a:gd name="connsiteY1" fmla="*/ 4541003 h 5331417"/>
                <a:gd name="connsiteX2" fmla="*/ 1511084 w 2526223"/>
                <a:gd name="connsiteY2" fmla="*/ 2936929 h 5331417"/>
                <a:gd name="connsiteX3" fmla="*/ 1720312 w 2526223"/>
                <a:gd name="connsiteY3" fmla="*/ 1751308 h 5331417"/>
                <a:gd name="connsiteX4" fmla="*/ 1844298 w 2526223"/>
                <a:gd name="connsiteY4" fmla="*/ 1805552 h 5331417"/>
                <a:gd name="connsiteX5" fmla="*/ 2014779 w 2526223"/>
                <a:gd name="connsiteY5" fmla="*/ 1177871 h 5331417"/>
                <a:gd name="connsiteX6" fmla="*/ 2177512 w 2526223"/>
                <a:gd name="connsiteY6" fmla="*/ 968644 h 5331417"/>
                <a:gd name="connsiteX7" fmla="*/ 2270501 w 2526223"/>
                <a:gd name="connsiteY7" fmla="*/ 526942 h 5331417"/>
                <a:gd name="connsiteX8" fmla="*/ 2448732 w 2526223"/>
                <a:gd name="connsiteY8" fmla="*/ 286719 h 5331417"/>
                <a:gd name="connsiteX9" fmla="*/ 2526223 w 2526223"/>
                <a:gd name="connsiteY9" fmla="*/ 0 h 533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6223" h="5331417">
                  <a:moveTo>
                    <a:pt x="0" y="5331417"/>
                  </a:moveTo>
                  <a:cubicBezTo>
                    <a:pt x="296405" y="5135750"/>
                    <a:pt x="592810" y="4940084"/>
                    <a:pt x="844657" y="4541003"/>
                  </a:cubicBezTo>
                  <a:cubicBezTo>
                    <a:pt x="1096504" y="4141922"/>
                    <a:pt x="1365142" y="3401878"/>
                    <a:pt x="1511084" y="2936929"/>
                  </a:cubicBezTo>
                  <a:cubicBezTo>
                    <a:pt x="1657026" y="2471980"/>
                    <a:pt x="1664776" y="1939871"/>
                    <a:pt x="1720312" y="1751308"/>
                  </a:cubicBezTo>
                  <a:cubicBezTo>
                    <a:pt x="1775848" y="1562745"/>
                    <a:pt x="1795220" y="1901125"/>
                    <a:pt x="1844298" y="1805552"/>
                  </a:cubicBezTo>
                  <a:cubicBezTo>
                    <a:pt x="1893376" y="1709979"/>
                    <a:pt x="1959243" y="1317356"/>
                    <a:pt x="2014779" y="1177871"/>
                  </a:cubicBezTo>
                  <a:cubicBezTo>
                    <a:pt x="2070315" y="1038386"/>
                    <a:pt x="2134892" y="1077132"/>
                    <a:pt x="2177512" y="968644"/>
                  </a:cubicBezTo>
                  <a:cubicBezTo>
                    <a:pt x="2220132" y="860156"/>
                    <a:pt x="2225298" y="640596"/>
                    <a:pt x="2270501" y="526942"/>
                  </a:cubicBezTo>
                  <a:cubicBezTo>
                    <a:pt x="2315704" y="413288"/>
                    <a:pt x="2406112" y="374543"/>
                    <a:pt x="2448732" y="286719"/>
                  </a:cubicBezTo>
                  <a:cubicBezTo>
                    <a:pt x="2491352" y="198895"/>
                    <a:pt x="2513308" y="54244"/>
                    <a:pt x="2526223" y="0"/>
                  </a:cubicBezTo>
                </a:path>
              </a:pathLst>
            </a:custGeom>
            <a:grp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Explosion: 14 Points 30">
            <a:extLst>
              <a:ext uri="{FF2B5EF4-FFF2-40B4-BE49-F238E27FC236}">
                <a16:creationId xmlns:a16="http://schemas.microsoft.com/office/drawing/2014/main" id="{41F659A3-648E-2CEA-433A-B55693BA8387}"/>
              </a:ext>
            </a:extLst>
          </p:cNvPr>
          <p:cNvSpPr/>
          <p:nvPr/>
        </p:nvSpPr>
        <p:spPr>
          <a:xfrm>
            <a:off x="2383415" y="3565723"/>
            <a:ext cx="1063418" cy="1116928"/>
          </a:xfrm>
          <a:prstGeom prst="irregularSeal2">
            <a:avLst/>
          </a:pr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92A1DBF-A082-BF96-2C67-9500BC6E3864}"/>
              </a:ext>
            </a:extLst>
          </p:cNvPr>
          <p:cNvGrpSpPr/>
          <p:nvPr/>
        </p:nvGrpSpPr>
        <p:grpSpPr>
          <a:xfrm>
            <a:off x="6392574" y="514100"/>
            <a:ext cx="4860565" cy="5829799"/>
            <a:chOff x="6367957" y="260817"/>
            <a:chExt cx="4546315" cy="5506988"/>
          </a:xfrm>
        </p:grpSpPr>
        <p:sp>
          <p:nvSpPr>
            <p:cNvPr id="15" name="Freeform: Shape 14">
              <a:extLst>
                <a:ext uri="{FF2B5EF4-FFF2-40B4-BE49-F238E27FC236}">
                  <a16:creationId xmlns:a16="http://schemas.microsoft.com/office/drawing/2014/main" id="{2B8D5E5F-EEBC-380A-88A5-F8AE672CCCB2}"/>
                </a:ext>
              </a:extLst>
            </p:cNvPr>
            <p:cNvSpPr/>
            <p:nvPr/>
          </p:nvSpPr>
          <p:spPr>
            <a:xfrm rot="4488064">
              <a:off x="8796847" y="2901146"/>
              <a:ext cx="1697493" cy="1572790"/>
            </a:xfrm>
            <a:custGeom>
              <a:avLst/>
              <a:gdLst>
                <a:gd name="connsiteX0" fmla="*/ 372219 w 1712823"/>
                <a:gd name="connsiteY0" fmla="*/ 1572790 h 1572790"/>
                <a:gd name="connsiteX1" fmla="*/ 46755 w 1712823"/>
                <a:gd name="connsiteY1" fmla="*/ 1123339 h 1572790"/>
                <a:gd name="connsiteX2" fmla="*/ 1271121 w 1712823"/>
                <a:gd name="connsiteY2" fmla="*/ 782376 h 1572790"/>
                <a:gd name="connsiteX3" fmla="*/ 1271121 w 1712823"/>
                <a:gd name="connsiteY3" fmla="*/ 53956 h 1572790"/>
                <a:gd name="connsiteX4" fmla="*/ 1712823 w 1712823"/>
                <a:gd name="connsiteY4" fmla="*/ 53956 h 1572790"/>
                <a:gd name="connsiteX0" fmla="*/ 356889 w 1697493"/>
                <a:gd name="connsiteY0" fmla="*/ 1572790 h 1572790"/>
                <a:gd name="connsiteX1" fmla="*/ 31425 w 1697493"/>
                <a:gd name="connsiteY1" fmla="*/ 1123339 h 1572790"/>
                <a:gd name="connsiteX2" fmla="*/ 1020080 w 1697493"/>
                <a:gd name="connsiteY2" fmla="*/ 911060 h 1572790"/>
                <a:gd name="connsiteX3" fmla="*/ 1255791 w 1697493"/>
                <a:gd name="connsiteY3" fmla="*/ 53956 h 1572790"/>
                <a:gd name="connsiteX4" fmla="*/ 1697493 w 1697493"/>
                <a:gd name="connsiteY4" fmla="*/ 53956 h 157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7493" h="1572790">
                  <a:moveTo>
                    <a:pt x="356889" y="1572790"/>
                  </a:moveTo>
                  <a:cubicBezTo>
                    <a:pt x="119248" y="1413932"/>
                    <a:pt x="-79107" y="1233627"/>
                    <a:pt x="31425" y="1123339"/>
                  </a:cubicBezTo>
                  <a:cubicBezTo>
                    <a:pt x="141957" y="1013051"/>
                    <a:pt x="816019" y="1089290"/>
                    <a:pt x="1020080" y="911060"/>
                  </a:cubicBezTo>
                  <a:cubicBezTo>
                    <a:pt x="1224141" y="732830"/>
                    <a:pt x="1182174" y="175359"/>
                    <a:pt x="1255791" y="53956"/>
                  </a:cubicBezTo>
                  <a:cubicBezTo>
                    <a:pt x="1329408" y="-67447"/>
                    <a:pt x="1697493" y="53956"/>
                    <a:pt x="1697493" y="53956"/>
                  </a:cubicBezTo>
                </a:path>
              </a:pathLst>
            </a:cu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DA41F9AE-DDC8-4872-E5C9-B9AE11CA9AC5}"/>
                </a:ext>
              </a:extLst>
            </p:cNvPr>
            <p:cNvSpPr/>
            <p:nvPr/>
          </p:nvSpPr>
          <p:spPr>
            <a:xfrm rot="3943763">
              <a:off x="9084166" y="2285011"/>
              <a:ext cx="1951464" cy="1708748"/>
            </a:xfrm>
            <a:custGeom>
              <a:avLst/>
              <a:gdLst>
                <a:gd name="connsiteX0" fmla="*/ 372219 w 1712823"/>
                <a:gd name="connsiteY0" fmla="*/ 1572790 h 1572790"/>
                <a:gd name="connsiteX1" fmla="*/ 46755 w 1712823"/>
                <a:gd name="connsiteY1" fmla="*/ 1123339 h 1572790"/>
                <a:gd name="connsiteX2" fmla="*/ 1271121 w 1712823"/>
                <a:gd name="connsiteY2" fmla="*/ 782376 h 1572790"/>
                <a:gd name="connsiteX3" fmla="*/ 1271121 w 1712823"/>
                <a:gd name="connsiteY3" fmla="*/ 53956 h 1572790"/>
                <a:gd name="connsiteX4" fmla="*/ 1712823 w 1712823"/>
                <a:gd name="connsiteY4" fmla="*/ 53956 h 1572790"/>
                <a:gd name="connsiteX0" fmla="*/ 372219 w 1951464"/>
                <a:gd name="connsiteY0" fmla="*/ 1708748 h 1708748"/>
                <a:gd name="connsiteX1" fmla="*/ 46755 w 1951464"/>
                <a:gd name="connsiteY1" fmla="*/ 1259297 h 1708748"/>
                <a:gd name="connsiteX2" fmla="*/ 1271121 w 1951464"/>
                <a:gd name="connsiteY2" fmla="*/ 918334 h 1708748"/>
                <a:gd name="connsiteX3" fmla="*/ 1271121 w 1951464"/>
                <a:gd name="connsiteY3" fmla="*/ 189914 h 1708748"/>
                <a:gd name="connsiteX4" fmla="*/ 1951464 w 1951464"/>
                <a:gd name="connsiteY4" fmla="*/ 0 h 1708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1464" h="1708748">
                  <a:moveTo>
                    <a:pt x="372219" y="1708748"/>
                  </a:moveTo>
                  <a:cubicBezTo>
                    <a:pt x="134578" y="1549890"/>
                    <a:pt x="-103062" y="1391033"/>
                    <a:pt x="46755" y="1259297"/>
                  </a:cubicBezTo>
                  <a:cubicBezTo>
                    <a:pt x="196572" y="1127561"/>
                    <a:pt x="1067060" y="1096564"/>
                    <a:pt x="1271121" y="918334"/>
                  </a:cubicBezTo>
                  <a:cubicBezTo>
                    <a:pt x="1475182" y="740104"/>
                    <a:pt x="1197504" y="311317"/>
                    <a:pt x="1271121" y="189914"/>
                  </a:cubicBezTo>
                  <a:cubicBezTo>
                    <a:pt x="1344738" y="68511"/>
                    <a:pt x="1951464" y="0"/>
                    <a:pt x="1951464" y="0"/>
                  </a:cubicBezTo>
                </a:path>
              </a:pathLst>
            </a:cu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E0A72A6B-9656-51A5-6BCB-3D7515489B98}"/>
                </a:ext>
              </a:extLst>
            </p:cNvPr>
            <p:cNvSpPr/>
            <p:nvPr/>
          </p:nvSpPr>
          <p:spPr>
            <a:xfrm rot="2530641">
              <a:off x="8744053" y="1448235"/>
              <a:ext cx="1712823" cy="1572790"/>
            </a:xfrm>
            <a:custGeom>
              <a:avLst/>
              <a:gdLst>
                <a:gd name="connsiteX0" fmla="*/ 372219 w 1712823"/>
                <a:gd name="connsiteY0" fmla="*/ 1572790 h 1572790"/>
                <a:gd name="connsiteX1" fmla="*/ 46755 w 1712823"/>
                <a:gd name="connsiteY1" fmla="*/ 1123339 h 1572790"/>
                <a:gd name="connsiteX2" fmla="*/ 1271121 w 1712823"/>
                <a:gd name="connsiteY2" fmla="*/ 782376 h 1572790"/>
                <a:gd name="connsiteX3" fmla="*/ 1271121 w 1712823"/>
                <a:gd name="connsiteY3" fmla="*/ 53956 h 1572790"/>
                <a:gd name="connsiteX4" fmla="*/ 1712823 w 1712823"/>
                <a:gd name="connsiteY4" fmla="*/ 53956 h 157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823" h="1572790">
                  <a:moveTo>
                    <a:pt x="372219" y="1572790"/>
                  </a:moveTo>
                  <a:cubicBezTo>
                    <a:pt x="134578" y="1413932"/>
                    <a:pt x="-103062" y="1255075"/>
                    <a:pt x="46755" y="1123339"/>
                  </a:cubicBezTo>
                  <a:cubicBezTo>
                    <a:pt x="196572" y="991603"/>
                    <a:pt x="1067060" y="960606"/>
                    <a:pt x="1271121" y="782376"/>
                  </a:cubicBezTo>
                  <a:cubicBezTo>
                    <a:pt x="1475182" y="604146"/>
                    <a:pt x="1197504" y="175359"/>
                    <a:pt x="1271121" y="53956"/>
                  </a:cubicBezTo>
                  <a:cubicBezTo>
                    <a:pt x="1344738" y="-67447"/>
                    <a:pt x="1712823" y="53956"/>
                    <a:pt x="1712823" y="53956"/>
                  </a:cubicBezTo>
                </a:path>
              </a:pathLst>
            </a:cu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E00652F-57F1-D871-4019-CF8B9623A70A}"/>
                </a:ext>
              </a:extLst>
            </p:cNvPr>
            <p:cNvSpPr/>
            <p:nvPr/>
          </p:nvSpPr>
          <p:spPr>
            <a:xfrm rot="1112608">
              <a:off x="8621435" y="920640"/>
              <a:ext cx="1760908" cy="1543227"/>
            </a:xfrm>
            <a:custGeom>
              <a:avLst/>
              <a:gdLst>
                <a:gd name="connsiteX0" fmla="*/ 372219 w 1712823"/>
                <a:gd name="connsiteY0" fmla="*/ 1572790 h 1572790"/>
                <a:gd name="connsiteX1" fmla="*/ 46755 w 1712823"/>
                <a:gd name="connsiteY1" fmla="*/ 1123339 h 1572790"/>
                <a:gd name="connsiteX2" fmla="*/ 1271121 w 1712823"/>
                <a:gd name="connsiteY2" fmla="*/ 782376 h 1572790"/>
                <a:gd name="connsiteX3" fmla="*/ 1271121 w 1712823"/>
                <a:gd name="connsiteY3" fmla="*/ 53956 h 1572790"/>
                <a:gd name="connsiteX4" fmla="*/ 1712823 w 1712823"/>
                <a:gd name="connsiteY4" fmla="*/ 53956 h 1572790"/>
                <a:gd name="connsiteX0" fmla="*/ 361018 w 1701622"/>
                <a:gd name="connsiteY0" fmla="*/ 1572790 h 1572790"/>
                <a:gd name="connsiteX1" fmla="*/ 35554 w 1701622"/>
                <a:gd name="connsiteY1" fmla="*/ 1123339 h 1572790"/>
                <a:gd name="connsiteX2" fmla="*/ 1088896 w 1701622"/>
                <a:gd name="connsiteY2" fmla="*/ 1052255 h 1572790"/>
                <a:gd name="connsiteX3" fmla="*/ 1259920 w 1701622"/>
                <a:gd name="connsiteY3" fmla="*/ 53956 h 1572790"/>
                <a:gd name="connsiteX4" fmla="*/ 1701622 w 1701622"/>
                <a:gd name="connsiteY4" fmla="*/ 53956 h 1572790"/>
                <a:gd name="connsiteX0" fmla="*/ 361018 w 1760908"/>
                <a:gd name="connsiteY0" fmla="*/ 1543227 h 1543227"/>
                <a:gd name="connsiteX1" fmla="*/ 35554 w 1760908"/>
                <a:gd name="connsiteY1" fmla="*/ 1093776 h 1543227"/>
                <a:gd name="connsiteX2" fmla="*/ 1088896 w 1760908"/>
                <a:gd name="connsiteY2" fmla="*/ 1022692 h 1543227"/>
                <a:gd name="connsiteX3" fmla="*/ 1259920 w 1760908"/>
                <a:gd name="connsiteY3" fmla="*/ 24393 h 1543227"/>
                <a:gd name="connsiteX4" fmla="*/ 1760908 w 1760908"/>
                <a:gd name="connsiteY4" fmla="*/ 274231 h 1543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908" h="1543227">
                  <a:moveTo>
                    <a:pt x="361018" y="1543227"/>
                  </a:moveTo>
                  <a:cubicBezTo>
                    <a:pt x="123377" y="1384369"/>
                    <a:pt x="-85759" y="1180532"/>
                    <a:pt x="35554" y="1093776"/>
                  </a:cubicBezTo>
                  <a:cubicBezTo>
                    <a:pt x="156867" y="1007020"/>
                    <a:pt x="884835" y="1200922"/>
                    <a:pt x="1088896" y="1022692"/>
                  </a:cubicBezTo>
                  <a:cubicBezTo>
                    <a:pt x="1292957" y="844462"/>
                    <a:pt x="1186303" y="145796"/>
                    <a:pt x="1259920" y="24393"/>
                  </a:cubicBezTo>
                  <a:cubicBezTo>
                    <a:pt x="1333537" y="-97010"/>
                    <a:pt x="1760908" y="274231"/>
                    <a:pt x="1760908" y="274231"/>
                  </a:cubicBezTo>
                </a:path>
              </a:pathLst>
            </a:cu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BDC903E3-6CFA-F434-5B1C-9E4695F7F8D4}"/>
                </a:ext>
              </a:extLst>
            </p:cNvPr>
            <p:cNvSpPr/>
            <p:nvPr/>
          </p:nvSpPr>
          <p:spPr>
            <a:xfrm>
              <a:off x="8118583" y="479874"/>
              <a:ext cx="1651937" cy="1538588"/>
            </a:xfrm>
            <a:custGeom>
              <a:avLst/>
              <a:gdLst>
                <a:gd name="connsiteX0" fmla="*/ 372219 w 1712823"/>
                <a:gd name="connsiteY0" fmla="*/ 1572790 h 1572790"/>
                <a:gd name="connsiteX1" fmla="*/ 46755 w 1712823"/>
                <a:gd name="connsiteY1" fmla="*/ 1123339 h 1572790"/>
                <a:gd name="connsiteX2" fmla="*/ 1271121 w 1712823"/>
                <a:gd name="connsiteY2" fmla="*/ 782376 h 1572790"/>
                <a:gd name="connsiteX3" fmla="*/ 1271121 w 1712823"/>
                <a:gd name="connsiteY3" fmla="*/ 53956 h 1572790"/>
                <a:gd name="connsiteX4" fmla="*/ 1712823 w 1712823"/>
                <a:gd name="connsiteY4" fmla="*/ 53956 h 1572790"/>
                <a:gd name="connsiteX0" fmla="*/ 365577 w 1706181"/>
                <a:gd name="connsiteY0" fmla="*/ 1572790 h 1572790"/>
                <a:gd name="connsiteX1" fmla="*/ 40113 w 1706181"/>
                <a:gd name="connsiteY1" fmla="*/ 1123339 h 1572790"/>
                <a:gd name="connsiteX2" fmla="*/ 1163740 w 1706181"/>
                <a:gd name="connsiteY2" fmla="*/ 1076844 h 1572790"/>
                <a:gd name="connsiteX3" fmla="*/ 1264479 w 1706181"/>
                <a:gd name="connsiteY3" fmla="*/ 53956 h 1572790"/>
                <a:gd name="connsiteX4" fmla="*/ 1706181 w 1706181"/>
                <a:gd name="connsiteY4" fmla="*/ 53956 h 1572790"/>
                <a:gd name="connsiteX0" fmla="*/ 365577 w 1651937"/>
                <a:gd name="connsiteY0" fmla="*/ 1538588 h 1538588"/>
                <a:gd name="connsiteX1" fmla="*/ 40113 w 1651937"/>
                <a:gd name="connsiteY1" fmla="*/ 1089137 h 1538588"/>
                <a:gd name="connsiteX2" fmla="*/ 1163740 w 1651937"/>
                <a:gd name="connsiteY2" fmla="*/ 1042642 h 1538588"/>
                <a:gd name="connsiteX3" fmla="*/ 1264479 w 1651937"/>
                <a:gd name="connsiteY3" fmla="*/ 19754 h 1538588"/>
                <a:gd name="connsiteX4" fmla="*/ 1651937 w 1651937"/>
                <a:gd name="connsiteY4" fmla="*/ 376215 h 1538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1937" h="1538588">
                  <a:moveTo>
                    <a:pt x="365577" y="1538588"/>
                  </a:moveTo>
                  <a:cubicBezTo>
                    <a:pt x="127936" y="1379730"/>
                    <a:pt x="-92914" y="1171795"/>
                    <a:pt x="40113" y="1089137"/>
                  </a:cubicBezTo>
                  <a:cubicBezTo>
                    <a:pt x="173140" y="1006479"/>
                    <a:pt x="959679" y="1220872"/>
                    <a:pt x="1163740" y="1042642"/>
                  </a:cubicBezTo>
                  <a:cubicBezTo>
                    <a:pt x="1367801" y="864412"/>
                    <a:pt x="1190862" y="141157"/>
                    <a:pt x="1264479" y="19754"/>
                  </a:cubicBezTo>
                  <a:cubicBezTo>
                    <a:pt x="1338096" y="-101649"/>
                    <a:pt x="1651937" y="376215"/>
                    <a:pt x="1651937" y="376215"/>
                  </a:cubicBezTo>
                </a:path>
              </a:pathLst>
            </a:cu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B4A95855-5A07-AC72-DCE3-D043A94D8457}"/>
                </a:ext>
              </a:extLst>
            </p:cNvPr>
            <p:cNvSpPr/>
            <p:nvPr/>
          </p:nvSpPr>
          <p:spPr>
            <a:xfrm>
              <a:off x="7526636" y="260817"/>
              <a:ext cx="1728417" cy="1821051"/>
            </a:xfrm>
            <a:custGeom>
              <a:avLst/>
              <a:gdLst>
                <a:gd name="connsiteX0" fmla="*/ 372219 w 1712823"/>
                <a:gd name="connsiteY0" fmla="*/ 1572790 h 1572790"/>
                <a:gd name="connsiteX1" fmla="*/ 46755 w 1712823"/>
                <a:gd name="connsiteY1" fmla="*/ 1123339 h 1572790"/>
                <a:gd name="connsiteX2" fmla="*/ 1271121 w 1712823"/>
                <a:gd name="connsiteY2" fmla="*/ 782376 h 1572790"/>
                <a:gd name="connsiteX3" fmla="*/ 1271121 w 1712823"/>
                <a:gd name="connsiteY3" fmla="*/ 53956 h 1572790"/>
                <a:gd name="connsiteX4" fmla="*/ 1712823 w 1712823"/>
                <a:gd name="connsiteY4" fmla="*/ 53956 h 1572790"/>
                <a:gd name="connsiteX0" fmla="*/ 372219 w 1736070"/>
                <a:gd name="connsiteY0" fmla="*/ 1821051 h 1821051"/>
                <a:gd name="connsiteX1" fmla="*/ 46755 w 1736070"/>
                <a:gd name="connsiteY1" fmla="*/ 1371600 h 1821051"/>
                <a:gd name="connsiteX2" fmla="*/ 1271121 w 1736070"/>
                <a:gd name="connsiteY2" fmla="*/ 1030637 h 1821051"/>
                <a:gd name="connsiteX3" fmla="*/ 1271121 w 1736070"/>
                <a:gd name="connsiteY3" fmla="*/ 302217 h 1821051"/>
                <a:gd name="connsiteX4" fmla="*/ 1736070 w 1736070"/>
                <a:gd name="connsiteY4" fmla="*/ 0 h 1821051"/>
                <a:gd name="connsiteX0" fmla="*/ 364566 w 1728417"/>
                <a:gd name="connsiteY0" fmla="*/ 1821051 h 1821051"/>
                <a:gd name="connsiteX1" fmla="*/ 39102 w 1728417"/>
                <a:gd name="connsiteY1" fmla="*/ 1371600 h 1821051"/>
                <a:gd name="connsiteX2" fmla="*/ 1147231 w 1728417"/>
                <a:gd name="connsiteY2" fmla="*/ 945396 h 1821051"/>
                <a:gd name="connsiteX3" fmla="*/ 1263468 w 1728417"/>
                <a:gd name="connsiteY3" fmla="*/ 302217 h 1821051"/>
                <a:gd name="connsiteX4" fmla="*/ 1728417 w 1728417"/>
                <a:gd name="connsiteY4" fmla="*/ 0 h 1821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417" h="1821051">
                  <a:moveTo>
                    <a:pt x="364566" y="1821051"/>
                  </a:moveTo>
                  <a:cubicBezTo>
                    <a:pt x="126925" y="1662193"/>
                    <a:pt x="-91342" y="1517542"/>
                    <a:pt x="39102" y="1371600"/>
                  </a:cubicBezTo>
                  <a:cubicBezTo>
                    <a:pt x="169546" y="1225658"/>
                    <a:pt x="943170" y="1123626"/>
                    <a:pt x="1147231" y="945396"/>
                  </a:cubicBezTo>
                  <a:cubicBezTo>
                    <a:pt x="1351292" y="767166"/>
                    <a:pt x="1189851" y="423620"/>
                    <a:pt x="1263468" y="302217"/>
                  </a:cubicBezTo>
                  <a:cubicBezTo>
                    <a:pt x="1337085" y="180814"/>
                    <a:pt x="1728417" y="0"/>
                    <a:pt x="1728417" y="0"/>
                  </a:cubicBezTo>
                </a:path>
              </a:pathLst>
            </a:cu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6153229B-81C8-4496-E4C8-A023ADFC2CFA}"/>
                </a:ext>
              </a:extLst>
            </p:cNvPr>
            <p:cNvSpPr/>
            <p:nvPr/>
          </p:nvSpPr>
          <p:spPr>
            <a:xfrm>
              <a:off x="6944961" y="539226"/>
              <a:ext cx="1726987" cy="1540055"/>
            </a:xfrm>
            <a:custGeom>
              <a:avLst/>
              <a:gdLst>
                <a:gd name="connsiteX0" fmla="*/ 372219 w 1712823"/>
                <a:gd name="connsiteY0" fmla="*/ 1572790 h 1572790"/>
                <a:gd name="connsiteX1" fmla="*/ 46755 w 1712823"/>
                <a:gd name="connsiteY1" fmla="*/ 1123339 h 1572790"/>
                <a:gd name="connsiteX2" fmla="*/ 1271121 w 1712823"/>
                <a:gd name="connsiteY2" fmla="*/ 782376 h 1572790"/>
                <a:gd name="connsiteX3" fmla="*/ 1271121 w 1712823"/>
                <a:gd name="connsiteY3" fmla="*/ 53956 h 1572790"/>
                <a:gd name="connsiteX4" fmla="*/ 1712823 w 1712823"/>
                <a:gd name="connsiteY4" fmla="*/ 53956 h 1572790"/>
                <a:gd name="connsiteX0" fmla="*/ 358571 w 1699175"/>
                <a:gd name="connsiteY0" fmla="*/ 1572790 h 1572790"/>
                <a:gd name="connsiteX1" fmla="*/ 33107 w 1699175"/>
                <a:gd name="connsiteY1" fmla="*/ 1123339 h 1572790"/>
                <a:gd name="connsiteX2" fmla="*/ 1048246 w 1699175"/>
                <a:gd name="connsiteY2" fmla="*/ 704884 h 1572790"/>
                <a:gd name="connsiteX3" fmla="*/ 1257473 w 1699175"/>
                <a:gd name="connsiteY3" fmla="*/ 53956 h 1572790"/>
                <a:gd name="connsiteX4" fmla="*/ 1699175 w 1699175"/>
                <a:gd name="connsiteY4" fmla="*/ 53956 h 1572790"/>
                <a:gd name="connsiteX0" fmla="*/ 502620 w 1843224"/>
                <a:gd name="connsiteY0" fmla="*/ 1572790 h 1572790"/>
                <a:gd name="connsiteX1" fmla="*/ 22173 w 1843224"/>
                <a:gd name="connsiteY1" fmla="*/ 867617 h 1572790"/>
                <a:gd name="connsiteX2" fmla="*/ 1192295 w 1843224"/>
                <a:gd name="connsiteY2" fmla="*/ 704884 h 1572790"/>
                <a:gd name="connsiteX3" fmla="*/ 1401522 w 1843224"/>
                <a:gd name="connsiteY3" fmla="*/ 53956 h 1572790"/>
                <a:gd name="connsiteX4" fmla="*/ 1843224 w 1843224"/>
                <a:gd name="connsiteY4" fmla="*/ 53956 h 1572790"/>
                <a:gd name="connsiteX0" fmla="*/ 502620 w 1726987"/>
                <a:gd name="connsiteY0" fmla="*/ 1540055 h 1540055"/>
                <a:gd name="connsiteX1" fmla="*/ 22173 w 1726987"/>
                <a:gd name="connsiteY1" fmla="*/ 834882 h 1540055"/>
                <a:gd name="connsiteX2" fmla="*/ 1192295 w 1726987"/>
                <a:gd name="connsiteY2" fmla="*/ 672149 h 1540055"/>
                <a:gd name="connsiteX3" fmla="*/ 1401522 w 1726987"/>
                <a:gd name="connsiteY3" fmla="*/ 21221 h 1540055"/>
                <a:gd name="connsiteX4" fmla="*/ 1726987 w 1726987"/>
                <a:gd name="connsiteY4" fmla="*/ 338936 h 1540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987" h="1540055">
                  <a:moveTo>
                    <a:pt x="502620" y="1540055"/>
                  </a:moveTo>
                  <a:cubicBezTo>
                    <a:pt x="264979" y="1381197"/>
                    <a:pt x="-92773" y="979533"/>
                    <a:pt x="22173" y="834882"/>
                  </a:cubicBezTo>
                  <a:cubicBezTo>
                    <a:pt x="137119" y="690231"/>
                    <a:pt x="962404" y="807759"/>
                    <a:pt x="1192295" y="672149"/>
                  </a:cubicBezTo>
                  <a:cubicBezTo>
                    <a:pt x="1422187" y="536539"/>
                    <a:pt x="1327905" y="142624"/>
                    <a:pt x="1401522" y="21221"/>
                  </a:cubicBezTo>
                  <a:cubicBezTo>
                    <a:pt x="1475139" y="-100182"/>
                    <a:pt x="1726987" y="338936"/>
                    <a:pt x="1726987" y="338936"/>
                  </a:cubicBezTo>
                </a:path>
              </a:pathLst>
            </a:cu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5FD87C1-B7F3-42E2-3D4F-F4CF74D1558D}"/>
                </a:ext>
              </a:extLst>
            </p:cNvPr>
            <p:cNvSpPr/>
            <p:nvPr/>
          </p:nvSpPr>
          <p:spPr>
            <a:xfrm>
              <a:off x="6367957" y="1734196"/>
              <a:ext cx="3163304" cy="4033609"/>
            </a:xfrm>
            <a:custGeom>
              <a:avLst/>
              <a:gdLst>
                <a:gd name="connsiteX0" fmla="*/ 1699883 w 3163304"/>
                <a:gd name="connsiteY0" fmla="*/ 1458 h 4033609"/>
                <a:gd name="connsiteX1" fmla="*/ 2668064 w 3163304"/>
                <a:gd name="connsiteY1" fmla="*/ 342576 h 4033609"/>
                <a:gd name="connsiteX2" fmla="*/ 2908289 w 3163304"/>
                <a:gd name="connsiteY2" fmla="*/ 2523962 h 4033609"/>
                <a:gd name="connsiteX3" fmla="*/ 2887407 w 3163304"/>
                <a:gd name="connsiteY3" fmla="*/ 2608214 h 4033609"/>
                <a:gd name="connsiteX4" fmla="*/ 3163304 w 3163304"/>
                <a:gd name="connsiteY4" fmla="*/ 4002612 h 4033609"/>
                <a:gd name="connsiteX5" fmla="*/ 1543731 w 3163304"/>
                <a:gd name="connsiteY5" fmla="*/ 4033609 h 4033609"/>
                <a:gd name="connsiteX6" fmla="*/ 1592153 w 3163304"/>
                <a:gd name="connsiteY6" fmla="*/ 3519130 h 4033609"/>
                <a:gd name="connsiteX7" fmla="*/ 1556531 w 3163304"/>
                <a:gd name="connsiteY7" fmla="*/ 3535292 h 4033609"/>
                <a:gd name="connsiteX8" fmla="*/ 1381705 w 3163304"/>
                <a:gd name="connsiteY8" fmla="*/ 3612719 h 4033609"/>
                <a:gd name="connsiteX9" fmla="*/ 583541 w 3163304"/>
                <a:gd name="connsiteY9" fmla="*/ 3550725 h 4033609"/>
                <a:gd name="connsiteX10" fmla="*/ 482803 w 3163304"/>
                <a:gd name="connsiteY10" fmla="*/ 2992786 h 4033609"/>
                <a:gd name="connsiteX11" fmla="*/ 459555 w 3163304"/>
                <a:gd name="connsiteY11" fmla="*/ 2783560 h 4033609"/>
                <a:gd name="connsiteX12" fmla="*/ 374314 w 3163304"/>
                <a:gd name="connsiteY12" fmla="*/ 2357356 h 4033609"/>
                <a:gd name="connsiteX13" fmla="*/ 2355 w 3163304"/>
                <a:gd name="connsiteY13" fmla="*/ 2167502 h 4033609"/>
                <a:gd name="connsiteX14" fmla="*/ 568043 w 3163304"/>
                <a:gd name="connsiteY14" fmla="*/ 1458454 h 4033609"/>
                <a:gd name="connsiteX15" fmla="*/ 723026 w 3163304"/>
                <a:gd name="connsiteY15" fmla="*/ 443315 h 4033609"/>
                <a:gd name="connsiteX16" fmla="*/ 1567685 w 3163304"/>
                <a:gd name="connsiteY16" fmla="*/ 1613 h 4033609"/>
                <a:gd name="connsiteX17" fmla="*/ 1699883 w 3163304"/>
                <a:gd name="connsiteY17" fmla="*/ 1458 h 4033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63304" h="4033609">
                  <a:moveTo>
                    <a:pt x="1699883" y="1458"/>
                  </a:moveTo>
                  <a:cubicBezTo>
                    <a:pt x="2030273" y="15416"/>
                    <a:pt x="2494031" y="129555"/>
                    <a:pt x="2668064" y="342576"/>
                  </a:cubicBezTo>
                  <a:cubicBezTo>
                    <a:pt x="2866959" y="586029"/>
                    <a:pt x="2957367" y="2073220"/>
                    <a:pt x="2908289" y="2523962"/>
                  </a:cubicBezTo>
                  <a:lnTo>
                    <a:pt x="2887407" y="2608214"/>
                  </a:lnTo>
                  <a:lnTo>
                    <a:pt x="3163304" y="4002612"/>
                  </a:lnTo>
                  <a:lnTo>
                    <a:pt x="1543731" y="4033609"/>
                  </a:lnTo>
                  <a:lnTo>
                    <a:pt x="1592153" y="3519130"/>
                  </a:lnTo>
                  <a:lnTo>
                    <a:pt x="1556531" y="3535292"/>
                  </a:lnTo>
                  <a:cubicBezTo>
                    <a:pt x="1489547" y="3565316"/>
                    <a:pt x="1430137" y="3591328"/>
                    <a:pt x="1381705" y="3612719"/>
                  </a:cubicBezTo>
                  <a:cubicBezTo>
                    <a:pt x="994247" y="3783846"/>
                    <a:pt x="717860" y="3652756"/>
                    <a:pt x="583541" y="3550725"/>
                  </a:cubicBezTo>
                  <a:cubicBezTo>
                    <a:pt x="449222" y="3448694"/>
                    <a:pt x="499593" y="3071569"/>
                    <a:pt x="482803" y="2992786"/>
                  </a:cubicBezTo>
                  <a:cubicBezTo>
                    <a:pt x="466013" y="2914003"/>
                    <a:pt x="694613" y="2774519"/>
                    <a:pt x="459555" y="2783560"/>
                  </a:cubicBezTo>
                  <a:cubicBezTo>
                    <a:pt x="425975" y="2676364"/>
                    <a:pt x="460846" y="2460032"/>
                    <a:pt x="374314" y="2357356"/>
                  </a:cubicBezTo>
                  <a:cubicBezTo>
                    <a:pt x="278741" y="2218517"/>
                    <a:pt x="-29933" y="2317319"/>
                    <a:pt x="2355" y="2167502"/>
                  </a:cubicBezTo>
                  <a:cubicBezTo>
                    <a:pt x="34643" y="2017685"/>
                    <a:pt x="338151" y="1704490"/>
                    <a:pt x="568043" y="1458454"/>
                  </a:cubicBezTo>
                  <a:cubicBezTo>
                    <a:pt x="685572" y="1310574"/>
                    <a:pt x="587416" y="571176"/>
                    <a:pt x="723026" y="443315"/>
                  </a:cubicBezTo>
                  <a:cubicBezTo>
                    <a:pt x="858636" y="315454"/>
                    <a:pt x="1243512" y="18403"/>
                    <a:pt x="1567685" y="1613"/>
                  </a:cubicBezTo>
                  <a:cubicBezTo>
                    <a:pt x="1608207" y="-486"/>
                    <a:pt x="1652684" y="-536"/>
                    <a:pt x="1699883" y="1458"/>
                  </a:cubicBezTo>
                  <a:close/>
                </a:path>
              </a:pathLst>
            </a:custGeom>
            <a:solidFill>
              <a:schemeClr val="accent2">
                <a:lumMod val="40000"/>
                <a:lumOff val="60000"/>
              </a:schemeClr>
            </a:solid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loud 5">
              <a:extLst>
                <a:ext uri="{FF2B5EF4-FFF2-40B4-BE49-F238E27FC236}">
                  <a16:creationId xmlns:a16="http://schemas.microsoft.com/office/drawing/2014/main" id="{A5B26D53-52A6-562D-2FCC-DDA12592D886}"/>
                </a:ext>
              </a:extLst>
            </p:cNvPr>
            <p:cNvSpPr/>
            <p:nvPr/>
          </p:nvSpPr>
          <p:spPr>
            <a:xfrm rot="1156440">
              <a:off x="7181145" y="1916102"/>
              <a:ext cx="1875295" cy="1379349"/>
            </a:xfrm>
            <a:prstGeom prst="cloud">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Explosion: 14 Points 31">
              <a:extLst>
                <a:ext uri="{FF2B5EF4-FFF2-40B4-BE49-F238E27FC236}">
                  <a16:creationId xmlns:a16="http://schemas.microsoft.com/office/drawing/2014/main" id="{75AE96DA-A0A3-09CF-B47B-370E3B45CBD4}"/>
                </a:ext>
              </a:extLst>
            </p:cNvPr>
            <p:cNvSpPr/>
            <p:nvPr/>
          </p:nvSpPr>
          <p:spPr>
            <a:xfrm rot="3073450">
              <a:off x="7604183" y="2027031"/>
              <a:ext cx="1073969" cy="1105955"/>
            </a:xfrm>
            <a:prstGeom prst="irregularSeal2">
              <a:avLst/>
            </a:pr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Freeform: Shape 38">
            <a:extLst>
              <a:ext uri="{FF2B5EF4-FFF2-40B4-BE49-F238E27FC236}">
                <a16:creationId xmlns:a16="http://schemas.microsoft.com/office/drawing/2014/main" id="{7998BC22-27A4-5D99-EE12-E6B63499F6ED}"/>
              </a:ext>
            </a:extLst>
          </p:cNvPr>
          <p:cNvSpPr/>
          <p:nvPr/>
        </p:nvSpPr>
        <p:spPr>
          <a:xfrm rot="1799469">
            <a:off x="10529350" y="4602721"/>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7265C982-FCDD-B0B3-B0AF-A8C88F8622FC}"/>
              </a:ext>
            </a:extLst>
          </p:cNvPr>
          <p:cNvSpPr/>
          <p:nvPr/>
        </p:nvSpPr>
        <p:spPr>
          <a:xfrm>
            <a:off x="10628748" y="3864336"/>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56487862-4293-6121-D758-826E8D56E2F0}"/>
              </a:ext>
            </a:extLst>
          </p:cNvPr>
          <p:cNvSpPr/>
          <p:nvPr/>
        </p:nvSpPr>
        <p:spPr>
          <a:xfrm rot="4916989">
            <a:off x="10984018" y="4549182"/>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F4897990-855C-7E6D-7AAC-EF5B7970986C}"/>
              </a:ext>
            </a:extLst>
          </p:cNvPr>
          <p:cNvSpPr/>
          <p:nvPr/>
        </p:nvSpPr>
        <p:spPr>
          <a:xfrm>
            <a:off x="10001141" y="2959712"/>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7975B1F6-7E58-6281-8722-2A7B34A2ACA5}"/>
              </a:ext>
            </a:extLst>
          </p:cNvPr>
          <p:cNvSpPr/>
          <p:nvPr/>
        </p:nvSpPr>
        <p:spPr>
          <a:xfrm>
            <a:off x="9870049" y="4385355"/>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34FC3B01-58AA-FA28-7776-AD7B789DB892}"/>
              </a:ext>
            </a:extLst>
          </p:cNvPr>
          <p:cNvSpPr/>
          <p:nvPr/>
        </p:nvSpPr>
        <p:spPr>
          <a:xfrm>
            <a:off x="9914422" y="3649878"/>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B4DC7488-D9B7-D2E2-3AD6-BFA239DAC7CA}"/>
              </a:ext>
            </a:extLst>
          </p:cNvPr>
          <p:cNvSpPr/>
          <p:nvPr/>
        </p:nvSpPr>
        <p:spPr>
          <a:xfrm rot="19314384">
            <a:off x="10549558" y="3263211"/>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16D03B64-7473-BA02-8C24-E40D84839811}"/>
              </a:ext>
            </a:extLst>
          </p:cNvPr>
          <p:cNvSpPr/>
          <p:nvPr/>
        </p:nvSpPr>
        <p:spPr>
          <a:xfrm rot="3509292">
            <a:off x="11671177" y="3801584"/>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3D13C21D-2886-01AA-82A8-7F5307149400}"/>
              </a:ext>
            </a:extLst>
          </p:cNvPr>
          <p:cNvSpPr/>
          <p:nvPr/>
        </p:nvSpPr>
        <p:spPr>
          <a:xfrm>
            <a:off x="10756659" y="2555041"/>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27E7DFC9-C6F1-C281-FEE9-C23BC6EBE2A5}"/>
              </a:ext>
            </a:extLst>
          </p:cNvPr>
          <p:cNvSpPr/>
          <p:nvPr/>
        </p:nvSpPr>
        <p:spPr>
          <a:xfrm rot="10429743">
            <a:off x="9814598" y="1084593"/>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293D8918-927E-2988-BA2D-9E16FA8F45A0}"/>
              </a:ext>
            </a:extLst>
          </p:cNvPr>
          <p:cNvSpPr/>
          <p:nvPr/>
        </p:nvSpPr>
        <p:spPr>
          <a:xfrm rot="2394063">
            <a:off x="11121374" y="2225240"/>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D6FB6299-E0D0-08A7-63E3-7C343B8A7D38}"/>
              </a:ext>
            </a:extLst>
          </p:cNvPr>
          <p:cNvSpPr/>
          <p:nvPr/>
        </p:nvSpPr>
        <p:spPr>
          <a:xfrm rot="19701084">
            <a:off x="10080697" y="2369425"/>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C0557C49-9C15-A4BE-7AFE-CE655C4D1BB1}"/>
              </a:ext>
            </a:extLst>
          </p:cNvPr>
          <p:cNvSpPr/>
          <p:nvPr/>
        </p:nvSpPr>
        <p:spPr>
          <a:xfrm rot="1121990">
            <a:off x="9818394" y="400914"/>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51">
            <a:extLst>
              <a:ext uri="{FF2B5EF4-FFF2-40B4-BE49-F238E27FC236}">
                <a16:creationId xmlns:a16="http://schemas.microsoft.com/office/drawing/2014/main" id="{49A75B9E-E39F-3B32-BD9D-912BF09ADE4F}"/>
              </a:ext>
            </a:extLst>
          </p:cNvPr>
          <p:cNvSpPr/>
          <p:nvPr/>
        </p:nvSpPr>
        <p:spPr>
          <a:xfrm rot="20822694">
            <a:off x="7244598" y="1616590"/>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F11B7FAE-C3E9-E521-9522-2A8A0235B9FF}"/>
              </a:ext>
            </a:extLst>
          </p:cNvPr>
          <p:cNvSpPr/>
          <p:nvPr/>
        </p:nvSpPr>
        <p:spPr>
          <a:xfrm rot="20822694">
            <a:off x="10474067" y="1001830"/>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Shape 53">
            <a:extLst>
              <a:ext uri="{FF2B5EF4-FFF2-40B4-BE49-F238E27FC236}">
                <a16:creationId xmlns:a16="http://schemas.microsoft.com/office/drawing/2014/main" id="{75936B72-959C-1B1B-3FFA-54BB4E292FE5}"/>
              </a:ext>
            </a:extLst>
          </p:cNvPr>
          <p:cNvSpPr/>
          <p:nvPr/>
        </p:nvSpPr>
        <p:spPr>
          <a:xfrm rot="16200000">
            <a:off x="8985263" y="1338338"/>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Shape 54">
            <a:extLst>
              <a:ext uri="{FF2B5EF4-FFF2-40B4-BE49-F238E27FC236}">
                <a16:creationId xmlns:a16="http://schemas.microsoft.com/office/drawing/2014/main" id="{EE26E108-5387-4AC2-508F-539990B32E92}"/>
              </a:ext>
            </a:extLst>
          </p:cNvPr>
          <p:cNvSpPr/>
          <p:nvPr/>
        </p:nvSpPr>
        <p:spPr>
          <a:xfrm rot="17714947">
            <a:off x="6668168" y="1267895"/>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Shape 55">
            <a:extLst>
              <a:ext uri="{FF2B5EF4-FFF2-40B4-BE49-F238E27FC236}">
                <a16:creationId xmlns:a16="http://schemas.microsoft.com/office/drawing/2014/main" id="{6B0161E4-F0A4-1B02-F6EC-7FE46365E31E}"/>
              </a:ext>
            </a:extLst>
          </p:cNvPr>
          <p:cNvSpPr/>
          <p:nvPr/>
        </p:nvSpPr>
        <p:spPr>
          <a:xfrm rot="17660941">
            <a:off x="8101676" y="810697"/>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Shape 56">
            <a:extLst>
              <a:ext uri="{FF2B5EF4-FFF2-40B4-BE49-F238E27FC236}">
                <a16:creationId xmlns:a16="http://schemas.microsoft.com/office/drawing/2014/main" id="{53CF734A-14DE-CE10-AA48-6E208510E5C9}"/>
              </a:ext>
            </a:extLst>
          </p:cNvPr>
          <p:cNvSpPr/>
          <p:nvPr/>
        </p:nvSpPr>
        <p:spPr>
          <a:xfrm rot="2423188">
            <a:off x="9529579" y="145827"/>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Shape 57">
            <a:extLst>
              <a:ext uri="{FF2B5EF4-FFF2-40B4-BE49-F238E27FC236}">
                <a16:creationId xmlns:a16="http://schemas.microsoft.com/office/drawing/2014/main" id="{E1440B04-5ACC-E88E-EE9B-A572B3740B9C}"/>
              </a:ext>
            </a:extLst>
          </p:cNvPr>
          <p:cNvSpPr/>
          <p:nvPr/>
        </p:nvSpPr>
        <p:spPr>
          <a:xfrm rot="18041305">
            <a:off x="9062797" y="88861"/>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Shape 58">
            <a:extLst>
              <a:ext uri="{FF2B5EF4-FFF2-40B4-BE49-F238E27FC236}">
                <a16:creationId xmlns:a16="http://schemas.microsoft.com/office/drawing/2014/main" id="{064EB05B-3041-F51F-DC81-3E122196F78A}"/>
              </a:ext>
            </a:extLst>
          </p:cNvPr>
          <p:cNvSpPr/>
          <p:nvPr/>
        </p:nvSpPr>
        <p:spPr>
          <a:xfrm rot="17660941">
            <a:off x="10786296" y="1753424"/>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06CFB639-C44E-39F6-7CC4-B2680CD1BF0F}"/>
              </a:ext>
            </a:extLst>
          </p:cNvPr>
          <p:cNvSpPr/>
          <p:nvPr/>
        </p:nvSpPr>
        <p:spPr>
          <a:xfrm rot="259902">
            <a:off x="8589871" y="1100329"/>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Shape 60">
            <a:extLst>
              <a:ext uri="{FF2B5EF4-FFF2-40B4-BE49-F238E27FC236}">
                <a16:creationId xmlns:a16="http://schemas.microsoft.com/office/drawing/2014/main" id="{269FC1E2-CF3A-2D99-DF89-858F8750A96F}"/>
              </a:ext>
            </a:extLst>
          </p:cNvPr>
          <p:cNvSpPr/>
          <p:nvPr/>
        </p:nvSpPr>
        <p:spPr>
          <a:xfrm rot="16711629">
            <a:off x="10228271" y="1842938"/>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id="{9CAC7C8E-4C4A-7164-DB30-364DDE641D39}"/>
              </a:ext>
            </a:extLst>
          </p:cNvPr>
          <p:cNvSpPr/>
          <p:nvPr/>
        </p:nvSpPr>
        <p:spPr>
          <a:xfrm rot="16711629">
            <a:off x="9721562" y="1661657"/>
            <a:ext cx="304839" cy="519702"/>
          </a:xfrm>
          <a:custGeom>
            <a:avLst/>
            <a:gdLst>
              <a:gd name="connsiteX0" fmla="*/ 349061 w 380058"/>
              <a:gd name="connsiteY0" fmla="*/ 21072 h 688684"/>
              <a:gd name="connsiteX1" fmla="*/ 85590 w 380058"/>
              <a:gd name="connsiteY1" fmla="*/ 145059 h 688684"/>
              <a:gd name="connsiteX2" fmla="*/ 23597 w 380058"/>
              <a:gd name="connsiteY2" fmla="*/ 230300 h 688684"/>
              <a:gd name="connsiteX3" fmla="*/ 8098 w 380058"/>
              <a:gd name="connsiteY3" fmla="*/ 377533 h 688684"/>
              <a:gd name="connsiteX4" fmla="*/ 8098 w 380058"/>
              <a:gd name="connsiteY4" fmla="*/ 555764 h 688684"/>
              <a:gd name="connsiteX5" fmla="*/ 31346 w 380058"/>
              <a:gd name="connsiteY5" fmla="*/ 610008 h 688684"/>
              <a:gd name="connsiteX6" fmla="*/ 54593 w 380058"/>
              <a:gd name="connsiteY6" fmla="*/ 648754 h 688684"/>
              <a:gd name="connsiteX7" fmla="*/ 85590 w 380058"/>
              <a:gd name="connsiteY7" fmla="*/ 687500 h 688684"/>
              <a:gd name="connsiteX8" fmla="*/ 209576 w 380058"/>
              <a:gd name="connsiteY8" fmla="*/ 579011 h 688684"/>
              <a:gd name="connsiteX9" fmla="*/ 240573 w 380058"/>
              <a:gd name="connsiteY9" fmla="*/ 532516 h 688684"/>
              <a:gd name="connsiteX10" fmla="*/ 302566 w 380058"/>
              <a:gd name="connsiteY10" fmla="*/ 462774 h 688684"/>
              <a:gd name="connsiteX11" fmla="*/ 341312 w 380058"/>
              <a:gd name="connsiteY11" fmla="*/ 400781 h 688684"/>
              <a:gd name="connsiteX12" fmla="*/ 356810 w 380058"/>
              <a:gd name="connsiteY12" fmla="*/ 362035 h 688684"/>
              <a:gd name="connsiteX13" fmla="*/ 364559 w 380058"/>
              <a:gd name="connsiteY13" fmla="*/ 323289 h 688684"/>
              <a:gd name="connsiteX14" fmla="*/ 380058 w 380058"/>
              <a:gd name="connsiteY14" fmla="*/ 253547 h 688684"/>
              <a:gd name="connsiteX15" fmla="*/ 372309 w 380058"/>
              <a:gd name="connsiteY15" fmla="*/ 75316 h 688684"/>
              <a:gd name="connsiteX16" fmla="*/ 364559 w 380058"/>
              <a:gd name="connsiteY16" fmla="*/ 52069 h 688684"/>
              <a:gd name="connsiteX17" fmla="*/ 349061 w 380058"/>
              <a:gd name="connsiteY17" fmla="*/ 21072 h 688684"/>
              <a:gd name="connsiteX0" fmla="*/ 349061 w 380058"/>
              <a:gd name="connsiteY0" fmla="*/ 17832 h 685444"/>
              <a:gd name="connsiteX1" fmla="*/ 148933 w 380058"/>
              <a:gd name="connsiteY1" fmla="*/ 87290 h 685444"/>
              <a:gd name="connsiteX2" fmla="*/ 23597 w 380058"/>
              <a:gd name="connsiteY2" fmla="*/ 227060 h 685444"/>
              <a:gd name="connsiteX3" fmla="*/ 8098 w 380058"/>
              <a:gd name="connsiteY3" fmla="*/ 374293 h 685444"/>
              <a:gd name="connsiteX4" fmla="*/ 8098 w 380058"/>
              <a:gd name="connsiteY4" fmla="*/ 552524 h 685444"/>
              <a:gd name="connsiteX5" fmla="*/ 31346 w 380058"/>
              <a:gd name="connsiteY5" fmla="*/ 606768 h 685444"/>
              <a:gd name="connsiteX6" fmla="*/ 54593 w 380058"/>
              <a:gd name="connsiteY6" fmla="*/ 645514 h 685444"/>
              <a:gd name="connsiteX7" fmla="*/ 85590 w 380058"/>
              <a:gd name="connsiteY7" fmla="*/ 684260 h 685444"/>
              <a:gd name="connsiteX8" fmla="*/ 209576 w 380058"/>
              <a:gd name="connsiteY8" fmla="*/ 575771 h 685444"/>
              <a:gd name="connsiteX9" fmla="*/ 240573 w 380058"/>
              <a:gd name="connsiteY9" fmla="*/ 529276 h 685444"/>
              <a:gd name="connsiteX10" fmla="*/ 302566 w 380058"/>
              <a:gd name="connsiteY10" fmla="*/ 459534 h 685444"/>
              <a:gd name="connsiteX11" fmla="*/ 341312 w 380058"/>
              <a:gd name="connsiteY11" fmla="*/ 397541 h 685444"/>
              <a:gd name="connsiteX12" fmla="*/ 356810 w 380058"/>
              <a:gd name="connsiteY12" fmla="*/ 358795 h 685444"/>
              <a:gd name="connsiteX13" fmla="*/ 364559 w 380058"/>
              <a:gd name="connsiteY13" fmla="*/ 320049 h 685444"/>
              <a:gd name="connsiteX14" fmla="*/ 380058 w 380058"/>
              <a:gd name="connsiteY14" fmla="*/ 250307 h 685444"/>
              <a:gd name="connsiteX15" fmla="*/ 372309 w 380058"/>
              <a:gd name="connsiteY15" fmla="*/ 72076 h 685444"/>
              <a:gd name="connsiteX16" fmla="*/ 364559 w 380058"/>
              <a:gd name="connsiteY16" fmla="*/ 48829 h 685444"/>
              <a:gd name="connsiteX17" fmla="*/ 349061 w 380058"/>
              <a:gd name="connsiteY17" fmla="*/ 17832 h 685444"/>
              <a:gd name="connsiteX0" fmla="*/ 367232 w 398229"/>
              <a:gd name="connsiteY0" fmla="*/ 17832 h 685444"/>
              <a:gd name="connsiteX1" fmla="*/ 167104 w 398229"/>
              <a:gd name="connsiteY1" fmla="*/ 87290 h 685444"/>
              <a:gd name="connsiteX2" fmla="*/ 41768 w 398229"/>
              <a:gd name="connsiteY2" fmla="*/ 227060 h 685444"/>
              <a:gd name="connsiteX3" fmla="*/ 1906 w 398229"/>
              <a:gd name="connsiteY3" fmla="*/ 379250 h 685444"/>
              <a:gd name="connsiteX4" fmla="*/ 26269 w 398229"/>
              <a:gd name="connsiteY4" fmla="*/ 552524 h 685444"/>
              <a:gd name="connsiteX5" fmla="*/ 49517 w 398229"/>
              <a:gd name="connsiteY5" fmla="*/ 606768 h 685444"/>
              <a:gd name="connsiteX6" fmla="*/ 72764 w 398229"/>
              <a:gd name="connsiteY6" fmla="*/ 645514 h 685444"/>
              <a:gd name="connsiteX7" fmla="*/ 103761 w 398229"/>
              <a:gd name="connsiteY7" fmla="*/ 684260 h 685444"/>
              <a:gd name="connsiteX8" fmla="*/ 227747 w 398229"/>
              <a:gd name="connsiteY8" fmla="*/ 575771 h 685444"/>
              <a:gd name="connsiteX9" fmla="*/ 258744 w 398229"/>
              <a:gd name="connsiteY9" fmla="*/ 529276 h 685444"/>
              <a:gd name="connsiteX10" fmla="*/ 320737 w 398229"/>
              <a:gd name="connsiteY10" fmla="*/ 459534 h 685444"/>
              <a:gd name="connsiteX11" fmla="*/ 359483 w 398229"/>
              <a:gd name="connsiteY11" fmla="*/ 397541 h 685444"/>
              <a:gd name="connsiteX12" fmla="*/ 374981 w 398229"/>
              <a:gd name="connsiteY12" fmla="*/ 358795 h 685444"/>
              <a:gd name="connsiteX13" fmla="*/ 382730 w 398229"/>
              <a:gd name="connsiteY13" fmla="*/ 320049 h 685444"/>
              <a:gd name="connsiteX14" fmla="*/ 398229 w 398229"/>
              <a:gd name="connsiteY14" fmla="*/ 250307 h 685444"/>
              <a:gd name="connsiteX15" fmla="*/ 390480 w 398229"/>
              <a:gd name="connsiteY15" fmla="*/ 72076 h 685444"/>
              <a:gd name="connsiteX16" fmla="*/ 382730 w 398229"/>
              <a:gd name="connsiteY16" fmla="*/ 48829 h 685444"/>
              <a:gd name="connsiteX17" fmla="*/ 367232 w 398229"/>
              <a:gd name="connsiteY17" fmla="*/ 17832 h 68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8229" h="685444">
                <a:moveTo>
                  <a:pt x="367232" y="17832"/>
                </a:moveTo>
                <a:cubicBezTo>
                  <a:pt x="331294" y="24242"/>
                  <a:pt x="254928" y="45961"/>
                  <a:pt x="167104" y="87290"/>
                </a:cubicBezTo>
                <a:cubicBezTo>
                  <a:pt x="146440" y="115704"/>
                  <a:pt x="69301" y="178400"/>
                  <a:pt x="41768" y="227060"/>
                </a:cubicBezTo>
                <a:cubicBezTo>
                  <a:pt x="14235" y="275720"/>
                  <a:pt x="22752" y="316719"/>
                  <a:pt x="1906" y="379250"/>
                </a:cubicBezTo>
                <a:cubicBezTo>
                  <a:pt x="-7108" y="469396"/>
                  <a:pt x="18334" y="514604"/>
                  <a:pt x="26269" y="552524"/>
                </a:cubicBezTo>
                <a:cubicBezTo>
                  <a:pt x="34204" y="590444"/>
                  <a:pt x="43470" y="592659"/>
                  <a:pt x="49517" y="606768"/>
                </a:cubicBezTo>
                <a:cubicBezTo>
                  <a:pt x="64606" y="641976"/>
                  <a:pt x="46992" y="619740"/>
                  <a:pt x="72764" y="645514"/>
                </a:cubicBezTo>
                <a:cubicBezTo>
                  <a:pt x="75103" y="652532"/>
                  <a:pt x="83243" y="692809"/>
                  <a:pt x="103761" y="684260"/>
                </a:cubicBezTo>
                <a:cubicBezTo>
                  <a:pt x="123805" y="675908"/>
                  <a:pt x="213352" y="597363"/>
                  <a:pt x="227747" y="575771"/>
                </a:cubicBezTo>
                <a:cubicBezTo>
                  <a:pt x="238079" y="560273"/>
                  <a:pt x="245573" y="542447"/>
                  <a:pt x="258744" y="529276"/>
                </a:cubicBezTo>
                <a:cubicBezTo>
                  <a:pt x="285931" y="502089"/>
                  <a:pt x="298164" y="492140"/>
                  <a:pt x="320737" y="459534"/>
                </a:cubicBezTo>
                <a:cubicBezTo>
                  <a:pt x="334608" y="439498"/>
                  <a:pt x="350433" y="420167"/>
                  <a:pt x="359483" y="397541"/>
                </a:cubicBezTo>
                <a:cubicBezTo>
                  <a:pt x="364649" y="384626"/>
                  <a:pt x="370984" y="372119"/>
                  <a:pt x="374981" y="358795"/>
                </a:cubicBezTo>
                <a:cubicBezTo>
                  <a:pt x="378766" y="346179"/>
                  <a:pt x="379873" y="332906"/>
                  <a:pt x="382730" y="320049"/>
                </a:cubicBezTo>
                <a:cubicBezTo>
                  <a:pt x="404618" y="221557"/>
                  <a:pt x="374857" y="367168"/>
                  <a:pt x="398229" y="250307"/>
                </a:cubicBezTo>
                <a:cubicBezTo>
                  <a:pt x="395646" y="190897"/>
                  <a:pt x="395041" y="131367"/>
                  <a:pt x="390480" y="72076"/>
                </a:cubicBezTo>
                <a:cubicBezTo>
                  <a:pt x="389853" y="63932"/>
                  <a:pt x="387261" y="55625"/>
                  <a:pt x="382730" y="48829"/>
                </a:cubicBezTo>
                <a:cubicBezTo>
                  <a:pt x="328080" y="-33144"/>
                  <a:pt x="403170" y="11422"/>
                  <a:pt x="367232" y="17832"/>
                </a:cubicBezTo>
                <a:close/>
              </a:path>
            </a:pathLst>
          </a:cu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39707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39D8D-88F7-B497-1577-91BA9EEB97CF}"/>
              </a:ext>
            </a:extLst>
          </p:cNvPr>
          <p:cNvSpPr>
            <a:spLocks noGrp="1"/>
          </p:cNvSpPr>
          <p:nvPr>
            <p:ph type="title"/>
          </p:nvPr>
        </p:nvSpPr>
        <p:spPr>
          <a:xfrm>
            <a:off x="838200" y="1485693"/>
            <a:ext cx="10515600" cy="3886614"/>
          </a:xfrm>
        </p:spPr>
        <p:txBody>
          <a:bodyPr>
            <a:normAutofit fontScale="90000"/>
          </a:bodyPr>
          <a:lstStyle/>
          <a:p>
            <a:r>
              <a:rPr lang="en-US" dirty="0"/>
              <a:t>That through </a:t>
            </a:r>
            <a:r>
              <a:rPr lang="en-US" dirty="0">
                <a:solidFill>
                  <a:srgbClr val="FF0000"/>
                </a:solidFill>
              </a:rPr>
              <a:t>them</a:t>
            </a:r>
            <a:r>
              <a:rPr lang="en-US" dirty="0"/>
              <a:t> I may prove Israel, whether they will keep the way of the </a:t>
            </a:r>
            <a:r>
              <a:rPr lang="en-US" cap="small" dirty="0">
                <a:effectLst/>
              </a:rPr>
              <a:t>Lord</a:t>
            </a:r>
            <a:r>
              <a:rPr lang="en-US" dirty="0"/>
              <a:t> to walk therein, as their fathers did keep it, or not</a:t>
            </a:r>
          </a:p>
        </p:txBody>
      </p:sp>
      <p:sp>
        <p:nvSpPr>
          <p:cNvPr id="3" name="Text Placeholder 2">
            <a:extLst>
              <a:ext uri="{FF2B5EF4-FFF2-40B4-BE49-F238E27FC236}">
                <a16:creationId xmlns:a16="http://schemas.microsoft.com/office/drawing/2014/main" id="{217D9689-8EED-BAE0-EA11-0B8EA33433D8}"/>
              </a:ext>
            </a:extLst>
          </p:cNvPr>
          <p:cNvSpPr>
            <a:spLocks noGrp="1"/>
          </p:cNvSpPr>
          <p:nvPr>
            <p:ph type="body" idx="1"/>
          </p:nvPr>
        </p:nvSpPr>
        <p:spPr>
          <a:xfrm>
            <a:off x="838200" y="5472058"/>
            <a:ext cx="10515600" cy="435761"/>
          </a:xfrm>
        </p:spPr>
        <p:txBody>
          <a:bodyPr/>
          <a:lstStyle/>
          <a:p>
            <a:r>
              <a:rPr lang="en-US" dirty="0"/>
              <a:t>Judges 2</a:t>
            </a:r>
            <a:r>
              <a:rPr lang="en-US" dirty="0">
                <a:latin typeface="Arial" panose="020B0604020202020204" pitchFamily="34" charset="0"/>
                <a:cs typeface="Arial" panose="020B0604020202020204" pitchFamily="34" charset="0"/>
              </a:rPr>
              <a:t>:</a:t>
            </a:r>
            <a:r>
              <a:rPr lang="en-US" dirty="0"/>
              <a:t>22</a:t>
            </a:r>
          </a:p>
        </p:txBody>
      </p:sp>
    </p:spTree>
    <p:extLst>
      <p:ext uri="{BB962C8B-B14F-4D97-AF65-F5344CB8AC3E}">
        <p14:creationId xmlns:p14="http://schemas.microsoft.com/office/powerpoint/2010/main" val="29452704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918F7-D06E-E6BF-2A95-31B595125884}"/>
              </a:ext>
            </a:extLst>
          </p:cNvPr>
          <p:cNvSpPr>
            <a:spLocks noGrp="1"/>
          </p:cNvSpPr>
          <p:nvPr>
            <p:ph type="title"/>
          </p:nvPr>
        </p:nvSpPr>
        <p:spPr>
          <a:xfrm>
            <a:off x="495948" y="3687828"/>
            <a:ext cx="10515600" cy="2852737"/>
          </a:xfrm>
        </p:spPr>
        <p:txBody>
          <a:bodyPr>
            <a:noAutofit/>
          </a:bodyPr>
          <a:lstStyle/>
          <a:p>
            <a:r>
              <a:rPr lang="en-US" sz="15000" dirty="0"/>
              <a:t>Battle </a:t>
            </a:r>
            <a:br>
              <a:rPr lang="en-US" sz="15000" dirty="0"/>
            </a:br>
            <a:r>
              <a:rPr lang="en-US" sz="15000" dirty="0"/>
              <a:t>for the Vineyard</a:t>
            </a:r>
          </a:p>
        </p:txBody>
      </p:sp>
    </p:spTree>
    <p:extLst>
      <p:ext uri="{BB962C8B-B14F-4D97-AF65-F5344CB8AC3E}">
        <p14:creationId xmlns:p14="http://schemas.microsoft.com/office/powerpoint/2010/main" val="27777190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F849-31E5-8D03-25E2-05053167074F}"/>
              </a:ext>
            </a:extLst>
          </p:cNvPr>
          <p:cNvSpPr>
            <a:spLocks noGrp="1"/>
          </p:cNvSpPr>
          <p:nvPr>
            <p:ph type="title"/>
          </p:nvPr>
        </p:nvSpPr>
        <p:spPr/>
        <p:txBody>
          <a:bodyPr/>
          <a:lstStyle/>
          <a:p>
            <a:r>
              <a:rPr lang="en-US" dirty="0"/>
              <a:t>…and he rent him as he would have rent a kid…</a:t>
            </a:r>
          </a:p>
        </p:txBody>
      </p:sp>
      <p:sp>
        <p:nvSpPr>
          <p:cNvPr id="3" name="Text Placeholder 2">
            <a:extLst>
              <a:ext uri="{FF2B5EF4-FFF2-40B4-BE49-F238E27FC236}">
                <a16:creationId xmlns:a16="http://schemas.microsoft.com/office/drawing/2014/main" id="{BE78D9A1-CED8-43A7-F7AD-D9D1234279CA}"/>
              </a:ext>
            </a:extLst>
          </p:cNvPr>
          <p:cNvSpPr>
            <a:spLocks noGrp="1"/>
          </p:cNvSpPr>
          <p:nvPr>
            <p:ph type="body" idx="1"/>
          </p:nvPr>
        </p:nvSpPr>
        <p:spPr/>
        <p:txBody>
          <a:bodyPr/>
          <a:lstStyle/>
          <a:p>
            <a:r>
              <a:rPr lang="en-US" dirty="0"/>
              <a:t>Judges 14</a:t>
            </a:r>
            <a:r>
              <a:rPr lang="en-US" dirty="0">
                <a:latin typeface="Arial" panose="020B0604020202020204" pitchFamily="34" charset="0"/>
                <a:cs typeface="Arial" panose="020B0604020202020204" pitchFamily="34" charset="0"/>
              </a:rPr>
              <a:t>:</a:t>
            </a:r>
            <a:r>
              <a:rPr lang="en-US" dirty="0"/>
              <a:t>6</a:t>
            </a:r>
          </a:p>
        </p:txBody>
      </p:sp>
    </p:spTree>
    <p:extLst>
      <p:ext uri="{BB962C8B-B14F-4D97-AF65-F5344CB8AC3E}">
        <p14:creationId xmlns:p14="http://schemas.microsoft.com/office/powerpoint/2010/main" val="27359309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AD093-F87D-9D18-1F73-4EBC7058449E}"/>
              </a:ext>
            </a:extLst>
          </p:cNvPr>
          <p:cNvSpPr>
            <a:spLocks noGrp="1"/>
          </p:cNvSpPr>
          <p:nvPr>
            <p:ph type="title"/>
          </p:nvPr>
        </p:nvSpPr>
        <p:spPr/>
        <p:txBody>
          <a:bodyPr/>
          <a:lstStyle/>
          <a:p>
            <a:r>
              <a:rPr lang="en-US" dirty="0"/>
              <a:t>The Kid</a:t>
            </a:r>
          </a:p>
        </p:txBody>
      </p:sp>
      <p:sp>
        <p:nvSpPr>
          <p:cNvPr id="3" name="Content Placeholder 2">
            <a:extLst>
              <a:ext uri="{FF2B5EF4-FFF2-40B4-BE49-F238E27FC236}">
                <a16:creationId xmlns:a16="http://schemas.microsoft.com/office/drawing/2014/main" id="{CE12642E-F4B0-B472-9B73-92B1758B7EA1}"/>
              </a:ext>
            </a:extLst>
          </p:cNvPr>
          <p:cNvSpPr>
            <a:spLocks noGrp="1"/>
          </p:cNvSpPr>
          <p:nvPr>
            <p:ph idx="1"/>
          </p:nvPr>
        </p:nvSpPr>
        <p:spPr/>
        <p:txBody>
          <a:bodyPr>
            <a:normAutofit/>
          </a:bodyPr>
          <a:lstStyle/>
          <a:p>
            <a:r>
              <a:rPr lang="en-US" sz="1600" dirty="0"/>
              <a:t>Genesis 27</a:t>
            </a:r>
            <a:r>
              <a:rPr lang="en-US" sz="1600" dirty="0">
                <a:latin typeface="Arial" panose="020B0604020202020204" pitchFamily="34" charset="0"/>
                <a:cs typeface="Arial" panose="020B0604020202020204" pitchFamily="34" charset="0"/>
              </a:rPr>
              <a:t>:</a:t>
            </a:r>
            <a:r>
              <a:rPr lang="en-US" sz="1600" dirty="0"/>
              <a:t>16 </a:t>
            </a:r>
            <a:r>
              <a:rPr lang="en-US" dirty="0"/>
              <a:t>And she put the skins of the </a:t>
            </a:r>
            <a:r>
              <a:rPr lang="en-US" b="1" dirty="0"/>
              <a:t>kids of the goats</a:t>
            </a:r>
            <a:r>
              <a:rPr lang="en-US" dirty="0"/>
              <a:t> upon his hands, and upon the smooth of his neck:</a:t>
            </a:r>
          </a:p>
          <a:p>
            <a:r>
              <a:rPr lang="en-US" sz="1600" dirty="0"/>
              <a:t>Genesis 37</a:t>
            </a:r>
            <a:r>
              <a:rPr lang="en-US" sz="1600" dirty="0">
                <a:latin typeface="Arial" panose="020B0604020202020204" pitchFamily="34" charset="0"/>
                <a:cs typeface="Arial" panose="020B0604020202020204" pitchFamily="34" charset="0"/>
              </a:rPr>
              <a:t>:</a:t>
            </a:r>
            <a:r>
              <a:rPr lang="en-US" sz="1600" dirty="0"/>
              <a:t>31 </a:t>
            </a:r>
            <a:r>
              <a:rPr lang="en-US" dirty="0"/>
              <a:t>And they took Joseph's coat, and killed a </a:t>
            </a:r>
            <a:r>
              <a:rPr lang="en-US" b="1" dirty="0"/>
              <a:t>kid of the goats</a:t>
            </a:r>
            <a:r>
              <a:rPr lang="en-US" dirty="0"/>
              <a:t>, and dipped the coat in the blood;</a:t>
            </a:r>
          </a:p>
          <a:p>
            <a:r>
              <a:rPr lang="en-US" sz="1600" dirty="0"/>
              <a:t>Genesis 37</a:t>
            </a:r>
            <a:r>
              <a:rPr lang="en-US" sz="1600" dirty="0">
                <a:latin typeface="Arial" panose="020B0604020202020204" pitchFamily="34" charset="0"/>
                <a:cs typeface="Arial" panose="020B0604020202020204" pitchFamily="34" charset="0"/>
              </a:rPr>
              <a:t>:</a:t>
            </a:r>
            <a:r>
              <a:rPr lang="en-US" sz="1600" dirty="0"/>
              <a:t>31  </a:t>
            </a:r>
            <a:r>
              <a:rPr lang="en-US" dirty="0"/>
              <a:t>And they took Joseph's coat, and killed a </a:t>
            </a:r>
            <a:r>
              <a:rPr lang="en-US" b="1" dirty="0"/>
              <a:t>kid of the goats</a:t>
            </a:r>
            <a:r>
              <a:rPr lang="en-US" dirty="0"/>
              <a:t>, and dipped the coat in the blood;</a:t>
            </a:r>
          </a:p>
          <a:p>
            <a:r>
              <a:rPr lang="en-US" sz="1600" dirty="0"/>
              <a:t>Genesis 38</a:t>
            </a:r>
            <a:r>
              <a:rPr lang="en-US" sz="1600" dirty="0">
                <a:latin typeface="Arial" panose="020B0604020202020204" pitchFamily="34" charset="0"/>
                <a:cs typeface="Arial" panose="020B0604020202020204" pitchFamily="34" charset="0"/>
              </a:rPr>
              <a:t>:</a:t>
            </a:r>
            <a:r>
              <a:rPr lang="en-US" sz="1600" dirty="0"/>
              <a:t>17 </a:t>
            </a:r>
            <a:r>
              <a:rPr lang="en-US" dirty="0"/>
              <a:t>And he said, I will send thee </a:t>
            </a:r>
            <a:r>
              <a:rPr lang="en-US" b="1" dirty="0"/>
              <a:t>a kid </a:t>
            </a:r>
            <a:r>
              <a:rPr lang="en-US" dirty="0"/>
              <a:t>from the flock. And she said, Wilt thou give me a pledge, till thou send it?</a:t>
            </a:r>
          </a:p>
          <a:p>
            <a:r>
              <a:rPr lang="en-US" sz="1600" dirty="0"/>
              <a:t>Numbers 7</a:t>
            </a:r>
            <a:r>
              <a:rPr lang="en-US" sz="1600" dirty="0">
                <a:latin typeface="Arial" panose="020B0604020202020204" pitchFamily="34" charset="0"/>
                <a:cs typeface="Arial" panose="020B0604020202020204" pitchFamily="34" charset="0"/>
              </a:rPr>
              <a:t>:</a:t>
            </a:r>
            <a:r>
              <a:rPr lang="en-US" sz="1600" dirty="0"/>
              <a:t>16, 22, 28, 34, 40, 46, 52, 58, 64, 70, 76, 82 </a:t>
            </a:r>
            <a:r>
              <a:rPr lang="en-US" dirty="0"/>
              <a:t>One </a:t>
            </a:r>
            <a:r>
              <a:rPr lang="en-US" b="1" dirty="0"/>
              <a:t>kid of the goats </a:t>
            </a:r>
            <a:r>
              <a:rPr lang="en-US" dirty="0"/>
              <a:t>for a sin offering:</a:t>
            </a:r>
          </a:p>
          <a:p>
            <a:endParaRPr lang="en-US" dirty="0"/>
          </a:p>
        </p:txBody>
      </p:sp>
    </p:spTree>
    <p:extLst>
      <p:ext uri="{BB962C8B-B14F-4D97-AF65-F5344CB8AC3E}">
        <p14:creationId xmlns:p14="http://schemas.microsoft.com/office/powerpoint/2010/main" val="111258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2ABEF-AE01-CA2B-1E4D-666F8F4E7361}"/>
              </a:ext>
            </a:extLst>
          </p:cNvPr>
          <p:cNvSpPr>
            <a:spLocks noGrp="1"/>
          </p:cNvSpPr>
          <p:nvPr>
            <p:ph type="title"/>
          </p:nvPr>
        </p:nvSpPr>
        <p:spPr/>
        <p:txBody>
          <a:bodyPr/>
          <a:lstStyle/>
          <a:p>
            <a:r>
              <a:rPr lang="en-US" dirty="0"/>
              <a:t>The Swarm of Bees</a:t>
            </a:r>
          </a:p>
        </p:txBody>
      </p:sp>
      <p:sp>
        <p:nvSpPr>
          <p:cNvPr id="3" name="Text Placeholder 2">
            <a:extLst>
              <a:ext uri="{FF2B5EF4-FFF2-40B4-BE49-F238E27FC236}">
                <a16:creationId xmlns:a16="http://schemas.microsoft.com/office/drawing/2014/main" id="{2678DD44-B288-CE7F-E156-A51876CD9ADA}"/>
              </a:ext>
            </a:extLst>
          </p:cNvPr>
          <p:cNvSpPr>
            <a:spLocks noGrp="1"/>
          </p:cNvSpPr>
          <p:nvPr>
            <p:ph type="body" idx="1"/>
          </p:nvPr>
        </p:nvSpPr>
        <p:spPr>
          <a:xfrm>
            <a:off x="831850" y="4589463"/>
            <a:ext cx="10515600" cy="1970363"/>
          </a:xfrm>
        </p:spPr>
        <p:txBody>
          <a:bodyPr>
            <a:normAutofit/>
          </a:bodyPr>
          <a:lstStyle/>
          <a:p>
            <a:r>
              <a:rPr lang="en-US" sz="4000" b="1" dirty="0"/>
              <a:t>H6157</a:t>
            </a:r>
            <a:r>
              <a:rPr lang="en-US" sz="4000" dirty="0"/>
              <a:t> – Swarm </a:t>
            </a:r>
            <a:r>
              <a:rPr lang="en-US" sz="4000" b="1" dirty="0"/>
              <a:t>7</a:t>
            </a:r>
            <a:r>
              <a:rPr lang="en-US" sz="4000" dirty="0"/>
              <a:t>x, Divers sorts of flies </a:t>
            </a:r>
            <a:r>
              <a:rPr lang="en-US" sz="4000" b="1" dirty="0"/>
              <a:t>2</a:t>
            </a:r>
            <a:r>
              <a:rPr lang="en-US" sz="4000" dirty="0"/>
              <a:t>x</a:t>
            </a:r>
            <a:endParaRPr lang="en-US" sz="4000" b="1" dirty="0"/>
          </a:p>
          <a:p>
            <a:r>
              <a:rPr lang="en-US" sz="4000" b="1" dirty="0"/>
              <a:t>H5712</a:t>
            </a:r>
            <a:r>
              <a:rPr lang="en-US" sz="4000" dirty="0"/>
              <a:t> – Congregation </a:t>
            </a:r>
            <a:r>
              <a:rPr lang="en-US" sz="4000" b="1" dirty="0"/>
              <a:t>124</a:t>
            </a:r>
            <a:r>
              <a:rPr lang="en-US" sz="4000" dirty="0"/>
              <a:t>x, Company </a:t>
            </a:r>
            <a:r>
              <a:rPr lang="en-US" sz="4000" b="1" dirty="0"/>
              <a:t>13</a:t>
            </a:r>
            <a:r>
              <a:rPr lang="en-US" sz="4000" dirty="0"/>
              <a:t>x, Assembly </a:t>
            </a:r>
            <a:r>
              <a:rPr lang="en-US" sz="4000" b="1" dirty="0"/>
              <a:t>9</a:t>
            </a:r>
            <a:r>
              <a:rPr lang="en-US" sz="4000" dirty="0"/>
              <a:t>x, Multitude </a:t>
            </a:r>
            <a:r>
              <a:rPr lang="en-US" sz="4000" b="1" dirty="0"/>
              <a:t>1</a:t>
            </a:r>
            <a:r>
              <a:rPr lang="en-US" sz="4000" dirty="0"/>
              <a:t>x, People </a:t>
            </a:r>
            <a:r>
              <a:rPr lang="en-US" sz="4000" b="1" dirty="0"/>
              <a:t>1</a:t>
            </a:r>
            <a:r>
              <a:rPr lang="en-US" sz="4000" dirty="0"/>
              <a:t>x, Swarm </a:t>
            </a:r>
            <a:r>
              <a:rPr lang="en-US" sz="4000" b="1" dirty="0"/>
              <a:t>1</a:t>
            </a:r>
            <a:r>
              <a:rPr lang="en-US" sz="4000" dirty="0"/>
              <a:t>x</a:t>
            </a:r>
          </a:p>
          <a:p>
            <a:endParaRPr lang="en-US" dirty="0"/>
          </a:p>
        </p:txBody>
      </p:sp>
    </p:spTree>
    <p:extLst>
      <p:ext uri="{BB962C8B-B14F-4D97-AF65-F5344CB8AC3E}">
        <p14:creationId xmlns:p14="http://schemas.microsoft.com/office/powerpoint/2010/main" val="1748642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2ABEF-AE01-CA2B-1E4D-666F8F4E7361}"/>
              </a:ext>
            </a:extLst>
          </p:cNvPr>
          <p:cNvSpPr>
            <a:spLocks noGrp="1"/>
          </p:cNvSpPr>
          <p:nvPr>
            <p:ph type="title"/>
          </p:nvPr>
        </p:nvSpPr>
        <p:spPr/>
        <p:txBody>
          <a:bodyPr/>
          <a:lstStyle/>
          <a:p>
            <a:r>
              <a:rPr lang="en-US" dirty="0"/>
              <a:t>Honey in a lion carcass?!</a:t>
            </a:r>
          </a:p>
        </p:txBody>
      </p:sp>
    </p:spTree>
    <p:extLst>
      <p:ext uri="{BB962C8B-B14F-4D97-AF65-F5344CB8AC3E}">
        <p14:creationId xmlns:p14="http://schemas.microsoft.com/office/powerpoint/2010/main" val="1228829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
            <a:extLst>
              <a:ext uri="{FF2B5EF4-FFF2-40B4-BE49-F238E27FC236}">
                <a16:creationId xmlns:a16="http://schemas.microsoft.com/office/drawing/2014/main" id="{847F6D64-B6BA-C907-8A6A-12C9B0E03073}"/>
              </a:ext>
            </a:extLst>
          </p:cNvPr>
          <p:cNvSpPr/>
          <p:nvPr/>
        </p:nvSpPr>
        <p:spPr>
          <a:xfrm>
            <a:off x="4558762" y="643179"/>
            <a:ext cx="3074476" cy="2704455"/>
          </a:xfrm>
          <a:prstGeom prst="teardrop">
            <a:avLst>
              <a:gd name="adj" fmla="val 115190"/>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latin typeface="Graphik Black Trial" panose="020B0A03030202060203" pitchFamily="34" charset="0"/>
              </a:rPr>
              <a:t>HONEY</a:t>
            </a:r>
          </a:p>
        </p:txBody>
      </p:sp>
      <p:sp>
        <p:nvSpPr>
          <p:cNvPr id="3" name="Rectangle: Rounded Corners 2">
            <a:extLst>
              <a:ext uri="{FF2B5EF4-FFF2-40B4-BE49-F238E27FC236}">
                <a16:creationId xmlns:a16="http://schemas.microsoft.com/office/drawing/2014/main" id="{9C7A5008-F8EB-8512-6CFE-E284BD6359AF}"/>
              </a:ext>
            </a:extLst>
          </p:cNvPr>
          <p:cNvSpPr/>
          <p:nvPr/>
        </p:nvSpPr>
        <p:spPr>
          <a:xfrm>
            <a:off x="1549831" y="3429000"/>
            <a:ext cx="3711844" cy="2185261"/>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Graphik Black Trial" panose="020B0A03030202060203" pitchFamily="34" charset="0"/>
              </a:rPr>
              <a:t>Promised Land</a:t>
            </a:r>
          </a:p>
          <a:p>
            <a:pPr algn="ctr"/>
            <a:r>
              <a:rPr lang="en-US" sz="1600" dirty="0">
                <a:latin typeface="Graphik Black Trial" panose="020B0A03030202060203" pitchFamily="34" charset="0"/>
              </a:rPr>
              <a:t>Exodus 3</a:t>
            </a:r>
            <a:r>
              <a:rPr lang="en-US" sz="1600" dirty="0">
                <a:latin typeface="Arial" panose="020B0604020202020204" pitchFamily="34" charset="0"/>
                <a:cs typeface="Arial" panose="020B0604020202020204" pitchFamily="34" charset="0"/>
              </a:rPr>
              <a:t>:</a:t>
            </a:r>
            <a:r>
              <a:rPr lang="en-US" sz="1600" dirty="0">
                <a:latin typeface="Graphik Black Trial" panose="020B0A03030202060203" pitchFamily="34" charset="0"/>
              </a:rPr>
              <a:t>8</a:t>
            </a:r>
          </a:p>
        </p:txBody>
      </p:sp>
      <p:sp>
        <p:nvSpPr>
          <p:cNvPr id="4" name="Rectangle: Rounded Corners 3">
            <a:extLst>
              <a:ext uri="{FF2B5EF4-FFF2-40B4-BE49-F238E27FC236}">
                <a16:creationId xmlns:a16="http://schemas.microsoft.com/office/drawing/2014/main" id="{DB711C72-C7A1-EC53-88F0-6F7A20627D3E}"/>
              </a:ext>
            </a:extLst>
          </p:cNvPr>
          <p:cNvSpPr/>
          <p:nvPr/>
        </p:nvSpPr>
        <p:spPr>
          <a:xfrm>
            <a:off x="6934202" y="3429000"/>
            <a:ext cx="3711844" cy="2185261"/>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Graphik Black Trial" panose="020B0A03030202060203" pitchFamily="34" charset="0"/>
              </a:rPr>
              <a:t>Eternal Life</a:t>
            </a:r>
          </a:p>
          <a:p>
            <a:pPr algn="ctr"/>
            <a:r>
              <a:rPr lang="en-US" sz="1600" dirty="0">
                <a:latin typeface="Graphik Black Trial" panose="020B0A03030202060203" pitchFamily="34" charset="0"/>
              </a:rPr>
              <a:t>1 Peter 1</a:t>
            </a:r>
            <a:r>
              <a:rPr lang="en-US" sz="1600" dirty="0">
                <a:latin typeface="Arial" panose="020B0604020202020204" pitchFamily="34" charset="0"/>
                <a:cs typeface="Arial" panose="020B0604020202020204" pitchFamily="34" charset="0"/>
              </a:rPr>
              <a:t>:</a:t>
            </a:r>
            <a:r>
              <a:rPr lang="en-US" sz="1600" dirty="0">
                <a:latin typeface="Graphik Black Trial" panose="020B0A03030202060203" pitchFamily="34" charset="0"/>
              </a:rPr>
              <a:t>4</a:t>
            </a:r>
          </a:p>
        </p:txBody>
      </p:sp>
    </p:spTree>
    <p:extLst>
      <p:ext uri="{BB962C8B-B14F-4D97-AF65-F5344CB8AC3E}">
        <p14:creationId xmlns:p14="http://schemas.microsoft.com/office/powerpoint/2010/main" val="394196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4650D55-1A99-971A-B8B3-8C7328A3D1E9}"/>
              </a:ext>
            </a:extLst>
          </p:cNvPr>
          <p:cNvSpPr/>
          <p:nvPr/>
        </p:nvSpPr>
        <p:spPr>
          <a:xfrm>
            <a:off x="2649822" y="2428003"/>
            <a:ext cx="6892355" cy="2001993"/>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Graphik Black Trial" panose="020B0A03030202060203" pitchFamily="34" charset="0"/>
              </a:rPr>
              <a:t>National Meaning</a:t>
            </a:r>
          </a:p>
        </p:txBody>
      </p:sp>
    </p:spTree>
    <p:extLst>
      <p:ext uri="{BB962C8B-B14F-4D97-AF65-F5344CB8AC3E}">
        <p14:creationId xmlns:p14="http://schemas.microsoft.com/office/powerpoint/2010/main" val="34665596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4650D55-1A99-971A-B8B3-8C7328A3D1E9}"/>
              </a:ext>
            </a:extLst>
          </p:cNvPr>
          <p:cNvSpPr/>
          <p:nvPr/>
        </p:nvSpPr>
        <p:spPr>
          <a:xfrm>
            <a:off x="1663048" y="1947943"/>
            <a:ext cx="8865903" cy="2962113"/>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200" dirty="0">
                <a:latin typeface="Graphik Black Trial" panose="020B0A03030202060203" pitchFamily="34" charset="0"/>
              </a:rPr>
              <a:t>Personal Meaning</a:t>
            </a:r>
          </a:p>
        </p:txBody>
      </p:sp>
    </p:spTree>
    <p:extLst>
      <p:ext uri="{BB962C8B-B14F-4D97-AF65-F5344CB8AC3E}">
        <p14:creationId xmlns:p14="http://schemas.microsoft.com/office/powerpoint/2010/main" val="11024182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3A775-A337-FE12-01CA-6FDFA54ECD14}"/>
              </a:ext>
            </a:extLst>
          </p:cNvPr>
          <p:cNvSpPr>
            <a:spLocks noGrp="1"/>
          </p:cNvSpPr>
          <p:nvPr>
            <p:ph type="title"/>
          </p:nvPr>
        </p:nvSpPr>
        <p:spPr/>
        <p:txBody>
          <a:bodyPr/>
          <a:lstStyle/>
          <a:p>
            <a:r>
              <a:rPr lang="en-US" dirty="0"/>
              <a:t>A Puzzling Riddle</a:t>
            </a:r>
          </a:p>
        </p:txBody>
      </p:sp>
      <p:sp>
        <p:nvSpPr>
          <p:cNvPr id="3" name="Text Placeholder 2">
            <a:extLst>
              <a:ext uri="{FF2B5EF4-FFF2-40B4-BE49-F238E27FC236}">
                <a16:creationId xmlns:a16="http://schemas.microsoft.com/office/drawing/2014/main" id="{7384A4A7-8447-3A0A-2DA1-5A253B2971FC}"/>
              </a:ext>
            </a:extLst>
          </p:cNvPr>
          <p:cNvSpPr>
            <a:spLocks noGrp="1"/>
          </p:cNvSpPr>
          <p:nvPr>
            <p:ph type="body" idx="1"/>
          </p:nvPr>
        </p:nvSpPr>
        <p:spPr>
          <a:xfrm>
            <a:off x="831850" y="4589463"/>
            <a:ext cx="10515600" cy="801521"/>
          </a:xfrm>
        </p:spPr>
        <p:txBody>
          <a:bodyPr>
            <a:normAutofit/>
          </a:bodyPr>
          <a:lstStyle/>
          <a:p>
            <a:r>
              <a:rPr lang="en-US" dirty="0"/>
              <a:t>Samson appears to partially understand the meaning contained in the conquest of the lion, but is not yet ready to truly appreciate the personal application</a:t>
            </a:r>
          </a:p>
        </p:txBody>
      </p:sp>
    </p:spTree>
    <p:extLst>
      <p:ext uri="{BB962C8B-B14F-4D97-AF65-F5344CB8AC3E}">
        <p14:creationId xmlns:p14="http://schemas.microsoft.com/office/powerpoint/2010/main" val="39264568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3A775-A337-FE12-01CA-6FDFA54ECD14}"/>
              </a:ext>
            </a:extLst>
          </p:cNvPr>
          <p:cNvSpPr>
            <a:spLocks noGrp="1"/>
          </p:cNvSpPr>
          <p:nvPr>
            <p:ph type="title"/>
          </p:nvPr>
        </p:nvSpPr>
        <p:spPr/>
        <p:txBody>
          <a:bodyPr/>
          <a:lstStyle/>
          <a:p>
            <a:r>
              <a:rPr lang="en-US" dirty="0"/>
              <a:t>…the seventh day before the </a:t>
            </a:r>
            <a:r>
              <a:rPr lang="en-US" dirty="0">
                <a:solidFill>
                  <a:srgbClr val="FFC000"/>
                </a:solidFill>
              </a:rPr>
              <a:t>sun</a:t>
            </a:r>
            <a:r>
              <a:rPr lang="en-US" dirty="0"/>
              <a:t> went down…</a:t>
            </a:r>
          </a:p>
        </p:txBody>
      </p:sp>
      <p:sp>
        <p:nvSpPr>
          <p:cNvPr id="3" name="Text Placeholder 2">
            <a:extLst>
              <a:ext uri="{FF2B5EF4-FFF2-40B4-BE49-F238E27FC236}">
                <a16:creationId xmlns:a16="http://schemas.microsoft.com/office/drawing/2014/main" id="{7384A4A7-8447-3A0A-2DA1-5A253B2971FC}"/>
              </a:ext>
            </a:extLst>
          </p:cNvPr>
          <p:cNvSpPr>
            <a:spLocks noGrp="1"/>
          </p:cNvSpPr>
          <p:nvPr>
            <p:ph type="body" idx="1"/>
          </p:nvPr>
        </p:nvSpPr>
        <p:spPr>
          <a:xfrm>
            <a:off x="831850" y="4589463"/>
            <a:ext cx="10515600" cy="801521"/>
          </a:xfrm>
        </p:spPr>
        <p:txBody>
          <a:bodyPr>
            <a:normAutofit/>
          </a:bodyPr>
          <a:lstStyle/>
          <a:p>
            <a:r>
              <a:rPr lang="en-US" dirty="0"/>
              <a:t>Judges 14</a:t>
            </a:r>
            <a:r>
              <a:rPr lang="en-US" dirty="0">
                <a:latin typeface="Arial" panose="020B0604020202020204" pitchFamily="34" charset="0"/>
                <a:cs typeface="Arial" panose="020B0604020202020204" pitchFamily="34" charset="0"/>
              </a:rPr>
              <a:t>:</a:t>
            </a:r>
            <a:r>
              <a:rPr lang="en-US" dirty="0"/>
              <a:t>18</a:t>
            </a:r>
          </a:p>
        </p:txBody>
      </p:sp>
    </p:spTree>
    <p:extLst>
      <p:ext uri="{BB962C8B-B14F-4D97-AF65-F5344CB8AC3E}">
        <p14:creationId xmlns:p14="http://schemas.microsoft.com/office/powerpoint/2010/main" val="3214546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CBE00-6CEB-7C93-BE1A-57D3224D0366}"/>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2118B625-9AFF-3AFC-F4C6-7D532E912CE7}"/>
              </a:ext>
            </a:extLst>
          </p:cNvPr>
          <p:cNvSpPr>
            <a:spLocks noGrp="1"/>
          </p:cNvSpPr>
          <p:nvPr>
            <p:ph idx="1"/>
          </p:nvPr>
        </p:nvSpPr>
        <p:spPr/>
        <p:txBody>
          <a:bodyPr>
            <a:normAutofit fontScale="92500" lnSpcReduction="10000"/>
          </a:bodyPr>
          <a:lstStyle/>
          <a:p>
            <a:r>
              <a:rPr lang="en-US" sz="4000" dirty="0">
                <a:solidFill>
                  <a:schemeClr val="bg1">
                    <a:lumMod val="50000"/>
                  </a:schemeClr>
                </a:solidFill>
                <a:latin typeface="Graphik Semibold Trial" panose="020B0703030202060203" pitchFamily="34" charset="0"/>
              </a:rPr>
              <a:t>Man’s relationship with goodness is broken</a:t>
            </a:r>
            <a:r>
              <a:rPr lang="en-US" sz="4000" dirty="0"/>
              <a:t>– When God is not first, other idols take his place</a:t>
            </a:r>
          </a:p>
          <a:p>
            <a:r>
              <a:rPr lang="en-US" sz="4000" dirty="0">
                <a:solidFill>
                  <a:schemeClr val="bg1">
                    <a:lumMod val="50000"/>
                  </a:schemeClr>
                </a:solidFill>
                <a:latin typeface="Graphik Semibold Trial" panose="020B0703030202060203" pitchFamily="34" charset="0"/>
              </a:rPr>
              <a:t>We have to sacrifice the SELF</a:t>
            </a:r>
            <a:r>
              <a:rPr lang="en-US" sz="4000" dirty="0"/>
              <a:t>– God wants all of us, all the time. He wants us to want him.</a:t>
            </a:r>
          </a:p>
          <a:p>
            <a:r>
              <a:rPr lang="en-US" sz="4000" dirty="0">
                <a:solidFill>
                  <a:schemeClr val="bg1">
                    <a:lumMod val="50000"/>
                  </a:schemeClr>
                </a:solidFill>
                <a:latin typeface="Graphik Semibold Trial" panose="020B0703030202060203" pitchFamily="34" charset="0"/>
              </a:rPr>
              <a:t>What are we planting in God’s vineyard? </a:t>
            </a:r>
            <a:r>
              <a:rPr lang="en-US" sz="4000" dirty="0"/>
              <a:t>– What will we root out today that isn’t producing for God?</a:t>
            </a:r>
            <a:endParaRPr lang="en-US" sz="4000" dirty="0">
              <a:solidFill>
                <a:schemeClr val="bg1">
                  <a:lumMod val="50000"/>
                </a:schemeClr>
              </a:solidFill>
              <a:latin typeface="Graphik Semibold Trial" panose="020B0703030202060203" pitchFamily="34" charset="0"/>
            </a:endParaRPr>
          </a:p>
          <a:p>
            <a:r>
              <a:rPr lang="en-US" sz="4000" dirty="0">
                <a:solidFill>
                  <a:schemeClr val="bg1">
                    <a:lumMod val="50000"/>
                  </a:schemeClr>
                </a:solidFill>
                <a:latin typeface="Graphik Semibold Trial" panose="020B0703030202060203" pitchFamily="34" charset="0"/>
              </a:rPr>
              <a:t>Only the Spirit can overcome the </a:t>
            </a:r>
            <a:r>
              <a:rPr lang="en-US" sz="4000" dirty="0">
                <a:solidFill>
                  <a:srgbClr val="FF0000"/>
                </a:solidFill>
                <a:latin typeface="Graphik Semibold Trial" panose="020B0703030202060203" pitchFamily="34" charset="0"/>
              </a:rPr>
              <a:t>Flesh</a:t>
            </a:r>
            <a:r>
              <a:rPr lang="en-US" sz="4000" dirty="0">
                <a:solidFill>
                  <a:schemeClr val="bg1">
                    <a:lumMod val="50000"/>
                  </a:schemeClr>
                </a:solidFill>
                <a:latin typeface="Graphik Semibold Trial" panose="020B0703030202060203" pitchFamily="34" charset="0"/>
              </a:rPr>
              <a:t> </a:t>
            </a:r>
            <a:r>
              <a:rPr lang="en-US" sz="4000" dirty="0"/>
              <a:t>– we cannot achieve the victory of our own strength or will</a:t>
            </a:r>
          </a:p>
        </p:txBody>
      </p:sp>
    </p:spTree>
    <p:extLst>
      <p:ext uri="{BB962C8B-B14F-4D97-AF65-F5344CB8AC3E}">
        <p14:creationId xmlns:p14="http://schemas.microsoft.com/office/powerpoint/2010/main" val="1174763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067281-D686-2B52-309C-AB6E8511387F}"/>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45287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98013-52CB-9397-577B-532E6D29DE86}"/>
              </a:ext>
            </a:extLst>
          </p:cNvPr>
          <p:cNvSpPr>
            <a:spLocks noGrp="1"/>
          </p:cNvSpPr>
          <p:nvPr>
            <p:ph type="title"/>
          </p:nvPr>
        </p:nvSpPr>
        <p:spPr>
          <a:xfrm>
            <a:off x="831849" y="1709738"/>
            <a:ext cx="10753793" cy="2852737"/>
          </a:xfrm>
        </p:spPr>
        <p:txBody>
          <a:bodyPr/>
          <a:lstStyle/>
          <a:p>
            <a:r>
              <a:rPr lang="en-US" dirty="0">
                <a:solidFill>
                  <a:schemeClr val="bg1">
                    <a:lumMod val="65000"/>
                  </a:schemeClr>
                </a:solidFill>
              </a:rPr>
              <a:t>The Ecclesia</a:t>
            </a:r>
            <a:r>
              <a:rPr lang="en-US" spc="-250" dirty="0">
                <a:solidFill>
                  <a:schemeClr val="bg1">
                    <a:lumMod val="65000"/>
                  </a:schemeClr>
                </a:solidFill>
                <a:latin typeface="+mn-lt"/>
              </a:rPr>
              <a:t>(</a:t>
            </a:r>
            <a:r>
              <a:rPr lang="en-US" spc="-250" dirty="0">
                <a:solidFill>
                  <a:schemeClr val="bg1">
                    <a:lumMod val="65000"/>
                  </a:schemeClr>
                </a:solidFill>
              </a:rPr>
              <a:t>s</a:t>
            </a:r>
            <a:r>
              <a:rPr lang="en-US" spc="-250" dirty="0">
                <a:solidFill>
                  <a:schemeClr val="bg1">
                    <a:lumMod val="65000"/>
                  </a:schemeClr>
                </a:solidFill>
                <a:latin typeface="+mn-lt"/>
              </a:rPr>
              <a:t>)</a:t>
            </a:r>
            <a:r>
              <a:rPr lang="en-US" spc="-250" dirty="0">
                <a:solidFill>
                  <a:schemeClr val="bg1">
                    <a:lumMod val="65000"/>
                  </a:schemeClr>
                </a:solidFill>
              </a:rPr>
              <a:t> </a:t>
            </a:r>
            <a:r>
              <a:rPr lang="en-US" dirty="0">
                <a:solidFill>
                  <a:schemeClr val="bg1">
                    <a:lumMod val="65000"/>
                  </a:schemeClr>
                </a:solidFill>
              </a:rPr>
              <a:t>that </a:t>
            </a:r>
            <a:r>
              <a:rPr lang="en-US" dirty="0"/>
              <a:t>Gave Up</a:t>
            </a:r>
          </a:p>
        </p:txBody>
      </p:sp>
    </p:spTree>
    <p:extLst>
      <p:ext uri="{BB962C8B-B14F-4D97-AF65-F5344CB8AC3E}">
        <p14:creationId xmlns:p14="http://schemas.microsoft.com/office/powerpoint/2010/main" val="34855425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689D1-CB8E-4588-665C-CDF688ED8377}"/>
              </a:ext>
            </a:extLst>
          </p:cNvPr>
          <p:cNvSpPr>
            <a:spLocks noGrp="1"/>
          </p:cNvSpPr>
          <p:nvPr>
            <p:ph type="title"/>
          </p:nvPr>
        </p:nvSpPr>
        <p:spPr>
          <a:xfrm>
            <a:off x="743919" y="365125"/>
            <a:ext cx="10938007" cy="1325563"/>
          </a:xfrm>
        </p:spPr>
        <p:txBody>
          <a:bodyPr/>
          <a:lstStyle/>
          <a:p>
            <a:r>
              <a:rPr lang="en-US" dirty="0"/>
              <a:t>The Ecclesia</a:t>
            </a:r>
            <a:r>
              <a:rPr lang="en-US" dirty="0">
                <a:latin typeface="Arial" panose="020B0604020202020204" pitchFamily="34" charset="0"/>
                <a:cs typeface="Arial" panose="020B0604020202020204" pitchFamily="34" charset="0"/>
              </a:rPr>
              <a:t>(</a:t>
            </a:r>
            <a:r>
              <a:rPr lang="en-US" dirty="0"/>
              <a:t>s</a:t>
            </a:r>
            <a:r>
              <a:rPr lang="en-US" dirty="0">
                <a:latin typeface="Arial" panose="020B0604020202020204" pitchFamily="34" charset="0"/>
                <a:cs typeface="Arial" panose="020B0604020202020204" pitchFamily="34" charset="0"/>
              </a:rPr>
              <a:t>)</a:t>
            </a:r>
            <a:r>
              <a:rPr lang="en-US" dirty="0"/>
              <a:t> that gave up- Overview</a:t>
            </a:r>
          </a:p>
        </p:txBody>
      </p:sp>
      <p:sp>
        <p:nvSpPr>
          <p:cNvPr id="3" name="Content Placeholder 2">
            <a:extLst>
              <a:ext uri="{FF2B5EF4-FFF2-40B4-BE49-F238E27FC236}">
                <a16:creationId xmlns:a16="http://schemas.microsoft.com/office/drawing/2014/main" id="{10F5577F-79A9-5B38-20B1-5D36B462CCA5}"/>
              </a:ext>
            </a:extLst>
          </p:cNvPr>
          <p:cNvSpPr>
            <a:spLocks noGrp="1"/>
          </p:cNvSpPr>
          <p:nvPr>
            <p:ph idx="1"/>
          </p:nvPr>
        </p:nvSpPr>
        <p:spPr/>
        <p:txBody>
          <a:bodyPr>
            <a:normAutofit/>
          </a:bodyPr>
          <a:lstStyle/>
          <a:p>
            <a:r>
              <a:rPr lang="en-US" sz="3600" dirty="0"/>
              <a:t>Brief Background of Dan</a:t>
            </a:r>
          </a:p>
          <a:p>
            <a:r>
              <a:rPr lang="en-US" sz="3600" dirty="0"/>
              <a:t>The mindset of Samson</a:t>
            </a:r>
          </a:p>
          <a:p>
            <a:r>
              <a:rPr lang="en-US" sz="3600" dirty="0"/>
              <a:t>The mindset of Judah</a:t>
            </a:r>
          </a:p>
          <a:p>
            <a:r>
              <a:rPr lang="en-US" sz="3600" dirty="0"/>
              <a:t>Deliverance by the jawbone</a:t>
            </a:r>
          </a:p>
        </p:txBody>
      </p:sp>
    </p:spTree>
    <p:extLst>
      <p:ext uri="{BB962C8B-B14F-4D97-AF65-F5344CB8AC3E}">
        <p14:creationId xmlns:p14="http://schemas.microsoft.com/office/powerpoint/2010/main" val="17084351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6E3A-BE31-9BEC-7646-F4C4B03DD0D0}"/>
              </a:ext>
            </a:extLst>
          </p:cNvPr>
          <p:cNvSpPr>
            <a:spLocks noGrp="1"/>
          </p:cNvSpPr>
          <p:nvPr>
            <p:ph type="title"/>
          </p:nvPr>
        </p:nvSpPr>
        <p:spPr>
          <a:xfrm>
            <a:off x="838200" y="573438"/>
            <a:ext cx="10515600" cy="5159160"/>
          </a:xfrm>
        </p:spPr>
        <p:txBody>
          <a:bodyPr>
            <a:noAutofit/>
          </a:bodyPr>
          <a:lstStyle/>
          <a:p>
            <a:r>
              <a:rPr lang="en-US" sz="2400" dirty="0"/>
              <a:t>Wherefore say unto the children of Israel, I am the Lord, and I will bring you out from under the burdens of the Egyptians, and I will rid you out of their bondage, and I will redeem you with a stretched out arm, and with great judgments:</a:t>
            </a:r>
            <a:br>
              <a:rPr lang="en-US" sz="2400" dirty="0"/>
            </a:br>
            <a:br>
              <a:rPr lang="en-US" sz="2400" dirty="0"/>
            </a:br>
            <a:r>
              <a:rPr lang="en-US" sz="2400" dirty="0"/>
              <a:t>And I will take you to me for a people, and I will be to you a God</a:t>
            </a:r>
            <a:r>
              <a:rPr lang="en-US" sz="2400" dirty="0">
                <a:latin typeface="Arial" panose="020B0604020202020204" pitchFamily="34" charset="0"/>
                <a:cs typeface="Arial" panose="020B0604020202020204" pitchFamily="34" charset="0"/>
              </a:rPr>
              <a:t>:</a:t>
            </a:r>
            <a:r>
              <a:rPr lang="en-US" sz="2400" dirty="0"/>
              <a:t> and ye shall know that I am the Lord your God, which bringeth you out from under the burdens of the Egyptians.</a:t>
            </a:r>
            <a:br>
              <a:rPr lang="en-US" sz="2400" dirty="0"/>
            </a:br>
            <a:br>
              <a:rPr lang="en-US" sz="2400" dirty="0"/>
            </a:br>
            <a:r>
              <a:rPr lang="en-US" sz="2400" dirty="0"/>
              <a:t>And I will bring you in unto the land, concerning the which I did swear to give it to Abraham, to Isaac, and to Jacob</a:t>
            </a:r>
            <a:r>
              <a:rPr lang="en-US" sz="2400" dirty="0">
                <a:latin typeface="Arial" panose="020B0604020202020204" pitchFamily="34" charset="0"/>
                <a:cs typeface="Arial" panose="020B0604020202020204" pitchFamily="34" charset="0"/>
              </a:rPr>
              <a:t>;</a:t>
            </a:r>
            <a:r>
              <a:rPr lang="en-US" sz="2400" dirty="0"/>
              <a:t> and I will give it you for </a:t>
            </a:r>
            <a:r>
              <a:rPr lang="en-US" sz="2400" b="1" dirty="0">
                <a:solidFill>
                  <a:schemeClr val="accent6"/>
                </a:solidFill>
              </a:rPr>
              <a:t>an heritage</a:t>
            </a:r>
            <a:r>
              <a:rPr lang="en-US" sz="2400" dirty="0">
                <a:latin typeface="Arial" panose="020B0604020202020204" pitchFamily="34" charset="0"/>
                <a:cs typeface="Arial" panose="020B0604020202020204" pitchFamily="34" charset="0"/>
              </a:rPr>
              <a:t>:</a:t>
            </a:r>
            <a:r>
              <a:rPr lang="en-US" sz="2400" dirty="0"/>
              <a:t> I am the Lord.</a:t>
            </a:r>
            <a:br>
              <a:rPr lang="en-US" sz="2400" dirty="0"/>
            </a:br>
            <a:br>
              <a:rPr lang="en-US" sz="2400" dirty="0"/>
            </a:br>
            <a:r>
              <a:rPr lang="en-US" sz="2400" dirty="0">
                <a:solidFill>
                  <a:schemeClr val="tx1">
                    <a:lumMod val="75000"/>
                    <a:lumOff val="25000"/>
                  </a:schemeClr>
                </a:solidFill>
              </a:rPr>
              <a:t>And Moses </a:t>
            </a:r>
            <a:r>
              <a:rPr lang="en-US" sz="2400" dirty="0" err="1">
                <a:solidFill>
                  <a:schemeClr val="tx1">
                    <a:lumMod val="75000"/>
                    <a:lumOff val="25000"/>
                  </a:schemeClr>
                </a:solidFill>
              </a:rPr>
              <a:t>spake</a:t>
            </a:r>
            <a:r>
              <a:rPr lang="en-US" sz="2400" dirty="0">
                <a:solidFill>
                  <a:schemeClr val="tx1">
                    <a:lumMod val="75000"/>
                    <a:lumOff val="25000"/>
                  </a:schemeClr>
                </a:solidFill>
              </a:rPr>
              <a:t> so unto the children of Israel</a:t>
            </a:r>
            <a:r>
              <a:rPr lang="en-US" sz="2400" dirty="0">
                <a:solidFill>
                  <a:schemeClr val="tx1">
                    <a:lumMod val="75000"/>
                    <a:lumOff val="25000"/>
                  </a:schemeClr>
                </a:solidFill>
                <a:latin typeface="Arial" panose="020B0604020202020204" pitchFamily="34" charset="0"/>
                <a:cs typeface="Arial" panose="020B0604020202020204" pitchFamily="34" charset="0"/>
              </a:rPr>
              <a:t>:</a:t>
            </a:r>
            <a:r>
              <a:rPr lang="en-US" sz="2400" dirty="0">
                <a:solidFill>
                  <a:schemeClr val="tx1">
                    <a:lumMod val="75000"/>
                    <a:lumOff val="25000"/>
                  </a:schemeClr>
                </a:solidFill>
              </a:rPr>
              <a:t> but they hearkened not unto Moses for anguish of spirit, and for cruel bondage.</a:t>
            </a:r>
          </a:p>
        </p:txBody>
      </p:sp>
      <p:sp>
        <p:nvSpPr>
          <p:cNvPr id="3" name="Text Placeholder 2">
            <a:extLst>
              <a:ext uri="{FF2B5EF4-FFF2-40B4-BE49-F238E27FC236}">
                <a16:creationId xmlns:a16="http://schemas.microsoft.com/office/drawing/2014/main" id="{82708128-11BB-6559-9D13-309FA386959D}"/>
              </a:ext>
            </a:extLst>
          </p:cNvPr>
          <p:cNvSpPr>
            <a:spLocks noGrp="1"/>
          </p:cNvSpPr>
          <p:nvPr>
            <p:ph type="body" idx="1"/>
          </p:nvPr>
        </p:nvSpPr>
        <p:spPr>
          <a:xfrm>
            <a:off x="831850" y="5873858"/>
            <a:ext cx="10515600" cy="510260"/>
          </a:xfrm>
        </p:spPr>
        <p:txBody>
          <a:bodyPr/>
          <a:lstStyle/>
          <a:p>
            <a:r>
              <a:rPr lang="en-US" dirty="0"/>
              <a:t>Exodus 6</a:t>
            </a:r>
            <a:r>
              <a:rPr lang="en-US" dirty="0">
                <a:latin typeface="Arial" panose="020B0604020202020204" pitchFamily="34" charset="0"/>
                <a:cs typeface="Arial" panose="020B0604020202020204" pitchFamily="34" charset="0"/>
              </a:rPr>
              <a:t>:</a:t>
            </a:r>
            <a:r>
              <a:rPr lang="en-US" dirty="0"/>
              <a:t>6-9</a:t>
            </a:r>
          </a:p>
        </p:txBody>
      </p:sp>
    </p:spTree>
    <p:extLst>
      <p:ext uri="{BB962C8B-B14F-4D97-AF65-F5344CB8AC3E}">
        <p14:creationId xmlns:p14="http://schemas.microsoft.com/office/powerpoint/2010/main" val="25667388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51D37-2BFC-32B9-1362-1AB3BCD7854C}"/>
              </a:ext>
            </a:extLst>
          </p:cNvPr>
          <p:cNvSpPr>
            <a:spLocks noGrp="1"/>
          </p:cNvSpPr>
          <p:nvPr>
            <p:ph type="title"/>
          </p:nvPr>
        </p:nvSpPr>
        <p:spPr/>
        <p:txBody>
          <a:bodyPr/>
          <a:lstStyle/>
          <a:p>
            <a:r>
              <a:rPr lang="en-US" dirty="0"/>
              <a:t>From Dan to Beersheba</a:t>
            </a:r>
          </a:p>
        </p:txBody>
      </p:sp>
      <p:sp>
        <p:nvSpPr>
          <p:cNvPr id="3" name="Text Placeholder 2">
            <a:extLst>
              <a:ext uri="{FF2B5EF4-FFF2-40B4-BE49-F238E27FC236}">
                <a16:creationId xmlns:a16="http://schemas.microsoft.com/office/drawing/2014/main" id="{4E902021-845A-BA33-0313-E9B0F7A9B4F6}"/>
              </a:ext>
            </a:extLst>
          </p:cNvPr>
          <p:cNvSpPr>
            <a:spLocks noGrp="1"/>
          </p:cNvSpPr>
          <p:nvPr>
            <p:ph type="body" idx="1"/>
          </p:nvPr>
        </p:nvSpPr>
        <p:spPr/>
        <p:txBody>
          <a:bodyPr/>
          <a:lstStyle/>
          <a:p>
            <a:r>
              <a:rPr lang="en-US" dirty="0"/>
              <a:t>Some Danites abandoned their inheritance and went north to </a:t>
            </a:r>
            <a:r>
              <a:rPr lang="en-US" dirty="0" err="1"/>
              <a:t>Laish</a:t>
            </a:r>
            <a:r>
              <a:rPr lang="en-US" dirty="0"/>
              <a:t> </a:t>
            </a:r>
          </a:p>
        </p:txBody>
      </p:sp>
    </p:spTree>
    <p:extLst>
      <p:ext uri="{BB962C8B-B14F-4D97-AF65-F5344CB8AC3E}">
        <p14:creationId xmlns:p14="http://schemas.microsoft.com/office/powerpoint/2010/main" val="31418636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067281-D686-2B52-309C-AB6E8511387F}"/>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2ACC0D8-0AF1-B6A9-58D5-916880EC4A08}"/>
              </a:ext>
            </a:extLst>
          </p:cNvPr>
          <p:cNvPicPr>
            <a:picLocks noChangeAspect="1"/>
          </p:cNvPicPr>
          <p:nvPr/>
        </p:nvPicPr>
        <p:blipFill>
          <a:blip r:embed="rId3"/>
          <a:stretch>
            <a:fillRect/>
          </a:stretch>
        </p:blipFill>
        <p:spPr>
          <a:xfrm>
            <a:off x="3111499" y="0"/>
            <a:ext cx="5969001" cy="6858000"/>
          </a:xfrm>
          <a:prstGeom prst="rect">
            <a:avLst/>
          </a:prstGeom>
        </p:spPr>
      </p:pic>
    </p:spTree>
    <p:extLst>
      <p:ext uri="{BB962C8B-B14F-4D97-AF65-F5344CB8AC3E}">
        <p14:creationId xmlns:p14="http://schemas.microsoft.com/office/powerpoint/2010/main" val="22389547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067281-D686-2B52-309C-AB6E8511387F}"/>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2ACC0D8-0AF1-B6A9-58D5-916880EC4A08}"/>
              </a:ext>
            </a:extLst>
          </p:cNvPr>
          <p:cNvPicPr>
            <a:picLocks noChangeAspect="1"/>
          </p:cNvPicPr>
          <p:nvPr/>
        </p:nvPicPr>
        <p:blipFill rotWithShape="1">
          <a:blip r:embed="rId3"/>
          <a:srcRect t="48116" b="16522"/>
          <a:stretch/>
        </p:blipFill>
        <p:spPr>
          <a:xfrm>
            <a:off x="149694" y="1013072"/>
            <a:ext cx="11892612" cy="4831856"/>
          </a:xfrm>
          <a:prstGeom prst="rect">
            <a:avLst/>
          </a:prstGeom>
        </p:spPr>
      </p:pic>
    </p:spTree>
    <p:extLst>
      <p:ext uri="{BB962C8B-B14F-4D97-AF65-F5344CB8AC3E}">
        <p14:creationId xmlns:p14="http://schemas.microsoft.com/office/powerpoint/2010/main" val="13302071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64C11-E2EE-71DF-89C3-F16C57E7224C}"/>
              </a:ext>
            </a:extLst>
          </p:cNvPr>
          <p:cNvSpPr>
            <a:spLocks noGrp="1"/>
          </p:cNvSpPr>
          <p:nvPr>
            <p:ph type="title"/>
          </p:nvPr>
        </p:nvSpPr>
        <p:spPr/>
        <p:txBody>
          <a:bodyPr/>
          <a:lstStyle/>
          <a:p>
            <a:r>
              <a:rPr lang="en-US" dirty="0"/>
              <a:t>Now shall I be more blameless than the Philistines…</a:t>
            </a:r>
          </a:p>
        </p:txBody>
      </p:sp>
      <p:sp>
        <p:nvSpPr>
          <p:cNvPr id="3" name="Text Placeholder 2">
            <a:extLst>
              <a:ext uri="{FF2B5EF4-FFF2-40B4-BE49-F238E27FC236}">
                <a16:creationId xmlns:a16="http://schemas.microsoft.com/office/drawing/2014/main" id="{DFE5526F-0AA1-B83F-43D6-D72D42F7B339}"/>
              </a:ext>
            </a:extLst>
          </p:cNvPr>
          <p:cNvSpPr>
            <a:spLocks noGrp="1"/>
          </p:cNvSpPr>
          <p:nvPr>
            <p:ph type="body" idx="1"/>
          </p:nvPr>
        </p:nvSpPr>
        <p:spPr/>
        <p:txBody>
          <a:bodyPr/>
          <a:lstStyle/>
          <a:p>
            <a:r>
              <a:rPr lang="en-US" dirty="0"/>
              <a:t>Judges 15</a:t>
            </a:r>
            <a:r>
              <a:rPr lang="en-US" dirty="0">
                <a:latin typeface="Arial" panose="020B0604020202020204" pitchFamily="34" charset="0"/>
                <a:cs typeface="Arial" panose="020B0604020202020204" pitchFamily="34" charset="0"/>
              </a:rPr>
              <a:t>:</a:t>
            </a:r>
            <a:r>
              <a:rPr lang="en-US" dirty="0"/>
              <a:t>3</a:t>
            </a:r>
          </a:p>
        </p:txBody>
      </p:sp>
    </p:spTree>
    <p:extLst>
      <p:ext uri="{BB962C8B-B14F-4D97-AF65-F5344CB8AC3E}">
        <p14:creationId xmlns:p14="http://schemas.microsoft.com/office/powerpoint/2010/main" val="19056154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E50C-D463-930B-68D6-C930091E0764}"/>
              </a:ext>
            </a:extLst>
          </p:cNvPr>
          <p:cNvSpPr>
            <a:spLocks noGrp="1"/>
          </p:cNvSpPr>
          <p:nvPr>
            <p:ph type="title"/>
          </p:nvPr>
        </p:nvSpPr>
        <p:spPr/>
        <p:txBody>
          <a:bodyPr/>
          <a:lstStyle/>
          <a:p>
            <a:r>
              <a:rPr lang="en-US" dirty="0"/>
              <a:t>It’s Personal</a:t>
            </a:r>
          </a:p>
        </p:txBody>
      </p:sp>
      <p:sp>
        <p:nvSpPr>
          <p:cNvPr id="3" name="Text Placeholder 2">
            <a:extLst>
              <a:ext uri="{FF2B5EF4-FFF2-40B4-BE49-F238E27FC236}">
                <a16:creationId xmlns:a16="http://schemas.microsoft.com/office/drawing/2014/main" id="{200C4F02-23D8-745A-7D10-806DE573C667}"/>
              </a:ext>
            </a:extLst>
          </p:cNvPr>
          <p:cNvSpPr>
            <a:spLocks noGrp="1"/>
          </p:cNvSpPr>
          <p:nvPr>
            <p:ph type="body" idx="1"/>
          </p:nvPr>
        </p:nvSpPr>
        <p:spPr/>
        <p:txBody>
          <a:bodyPr/>
          <a:lstStyle/>
          <a:p>
            <a:r>
              <a:rPr lang="en-US" dirty="0"/>
              <a:t>Samson only fights the Philistines when they attack him, or when he’s been personally slighted</a:t>
            </a:r>
          </a:p>
        </p:txBody>
      </p:sp>
    </p:spTree>
    <p:extLst>
      <p:ext uri="{BB962C8B-B14F-4D97-AF65-F5344CB8AC3E}">
        <p14:creationId xmlns:p14="http://schemas.microsoft.com/office/powerpoint/2010/main" val="13928012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145FA-32FE-4054-DEB4-115F20D52EAE}"/>
              </a:ext>
            </a:extLst>
          </p:cNvPr>
          <p:cNvSpPr>
            <a:spLocks noGrp="1"/>
          </p:cNvSpPr>
          <p:nvPr>
            <p:ph type="title"/>
          </p:nvPr>
        </p:nvSpPr>
        <p:spPr/>
        <p:txBody>
          <a:bodyPr/>
          <a:lstStyle/>
          <a:p>
            <a:r>
              <a:rPr lang="en-US" dirty="0" err="1"/>
              <a:t>Knowest</a:t>
            </a:r>
            <a:r>
              <a:rPr lang="en-US" dirty="0"/>
              <a:t> thou not that the Philistines </a:t>
            </a:r>
            <a:r>
              <a:rPr lang="en-US" i="1" dirty="0"/>
              <a:t>are</a:t>
            </a:r>
            <a:r>
              <a:rPr lang="en-US" dirty="0"/>
              <a:t> rulers over us?!</a:t>
            </a:r>
          </a:p>
        </p:txBody>
      </p:sp>
      <p:sp>
        <p:nvSpPr>
          <p:cNvPr id="3" name="Text Placeholder 2">
            <a:extLst>
              <a:ext uri="{FF2B5EF4-FFF2-40B4-BE49-F238E27FC236}">
                <a16:creationId xmlns:a16="http://schemas.microsoft.com/office/drawing/2014/main" id="{CE8B8E0E-29C7-2AC9-C38B-F120934893E1}"/>
              </a:ext>
            </a:extLst>
          </p:cNvPr>
          <p:cNvSpPr>
            <a:spLocks noGrp="1"/>
          </p:cNvSpPr>
          <p:nvPr>
            <p:ph type="body" idx="1"/>
          </p:nvPr>
        </p:nvSpPr>
        <p:spPr/>
        <p:txBody>
          <a:bodyPr/>
          <a:lstStyle/>
          <a:p>
            <a:r>
              <a:rPr lang="en-US" dirty="0"/>
              <a:t>Judges 15</a:t>
            </a:r>
            <a:r>
              <a:rPr lang="en-US" dirty="0">
                <a:latin typeface="Arial" panose="020B0604020202020204" pitchFamily="34" charset="0"/>
                <a:cs typeface="Arial" panose="020B0604020202020204" pitchFamily="34" charset="0"/>
              </a:rPr>
              <a:t>:</a:t>
            </a:r>
            <a:r>
              <a:rPr lang="en-US" dirty="0"/>
              <a:t>11</a:t>
            </a:r>
          </a:p>
        </p:txBody>
      </p:sp>
    </p:spTree>
    <p:extLst>
      <p:ext uri="{BB962C8B-B14F-4D97-AF65-F5344CB8AC3E}">
        <p14:creationId xmlns:p14="http://schemas.microsoft.com/office/powerpoint/2010/main" val="16233870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jaw with a group of people behind him&#10;&#10;Description automatically generated">
            <a:extLst>
              <a:ext uri="{FF2B5EF4-FFF2-40B4-BE49-F238E27FC236}">
                <a16:creationId xmlns:a16="http://schemas.microsoft.com/office/drawing/2014/main" id="{4BC3B7D4-4389-429C-C167-0E8645B127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83" y="-26090"/>
            <a:ext cx="12284765" cy="6910180"/>
          </a:xfrm>
          <a:prstGeom prst="rect">
            <a:avLst/>
          </a:prstGeom>
        </p:spPr>
      </p:pic>
    </p:spTree>
    <p:extLst>
      <p:ext uri="{BB962C8B-B14F-4D97-AF65-F5344CB8AC3E}">
        <p14:creationId xmlns:p14="http://schemas.microsoft.com/office/powerpoint/2010/main" val="9318256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B7E9-B06D-3743-1FE0-0FB7FBE21010}"/>
              </a:ext>
            </a:extLst>
          </p:cNvPr>
          <p:cNvSpPr>
            <a:spLocks noGrp="1"/>
          </p:cNvSpPr>
          <p:nvPr>
            <p:ph type="title"/>
          </p:nvPr>
        </p:nvSpPr>
        <p:spPr/>
        <p:txBody>
          <a:bodyPr/>
          <a:lstStyle/>
          <a:p>
            <a:r>
              <a:rPr lang="en-US" dirty="0"/>
              <a:t>Why a Donkey’s Jawbone?</a:t>
            </a:r>
          </a:p>
        </p:txBody>
      </p:sp>
    </p:spTree>
    <p:extLst>
      <p:ext uri="{BB962C8B-B14F-4D97-AF65-F5344CB8AC3E}">
        <p14:creationId xmlns:p14="http://schemas.microsoft.com/office/powerpoint/2010/main" val="29186571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D5363-A161-FB16-D46C-7A4E02EE983D}"/>
              </a:ext>
            </a:extLst>
          </p:cNvPr>
          <p:cNvSpPr>
            <a:spLocks noGrp="1"/>
          </p:cNvSpPr>
          <p:nvPr>
            <p:ph type="title"/>
          </p:nvPr>
        </p:nvSpPr>
        <p:spPr/>
        <p:txBody>
          <a:bodyPr/>
          <a:lstStyle/>
          <a:p>
            <a:r>
              <a:rPr lang="en-US" dirty="0"/>
              <a:t>The Donkey</a:t>
            </a:r>
          </a:p>
        </p:txBody>
      </p:sp>
      <p:sp>
        <p:nvSpPr>
          <p:cNvPr id="3" name="Text Placeholder 2">
            <a:extLst>
              <a:ext uri="{FF2B5EF4-FFF2-40B4-BE49-F238E27FC236}">
                <a16:creationId xmlns:a16="http://schemas.microsoft.com/office/drawing/2014/main" id="{67E09C21-E5D3-4EFF-C88B-BA5A32F78165}"/>
              </a:ext>
            </a:extLst>
          </p:cNvPr>
          <p:cNvSpPr>
            <a:spLocks noGrp="1"/>
          </p:cNvSpPr>
          <p:nvPr>
            <p:ph type="body" idx="1"/>
          </p:nvPr>
        </p:nvSpPr>
        <p:spPr/>
        <p:txBody>
          <a:bodyPr/>
          <a:lstStyle/>
          <a:p>
            <a:r>
              <a:rPr lang="en-US" dirty="0"/>
              <a:t>H2543 – from H2560 (Red) – A male ass </a:t>
            </a:r>
            <a:r>
              <a:rPr lang="en-US" dirty="0">
                <a:latin typeface="Arial" panose="020B0604020202020204" pitchFamily="34" charset="0"/>
                <a:cs typeface="Arial" panose="020B0604020202020204" pitchFamily="34" charset="0"/>
              </a:rPr>
              <a:t>(</a:t>
            </a:r>
            <a:r>
              <a:rPr lang="en-US" dirty="0"/>
              <a:t>from its red coat</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2846292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air of donkeys looking at the camera&#10;&#10;Description automatically generated">
            <a:extLst>
              <a:ext uri="{FF2B5EF4-FFF2-40B4-BE49-F238E27FC236}">
                <a16:creationId xmlns:a16="http://schemas.microsoft.com/office/drawing/2014/main" id="{B1F1CA1C-8E01-A501-24B1-215AFED908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687" y="-69574"/>
            <a:ext cx="12439374" cy="6997148"/>
          </a:xfrm>
          <a:prstGeom prst="rect">
            <a:avLst/>
          </a:prstGeom>
        </p:spPr>
      </p:pic>
    </p:spTree>
    <p:extLst>
      <p:ext uri="{BB962C8B-B14F-4D97-AF65-F5344CB8AC3E}">
        <p14:creationId xmlns:p14="http://schemas.microsoft.com/office/powerpoint/2010/main" val="21263716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098BE-6E0C-31B5-A050-44943EEF4152}"/>
              </a:ext>
            </a:extLst>
          </p:cNvPr>
          <p:cNvSpPr>
            <a:spLocks noGrp="1"/>
          </p:cNvSpPr>
          <p:nvPr>
            <p:ph type="title"/>
          </p:nvPr>
        </p:nvSpPr>
        <p:spPr/>
        <p:txBody>
          <a:bodyPr/>
          <a:lstStyle/>
          <a:p>
            <a:r>
              <a:rPr lang="en-US" dirty="0"/>
              <a:t>The Jawbone</a:t>
            </a:r>
          </a:p>
        </p:txBody>
      </p:sp>
      <p:sp>
        <p:nvSpPr>
          <p:cNvPr id="3" name="Text Placeholder 2">
            <a:extLst>
              <a:ext uri="{FF2B5EF4-FFF2-40B4-BE49-F238E27FC236}">
                <a16:creationId xmlns:a16="http://schemas.microsoft.com/office/drawing/2014/main" id="{491A9024-640C-83C6-1886-28C7C490D501}"/>
              </a:ext>
            </a:extLst>
          </p:cNvPr>
          <p:cNvSpPr>
            <a:spLocks noGrp="1"/>
          </p:cNvSpPr>
          <p:nvPr>
            <p:ph type="body" idx="1"/>
          </p:nvPr>
        </p:nvSpPr>
        <p:spPr/>
        <p:txBody>
          <a:bodyPr/>
          <a:lstStyle/>
          <a:p>
            <a:r>
              <a:rPr lang="en-US" sz="3600" dirty="0"/>
              <a:t>A whip for the horse, </a:t>
            </a:r>
            <a:r>
              <a:rPr lang="en-US" sz="3600" dirty="0">
                <a:solidFill>
                  <a:schemeClr val="accent4"/>
                </a:solidFill>
                <a:latin typeface="Graphik Comp Semibold Trial" panose="01000201010000010001" pitchFamily="50" charset="0"/>
              </a:rPr>
              <a:t>a bridle for the ass</a:t>
            </a:r>
            <a:r>
              <a:rPr lang="en-US" sz="3600" dirty="0"/>
              <a:t>, and a rod for the fool's back. </a:t>
            </a:r>
            <a:r>
              <a:rPr lang="en-US" sz="1800" dirty="0"/>
              <a:t>Proverbs 26</a:t>
            </a:r>
            <a:r>
              <a:rPr lang="en-US" sz="1800" dirty="0">
                <a:latin typeface="Arial" panose="020B0604020202020204" pitchFamily="34" charset="0"/>
                <a:cs typeface="Arial" panose="020B0604020202020204" pitchFamily="34" charset="0"/>
              </a:rPr>
              <a:t>:</a:t>
            </a:r>
            <a:r>
              <a:rPr lang="en-US" sz="1800" dirty="0"/>
              <a:t>3</a:t>
            </a:r>
            <a:endParaRPr lang="en-US" dirty="0"/>
          </a:p>
        </p:txBody>
      </p:sp>
    </p:spTree>
    <p:extLst>
      <p:ext uri="{BB962C8B-B14F-4D97-AF65-F5344CB8AC3E}">
        <p14:creationId xmlns:p14="http://schemas.microsoft.com/office/powerpoint/2010/main" val="117802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F5128-C9A0-7B22-9815-01D08C194FF4}"/>
              </a:ext>
            </a:extLst>
          </p:cNvPr>
          <p:cNvSpPr>
            <a:spLocks noGrp="1"/>
          </p:cNvSpPr>
          <p:nvPr>
            <p:ph type="title"/>
          </p:nvPr>
        </p:nvSpPr>
        <p:spPr/>
        <p:txBody>
          <a:bodyPr/>
          <a:lstStyle/>
          <a:p>
            <a:r>
              <a:rPr lang="en-US" dirty="0"/>
              <a:t>The Donkey’s corpse</a:t>
            </a:r>
          </a:p>
        </p:txBody>
      </p:sp>
      <p:sp>
        <p:nvSpPr>
          <p:cNvPr id="3" name="Text Placeholder 2">
            <a:extLst>
              <a:ext uri="{FF2B5EF4-FFF2-40B4-BE49-F238E27FC236}">
                <a16:creationId xmlns:a16="http://schemas.microsoft.com/office/drawing/2014/main" id="{AEB4869D-52F7-7EB4-7711-FF729B459620}"/>
              </a:ext>
            </a:extLst>
          </p:cNvPr>
          <p:cNvSpPr>
            <a:spLocks noGrp="1"/>
          </p:cNvSpPr>
          <p:nvPr>
            <p:ph type="body" idx="1"/>
          </p:nvPr>
        </p:nvSpPr>
        <p:spPr/>
        <p:txBody>
          <a:bodyPr/>
          <a:lstStyle/>
          <a:p>
            <a:r>
              <a:rPr lang="en-US" dirty="0"/>
              <a:t>Recently dead and picked over </a:t>
            </a:r>
          </a:p>
        </p:txBody>
      </p:sp>
    </p:spTree>
    <p:extLst>
      <p:ext uri="{BB962C8B-B14F-4D97-AF65-F5344CB8AC3E}">
        <p14:creationId xmlns:p14="http://schemas.microsoft.com/office/powerpoint/2010/main" val="27036752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96D5F-8EB3-6BAD-7D1E-D6417618558C}"/>
              </a:ext>
            </a:extLst>
          </p:cNvPr>
          <p:cNvSpPr>
            <a:spLocks noGrp="1"/>
          </p:cNvSpPr>
          <p:nvPr>
            <p:ph type="title"/>
          </p:nvPr>
        </p:nvSpPr>
        <p:spPr/>
        <p:txBody>
          <a:bodyPr/>
          <a:lstStyle/>
          <a:p>
            <a:r>
              <a:rPr lang="en-US" dirty="0"/>
              <a:t>Putting it all together</a:t>
            </a:r>
          </a:p>
        </p:txBody>
      </p:sp>
      <p:sp>
        <p:nvSpPr>
          <p:cNvPr id="4" name="Rectangle: Rounded Corners 3">
            <a:extLst>
              <a:ext uri="{FF2B5EF4-FFF2-40B4-BE49-F238E27FC236}">
                <a16:creationId xmlns:a16="http://schemas.microsoft.com/office/drawing/2014/main" id="{37A1D57C-EAFF-5153-8357-C16715D0E428}"/>
              </a:ext>
            </a:extLst>
          </p:cNvPr>
          <p:cNvSpPr/>
          <p:nvPr/>
        </p:nvSpPr>
        <p:spPr>
          <a:xfrm>
            <a:off x="898902" y="3611106"/>
            <a:ext cx="4393769" cy="1859796"/>
          </a:xfrm>
          <a:prstGeom prst="roundRect">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The Donkey – Man/Israel</a:t>
            </a:r>
          </a:p>
          <a:p>
            <a:pPr algn="ctr"/>
            <a:r>
              <a:rPr lang="en-US" dirty="0"/>
              <a:t>Unclean, Servant/Burden bearer, </a:t>
            </a:r>
          </a:p>
          <a:p>
            <a:pPr algn="ctr"/>
            <a:r>
              <a:rPr lang="en-US" dirty="0"/>
              <a:t>Stubborn</a:t>
            </a:r>
          </a:p>
          <a:p>
            <a:pPr algn="ctr"/>
            <a:r>
              <a:rPr lang="en-US" dirty="0"/>
              <a:t>Belonged to Yahweh</a:t>
            </a:r>
          </a:p>
          <a:p>
            <a:pPr algn="ctr"/>
            <a:r>
              <a:rPr lang="en-US" dirty="0"/>
              <a:t>Required redemption by a Lamb</a:t>
            </a:r>
          </a:p>
        </p:txBody>
      </p:sp>
      <p:sp>
        <p:nvSpPr>
          <p:cNvPr id="5" name="Rectangle: Rounded Corners 4">
            <a:extLst>
              <a:ext uri="{FF2B5EF4-FFF2-40B4-BE49-F238E27FC236}">
                <a16:creationId xmlns:a16="http://schemas.microsoft.com/office/drawing/2014/main" id="{798D3C4D-AA62-22D3-B431-5AEC9AABC78F}"/>
              </a:ext>
            </a:extLst>
          </p:cNvPr>
          <p:cNvSpPr/>
          <p:nvPr/>
        </p:nvSpPr>
        <p:spPr>
          <a:xfrm>
            <a:off x="898903" y="2103437"/>
            <a:ext cx="4393768" cy="1325563"/>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The Philistines – Sin/Flesh</a:t>
            </a:r>
          </a:p>
          <a:p>
            <a:pPr algn="ctr"/>
            <a:r>
              <a:rPr lang="en-US" dirty="0"/>
              <a:t>Have dominion over Israel</a:t>
            </a:r>
          </a:p>
        </p:txBody>
      </p:sp>
      <p:sp>
        <p:nvSpPr>
          <p:cNvPr id="6" name="Scroll: Horizontal 5">
            <a:extLst>
              <a:ext uri="{FF2B5EF4-FFF2-40B4-BE49-F238E27FC236}">
                <a16:creationId xmlns:a16="http://schemas.microsoft.com/office/drawing/2014/main" id="{DA1015E5-4FDE-6192-7DC0-44D30F9A7650}"/>
              </a:ext>
            </a:extLst>
          </p:cNvPr>
          <p:cNvSpPr/>
          <p:nvPr/>
        </p:nvSpPr>
        <p:spPr>
          <a:xfrm>
            <a:off x="5912604" y="2093554"/>
            <a:ext cx="5162366" cy="3035104"/>
          </a:xfrm>
          <a:custGeom>
            <a:avLst/>
            <a:gdLst>
              <a:gd name="csX0" fmla="*/ 0 w 5162366"/>
              <a:gd name="csY0" fmla="*/ 569082 h 3035104"/>
              <a:gd name="csX1" fmla="*/ 189694 w 5162366"/>
              <a:gd name="csY1" fmla="*/ 379388 h 3035104"/>
              <a:gd name="csX2" fmla="*/ 799945 w 5162366"/>
              <a:gd name="csY2" fmla="*/ 379388 h 3035104"/>
              <a:gd name="csX3" fmla="*/ 1410195 w 5162366"/>
              <a:gd name="csY3" fmla="*/ 379388 h 3035104"/>
              <a:gd name="csX4" fmla="*/ 1928580 w 5162366"/>
              <a:gd name="csY4" fmla="*/ 379388 h 3035104"/>
              <a:gd name="csX5" fmla="*/ 2446965 w 5162366"/>
              <a:gd name="csY5" fmla="*/ 379388 h 3035104"/>
              <a:gd name="csX6" fmla="*/ 3011283 w 5162366"/>
              <a:gd name="csY6" fmla="*/ 379388 h 3035104"/>
              <a:gd name="csX7" fmla="*/ 3575600 w 5162366"/>
              <a:gd name="csY7" fmla="*/ 379388 h 3035104"/>
              <a:gd name="csX8" fmla="*/ 4782978 w 5162366"/>
              <a:gd name="csY8" fmla="*/ 379388 h 3035104"/>
              <a:gd name="csX9" fmla="*/ 4782978 w 5162366"/>
              <a:gd name="csY9" fmla="*/ 189694 h 3035104"/>
              <a:gd name="csX10" fmla="*/ 4972672 w 5162366"/>
              <a:gd name="csY10" fmla="*/ 0 h 3035104"/>
              <a:gd name="csX11" fmla="*/ 5162366 w 5162366"/>
              <a:gd name="csY11" fmla="*/ 189694 h 3035104"/>
              <a:gd name="csX12" fmla="*/ 5162366 w 5162366"/>
              <a:gd name="csY12" fmla="*/ 736013 h 3035104"/>
              <a:gd name="csX13" fmla="*/ 5162366 w 5162366"/>
              <a:gd name="csY13" fmla="*/ 1282331 h 3035104"/>
              <a:gd name="csX14" fmla="*/ 5162366 w 5162366"/>
              <a:gd name="csY14" fmla="*/ 1783124 h 3035104"/>
              <a:gd name="csX15" fmla="*/ 5162366 w 5162366"/>
              <a:gd name="csY15" fmla="*/ 2466022 h 3035104"/>
              <a:gd name="csX16" fmla="*/ 4972672 w 5162366"/>
              <a:gd name="csY16" fmla="*/ 2655716 h 3035104"/>
              <a:gd name="csX17" fmla="*/ 4408354 w 5162366"/>
              <a:gd name="csY17" fmla="*/ 2655716 h 3035104"/>
              <a:gd name="csX18" fmla="*/ 3889969 w 5162366"/>
              <a:gd name="csY18" fmla="*/ 2655716 h 3035104"/>
              <a:gd name="csX19" fmla="*/ 3279719 w 5162366"/>
              <a:gd name="csY19" fmla="*/ 2655716 h 3035104"/>
              <a:gd name="csX20" fmla="*/ 2577602 w 5162366"/>
              <a:gd name="csY20" fmla="*/ 2655716 h 3035104"/>
              <a:gd name="csX21" fmla="*/ 2013285 w 5162366"/>
              <a:gd name="csY21" fmla="*/ 2655716 h 3035104"/>
              <a:gd name="csX22" fmla="*/ 1448967 w 5162366"/>
              <a:gd name="csY22" fmla="*/ 2655716 h 3035104"/>
              <a:gd name="csX23" fmla="*/ 379388 w 5162366"/>
              <a:gd name="csY23" fmla="*/ 2655716 h 3035104"/>
              <a:gd name="csX24" fmla="*/ 379388 w 5162366"/>
              <a:gd name="csY24" fmla="*/ 2845410 h 3035104"/>
              <a:gd name="csX25" fmla="*/ 189694 w 5162366"/>
              <a:gd name="csY25" fmla="*/ 3035104 h 3035104"/>
              <a:gd name="csX26" fmla="*/ 0 w 5162366"/>
              <a:gd name="csY26" fmla="*/ 2845410 h 3035104"/>
              <a:gd name="csX27" fmla="*/ 0 w 5162366"/>
              <a:gd name="csY27" fmla="*/ 2253565 h 3035104"/>
              <a:gd name="csX28" fmla="*/ 0 w 5162366"/>
              <a:gd name="csY28" fmla="*/ 1730009 h 3035104"/>
              <a:gd name="csX29" fmla="*/ 0 w 5162366"/>
              <a:gd name="csY29" fmla="*/ 1138164 h 3035104"/>
              <a:gd name="csX30" fmla="*/ 0 w 5162366"/>
              <a:gd name="csY30" fmla="*/ 569082 h 3035104"/>
              <a:gd name="csX31" fmla="*/ 4782978 w 5162366"/>
              <a:gd name="csY31" fmla="*/ 379388 h 3035104"/>
              <a:gd name="csX32" fmla="*/ 4972672 w 5162366"/>
              <a:gd name="csY32" fmla="*/ 379388 h 3035104"/>
              <a:gd name="csX33" fmla="*/ 5162366 w 5162366"/>
              <a:gd name="csY33" fmla="*/ 189694 h 3035104"/>
              <a:gd name="csX34" fmla="*/ 4972672 w 5162366"/>
              <a:gd name="csY34" fmla="*/ 379388 h 3035104"/>
              <a:gd name="csX35" fmla="*/ 4972672 w 5162366"/>
              <a:gd name="csY35" fmla="*/ 189694 h 3035104"/>
              <a:gd name="csX36" fmla="*/ 4877825 w 5162366"/>
              <a:gd name="csY36" fmla="*/ 284541 h 3035104"/>
              <a:gd name="csX37" fmla="*/ 4782978 w 5162366"/>
              <a:gd name="csY37" fmla="*/ 189694 h 3035104"/>
              <a:gd name="csX38" fmla="*/ 189694 w 5162366"/>
              <a:gd name="csY38" fmla="*/ 758776 h 3035104"/>
              <a:gd name="csX39" fmla="*/ 189694 w 5162366"/>
              <a:gd name="csY39" fmla="*/ 569082 h 3035104"/>
              <a:gd name="csX40" fmla="*/ 284541 w 5162366"/>
              <a:gd name="csY40" fmla="*/ 474235 h 3035104"/>
              <a:gd name="csX41" fmla="*/ 379388 w 5162366"/>
              <a:gd name="csY41" fmla="*/ 569082 h 3035104"/>
              <a:gd name="csX42" fmla="*/ 189694 w 5162366"/>
              <a:gd name="csY42" fmla="*/ 758776 h 3035104"/>
              <a:gd name="csX43" fmla="*/ 0 w 5162366"/>
              <a:gd name="csY43" fmla="*/ 569082 h 3035104"/>
              <a:gd name="csX44" fmla="*/ 379388 w 5162366"/>
              <a:gd name="csY44" fmla="*/ 569082 h 3035104"/>
              <a:gd name="csX45" fmla="*/ 379388 w 5162366"/>
              <a:gd name="csY45" fmla="*/ 1243760 h 3035104"/>
              <a:gd name="csX46" fmla="*/ 379388 w 5162366"/>
              <a:gd name="csY46" fmla="*/ 1918439 h 3035104"/>
              <a:gd name="csX47" fmla="*/ 379388 w 5162366"/>
              <a:gd name="csY47" fmla="*/ 2655716 h 30351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5162366" h="3035104" stroke="0" extrusionOk="0">
                <a:moveTo>
                  <a:pt x="5162366" y="189694"/>
                </a:moveTo>
                <a:cubicBezTo>
                  <a:pt x="5158494" y="275148"/>
                  <a:pt x="5079742" y="370971"/>
                  <a:pt x="4972672" y="379388"/>
                </a:cubicBezTo>
                <a:cubicBezTo>
                  <a:pt x="4967780" y="318436"/>
                  <a:pt x="4980610" y="241643"/>
                  <a:pt x="4972672" y="189694"/>
                </a:cubicBezTo>
                <a:cubicBezTo>
                  <a:pt x="4974231" y="243878"/>
                  <a:pt x="4930932" y="276409"/>
                  <a:pt x="4877825" y="284541"/>
                </a:cubicBezTo>
                <a:cubicBezTo>
                  <a:pt x="4819781" y="286949"/>
                  <a:pt x="4787686" y="235488"/>
                  <a:pt x="4782978" y="189694"/>
                </a:cubicBezTo>
                <a:cubicBezTo>
                  <a:pt x="4789649" y="281385"/>
                  <a:pt x="4780501" y="297715"/>
                  <a:pt x="4782978" y="379388"/>
                </a:cubicBezTo>
                <a:cubicBezTo>
                  <a:pt x="4596265" y="389351"/>
                  <a:pt x="4474327" y="356492"/>
                  <a:pt x="4264593" y="379388"/>
                </a:cubicBezTo>
                <a:cubicBezTo>
                  <a:pt x="4054859" y="402284"/>
                  <a:pt x="3899778" y="370034"/>
                  <a:pt x="3608410" y="379388"/>
                </a:cubicBezTo>
                <a:cubicBezTo>
                  <a:pt x="3317042" y="388742"/>
                  <a:pt x="3265328" y="368960"/>
                  <a:pt x="3090025" y="379388"/>
                </a:cubicBezTo>
                <a:cubicBezTo>
                  <a:pt x="2914722" y="389816"/>
                  <a:pt x="2830322" y="389516"/>
                  <a:pt x="2571640" y="379388"/>
                </a:cubicBezTo>
                <a:cubicBezTo>
                  <a:pt x="2312959" y="369260"/>
                  <a:pt x="2130898" y="389521"/>
                  <a:pt x="1915456" y="379388"/>
                </a:cubicBezTo>
                <a:cubicBezTo>
                  <a:pt x="1700014" y="369255"/>
                  <a:pt x="1543565" y="355446"/>
                  <a:pt x="1305206" y="379388"/>
                </a:cubicBezTo>
                <a:cubicBezTo>
                  <a:pt x="1066847" y="403331"/>
                  <a:pt x="586484" y="408678"/>
                  <a:pt x="189694" y="379388"/>
                </a:cubicBezTo>
                <a:cubicBezTo>
                  <a:pt x="92485" y="392038"/>
                  <a:pt x="-4531" y="483032"/>
                  <a:pt x="0" y="569082"/>
                </a:cubicBezTo>
                <a:cubicBezTo>
                  <a:pt x="20250" y="814243"/>
                  <a:pt x="12622" y="925870"/>
                  <a:pt x="0" y="1069874"/>
                </a:cubicBezTo>
                <a:cubicBezTo>
                  <a:pt x="-12622" y="1213878"/>
                  <a:pt x="17903" y="1472599"/>
                  <a:pt x="0" y="1593430"/>
                </a:cubicBezTo>
                <a:cubicBezTo>
                  <a:pt x="-17903" y="1714261"/>
                  <a:pt x="-25974" y="1930722"/>
                  <a:pt x="0" y="2162512"/>
                </a:cubicBezTo>
                <a:cubicBezTo>
                  <a:pt x="25974" y="2394302"/>
                  <a:pt x="-21608" y="2532404"/>
                  <a:pt x="0" y="2845410"/>
                </a:cubicBezTo>
                <a:cubicBezTo>
                  <a:pt x="-3507" y="2950836"/>
                  <a:pt x="89357" y="3027283"/>
                  <a:pt x="189694" y="3035104"/>
                </a:cubicBezTo>
                <a:cubicBezTo>
                  <a:pt x="283689" y="3053616"/>
                  <a:pt x="378155" y="2947446"/>
                  <a:pt x="379388" y="2845410"/>
                </a:cubicBezTo>
                <a:cubicBezTo>
                  <a:pt x="377709" y="2784736"/>
                  <a:pt x="380145" y="2748509"/>
                  <a:pt x="379388" y="2655716"/>
                </a:cubicBezTo>
                <a:cubicBezTo>
                  <a:pt x="719584" y="2684862"/>
                  <a:pt x="788126" y="2650454"/>
                  <a:pt x="1081504" y="2655716"/>
                </a:cubicBezTo>
                <a:cubicBezTo>
                  <a:pt x="1374882" y="2660978"/>
                  <a:pt x="1417980" y="2683631"/>
                  <a:pt x="1691755" y="2655716"/>
                </a:cubicBezTo>
                <a:cubicBezTo>
                  <a:pt x="1965530" y="2627801"/>
                  <a:pt x="2025654" y="2636227"/>
                  <a:pt x="2302005" y="2655716"/>
                </a:cubicBezTo>
                <a:cubicBezTo>
                  <a:pt x="2578356" y="2675206"/>
                  <a:pt x="2792187" y="2631658"/>
                  <a:pt x="2958189" y="2655716"/>
                </a:cubicBezTo>
                <a:cubicBezTo>
                  <a:pt x="3124191" y="2679774"/>
                  <a:pt x="3242484" y="2645291"/>
                  <a:pt x="3476574" y="2655716"/>
                </a:cubicBezTo>
                <a:cubicBezTo>
                  <a:pt x="3710665" y="2666141"/>
                  <a:pt x="4062334" y="2665450"/>
                  <a:pt x="4224623" y="2655716"/>
                </a:cubicBezTo>
                <a:cubicBezTo>
                  <a:pt x="4386912" y="2645982"/>
                  <a:pt x="4704048" y="2672663"/>
                  <a:pt x="4972672" y="2655716"/>
                </a:cubicBezTo>
                <a:cubicBezTo>
                  <a:pt x="5081708" y="2655297"/>
                  <a:pt x="5170311" y="2562958"/>
                  <a:pt x="5162366" y="2466022"/>
                </a:cubicBezTo>
                <a:cubicBezTo>
                  <a:pt x="5171910" y="2347264"/>
                  <a:pt x="5170452" y="2127122"/>
                  <a:pt x="5162366" y="1942467"/>
                </a:cubicBezTo>
                <a:cubicBezTo>
                  <a:pt x="5154280" y="1757812"/>
                  <a:pt x="5159385" y="1606190"/>
                  <a:pt x="5162366" y="1441674"/>
                </a:cubicBezTo>
                <a:cubicBezTo>
                  <a:pt x="5165347" y="1277158"/>
                  <a:pt x="5145740" y="962826"/>
                  <a:pt x="5162366" y="827066"/>
                </a:cubicBezTo>
                <a:cubicBezTo>
                  <a:pt x="5178992" y="691306"/>
                  <a:pt x="5145778" y="332615"/>
                  <a:pt x="5162366" y="189694"/>
                </a:cubicBezTo>
                <a:close/>
                <a:moveTo>
                  <a:pt x="189694" y="758776"/>
                </a:moveTo>
                <a:cubicBezTo>
                  <a:pt x="286764" y="763854"/>
                  <a:pt x="384565" y="664834"/>
                  <a:pt x="379388" y="569082"/>
                </a:cubicBezTo>
                <a:cubicBezTo>
                  <a:pt x="384125" y="523112"/>
                  <a:pt x="334147" y="481602"/>
                  <a:pt x="284541" y="474235"/>
                </a:cubicBezTo>
                <a:cubicBezTo>
                  <a:pt x="237564" y="471455"/>
                  <a:pt x="197435" y="522938"/>
                  <a:pt x="189694" y="569082"/>
                </a:cubicBezTo>
                <a:cubicBezTo>
                  <a:pt x="183017" y="632541"/>
                  <a:pt x="195788" y="699720"/>
                  <a:pt x="189694" y="758776"/>
                </a:cubicBezTo>
                <a:close/>
              </a:path>
              <a:path w="5162366" h="3035104" fill="darkenLess" stroke="0" extrusionOk="0">
                <a:moveTo>
                  <a:pt x="189694" y="758776"/>
                </a:moveTo>
                <a:cubicBezTo>
                  <a:pt x="295983" y="767385"/>
                  <a:pt x="381872" y="661241"/>
                  <a:pt x="379388" y="569082"/>
                </a:cubicBezTo>
                <a:cubicBezTo>
                  <a:pt x="384348" y="510037"/>
                  <a:pt x="342539" y="484476"/>
                  <a:pt x="284541" y="474235"/>
                </a:cubicBezTo>
                <a:cubicBezTo>
                  <a:pt x="234322" y="476893"/>
                  <a:pt x="192336" y="512355"/>
                  <a:pt x="189694" y="569082"/>
                </a:cubicBezTo>
                <a:cubicBezTo>
                  <a:pt x="195948" y="650371"/>
                  <a:pt x="188809" y="705962"/>
                  <a:pt x="189694" y="758776"/>
                </a:cubicBezTo>
                <a:close/>
                <a:moveTo>
                  <a:pt x="4972672" y="379388"/>
                </a:moveTo>
                <a:cubicBezTo>
                  <a:pt x="5067189" y="364907"/>
                  <a:pt x="5152894" y="294667"/>
                  <a:pt x="5162366" y="189694"/>
                </a:cubicBezTo>
                <a:cubicBezTo>
                  <a:pt x="5146596" y="76947"/>
                  <a:pt x="5083315" y="-985"/>
                  <a:pt x="4972672" y="0"/>
                </a:cubicBezTo>
                <a:cubicBezTo>
                  <a:pt x="4873244" y="-40"/>
                  <a:pt x="4764460" y="83583"/>
                  <a:pt x="4782978" y="189694"/>
                </a:cubicBezTo>
                <a:cubicBezTo>
                  <a:pt x="4782247" y="231706"/>
                  <a:pt x="4828604" y="283100"/>
                  <a:pt x="4877825" y="284541"/>
                </a:cubicBezTo>
                <a:cubicBezTo>
                  <a:pt x="4924490" y="286823"/>
                  <a:pt x="4967210" y="243473"/>
                  <a:pt x="4972672" y="189694"/>
                </a:cubicBezTo>
                <a:cubicBezTo>
                  <a:pt x="4970307" y="257424"/>
                  <a:pt x="4963876" y="293739"/>
                  <a:pt x="4972672" y="379388"/>
                </a:cubicBezTo>
                <a:close/>
              </a:path>
              <a:path w="5162366" h="3035104" fill="none" extrusionOk="0">
                <a:moveTo>
                  <a:pt x="0" y="569082"/>
                </a:moveTo>
                <a:cubicBezTo>
                  <a:pt x="-1455" y="466941"/>
                  <a:pt x="84381" y="383478"/>
                  <a:pt x="189694" y="379388"/>
                </a:cubicBezTo>
                <a:cubicBezTo>
                  <a:pt x="424936" y="351808"/>
                  <a:pt x="661971" y="399558"/>
                  <a:pt x="799945" y="379388"/>
                </a:cubicBezTo>
                <a:cubicBezTo>
                  <a:pt x="937919" y="359218"/>
                  <a:pt x="1283936" y="379949"/>
                  <a:pt x="1410195" y="379388"/>
                </a:cubicBezTo>
                <a:cubicBezTo>
                  <a:pt x="1536454" y="378828"/>
                  <a:pt x="1821332" y="368265"/>
                  <a:pt x="1928580" y="379388"/>
                </a:cubicBezTo>
                <a:cubicBezTo>
                  <a:pt x="2035828" y="390511"/>
                  <a:pt x="2250250" y="399008"/>
                  <a:pt x="2446965" y="379388"/>
                </a:cubicBezTo>
                <a:cubicBezTo>
                  <a:pt x="2643680" y="359768"/>
                  <a:pt x="2825399" y="354915"/>
                  <a:pt x="3011283" y="379388"/>
                </a:cubicBezTo>
                <a:cubicBezTo>
                  <a:pt x="3197167" y="403861"/>
                  <a:pt x="3323141" y="366576"/>
                  <a:pt x="3575600" y="379388"/>
                </a:cubicBezTo>
                <a:cubicBezTo>
                  <a:pt x="3828059" y="392200"/>
                  <a:pt x="4290204" y="434144"/>
                  <a:pt x="4782978" y="379388"/>
                </a:cubicBezTo>
                <a:cubicBezTo>
                  <a:pt x="4784120" y="306757"/>
                  <a:pt x="4774654" y="284078"/>
                  <a:pt x="4782978" y="189694"/>
                </a:cubicBezTo>
                <a:cubicBezTo>
                  <a:pt x="4779983" y="60546"/>
                  <a:pt x="4862905" y="1461"/>
                  <a:pt x="4972672" y="0"/>
                </a:cubicBezTo>
                <a:cubicBezTo>
                  <a:pt x="5069082" y="-1579"/>
                  <a:pt x="5167657" y="71143"/>
                  <a:pt x="5162366" y="189694"/>
                </a:cubicBezTo>
                <a:cubicBezTo>
                  <a:pt x="5182958" y="451859"/>
                  <a:pt x="5174839" y="590697"/>
                  <a:pt x="5162366" y="736013"/>
                </a:cubicBezTo>
                <a:cubicBezTo>
                  <a:pt x="5149893" y="881329"/>
                  <a:pt x="5135122" y="1024974"/>
                  <a:pt x="5162366" y="1282331"/>
                </a:cubicBezTo>
                <a:cubicBezTo>
                  <a:pt x="5189610" y="1539688"/>
                  <a:pt x="5146030" y="1665518"/>
                  <a:pt x="5162366" y="1783124"/>
                </a:cubicBezTo>
                <a:cubicBezTo>
                  <a:pt x="5178702" y="1900730"/>
                  <a:pt x="5166095" y="2148287"/>
                  <a:pt x="5162366" y="2466022"/>
                </a:cubicBezTo>
                <a:cubicBezTo>
                  <a:pt x="5146662" y="2576890"/>
                  <a:pt x="5072804" y="2663534"/>
                  <a:pt x="4972672" y="2655716"/>
                </a:cubicBezTo>
                <a:cubicBezTo>
                  <a:pt x="4837791" y="2659938"/>
                  <a:pt x="4675344" y="2659523"/>
                  <a:pt x="4408354" y="2655716"/>
                </a:cubicBezTo>
                <a:cubicBezTo>
                  <a:pt x="4141364" y="2651909"/>
                  <a:pt x="4053872" y="2641329"/>
                  <a:pt x="3889969" y="2655716"/>
                </a:cubicBezTo>
                <a:cubicBezTo>
                  <a:pt x="3726066" y="2670103"/>
                  <a:pt x="3561080" y="2656246"/>
                  <a:pt x="3279719" y="2655716"/>
                </a:cubicBezTo>
                <a:cubicBezTo>
                  <a:pt x="2998358" y="2655187"/>
                  <a:pt x="2792237" y="2632257"/>
                  <a:pt x="2577602" y="2655716"/>
                </a:cubicBezTo>
                <a:cubicBezTo>
                  <a:pt x="2362967" y="2679175"/>
                  <a:pt x="2277867" y="2667065"/>
                  <a:pt x="2013285" y="2655716"/>
                </a:cubicBezTo>
                <a:cubicBezTo>
                  <a:pt x="1748703" y="2644367"/>
                  <a:pt x="1618597" y="2631231"/>
                  <a:pt x="1448967" y="2655716"/>
                </a:cubicBezTo>
                <a:cubicBezTo>
                  <a:pt x="1279337" y="2680201"/>
                  <a:pt x="657512" y="2654392"/>
                  <a:pt x="379388" y="2655716"/>
                </a:cubicBezTo>
                <a:cubicBezTo>
                  <a:pt x="374170" y="2736000"/>
                  <a:pt x="384469" y="2786335"/>
                  <a:pt x="379388" y="2845410"/>
                </a:cubicBezTo>
                <a:cubicBezTo>
                  <a:pt x="393548" y="2972153"/>
                  <a:pt x="284952" y="3030208"/>
                  <a:pt x="189694" y="3035104"/>
                </a:cubicBezTo>
                <a:cubicBezTo>
                  <a:pt x="92383" y="3053907"/>
                  <a:pt x="-2733" y="2949874"/>
                  <a:pt x="0" y="2845410"/>
                </a:cubicBezTo>
                <a:cubicBezTo>
                  <a:pt x="29251" y="2635825"/>
                  <a:pt x="-18496" y="2541545"/>
                  <a:pt x="0" y="2253565"/>
                </a:cubicBezTo>
                <a:cubicBezTo>
                  <a:pt x="18496" y="1965586"/>
                  <a:pt x="9647" y="1897806"/>
                  <a:pt x="0" y="1730009"/>
                </a:cubicBezTo>
                <a:cubicBezTo>
                  <a:pt x="-9647" y="1562212"/>
                  <a:pt x="25347" y="1321883"/>
                  <a:pt x="0" y="1138164"/>
                </a:cubicBezTo>
                <a:cubicBezTo>
                  <a:pt x="-25347" y="954446"/>
                  <a:pt x="26707" y="757176"/>
                  <a:pt x="0" y="569082"/>
                </a:cubicBezTo>
                <a:close/>
                <a:moveTo>
                  <a:pt x="4782978" y="379388"/>
                </a:moveTo>
                <a:cubicBezTo>
                  <a:pt x="4838613" y="373048"/>
                  <a:pt x="4919219" y="383552"/>
                  <a:pt x="4972672" y="379388"/>
                </a:cubicBezTo>
                <a:cubicBezTo>
                  <a:pt x="5076066" y="375283"/>
                  <a:pt x="5151489" y="315973"/>
                  <a:pt x="5162366" y="189694"/>
                </a:cubicBezTo>
                <a:moveTo>
                  <a:pt x="4972672" y="379388"/>
                </a:moveTo>
                <a:cubicBezTo>
                  <a:pt x="4968711" y="329043"/>
                  <a:pt x="4980834" y="264592"/>
                  <a:pt x="4972672" y="189694"/>
                </a:cubicBezTo>
                <a:cubicBezTo>
                  <a:pt x="4972299" y="246241"/>
                  <a:pt x="4932347" y="275596"/>
                  <a:pt x="4877825" y="284541"/>
                </a:cubicBezTo>
                <a:cubicBezTo>
                  <a:pt x="4820632" y="277448"/>
                  <a:pt x="4781660" y="242615"/>
                  <a:pt x="4782978" y="189694"/>
                </a:cubicBezTo>
                <a:moveTo>
                  <a:pt x="189694" y="758776"/>
                </a:moveTo>
                <a:cubicBezTo>
                  <a:pt x="186069" y="711506"/>
                  <a:pt x="198119" y="609897"/>
                  <a:pt x="189694" y="569082"/>
                </a:cubicBezTo>
                <a:cubicBezTo>
                  <a:pt x="197459" y="515771"/>
                  <a:pt x="237280" y="484343"/>
                  <a:pt x="284541" y="474235"/>
                </a:cubicBezTo>
                <a:cubicBezTo>
                  <a:pt x="340910" y="477920"/>
                  <a:pt x="379767" y="520163"/>
                  <a:pt x="379388" y="569082"/>
                </a:cubicBezTo>
                <a:cubicBezTo>
                  <a:pt x="387861" y="671434"/>
                  <a:pt x="290653" y="766798"/>
                  <a:pt x="189694" y="758776"/>
                </a:cubicBezTo>
                <a:cubicBezTo>
                  <a:pt x="78904" y="749700"/>
                  <a:pt x="8133" y="684926"/>
                  <a:pt x="0" y="569082"/>
                </a:cubicBezTo>
                <a:moveTo>
                  <a:pt x="379388" y="569082"/>
                </a:moveTo>
                <a:cubicBezTo>
                  <a:pt x="352111" y="768835"/>
                  <a:pt x="363372" y="968679"/>
                  <a:pt x="379388" y="1243760"/>
                </a:cubicBezTo>
                <a:cubicBezTo>
                  <a:pt x="395404" y="1518841"/>
                  <a:pt x="389773" y="1775764"/>
                  <a:pt x="379388" y="1918439"/>
                </a:cubicBezTo>
                <a:cubicBezTo>
                  <a:pt x="369003" y="2061114"/>
                  <a:pt x="406429" y="2399518"/>
                  <a:pt x="379388" y="2655716"/>
                </a:cubicBezTo>
              </a:path>
              <a:path w="5162366" h="3035104" fill="none" stroke="0" extrusionOk="0">
                <a:moveTo>
                  <a:pt x="0" y="569082"/>
                </a:moveTo>
                <a:cubicBezTo>
                  <a:pt x="-2991" y="470158"/>
                  <a:pt x="89859" y="393304"/>
                  <a:pt x="189694" y="379388"/>
                </a:cubicBezTo>
                <a:cubicBezTo>
                  <a:pt x="464255" y="392738"/>
                  <a:pt x="664347" y="351674"/>
                  <a:pt x="845877" y="379388"/>
                </a:cubicBezTo>
                <a:cubicBezTo>
                  <a:pt x="1027407" y="407102"/>
                  <a:pt x="1182014" y="402286"/>
                  <a:pt x="1364262" y="379388"/>
                </a:cubicBezTo>
                <a:cubicBezTo>
                  <a:pt x="1546511" y="356490"/>
                  <a:pt x="1710747" y="382346"/>
                  <a:pt x="1928580" y="379388"/>
                </a:cubicBezTo>
                <a:cubicBezTo>
                  <a:pt x="2146413" y="376430"/>
                  <a:pt x="2260378" y="359035"/>
                  <a:pt x="2446965" y="379388"/>
                </a:cubicBezTo>
                <a:cubicBezTo>
                  <a:pt x="2633553" y="399741"/>
                  <a:pt x="2822339" y="399958"/>
                  <a:pt x="3103148" y="379388"/>
                </a:cubicBezTo>
                <a:cubicBezTo>
                  <a:pt x="3383957" y="358818"/>
                  <a:pt x="3503462" y="376658"/>
                  <a:pt x="3667466" y="379388"/>
                </a:cubicBezTo>
                <a:cubicBezTo>
                  <a:pt x="3831470" y="382118"/>
                  <a:pt x="4288525" y="377815"/>
                  <a:pt x="4782978" y="379388"/>
                </a:cubicBezTo>
                <a:cubicBezTo>
                  <a:pt x="4774373" y="285796"/>
                  <a:pt x="4781981" y="281411"/>
                  <a:pt x="4782978" y="189694"/>
                </a:cubicBezTo>
                <a:cubicBezTo>
                  <a:pt x="4786413" y="74811"/>
                  <a:pt x="4886871" y="10717"/>
                  <a:pt x="4972672" y="0"/>
                </a:cubicBezTo>
                <a:cubicBezTo>
                  <a:pt x="5054490" y="7020"/>
                  <a:pt x="5181327" y="97473"/>
                  <a:pt x="5162366" y="189694"/>
                </a:cubicBezTo>
                <a:cubicBezTo>
                  <a:pt x="5164967" y="416346"/>
                  <a:pt x="5181174" y="548488"/>
                  <a:pt x="5162366" y="758776"/>
                </a:cubicBezTo>
                <a:cubicBezTo>
                  <a:pt x="5143558" y="969064"/>
                  <a:pt x="5133915" y="1210229"/>
                  <a:pt x="5162366" y="1350621"/>
                </a:cubicBezTo>
                <a:cubicBezTo>
                  <a:pt x="5190817" y="1491013"/>
                  <a:pt x="5160416" y="1705259"/>
                  <a:pt x="5162366" y="1874177"/>
                </a:cubicBezTo>
                <a:cubicBezTo>
                  <a:pt x="5164316" y="2043095"/>
                  <a:pt x="5139528" y="2259456"/>
                  <a:pt x="5162366" y="2466022"/>
                </a:cubicBezTo>
                <a:cubicBezTo>
                  <a:pt x="5163415" y="2575421"/>
                  <a:pt x="5089422" y="2667793"/>
                  <a:pt x="4972672" y="2655716"/>
                </a:cubicBezTo>
                <a:cubicBezTo>
                  <a:pt x="4740503" y="2675455"/>
                  <a:pt x="4609160" y="2632888"/>
                  <a:pt x="4408354" y="2655716"/>
                </a:cubicBezTo>
                <a:cubicBezTo>
                  <a:pt x="4207548" y="2678544"/>
                  <a:pt x="3964176" y="2655024"/>
                  <a:pt x="3844037" y="2655716"/>
                </a:cubicBezTo>
                <a:cubicBezTo>
                  <a:pt x="3723898" y="2656408"/>
                  <a:pt x="3419749" y="2656980"/>
                  <a:pt x="3187853" y="2655716"/>
                </a:cubicBezTo>
                <a:cubicBezTo>
                  <a:pt x="2955957" y="2654452"/>
                  <a:pt x="2819620" y="2655326"/>
                  <a:pt x="2531670" y="2655716"/>
                </a:cubicBezTo>
                <a:cubicBezTo>
                  <a:pt x="2243720" y="2656106"/>
                  <a:pt x="2164973" y="2678210"/>
                  <a:pt x="1875486" y="2655716"/>
                </a:cubicBezTo>
                <a:cubicBezTo>
                  <a:pt x="1585999" y="2633222"/>
                  <a:pt x="1396080" y="2629570"/>
                  <a:pt x="1127437" y="2655716"/>
                </a:cubicBezTo>
                <a:cubicBezTo>
                  <a:pt x="858794" y="2681862"/>
                  <a:pt x="684780" y="2670579"/>
                  <a:pt x="379388" y="2655716"/>
                </a:cubicBezTo>
                <a:cubicBezTo>
                  <a:pt x="377110" y="2704166"/>
                  <a:pt x="376968" y="2755377"/>
                  <a:pt x="379388" y="2845410"/>
                </a:cubicBezTo>
                <a:cubicBezTo>
                  <a:pt x="391434" y="2957095"/>
                  <a:pt x="313268" y="3026677"/>
                  <a:pt x="189694" y="3035104"/>
                </a:cubicBezTo>
                <a:cubicBezTo>
                  <a:pt x="105470" y="3032666"/>
                  <a:pt x="-16082" y="2950490"/>
                  <a:pt x="0" y="2845410"/>
                </a:cubicBezTo>
                <a:cubicBezTo>
                  <a:pt x="-8678" y="2663214"/>
                  <a:pt x="18542" y="2522379"/>
                  <a:pt x="0" y="2344618"/>
                </a:cubicBezTo>
                <a:cubicBezTo>
                  <a:pt x="-18542" y="2166857"/>
                  <a:pt x="24476" y="2064379"/>
                  <a:pt x="0" y="1843826"/>
                </a:cubicBezTo>
                <a:cubicBezTo>
                  <a:pt x="-24476" y="1623273"/>
                  <a:pt x="1843" y="1483558"/>
                  <a:pt x="0" y="1229217"/>
                </a:cubicBezTo>
                <a:cubicBezTo>
                  <a:pt x="-1843" y="974876"/>
                  <a:pt x="21597" y="820435"/>
                  <a:pt x="0" y="569082"/>
                </a:cubicBezTo>
                <a:close/>
                <a:moveTo>
                  <a:pt x="4782978" y="379388"/>
                </a:moveTo>
                <a:cubicBezTo>
                  <a:pt x="4855545" y="380561"/>
                  <a:pt x="4922598" y="386559"/>
                  <a:pt x="4972672" y="379388"/>
                </a:cubicBezTo>
                <a:cubicBezTo>
                  <a:pt x="5083378" y="389983"/>
                  <a:pt x="5161044" y="271451"/>
                  <a:pt x="5162366" y="189694"/>
                </a:cubicBezTo>
                <a:moveTo>
                  <a:pt x="4972672" y="379388"/>
                </a:moveTo>
                <a:cubicBezTo>
                  <a:pt x="4971131" y="290787"/>
                  <a:pt x="4969897" y="275839"/>
                  <a:pt x="4972672" y="189694"/>
                </a:cubicBezTo>
                <a:cubicBezTo>
                  <a:pt x="4975142" y="251671"/>
                  <a:pt x="4921617" y="289228"/>
                  <a:pt x="4877825" y="284541"/>
                </a:cubicBezTo>
                <a:cubicBezTo>
                  <a:pt x="4816836" y="289123"/>
                  <a:pt x="4792756" y="244664"/>
                  <a:pt x="4782978" y="189694"/>
                </a:cubicBezTo>
                <a:moveTo>
                  <a:pt x="189694" y="758776"/>
                </a:moveTo>
                <a:cubicBezTo>
                  <a:pt x="186792" y="713252"/>
                  <a:pt x="195845" y="611556"/>
                  <a:pt x="189694" y="569082"/>
                </a:cubicBezTo>
                <a:cubicBezTo>
                  <a:pt x="197152" y="518437"/>
                  <a:pt x="233825" y="474338"/>
                  <a:pt x="284541" y="474235"/>
                </a:cubicBezTo>
                <a:cubicBezTo>
                  <a:pt x="341429" y="470697"/>
                  <a:pt x="367366" y="517613"/>
                  <a:pt x="379388" y="569082"/>
                </a:cubicBezTo>
                <a:cubicBezTo>
                  <a:pt x="392444" y="683376"/>
                  <a:pt x="298414" y="764097"/>
                  <a:pt x="189694" y="758776"/>
                </a:cubicBezTo>
                <a:cubicBezTo>
                  <a:pt x="72334" y="758144"/>
                  <a:pt x="-6304" y="684095"/>
                  <a:pt x="0" y="569082"/>
                </a:cubicBezTo>
                <a:moveTo>
                  <a:pt x="379388" y="569082"/>
                </a:moveTo>
                <a:cubicBezTo>
                  <a:pt x="360506" y="750176"/>
                  <a:pt x="368832" y="1065939"/>
                  <a:pt x="379388" y="1306359"/>
                </a:cubicBezTo>
                <a:cubicBezTo>
                  <a:pt x="389944" y="1546779"/>
                  <a:pt x="412858" y="1834500"/>
                  <a:pt x="379388" y="2022770"/>
                </a:cubicBezTo>
                <a:cubicBezTo>
                  <a:pt x="345918" y="2211040"/>
                  <a:pt x="403921" y="2452931"/>
                  <a:pt x="379388" y="2655716"/>
                </a:cubicBezTo>
              </a:path>
            </a:pathLst>
          </a:custGeom>
          <a:solidFill>
            <a:schemeClr val="bg1">
              <a:lumMod val="75000"/>
            </a:schemeClr>
          </a:solidFill>
          <a:ln>
            <a:solidFill>
              <a:schemeClr val="bg1">
                <a:lumMod val="50000"/>
              </a:schemeClr>
            </a:solidFill>
            <a:extLst>
              <a:ext uri="{C807C97D-BFC1-408E-A445-0C87EB9F89A2}">
                <ask:lineSketchStyleProps xmlns:ask="http://schemas.microsoft.com/office/drawing/2018/sketchyshapes" sd="3019123062">
                  <a:prstGeom prst="horizontalScroll">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Do you not know that if you present yourselves as obedient slaves, </a:t>
            </a:r>
            <a:r>
              <a:rPr lang="en-US" sz="2000" b="1" dirty="0"/>
              <a:t>you are slaves of the one you obey</a:t>
            </a:r>
            <a:r>
              <a:rPr lang="en-US" sz="2000" dirty="0"/>
              <a:t>, either of </a:t>
            </a:r>
            <a:r>
              <a:rPr lang="en-US" sz="2000" b="1" dirty="0">
                <a:solidFill>
                  <a:srgbClr val="FF0000"/>
                </a:solidFill>
              </a:rPr>
              <a:t>sin resulting in death</a:t>
            </a:r>
            <a:r>
              <a:rPr lang="en-US" sz="2000" dirty="0"/>
              <a:t>, or obedience resulting in righteousness? </a:t>
            </a:r>
          </a:p>
          <a:p>
            <a:pPr algn="ctr"/>
            <a:r>
              <a:rPr lang="en-US" sz="1400" dirty="0"/>
              <a:t>Romans 6:16 NET</a:t>
            </a:r>
            <a:endParaRPr lang="en-US" sz="1400" dirty="0">
              <a:latin typeface="Graphik Black Trial" panose="020B0A03030202060203" pitchFamily="34" charset="0"/>
            </a:endParaRPr>
          </a:p>
        </p:txBody>
      </p:sp>
    </p:spTree>
    <p:extLst>
      <p:ext uri="{BB962C8B-B14F-4D97-AF65-F5344CB8AC3E}">
        <p14:creationId xmlns:p14="http://schemas.microsoft.com/office/powerpoint/2010/main" val="276364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DD726-4E38-C8F4-B4FC-5EBEBA4383EE}"/>
              </a:ext>
            </a:extLst>
          </p:cNvPr>
          <p:cNvSpPr>
            <a:spLocks noGrp="1"/>
          </p:cNvSpPr>
          <p:nvPr>
            <p:ph type="title"/>
          </p:nvPr>
        </p:nvSpPr>
        <p:spPr>
          <a:xfrm>
            <a:off x="831850" y="3316637"/>
            <a:ext cx="10515600" cy="2330720"/>
          </a:xfrm>
        </p:spPr>
        <p:txBody>
          <a:bodyPr>
            <a:noAutofit/>
          </a:bodyPr>
          <a:lstStyle/>
          <a:p>
            <a:r>
              <a:rPr lang="en-US" sz="4000" dirty="0">
                <a:solidFill>
                  <a:schemeClr val="accent4"/>
                </a:solidFill>
              </a:rPr>
              <a:t>but yield yourselves unto God, as those that are alive from the dead, and your members as instruments of righteousness unto God.</a:t>
            </a:r>
          </a:p>
        </p:txBody>
      </p:sp>
      <p:sp>
        <p:nvSpPr>
          <p:cNvPr id="3" name="Text Placeholder 2">
            <a:extLst>
              <a:ext uri="{FF2B5EF4-FFF2-40B4-BE49-F238E27FC236}">
                <a16:creationId xmlns:a16="http://schemas.microsoft.com/office/drawing/2014/main" id="{EF9B1F9D-27DA-480F-A17A-AD5D26315943}"/>
              </a:ext>
            </a:extLst>
          </p:cNvPr>
          <p:cNvSpPr>
            <a:spLocks noGrp="1"/>
          </p:cNvSpPr>
          <p:nvPr>
            <p:ph type="body" idx="1"/>
          </p:nvPr>
        </p:nvSpPr>
        <p:spPr>
          <a:xfrm>
            <a:off x="831850" y="5766352"/>
            <a:ext cx="10515600" cy="509479"/>
          </a:xfrm>
        </p:spPr>
        <p:txBody>
          <a:bodyPr/>
          <a:lstStyle/>
          <a:p>
            <a:r>
              <a:rPr lang="en-US" dirty="0"/>
              <a:t>Romans 6</a:t>
            </a:r>
            <a:r>
              <a:rPr lang="en-US" dirty="0">
                <a:latin typeface="Arial" panose="020B0604020202020204" pitchFamily="34" charset="0"/>
                <a:cs typeface="Arial" panose="020B0604020202020204" pitchFamily="34" charset="0"/>
              </a:rPr>
              <a:t>:</a:t>
            </a:r>
            <a:r>
              <a:rPr lang="en-US" dirty="0"/>
              <a:t>12,13</a:t>
            </a:r>
          </a:p>
        </p:txBody>
      </p:sp>
      <p:sp>
        <p:nvSpPr>
          <p:cNvPr id="6" name="Title 1">
            <a:extLst>
              <a:ext uri="{FF2B5EF4-FFF2-40B4-BE49-F238E27FC236}">
                <a16:creationId xmlns:a16="http://schemas.microsoft.com/office/drawing/2014/main" id="{7FA3D3BE-C7AD-0122-9BDD-24308BBAA21D}"/>
              </a:ext>
            </a:extLst>
          </p:cNvPr>
          <p:cNvSpPr txBox="1">
            <a:spLocks/>
          </p:cNvSpPr>
          <p:nvPr/>
        </p:nvSpPr>
        <p:spPr>
          <a:xfrm>
            <a:off x="831850" y="634314"/>
            <a:ext cx="10515600" cy="279468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b="0" kern="1200">
                <a:solidFill>
                  <a:schemeClr val="bg1">
                    <a:lumMod val="50000"/>
                  </a:schemeClr>
                </a:solidFill>
                <a:latin typeface="Graphik Bold Trial" panose="020B0803030202060203" pitchFamily="34" charset="0"/>
                <a:ea typeface="+mj-ea"/>
                <a:cs typeface="+mj-cs"/>
              </a:defRPr>
            </a:lvl1pPr>
          </a:lstStyle>
          <a:p>
            <a:r>
              <a:rPr lang="en-US" sz="4000" dirty="0"/>
              <a:t>Let </a:t>
            </a:r>
            <a:r>
              <a:rPr lang="en-US" sz="4000" dirty="0">
                <a:solidFill>
                  <a:srgbClr val="FF0000"/>
                </a:solidFill>
              </a:rPr>
              <a:t>not sin therefore reign</a:t>
            </a:r>
            <a:r>
              <a:rPr lang="en-US" sz="4000" dirty="0"/>
              <a:t> in your mortal body, that ye should </a:t>
            </a:r>
            <a:r>
              <a:rPr lang="en-US" sz="4000" dirty="0">
                <a:solidFill>
                  <a:srgbClr val="FF0000"/>
                </a:solidFill>
              </a:rPr>
              <a:t>obey it </a:t>
            </a:r>
            <a:r>
              <a:rPr lang="en-US" sz="4000" dirty="0"/>
              <a:t>in the lusts thereof.</a:t>
            </a:r>
            <a:br>
              <a:rPr lang="en-US" sz="4000" dirty="0"/>
            </a:br>
            <a:r>
              <a:rPr lang="en-US" sz="4000" dirty="0"/>
              <a:t>Neither yield ye your members as instruments of unrighteousness unto sin</a:t>
            </a:r>
            <a:r>
              <a:rPr lang="en-US" sz="4000" dirty="0">
                <a:latin typeface="Arial" panose="020B0604020202020204" pitchFamily="34" charset="0"/>
                <a:cs typeface="Arial" panose="020B0604020202020204" pitchFamily="34" charset="0"/>
              </a:rPr>
              <a:t>:</a:t>
            </a:r>
            <a:r>
              <a:rPr lang="en-US" sz="4000" dirty="0"/>
              <a:t> </a:t>
            </a:r>
            <a:endParaRPr lang="en-US" sz="900" dirty="0"/>
          </a:p>
        </p:txBody>
      </p:sp>
    </p:spTree>
    <p:extLst>
      <p:ext uri="{BB962C8B-B14F-4D97-AF65-F5344CB8AC3E}">
        <p14:creationId xmlns:p14="http://schemas.microsoft.com/office/powerpoint/2010/main" val="388018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96D5F-8EB3-6BAD-7D1E-D6417618558C}"/>
              </a:ext>
            </a:extLst>
          </p:cNvPr>
          <p:cNvSpPr>
            <a:spLocks noGrp="1"/>
          </p:cNvSpPr>
          <p:nvPr>
            <p:ph type="title"/>
          </p:nvPr>
        </p:nvSpPr>
        <p:spPr/>
        <p:txBody>
          <a:bodyPr/>
          <a:lstStyle/>
          <a:p>
            <a:r>
              <a:rPr lang="en-US" dirty="0"/>
              <a:t>Putting it all together</a:t>
            </a:r>
          </a:p>
        </p:txBody>
      </p:sp>
      <p:sp>
        <p:nvSpPr>
          <p:cNvPr id="4" name="Rectangle: Rounded Corners 3">
            <a:extLst>
              <a:ext uri="{FF2B5EF4-FFF2-40B4-BE49-F238E27FC236}">
                <a16:creationId xmlns:a16="http://schemas.microsoft.com/office/drawing/2014/main" id="{37A1D57C-EAFF-5153-8357-C16715D0E428}"/>
              </a:ext>
            </a:extLst>
          </p:cNvPr>
          <p:cNvSpPr/>
          <p:nvPr/>
        </p:nvSpPr>
        <p:spPr>
          <a:xfrm>
            <a:off x="898903" y="3684723"/>
            <a:ext cx="4393769" cy="1859796"/>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rPr>
              <a:t>The Donkey’s Jawbone </a:t>
            </a:r>
          </a:p>
          <a:p>
            <a:pPr algn="ctr"/>
            <a:r>
              <a:rPr lang="en-US" dirty="0">
                <a:solidFill>
                  <a:srgbClr val="FF0000"/>
                </a:solidFill>
              </a:rPr>
              <a:t>Dying Flesh</a:t>
            </a:r>
          </a:p>
          <a:p>
            <a:pPr algn="ctr"/>
            <a:r>
              <a:rPr lang="en-US" dirty="0">
                <a:solidFill>
                  <a:srgbClr val="FF0000"/>
                </a:solidFill>
              </a:rPr>
              <a:t>“Take my yoke upon you”</a:t>
            </a:r>
          </a:p>
        </p:txBody>
      </p:sp>
      <p:sp>
        <p:nvSpPr>
          <p:cNvPr id="5" name="Rectangle: Rounded Corners 4">
            <a:extLst>
              <a:ext uri="{FF2B5EF4-FFF2-40B4-BE49-F238E27FC236}">
                <a16:creationId xmlns:a16="http://schemas.microsoft.com/office/drawing/2014/main" id="{798D3C4D-AA62-22D3-B431-5AEC9AABC78F}"/>
              </a:ext>
            </a:extLst>
          </p:cNvPr>
          <p:cNvSpPr/>
          <p:nvPr/>
        </p:nvSpPr>
        <p:spPr>
          <a:xfrm>
            <a:off x="898904" y="2211925"/>
            <a:ext cx="4393768" cy="1325563"/>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t>Samson</a:t>
            </a:r>
          </a:p>
          <a:p>
            <a:pPr algn="ctr"/>
            <a:r>
              <a:rPr lang="en-US" dirty="0"/>
              <a:t>Separated unto Yahweh</a:t>
            </a:r>
          </a:p>
          <a:p>
            <a:pPr algn="ctr"/>
            <a:r>
              <a:rPr lang="en-US"/>
              <a:t>“Spirit </a:t>
            </a:r>
            <a:r>
              <a:rPr lang="en-US" dirty="0"/>
              <a:t>of Yahweh came mightily </a:t>
            </a:r>
            <a:r>
              <a:rPr lang="en-US"/>
              <a:t>upon him”</a:t>
            </a:r>
            <a:endParaRPr lang="en-US" dirty="0"/>
          </a:p>
        </p:txBody>
      </p:sp>
      <p:sp>
        <p:nvSpPr>
          <p:cNvPr id="6" name="Scroll: Horizontal 5">
            <a:extLst>
              <a:ext uri="{FF2B5EF4-FFF2-40B4-BE49-F238E27FC236}">
                <a16:creationId xmlns:a16="http://schemas.microsoft.com/office/drawing/2014/main" id="{DA1015E5-4FDE-6192-7DC0-44D30F9A7650}"/>
              </a:ext>
            </a:extLst>
          </p:cNvPr>
          <p:cNvSpPr/>
          <p:nvPr/>
        </p:nvSpPr>
        <p:spPr>
          <a:xfrm>
            <a:off x="5912604" y="2093554"/>
            <a:ext cx="5162366" cy="3035104"/>
          </a:xfrm>
          <a:custGeom>
            <a:avLst/>
            <a:gdLst>
              <a:gd name="csX0" fmla="*/ 0 w 5162366"/>
              <a:gd name="csY0" fmla="*/ 569082 h 3035104"/>
              <a:gd name="csX1" fmla="*/ 189694 w 5162366"/>
              <a:gd name="csY1" fmla="*/ 379388 h 3035104"/>
              <a:gd name="csX2" fmla="*/ 799945 w 5162366"/>
              <a:gd name="csY2" fmla="*/ 379388 h 3035104"/>
              <a:gd name="csX3" fmla="*/ 1410195 w 5162366"/>
              <a:gd name="csY3" fmla="*/ 379388 h 3035104"/>
              <a:gd name="csX4" fmla="*/ 1928580 w 5162366"/>
              <a:gd name="csY4" fmla="*/ 379388 h 3035104"/>
              <a:gd name="csX5" fmla="*/ 2446965 w 5162366"/>
              <a:gd name="csY5" fmla="*/ 379388 h 3035104"/>
              <a:gd name="csX6" fmla="*/ 3011283 w 5162366"/>
              <a:gd name="csY6" fmla="*/ 379388 h 3035104"/>
              <a:gd name="csX7" fmla="*/ 3575600 w 5162366"/>
              <a:gd name="csY7" fmla="*/ 379388 h 3035104"/>
              <a:gd name="csX8" fmla="*/ 4782978 w 5162366"/>
              <a:gd name="csY8" fmla="*/ 379388 h 3035104"/>
              <a:gd name="csX9" fmla="*/ 4782978 w 5162366"/>
              <a:gd name="csY9" fmla="*/ 189694 h 3035104"/>
              <a:gd name="csX10" fmla="*/ 4972672 w 5162366"/>
              <a:gd name="csY10" fmla="*/ 0 h 3035104"/>
              <a:gd name="csX11" fmla="*/ 5162366 w 5162366"/>
              <a:gd name="csY11" fmla="*/ 189694 h 3035104"/>
              <a:gd name="csX12" fmla="*/ 5162366 w 5162366"/>
              <a:gd name="csY12" fmla="*/ 736013 h 3035104"/>
              <a:gd name="csX13" fmla="*/ 5162366 w 5162366"/>
              <a:gd name="csY13" fmla="*/ 1282331 h 3035104"/>
              <a:gd name="csX14" fmla="*/ 5162366 w 5162366"/>
              <a:gd name="csY14" fmla="*/ 1783124 h 3035104"/>
              <a:gd name="csX15" fmla="*/ 5162366 w 5162366"/>
              <a:gd name="csY15" fmla="*/ 2466022 h 3035104"/>
              <a:gd name="csX16" fmla="*/ 4972672 w 5162366"/>
              <a:gd name="csY16" fmla="*/ 2655716 h 3035104"/>
              <a:gd name="csX17" fmla="*/ 4408354 w 5162366"/>
              <a:gd name="csY17" fmla="*/ 2655716 h 3035104"/>
              <a:gd name="csX18" fmla="*/ 3889969 w 5162366"/>
              <a:gd name="csY18" fmla="*/ 2655716 h 3035104"/>
              <a:gd name="csX19" fmla="*/ 3279719 w 5162366"/>
              <a:gd name="csY19" fmla="*/ 2655716 h 3035104"/>
              <a:gd name="csX20" fmla="*/ 2577602 w 5162366"/>
              <a:gd name="csY20" fmla="*/ 2655716 h 3035104"/>
              <a:gd name="csX21" fmla="*/ 2013285 w 5162366"/>
              <a:gd name="csY21" fmla="*/ 2655716 h 3035104"/>
              <a:gd name="csX22" fmla="*/ 1448967 w 5162366"/>
              <a:gd name="csY22" fmla="*/ 2655716 h 3035104"/>
              <a:gd name="csX23" fmla="*/ 379388 w 5162366"/>
              <a:gd name="csY23" fmla="*/ 2655716 h 3035104"/>
              <a:gd name="csX24" fmla="*/ 379388 w 5162366"/>
              <a:gd name="csY24" fmla="*/ 2845410 h 3035104"/>
              <a:gd name="csX25" fmla="*/ 189694 w 5162366"/>
              <a:gd name="csY25" fmla="*/ 3035104 h 3035104"/>
              <a:gd name="csX26" fmla="*/ 0 w 5162366"/>
              <a:gd name="csY26" fmla="*/ 2845410 h 3035104"/>
              <a:gd name="csX27" fmla="*/ 0 w 5162366"/>
              <a:gd name="csY27" fmla="*/ 2253565 h 3035104"/>
              <a:gd name="csX28" fmla="*/ 0 w 5162366"/>
              <a:gd name="csY28" fmla="*/ 1730009 h 3035104"/>
              <a:gd name="csX29" fmla="*/ 0 w 5162366"/>
              <a:gd name="csY29" fmla="*/ 1138164 h 3035104"/>
              <a:gd name="csX30" fmla="*/ 0 w 5162366"/>
              <a:gd name="csY30" fmla="*/ 569082 h 3035104"/>
              <a:gd name="csX31" fmla="*/ 4782978 w 5162366"/>
              <a:gd name="csY31" fmla="*/ 379388 h 3035104"/>
              <a:gd name="csX32" fmla="*/ 4972672 w 5162366"/>
              <a:gd name="csY32" fmla="*/ 379388 h 3035104"/>
              <a:gd name="csX33" fmla="*/ 5162366 w 5162366"/>
              <a:gd name="csY33" fmla="*/ 189694 h 3035104"/>
              <a:gd name="csX34" fmla="*/ 4972672 w 5162366"/>
              <a:gd name="csY34" fmla="*/ 379388 h 3035104"/>
              <a:gd name="csX35" fmla="*/ 4972672 w 5162366"/>
              <a:gd name="csY35" fmla="*/ 189694 h 3035104"/>
              <a:gd name="csX36" fmla="*/ 4877825 w 5162366"/>
              <a:gd name="csY36" fmla="*/ 284541 h 3035104"/>
              <a:gd name="csX37" fmla="*/ 4782978 w 5162366"/>
              <a:gd name="csY37" fmla="*/ 189694 h 3035104"/>
              <a:gd name="csX38" fmla="*/ 189694 w 5162366"/>
              <a:gd name="csY38" fmla="*/ 758776 h 3035104"/>
              <a:gd name="csX39" fmla="*/ 189694 w 5162366"/>
              <a:gd name="csY39" fmla="*/ 569082 h 3035104"/>
              <a:gd name="csX40" fmla="*/ 284541 w 5162366"/>
              <a:gd name="csY40" fmla="*/ 474235 h 3035104"/>
              <a:gd name="csX41" fmla="*/ 379388 w 5162366"/>
              <a:gd name="csY41" fmla="*/ 569082 h 3035104"/>
              <a:gd name="csX42" fmla="*/ 189694 w 5162366"/>
              <a:gd name="csY42" fmla="*/ 758776 h 3035104"/>
              <a:gd name="csX43" fmla="*/ 0 w 5162366"/>
              <a:gd name="csY43" fmla="*/ 569082 h 3035104"/>
              <a:gd name="csX44" fmla="*/ 379388 w 5162366"/>
              <a:gd name="csY44" fmla="*/ 569082 h 3035104"/>
              <a:gd name="csX45" fmla="*/ 379388 w 5162366"/>
              <a:gd name="csY45" fmla="*/ 1243760 h 3035104"/>
              <a:gd name="csX46" fmla="*/ 379388 w 5162366"/>
              <a:gd name="csY46" fmla="*/ 1918439 h 3035104"/>
              <a:gd name="csX47" fmla="*/ 379388 w 5162366"/>
              <a:gd name="csY47" fmla="*/ 2655716 h 30351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5162366" h="3035104" stroke="0" extrusionOk="0">
                <a:moveTo>
                  <a:pt x="5162366" y="189694"/>
                </a:moveTo>
                <a:cubicBezTo>
                  <a:pt x="5158494" y="275148"/>
                  <a:pt x="5079742" y="370971"/>
                  <a:pt x="4972672" y="379388"/>
                </a:cubicBezTo>
                <a:cubicBezTo>
                  <a:pt x="4967780" y="318436"/>
                  <a:pt x="4980610" y="241643"/>
                  <a:pt x="4972672" y="189694"/>
                </a:cubicBezTo>
                <a:cubicBezTo>
                  <a:pt x="4974231" y="243878"/>
                  <a:pt x="4930932" y="276409"/>
                  <a:pt x="4877825" y="284541"/>
                </a:cubicBezTo>
                <a:cubicBezTo>
                  <a:pt x="4819781" y="286949"/>
                  <a:pt x="4787686" y="235488"/>
                  <a:pt x="4782978" y="189694"/>
                </a:cubicBezTo>
                <a:cubicBezTo>
                  <a:pt x="4789649" y="281385"/>
                  <a:pt x="4780501" y="297715"/>
                  <a:pt x="4782978" y="379388"/>
                </a:cubicBezTo>
                <a:cubicBezTo>
                  <a:pt x="4596265" y="389351"/>
                  <a:pt x="4474327" y="356492"/>
                  <a:pt x="4264593" y="379388"/>
                </a:cubicBezTo>
                <a:cubicBezTo>
                  <a:pt x="4054859" y="402284"/>
                  <a:pt x="3899778" y="370034"/>
                  <a:pt x="3608410" y="379388"/>
                </a:cubicBezTo>
                <a:cubicBezTo>
                  <a:pt x="3317042" y="388742"/>
                  <a:pt x="3265328" y="368960"/>
                  <a:pt x="3090025" y="379388"/>
                </a:cubicBezTo>
                <a:cubicBezTo>
                  <a:pt x="2914722" y="389816"/>
                  <a:pt x="2830322" y="389516"/>
                  <a:pt x="2571640" y="379388"/>
                </a:cubicBezTo>
                <a:cubicBezTo>
                  <a:pt x="2312959" y="369260"/>
                  <a:pt x="2130898" y="389521"/>
                  <a:pt x="1915456" y="379388"/>
                </a:cubicBezTo>
                <a:cubicBezTo>
                  <a:pt x="1700014" y="369255"/>
                  <a:pt x="1543565" y="355446"/>
                  <a:pt x="1305206" y="379388"/>
                </a:cubicBezTo>
                <a:cubicBezTo>
                  <a:pt x="1066847" y="403331"/>
                  <a:pt x="586484" y="408678"/>
                  <a:pt x="189694" y="379388"/>
                </a:cubicBezTo>
                <a:cubicBezTo>
                  <a:pt x="92485" y="392038"/>
                  <a:pt x="-4531" y="483032"/>
                  <a:pt x="0" y="569082"/>
                </a:cubicBezTo>
                <a:cubicBezTo>
                  <a:pt x="20250" y="814243"/>
                  <a:pt x="12622" y="925870"/>
                  <a:pt x="0" y="1069874"/>
                </a:cubicBezTo>
                <a:cubicBezTo>
                  <a:pt x="-12622" y="1213878"/>
                  <a:pt x="17903" y="1472599"/>
                  <a:pt x="0" y="1593430"/>
                </a:cubicBezTo>
                <a:cubicBezTo>
                  <a:pt x="-17903" y="1714261"/>
                  <a:pt x="-25974" y="1930722"/>
                  <a:pt x="0" y="2162512"/>
                </a:cubicBezTo>
                <a:cubicBezTo>
                  <a:pt x="25974" y="2394302"/>
                  <a:pt x="-21608" y="2532404"/>
                  <a:pt x="0" y="2845410"/>
                </a:cubicBezTo>
                <a:cubicBezTo>
                  <a:pt x="-3507" y="2950836"/>
                  <a:pt x="89357" y="3027283"/>
                  <a:pt x="189694" y="3035104"/>
                </a:cubicBezTo>
                <a:cubicBezTo>
                  <a:pt x="283689" y="3053616"/>
                  <a:pt x="378155" y="2947446"/>
                  <a:pt x="379388" y="2845410"/>
                </a:cubicBezTo>
                <a:cubicBezTo>
                  <a:pt x="377709" y="2784736"/>
                  <a:pt x="380145" y="2748509"/>
                  <a:pt x="379388" y="2655716"/>
                </a:cubicBezTo>
                <a:cubicBezTo>
                  <a:pt x="719584" y="2684862"/>
                  <a:pt x="788126" y="2650454"/>
                  <a:pt x="1081504" y="2655716"/>
                </a:cubicBezTo>
                <a:cubicBezTo>
                  <a:pt x="1374882" y="2660978"/>
                  <a:pt x="1417980" y="2683631"/>
                  <a:pt x="1691755" y="2655716"/>
                </a:cubicBezTo>
                <a:cubicBezTo>
                  <a:pt x="1965530" y="2627801"/>
                  <a:pt x="2025654" y="2636227"/>
                  <a:pt x="2302005" y="2655716"/>
                </a:cubicBezTo>
                <a:cubicBezTo>
                  <a:pt x="2578356" y="2675206"/>
                  <a:pt x="2792187" y="2631658"/>
                  <a:pt x="2958189" y="2655716"/>
                </a:cubicBezTo>
                <a:cubicBezTo>
                  <a:pt x="3124191" y="2679774"/>
                  <a:pt x="3242484" y="2645291"/>
                  <a:pt x="3476574" y="2655716"/>
                </a:cubicBezTo>
                <a:cubicBezTo>
                  <a:pt x="3710665" y="2666141"/>
                  <a:pt x="4062334" y="2665450"/>
                  <a:pt x="4224623" y="2655716"/>
                </a:cubicBezTo>
                <a:cubicBezTo>
                  <a:pt x="4386912" y="2645982"/>
                  <a:pt x="4704048" y="2672663"/>
                  <a:pt x="4972672" y="2655716"/>
                </a:cubicBezTo>
                <a:cubicBezTo>
                  <a:pt x="5081708" y="2655297"/>
                  <a:pt x="5170311" y="2562958"/>
                  <a:pt x="5162366" y="2466022"/>
                </a:cubicBezTo>
                <a:cubicBezTo>
                  <a:pt x="5171910" y="2347264"/>
                  <a:pt x="5170452" y="2127122"/>
                  <a:pt x="5162366" y="1942467"/>
                </a:cubicBezTo>
                <a:cubicBezTo>
                  <a:pt x="5154280" y="1757812"/>
                  <a:pt x="5159385" y="1606190"/>
                  <a:pt x="5162366" y="1441674"/>
                </a:cubicBezTo>
                <a:cubicBezTo>
                  <a:pt x="5165347" y="1277158"/>
                  <a:pt x="5145740" y="962826"/>
                  <a:pt x="5162366" y="827066"/>
                </a:cubicBezTo>
                <a:cubicBezTo>
                  <a:pt x="5178992" y="691306"/>
                  <a:pt x="5145778" y="332615"/>
                  <a:pt x="5162366" y="189694"/>
                </a:cubicBezTo>
                <a:close/>
                <a:moveTo>
                  <a:pt x="189694" y="758776"/>
                </a:moveTo>
                <a:cubicBezTo>
                  <a:pt x="286764" y="763854"/>
                  <a:pt x="384565" y="664834"/>
                  <a:pt x="379388" y="569082"/>
                </a:cubicBezTo>
                <a:cubicBezTo>
                  <a:pt x="384125" y="523112"/>
                  <a:pt x="334147" y="481602"/>
                  <a:pt x="284541" y="474235"/>
                </a:cubicBezTo>
                <a:cubicBezTo>
                  <a:pt x="237564" y="471455"/>
                  <a:pt x="197435" y="522938"/>
                  <a:pt x="189694" y="569082"/>
                </a:cubicBezTo>
                <a:cubicBezTo>
                  <a:pt x="183017" y="632541"/>
                  <a:pt x="195788" y="699720"/>
                  <a:pt x="189694" y="758776"/>
                </a:cubicBezTo>
                <a:close/>
              </a:path>
              <a:path w="5162366" h="3035104" fill="darkenLess" stroke="0" extrusionOk="0">
                <a:moveTo>
                  <a:pt x="189694" y="758776"/>
                </a:moveTo>
                <a:cubicBezTo>
                  <a:pt x="295983" y="767385"/>
                  <a:pt x="381872" y="661241"/>
                  <a:pt x="379388" y="569082"/>
                </a:cubicBezTo>
                <a:cubicBezTo>
                  <a:pt x="384348" y="510037"/>
                  <a:pt x="342539" y="484476"/>
                  <a:pt x="284541" y="474235"/>
                </a:cubicBezTo>
                <a:cubicBezTo>
                  <a:pt x="234322" y="476893"/>
                  <a:pt x="192336" y="512355"/>
                  <a:pt x="189694" y="569082"/>
                </a:cubicBezTo>
                <a:cubicBezTo>
                  <a:pt x="195948" y="650371"/>
                  <a:pt x="188809" y="705962"/>
                  <a:pt x="189694" y="758776"/>
                </a:cubicBezTo>
                <a:close/>
                <a:moveTo>
                  <a:pt x="4972672" y="379388"/>
                </a:moveTo>
                <a:cubicBezTo>
                  <a:pt x="5067189" y="364907"/>
                  <a:pt x="5152894" y="294667"/>
                  <a:pt x="5162366" y="189694"/>
                </a:cubicBezTo>
                <a:cubicBezTo>
                  <a:pt x="5146596" y="76947"/>
                  <a:pt x="5083315" y="-985"/>
                  <a:pt x="4972672" y="0"/>
                </a:cubicBezTo>
                <a:cubicBezTo>
                  <a:pt x="4873244" y="-40"/>
                  <a:pt x="4764460" y="83583"/>
                  <a:pt x="4782978" y="189694"/>
                </a:cubicBezTo>
                <a:cubicBezTo>
                  <a:pt x="4782247" y="231706"/>
                  <a:pt x="4828604" y="283100"/>
                  <a:pt x="4877825" y="284541"/>
                </a:cubicBezTo>
                <a:cubicBezTo>
                  <a:pt x="4924490" y="286823"/>
                  <a:pt x="4967210" y="243473"/>
                  <a:pt x="4972672" y="189694"/>
                </a:cubicBezTo>
                <a:cubicBezTo>
                  <a:pt x="4970307" y="257424"/>
                  <a:pt x="4963876" y="293739"/>
                  <a:pt x="4972672" y="379388"/>
                </a:cubicBezTo>
                <a:close/>
              </a:path>
              <a:path w="5162366" h="3035104" fill="none" extrusionOk="0">
                <a:moveTo>
                  <a:pt x="0" y="569082"/>
                </a:moveTo>
                <a:cubicBezTo>
                  <a:pt x="-1455" y="466941"/>
                  <a:pt x="84381" y="383478"/>
                  <a:pt x="189694" y="379388"/>
                </a:cubicBezTo>
                <a:cubicBezTo>
                  <a:pt x="424936" y="351808"/>
                  <a:pt x="661971" y="399558"/>
                  <a:pt x="799945" y="379388"/>
                </a:cubicBezTo>
                <a:cubicBezTo>
                  <a:pt x="937919" y="359218"/>
                  <a:pt x="1283936" y="379949"/>
                  <a:pt x="1410195" y="379388"/>
                </a:cubicBezTo>
                <a:cubicBezTo>
                  <a:pt x="1536454" y="378828"/>
                  <a:pt x="1821332" y="368265"/>
                  <a:pt x="1928580" y="379388"/>
                </a:cubicBezTo>
                <a:cubicBezTo>
                  <a:pt x="2035828" y="390511"/>
                  <a:pt x="2250250" y="399008"/>
                  <a:pt x="2446965" y="379388"/>
                </a:cubicBezTo>
                <a:cubicBezTo>
                  <a:pt x="2643680" y="359768"/>
                  <a:pt x="2825399" y="354915"/>
                  <a:pt x="3011283" y="379388"/>
                </a:cubicBezTo>
                <a:cubicBezTo>
                  <a:pt x="3197167" y="403861"/>
                  <a:pt x="3323141" y="366576"/>
                  <a:pt x="3575600" y="379388"/>
                </a:cubicBezTo>
                <a:cubicBezTo>
                  <a:pt x="3828059" y="392200"/>
                  <a:pt x="4290204" y="434144"/>
                  <a:pt x="4782978" y="379388"/>
                </a:cubicBezTo>
                <a:cubicBezTo>
                  <a:pt x="4784120" y="306757"/>
                  <a:pt x="4774654" y="284078"/>
                  <a:pt x="4782978" y="189694"/>
                </a:cubicBezTo>
                <a:cubicBezTo>
                  <a:pt x="4779983" y="60546"/>
                  <a:pt x="4862905" y="1461"/>
                  <a:pt x="4972672" y="0"/>
                </a:cubicBezTo>
                <a:cubicBezTo>
                  <a:pt x="5069082" y="-1579"/>
                  <a:pt x="5167657" y="71143"/>
                  <a:pt x="5162366" y="189694"/>
                </a:cubicBezTo>
                <a:cubicBezTo>
                  <a:pt x="5182958" y="451859"/>
                  <a:pt x="5174839" y="590697"/>
                  <a:pt x="5162366" y="736013"/>
                </a:cubicBezTo>
                <a:cubicBezTo>
                  <a:pt x="5149893" y="881329"/>
                  <a:pt x="5135122" y="1024974"/>
                  <a:pt x="5162366" y="1282331"/>
                </a:cubicBezTo>
                <a:cubicBezTo>
                  <a:pt x="5189610" y="1539688"/>
                  <a:pt x="5146030" y="1665518"/>
                  <a:pt x="5162366" y="1783124"/>
                </a:cubicBezTo>
                <a:cubicBezTo>
                  <a:pt x="5178702" y="1900730"/>
                  <a:pt x="5166095" y="2148287"/>
                  <a:pt x="5162366" y="2466022"/>
                </a:cubicBezTo>
                <a:cubicBezTo>
                  <a:pt x="5146662" y="2576890"/>
                  <a:pt x="5072804" y="2663534"/>
                  <a:pt x="4972672" y="2655716"/>
                </a:cubicBezTo>
                <a:cubicBezTo>
                  <a:pt x="4837791" y="2659938"/>
                  <a:pt x="4675344" y="2659523"/>
                  <a:pt x="4408354" y="2655716"/>
                </a:cubicBezTo>
                <a:cubicBezTo>
                  <a:pt x="4141364" y="2651909"/>
                  <a:pt x="4053872" y="2641329"/>
                  <a:pt x="3889969" y="2655716"/>
                </a:cubicBezTo>
                <a:cubicBezTo>
                  <a:pt x="3726066" y="2670103"/>
                  <a:pt x="3561080" y="2656246"/>
                  <a:pt x="3279719" y="2655716"/>
                </a:cubicBezTo>
                <a:cubicBezTo>
                  <a:pt x="2998358" y="2655187"/>
                  <a:pt x="2792237" y="2632257"/>
                  <a:pt x="2577602" y="2655716"/>
                </a:cubicBezTo>
                <a:cubicBezTo>
                  <a:pt x="2362967" y="2679175"/>
                  <a:pt x="2277867" y="2667065"/>
                  <a:pt x="2013285" y="2655716"/>
                </a:cubicBezTo>
                <a:cubicBezTo>
                  <a:pt x="1748703" y="2644367"/>
                  <a:pt x="1618597" y="2631231"/>
                  <a:pt x="1448967" y="2655716"/>
                </a:cubicBezTo>
                <a:cubicBezTo>
                  <a:pt x="1279337" y="2680201"/>
                  <a:pt x="657512" y="2654392"/>
                  <a:pt x="379388" y="2655716"/>
                </a:cubicBezTo>
                <a:cubicBezTo>
                  <a:pt x="374170" y="2736000"/>
                  <a:pt x="384469" y="2786335"/>
                  <a:pt x="379388" y="2845410"/>
                </a:cubicBezTo>
                <a:cubicBezTo>
                  <a:pt x="393548" y="2972153"/>
                  <a:pt x="284952" y="3030208"/>
                  <a:pt x="189694" y="3035104"/>
                </a:cubicBezTo>
                <a:cubicBezTo>
                  <a:pt x="92383" y="3053907"/>
                  <a:pt x="-2733" y="2949874"/>
                  <a:pt x="0" y="2845410"/>
                </a:cubicBezTo>
                <a:cubicBezTo>
                  <a:pt x="29251" y="2635825"/>
                  <a:pt x="-18496" y="2541545"/>
                  <a:pt x="0" y="2253565"/>
                </a:cubicBezTo>
                <a:cubicBezTo>
                  <a:pt x="18496" y="1965586"/>
                  <a:pt x="9647" y="1897806"/>
                  <a:pt x="0" y="1730009"/>
                </a:cubicBezTo>
                <a:cubicBezTo>
                  <a:pt x="-9647" y="1562212"/>
                  <a:pt x="25347" y="1321883"/>
                  <a:pt x="0" y="1138164"/>
                </a:cubicBezTo>
                <a:cubicBezTo>
                  <a:pt x="-25347" y="954446"/>
                  <a:pt x="26707" y="757176"/>
                  <a:pt x="0" y="569082"/>
                </a:cubicBezTo>
                <a:close/>
                <a:moveTo>
                  <a:pt x="4782978" y="379388"/>
                </a:moveTo>
                <a:cubicBezTo>
                  <a:pt x="4838613" y="373048"/>
                  <a:pt x="4919219" y="383552"/>
                  <a:pt x="4972672" y="379388"/>
                </a:cubicBezTo>
                <a:cubicBezTo>
                  <a:pt x="5076066" y="375283"/>
                  <a:pt x="5151489" y="315973"/>
                  <a:pt x="5162366" y="189694"/>
                </a:cubicBezTo>
                <a:moveTo>
                  <a:pt x="4972672" y="379388"/>
                </a:moveTo>
                <a:cubicBezTo>
                  <a:pt x="4968711" y="329043"/>
                  <a:pt x="4980834" y="264592"/>
                  <a:pt x="4972672" y="189694"/>
                </a:cubicBezTo>
                <a:cubicBezTo>
                  <a:pt x="4972299" y="246241"/>
                  <a:pt x="4932347" y="275596"/>
                  <a:pt x="4877825" y="284541"/>
                </a:cubicBezTo>
                <a:cubicBezTo>
                  <a:pt x="4820632" y="277448"/>
                  <a:pt x="4781660" y="242615"/>
                  <a:pt x="4782978" y="189694"/>
                </a:cubicBezTo>
                <a:moveTo>
                  <a:pt x="189694" y="758776"/>
                </a:moveTo>
                <a:cubicBezTo>
                  <a:pt x="186069" y="711506"/>
                  <a:pt x="198119" y="609897"/>
                  <a:pt x="189694" y="569082"/>
                </a:cubicBezTo>
                <a:cubicBezTo>
                  <a:pt x="197459" y="515771"/>
                  <a:pt x="237280" y="484343"/>
                  <a:pt x="284541" y="474235"/>
                </a:cubicBezTo>
                <a:cubicBezTo>
                  <a:pt x="340910" y="477920"/>
                  <a:pt x="379767" y="520163"/>
                  <a:pt x="379388" y="569082"/>
                </a:cubicBezTo>
                <a:cubicBezTo>
                  <a:pt x="387861" y="671434"/>
                  <a:pt x="290653" y="766798"/>
                  <a:pt x="189694" y="758776"/>
                </a:cubicBezTo>
                <a:cubicBezTo>
                  <a:pt x="78904" y="749700"/>
                  <a:pt x="8133" y="684926"/>
                  <a:pt x="0" y="569082"/>
                </a:cubicBezTo>
                <a:moveTo>
                  <a:pt x="379388" y="569082"/>
                </a:moveTo>
                <a:cubicBezTo>
                  <a:pt x="352111" y="768835"/>
                  <a:pt x="363372" y="968679"/>
                  <a:pt x="379388" y="1243760"/>
                </a:cubicBezTo>
                <a:cubicBezTo>
                  <a:pt x="395404" y="1518841"/>
                  <a:pt x="389773" y="1775764"/>
                  <a:pt x="379388" y="1918439"/>
                </a:cubicBezTo>
                <a:cubicBezTo>
                  <a:pt x="369003" y="2061114"/>
                  <a:pt x="406429" y="2399518"/>
                  <a:pt x="379388" y="2655716"/>
                </a:cubicBezTo>
              </a:path>
              <a:path w="5162366" h="3035104" fill="none" stroke="0" extrusionOk="0">
                <a:moveTo>
                  <a:pt x="0" y="569082"/>
                </a:moveTo>
                <a:cubicBezTo>
                  <a:pt x="-2991" y="470158"/>
                  <a:pt x="89859" y="393304"/>
                  <a:pt x="189694" y="379388"/>
                </a:cubicBezTo>
                <a:cubicBezTo>
                  <a:pt x="464255" y="392738"/>
                  <a:pt x="664347" y="351674"/>
                  <a:pt x="845877" y="379388"/>
                </a:cubicBezTo>
                <a:cubicBezTo>
                  <a:pt x="1027407" y="407102"/>
                  <a:pt x="1182014" y="402286"/>
                  <a:pt x="1364262" y="379388"/>
                </a:cubicBezTo>
                <a:cubicBezTo>
                  <a:pt x="1546511" y="356490"/>
                  <a:pt x="1710747" y="382346"/>
                  <a:pt x="1928580" y="379388"/>
                </a:cubicBezTo>
                <a:cubicBezTo>
                  <a:pt x="2146413" y="376430"/>
                  <a:pt x="2260378" y="359035"/>
                  <a:pt x="2446965" y="379388"/>
                </a:cubicBezTo>
                <a:cubicBezTo>
                  <a:pt x="2633553" y="399741"/>
                  <a:pt x="2822339" y="399958"/>
                  <a:pt x="3103148" y="379388"/>
                </a:cubicBezTo>
                <a:cubicBezTo>
                  <a:pt x="3383957" y="358818"/>
                  <a:pt x="3503462" y="376658"/>
                  <a:pt x="3667466" y="379388"/>
                </a:cubicBezTo>
                <a:cubicBezTo>
                  <a:pt x="3831470" y="382118"/>
                  <a:pt x="4288525" y="377815"/>
                  <a:pt x="4782978" y="379388"/>
                </a:cubicBezTo>
                <a:cubicBezTo>
                  <a:pt x="4774373" y="285796"/>
                  <a:pt x="4781981" y="281411"/>
                  <a:pt x="4782978" y="189694"/>
                </a:cubicBezTo>
                <a:cubicBezTo>
                  <a:pt x="4786413" y="74811"/>
                  <a:pt x="4886871" y="10717"/>
                  <a:pt x="4972672" y="0"/>
                </a:cubicBezTo>
                <a:cubicBezTo>
                  <a:pt x="5054490" y="7020"/>
                  <a:pt x="5181327" y="97473"/>
                  <a:pt x="5162366" y="189694"/>
                </a:cubicBezTo>
                <a:cubicBezTo>
                  <a:pt x="5164967" y="416346"/>
                  <a:pt x="5181174" y="548488"/>
                  <a:pt x="5162366" y="758776"/>
                </a:cubicBezTo>
                <a:cubicBezTo>
                  <a:pt x="5143558" y="969064"/>
                  <a:pt x="5133915" y="1210229"/>
                  <a:pt x="5162366" y="1350621"/>
                </a:cubicBezTo>
                <a:cubicBezTo>
                  <a:pt x="5190817" y="1491013"/>
                  <a:pt x="5160416" y="1705259"/>
                  <a:pt x="5162366" y="1874177"/>
                </a:cubicBezTo>
                <a:cubicBezTo>
                  <a:pt x="5164316" y="2043095"/>
                  <a:pt x="5139528" y="2259456"/>
                  <a:pt x="5162366" y="2466022"/>
                </a:cubicBezTo>
                <a:cubicBezTo>
                  <a:pt x="5163415" y="2575421"/>
                  <a:pt x="5089422" y="2667793"/>
                  <a:pt x="4972672" y="2655716"/>
                </a:cubicBezTo>
                <a:cubicBezTo>
                  <a:pt x="4740503" y="2675455"/>
                  <a:pt x="4609160" y="2632888"/>
                  <a:pt x="4408354" y="2655716"/>
                </a:cubicBezTo>
                <a:cubicBezTo>
                  <a:pt x="4207548" y="2678544"/>
                  <a:pt x="3964176" y="2655024"/>
                  <a:pt x="3844037" y="2655716"/>
                </a:cubicBezTo>
                <a:cubicBezTo>
                  <a:pt x="3723898" y="2656408"/>
                  <a:pt x="3419749" y="2656980"/>
                  <a:pt x="3187853" y="2655716"/>
                </a:cubicBezTo>
                <a:cubicBezTo>
                  <a:pt x="2955957" y="2654452"/>
                  <a:pt x="2819620" y="2655326"/>
                  <a:pt x="2531670" y="2655716"/>
                </a:cubicBezTo>
                <a:cubicBezTo>
                  <a:pt x="2243720" y="2656106"/>
                  <a:pt x="2164973" y="2678210"/>
                  <a:pt x="1875486" y="2655716"/>
                </a:cubicBezTo>
                <a:cubicBezTo>
                  <a:pt x="1585999" y="2633222"/>
                  <a:pt x="1396080" y="2629570"/>
                  <a:pt x="1127437" y="2655716"/>
                </a:cubicBezTo>
                <a:cubicBezTo>
                  <a:pt x="858794" y="2681862"/>
                  <a:pt x="684780" y="2670579"/>
                  <a:pt x="379388" y="2655716"/>
                </a:cubicBezTo>
                <a:cubicBezTo>
                  <a:pt x="377110" y="2704166"/>
                  <a:pt x="376968" y="2755377"/>
                  <a:pt x="379388" y="2845410"/>
                </a:cubicBezTo>
                <a:cubicBezTo>
                  <a:pt x="391434" y="2957095"/>
                  <a:pt x="313268" y="3026677"/>
                  <a:pt x="189694" y="3035104"/>
                </a:cubicBezTo>
                <a:cubicBezTo>
                  <a:pt x="105470" y="3032666"/>
                  <a:pt x="-16082" y="2950490"/>
                  <a:pt x="0" y="2845410"/>
                </a:cubicBezTo>
                <a:cubicBezTo>
                  <a:pt x="-8678" y="2663214"/>
                  <a:pt x="18542" y="2522379"/>
                  <a:pt x="0" y="2344618"/>
                </a:cubicBezTo>
                <a:cubicBezTo>
                  <a:pt x="-18542" y="2166857"/>
                  <a:pt x="24476" y="2064379"/>
                  <a:pt x="0" y="1843826"/>
                </a:cubicBezTo>
                <a:cubicBezTo>
                  <a:pt x="-24476" y="1623273"/>
                  <a:pt x="1843" y="1483558"/>
                  <a:pt x="0" y="1229217"/>
                </a:cubicBezTo>
                <a:cubicBezTo>
                  <a:pt x="-1843" y="974876"/>
                  <a:pt x="21597" y="820435"/>
                  <a:pt x="0" y="569082"/>
                </a:cubicBezTo>
                <a:close/>
                <a:moveTo>
                  <a:pt x="4782978" y="379388"/>
                </a:moveTo>
                <a:cubicBezTo>
                  <a:pt x="4855545" y="380561"/>
                  <a:pt x="4922598" y="386559"/>
                  <a:pt x="4972672" y="379388"/>
                </a:cubicBezTo>
                <a:cubicBezTo>
                  <a:pt x="5083378" y="389983"/>
                  <a:pt x="5161044" y="271451"/>
                  <a:pt x="5162366" y="189694"/>
                </a:cubicBezTo>
                <a:moveTo>
                  <a:pt x="4972672" y="379388"/>
                </a:moveTo>
                <a:cubicBezTo>
                  <a:pt x="4971131" y="290787"/>
                  <a:pt x="4969897" y="275839"/>
                  <a:pt x="4972672" y="189694"/>
                </a:cubicBezTo>
                <a:cubicBezTo>
                  <a:pt x="4975142" y="251671"/>
                  <a:pt x="4921617" y="289228"/>
                  <a:pt x="4877825" y="284541"/>
                </a:cubicBezTo>
                <a:cubicBezTo>
                  <a:pt x="4816836" y="289123"/>
                  <a:pt x="4792756" y="244664"/>
                  <a:pt x="4782978" y="189694"/>
                </a:cubicBezTo>
                <a:moveTo>
                  <a:pt x="189694" y="758776"/>
                </a:moveTo>
                <a:cubicBezTo>
                  <a:pt x="186792" y="713252"/>
                  <a:pt x="195845" y="611556"/>
                  <a:pt x="189694" y="569082"/>
                </a:cubicBezTo>
                <a:cubicBezTo>
                  <a:pt x="197152" y="518437"/>
                  <a:pt x="233825" y="474338"/>
                  <a:pt x="284541" y="474235"/>
                </a:cubicBezTo>
                <a:cubicBezTo>
                  <a:pt x="341429" y="470697"/>
                  <a:pt x="367366" y="517613"/>
                  <a:pt x="379388" y="569082"/>
                </a:cubicBezTo>
                <a:cubicBezTo>
                  <a:pt x="392444" y="683376"/>
                  <a:pt x="298414" y="764097"/>
                  <a:pt x="189694" y="758776"/>
                </a:cubicBezTo>
                <a:cubicBezTo>
                  <a:pt x="72334" y="758144"/>
                  <a:pt x="-6304" y="684095"/>
                  <a:pt x="0" y="569082"/>
                </a:cubicBezTo>
                <a:moveTo>
                  <a:pt x="379388" y="569082"/>
                </a:moveTo>
                <a:cubicBezTo>
                  <a:pt x="360506" y="750176"/>
                  <a:pt x="368832" y="1065939"/>
                  <a:pt x="379388" y="1306359"/>
                </a:cubicBezTo>
                <a:cubicBezTo>
                  <a:pt x="389944" y="1546779"/>
                  <a:pt x="412858" y="1834500"/>
                  <a:pt x="379388" y="2022770"/>
                </a:cubicBezTo>
                <a:cubicBezTo>
                  <a:pt x="345918" y="2211040"/>
                  <a:pt x="403921" y="2452931"/>
                  <a:pt x="379388" y="2655716"/>
                </a:cubicBezTo>
              </a:path>
            </a:pathLst>
          </a:custGeom>
          <a:solidFill>
            <a:schemeClr val="bg1">
              <a:lumMod val="75000"/>
            </a:schemeClr>
          </a:solidFill>
          <a:ln>
            <a:solidFill>
              <a:schemeClr val="bg1">
                <a:lumMod val="50000"/>
              </a:schemeClr>
            </a:solidFill>
            <a:extLst>
              <a:ext uri="{C807C97D-BFC1-408E-A445-0C87EB9F89A2}">
                <ask:lineSketchStyleProps xmlns:ask="http://schemas.microsoft.com/office/drawing/2018/sketchyshapes" sd="3019123062">
                  <a:prstGeom prst="horizontalScroll">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Do you not know that if you present yourselves as obedient slaves, </a:t>
            </a:r>
            <a:r>
              <a:rPr lang="en-US" sz="2000" b="1" dirty="0"/>
              <a:t>you are slaves of the one you obey</a:t>
            </a:r>
            <a:r>
              <a:rPr lang="en-US" sz="2000" dirty="0"/>
              <a:t>, either of </a:t>
            </a:r>
            <a:r>
              <a:rPr lang="en-US" sz="2000" b="1" dirty="0">
                <a:solidFill>
                  <a:schemeClr val="bg1"/>
                </a:solidFill>
              </a:rPr>
              <a:t>sin resulting in death</a:t>
            </a:r>
            <a:r>
              <a:rPr lang="en-US" sz="2000" dirty="0"/>
              <a:t>, or </a:t>
            </a:r>
            <a:r>
              <a:rPr lang="en-US" sz="2000" b="1" dirty="0">
                <a:solidFill>
                  <a:schemeClr val="accent1"/>
                </a:solidFill>
              </a:rPr>
              <a:t>obedience resulting in righteousness</a:t>
            </a:r>
            <a:r>
              <a:rPr lang="en-US" sz="2000" dirty="0">
                <a:solidFill>
                  <a:schemeClr val="accent1"/>
                </a:solidFill>
              </a:rPr>
              <a:t>? </a:t>
            </a:r>
          </a:p>
          <a:p>
            <a:pPr algn="ctr"/>
            <a:r>
              <a:rPr lang="en-US" sz="1400" dirty="0"/>
              <a:t>Romans 6:16 NET</a:t>
            </a:r>
            <a:endParaRPr lang="en-US" sz="1400" dirty="0">
              <a:latin typeface="Graphik Black Trial" panose="020B0A03030202060203" pitchFamily="34" charset="0"/>
            </a:endParaRPr>
          </a:p>
        </p:txBody>
      </p:sp>
    </p:spTree>
    <p:extLst>
      <p:ext uri="{BB962C8B-B14F-4D97-AF65-F5344CB8AC3E}">
        <p14:creationId xmlns:p14="http://schemas.microsoft.com/office/powerpoint/2010/main" val="350927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DD726-4E38-C8F4-B4FC-5EBEBA4383EE}"/>
              </a:ext>
            </a:extLst>
          </p:cNvPr>
          <p:cNvSpPr>
            <a:spLocks noGrp="1"/>
          </p:cNvSpPr>
          <p:nvPr>
            <p:ph type="title"/>
          </p:nvPr>
        </p:nvSpPr>
        <p:spPr>
          <a:xfrm>
            <a:off x="831850" y="3859077"/>
            <a:ext cx="10515600" cy="1788279"/>
          </a:xfrm>
        </p:spPr>
        <p:txBody>
          <a:bodyPr>
            <a:noAutofit/>
          </a:bodyPr>
          <a:lstStyle/>
          <a:p>
            <a:r>
              <a:rPr lang="en-US" sz="4000" dirty="0">
                <a:solidFill>
                  <a:schemeClr val="accent4"/>
                </a:solidFill>
              </a:rPr>
              <a:t>And deliver them who through fear of death were all their lifetime subject to bondage.</a:t>
            </a:r>
          </a:p>
        </p:txBody>
      </p:sp>
      <p:sp>
        <p:nvSpPr>
          <p:cNvPr id="3" name="Text Placeholder 2">
            <a:extLst>
              <a:ext uri="{FF2B5EF4-FFF2-40B4-BE49-F238E27FC236}">
                <a16:creationId xmlns:a16="http://schemas.microsoft.com/office/drawing/2014/main" id="{EF9B1F9D-27DA-480F-A17A-AD5D26315943}"/>
              </a:ext>
            </a:extLst>
          </p:cNvPr>
          <p:cNvSpPr>
            <a:spLocks noGrp="1"/>
          </p:cNvSpPr>
          <p:nvPr>
            <p:ph type="body" idx="1"/>
          </p:nvPr>
        </p:nvSpPr>
        <p:spPr>
          <a:xfrm>
            <a:off x="831850" y="5766352"/>
            <a:ext cx="10515600" cy="509479"/>
          </a:xfrm>
        </p:spPr>
        <p:txBody>
          <a:bodyPr/>
          <a:lstStyle/>
          <a:p>
            <a:r>
              <a:rPr lang="en-US" dirty="0"/>
              <a:t>Hebrews 2</a:t>
            </a:r>
            <a:r>
              <a:rPr lang="en-US" dirty="0">
                <a:latin typeface="Arial" panose="020B0604020202020204" pitchFamily="34" charset="0"/>
                <a:cs typeface="Arial" panose="020B0604020202020204" pitchFamily="34" charset="0"/>
              </a:rPr>
              <a:t>:</a:t>
            </a:r>
            <a:r>
              <a:rPr lang="en-US" dirty="0"/>
              <a:t>14,15</a:t>
            </a:r>
          </a:p>
        </p:txBody>
      </p:sp>
      <p:sp>
        <p:nvSpPr>
          <p:cNvPr id="6" name="Title 1">
            <a:extLst>
              <a:ext uri="{FF2B5EF4-FFF2-40B4-BE49-F238E27FC236}">
                <a16:creationId xmlns:a16="http://schemas.microsoft.com/office/drawing/2014/main" id="{7FA3D3BE-C7AD-0122-9BDD-24308BBAA21D}"/>
              </a:ext>
            </a:extLst>
          </p:cNvPr>
          <p:cNvSpPr txBox="1">
            <a:spLocks/>
          </p:cNvSpPr>
          <p:nvPr/>
        </p:nvSpPr>
        <p:spPr>
          <a:xfrm>
            <a:off x="831850" y="519194"/>
            <a:ext cx="10515600" cy="339911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b="0" kern="1200">
                <a:solidFill>
                  <a:schemeClr val="bg1">
                    <a:lumMod val="50000"/>
                  </a:schemeClr>
                </a:solidFill>
                <a:latin typeface="Graphik Bold Trial" panose="020B0803030202060203" pitchFamily="34" charset="0"/>
                <a:ea typeface="+mj-ea"/>
                <a:cs typeface="+mj-cs"/>
              </a:defRPr>
            </a:lvl1pPr>
          </a:lstStyle>
          <a:p>
            <a:r>
              <a:rPr lang="en-US" sz="4000" dirty="0"/>
              <a:t>Forasmuch then as the children are partakers of flesh and blood, he also himself likewise took part of the same</a:t>
            </a:r>
            <a:r>
              <a:rPr lang="en-US" sz="4000" dirty="0">
                <a:latin typeface="Arial" panose="020B0604020202020204" pitchFamily="34" charset="0"/>
                <a:cs typeface="Arial" panose="020B0604020202020204" pitchFamily="34" charset="0"/>
              </a:rPr>
              <a:t>;</a:t>
            </a:r>
            <a:r>
              <a:rPr lang="en-US" sz="4000" dirty="0"/>
              <a:t> that through death he might destroy him that had the power of death, that is, the devil</a:t>
            </a:r>
            <a:r>
              <a:rPr lang="en-US" sz="4000" dirty="0">
                <a:latin typeface="Arial" panose="020B0604020202020204" pitchFamily="34" charset="0"/>
                <a:cs typeface="Arial" panose="020B0604020202020204" pitchFamily="34" charset="0"/>
              </a:rPr>
              <a:t>;</a:t>
            </a:r>
            <a:r>
              <a:rPr lang="en-US" sz="4000" dirty="0"/>
              <a:t>;</a:t>
            </a:r>
            <a:endParaRPr lang="en-US" sz="900" dirty="0"/>
          </a:p>
        </p:txBody>
      </p:sp>
    </p:spTree>
    <p:extLst>
      <p:ext uri="{BB962C8B-B14F-4D97-AF65-F5344CB8AC3E}">
        <p14:creationId xmlns:p14="http://schemas.microsoft.com/office/powerpoint/2010/main" val="136751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37551-6D07-4C2C-2319-874A9E5335D3}"/>
              </a:ext>
            </a:extLst>
          </p:cNvPr>
          <p:cNvSpPr>
            <a:spLocks noGrp="1"/>
          </p:cNvSpPr>
          <p:nvPr>
            <p:ph type="title"/>
          </p:nvPr>
        </p:nvSpPr>
        <p:spPr/>
        <p:txBody>
          <a:bodyPr/>
          <a:lstStyle/>
          <a:p>
            <a:r>
              <a:rPr lang="en-US" dirty="0">
                <a:solidFill>
                  <a:srgbClr val="FF0000"/>
                </a:solidFill>
              </a:rPr>
              <a:t>I</a:t>
            </a:r>
            <a:r>
              <a:rPr lang="en-US" dirty="0"/>
              <a:t> have slain 1000 men</a:t>
            </a:r>
          </a:p>
        </p:txBody>
      </p:sp>
      <p:sp>
        <p:nvSpPr>
          <p:cNvPr id="3" name="Text Placeholder 2">
            <a:extLst>
              <a:ext uri="{FF2B5EF4-FFF2-40B4-BE49-F238E27FC236}">
                <a16:creationId xmlns:a16="http://schemas.microsoft.com/office/drawing/2014/main" id="{0FCD75D3-8D0D-7756-40C4-E6D60C45A4E7}"/>
              </a:ext>
            </a:extLst>
          </p:cNvPr>
          <p:cNvSpPr>
            <a:spLocks noGrp="1"/>
          </p:cNvSpPr>
          <p:nvPr>
            <p:ph type="body" idx="1"/>
          </p:nvPr>
        </p:nvSpPr>
        <p:spPr/>
        <p:txBody>
          <a:bodyPr>
            <a:normAutofit/>
          </a:bodyPr>
          <a:lstStyle/>
          <a:p>
            <a:r>
              <a:rPr lang="en-US" sz="3200" dirty="0"/>
              <a:t>“The whole misery of Samson arose from this, that he appropriated to himself what God had done through him” – Alfred </a:t>
            </a:r>
            <a:r>
              <a:rPr lang="en-US" sz="3200" dirty="0" err="1"/>
              <a:t>Edersheim</a:t>
            </a:r>
            <a:endParaRPr lang="en-US" sz="3200" dirty="0"/>
          </a:p>
        </p:txBody>
      </p:sp>
    </p:spTree>
    <p:extLst>
      <p:ext uri="{BB962C8B-B14F-4D97-AF65-F5344CB8AC3E}">
        <p14:creationId xmlns:p14="http://schemas.microsoft.com/office/powerpoint/2010/main" val="201368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EC7BF-17B4-203D-888F-A9ECFD5F542B}"/>
              </a:ext>
            </a:extLst>
          </p:cNvPr>
          <p:cNvSpPr>
            <a:spLocks noGrp="1"/>
          </p:cNvSpPr>
          <p:nvPr>
            <p:ph type="title"/>
          </p:nvPr>
        </p:nvSpPr>
        <p:spPr>
          <a:xfrm>
            <a:off x="831850" y="1065476"/>
            <a:ext cx="10515600" cy="3934322"/>
          </a:xfrm>
        </p:spPr>
        <p:txBody>
          <a:bodyPr>
            <a:normAutofit fontScale="90000"/>
          </a:bodyPr>
          <a:lstStyle/>
          <a:p>
            <a:r>
              <a:rPr lang="en-US" dirty="0"/>
              <a:t>But God clave an </a:t>
            </a:r>
            <a:r>
              <a:rPr lang="en-US" dirty="0">
                <a:solidFill>
                  <a:srgbClr val="FFC000"/>
                </a:solidFill>
              </a:rPr>
              <a:t>hollow place </a:t>
            </a:r>
            <a:r>
              <a:rPr lang="en-US" dirty="0"/>
              <a:t>that </a:t>
            </a:r>
            <a:r>
              <a:rPr lang="en-US" i="1" dirty="0"/>
              <a:t>was</a:t>
            </a:r>
            <a:r>
              <a:rPr lang="en-US" dirty="0"/>
              <a:t> in the </a:t>
            </a:r>
            <a:r>
              <a:rPr lang="en-US" dirty="0">
                <a:solidFill>
                  <a:srgbClr val="FFC000"/>
                </a:solidFill>
              </a:rPr>
              <a:t>jaw</a:t>
            </a:r>
            <a:r>
              <a:rPr lang="en-US" dirty="0"/>
              <a:t>, and there came water thereout</a:t>
            </a:r>
            <a:r>
              <a:rPr lang="en-US" dirty="0">
                <a:latin typeface="Arial" panose="020B0604020202020204" pitchFamily="34" charset="0"/>
                <a:cs typeface="Arial" panose="020B0604020202020204" pitchFamily="34" charset="0"/>
              </a:rPr>
              <a:t>; </a:t>
            </a:r>
            <a:r>
              <a:rPr lang="en-US" dirty="0"/>
              <a:t>and when he had drunk, his spirit came again, and he revived</a:t>
            </a:r>
          </a:p>
        </p:txBody>
      </p:sp>
      <p:sp>
        <p:nvSpPr>
          <p:cNvPr id="3" name="Text Placeholder 2">
            <a:extLst>
              <a:ext uri="{FF2B5EF4-FFF2-40B4-BE49-F238E27FC236}">
                <a16:creationId xmlns:a16="http://schemas.microsoft.com/office/drawing/2014/main" id="{AF95122E-AEA4-B3CD-F1B6-AADE5DC651D7}"/>
              </a:ext>
            </a:extLst>
          </p:cNvPr>
          <p:cNvSpPr>
            <a:spLocks noGrp="1"/>
          </p:cNvSpPr>
          <p:nvPr>
            <p:ph type="body" idx="1"/>
          </p:nvPr>
        </p:nvSpPr>
        <p:spPr>
          <a:xfrm>
            <a:off x="831850" y="5193764"/>
            <a:ext cx="10515600" cy="952596"/>
          </a:xfrm>
        </p:spPr>
        <p:txBody>
          <a:bodyPr/>
          <a:lstStyle/>
          <a:p>
            <a:r>
              <a:rPr lang="en-US" dirty="0"/>
              <a:t>Judges 15</a:t>
            </a:r>
            <a:r>
              <a:rPr lang="en-US" dirty="0">
                <a:latin typeface="Arial" panose="020B0604020202020204" pitchFamily="34" charset="0"/>
                <a:cs typeface="Arial" panose="020B0604020202020204" pitchFamily="34" charset="0"/>
              </a:rPr>
              <a:t>:</a:t>
            </a:r>
            <a:r>
              <a:rPr lang="en-US" dirty="0"/>
              <a:t>19</a:t>
            </a:r>
          </a:p>
          <a:p>
            <a:r>
              <a:rPr lang="en-US" dirty="0"/>
              <a:t>Hollow – H3806 – Socket of a tooth, a mortar</a:t>
            </a:r>
          </a:p>
        </p:txBody>
      </p:sp>
    </p:spTree>
    <p:extLst>
      <p:ext uri="{BB962C8B-B14F-4D97-AF65-F5344CB8AC3E}">
        <p14:creationId xmlns:p14="http://schemas.microsoft.com/office/powerpoint/2010/main" val="20158604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8347E-96A0-19B9-4448-58C58F2F9C36}"/>
              </a:ext>
            </a:extLst>
          </p:cNvPr>
          <p:cNvSpPr>
            <a:spLocks noGrp="1"/>
          </p:cNvSpPr>
          <p:nvPr>
            <p:ph type="title"/>
          </p:nvPr>
        </p:nvSpPr>
        <p:spPr/>
        <p:txBody>
          <a:bodyPr/>
          <a:lstStyle/>
          <a:p>
            <a:r>
              <a:rPr lang="en-US" dirty="0">
                <a:solidFill>
                  <a:srgbClr val="FFC000"/>
                </a:solidFill>
              </a:rPr>
              <a:t>And he judged Israel in the days of the Philistines twenty years</a:t>
            </a:r>
          </a:p>
        </p:txBody>
      </p:sp>
      <p:sp>
        <p:nvSpPr>
          <p:cNvPr id="3" name="Text Placeholder 2">
            <a:extLst>
              <a:ext uri="{FF2B5EF4-FFF2-40B4-BE49-F238E27FC236}">
                <a16:creationId xmlns:a16="http://schemas.microsoft.com/office/drawing/2014/main" id="{913BECD8-802B-DD1C-10C1-59F8C5427663}"/>
              </a:ext>
            </a:extLst>
          </p:cNvPr>
          <p:cNvSpPr>
            <a:spLocks noGrp="1"/>
          </p:cNvSpPr>
          <p:nvPr>
            <p:ph type="body" idx="1"/>
          </p:nvPr>
        </p:nvSpPr>
        <p:spPr/>
        <p:txBody>
          <a:bodyPr/>
          <a:lstStyle/>
          <a:p>
            <a:r>
              <a:rPr lang="en-US" dirty="0"/>
              <a:t>Judges 15</a:t>
            </a:r>
            <a:r>
              <a:rPr lang="en-US" dirty="0">
                <a:latin typeface="Arial" panose="020B0604020202020204" pitchFamily="34" charset="0"/>
                <a:cs typeface="Arial" panose="020B0604020202020204" pitchFamily="34" charset="0"/>
              </a:rPr>
              <a:t>:</a:t>
            </a:r>
            <a:r>
              <a:rPr lang="en-US" dirty="0"/>
              <a:t>20</a:t>
            </a:r>
          </a:p>
        </p:txBody>
      </p:sp>
    </p:spTree>
    <p:extLst>
      <p:ext uri="{BB962C8B-B14F-4D97-AF65-F5344CB8AC3E}">
        <p14:creationId xmlns:p14="http://schemas.microsoft.com/office/powerpoint/2010/main" val="29493746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CBE00-6CEB-7C93-BE1A-57D3224D0366}"/>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2118B625-9AFF-3AFC-F4C6-7D532E912CE7}"/>
              </a:ext>
            </a:extLst>
          </p:cNvPr>
          <p:cNvSpPr>
            <a:spLocks noGrp="1"/>
          </p:cNvSpPr>
          <p:nvPr>
            <p:ph idx="1"/>
          </p:nvPr>
        </p:nvSpPr>
        <p:spPr/>
        <p:txBody>
          <a:bodyPr>
            <a:normAutofit/>
          </a:bodyPr>
          <a:lstStyle/>
          <a:p>
            <a:r>
              <a:rPr lang="en-US" sz="4000" dirty="0">
                <a:solidFill>
                  <a:schemeClr val="bg1">
                    <a:lumMod val="50000"/>
                  </a:schemeClr>
                </a:solidFill>
                <a:latin typeface="Graphik Semibold Trial" panose="020B0703030202060203" pitchFamily="34" charset="0"/>
              </a:rPr>
              <a:t>Choose WHO you will serve</a:t>
            </a:r>
            <a:r>
              <a:rPr lang="en-US" sz="4000" dirty="0"/>
              <a:t>– our default settings are set to serve </a:t>
            </a:r>
            <a:r>
              <a:rPr lang="en-US" sz="4000" b="1" dirty="0"/>
              <a:t>self</a:t>
            </a:r>
          </a:p>
          <a:p>
            <a:r>
              <a:rPr lang="en-US" sz="4000" dirty="0">
                <a:solidFill>
                  <a:schemeClr val="bg1">
                    <a:lumMod val="50000"/>
                  </a:schemeClr>
                </a:solidFill>
                <a:latin typeface="Graphik Semibold Trial" panose="020B0703030202060203" pitchFamily="34" charset="0"/>
              </a:rPr>
              <a:t>God can do the rest</a:t>
            </a:r>
            <a:r>
              <a:rPr lang="en-US" sz="4000" dirty="0"/>
              <a:t>– He wants your </a:t>
            </a:r>
            <a:r>
              <a:rPr lang="en-US" sz="4000" b="1" dirty="0"/>
              <a:t>all</a:t>
            </a:r>
            <a:r>
              <a:rPr lang="en-US" sz="4000" dirty="0"/>
              <a:t>, but it </a:t>
            </a:r>
            <a:r>
              <a:rPr lang="en-US" sz="4000" b="1" dirty="0"/>
              <a:t>all</a:t>
            </a:r>
            <a:r>
              <a:rPr lang="en-US" sz="4000" dirty="0"/>
              <a:t> doesn’t depend on you</a:t>
            </a:r>
          </a:p>
          <a:p>
            <a:r>
              <a:rPr lang="en-US" sz="4000" dirty="0">
                <a:solidFill>
                  <a:schemeClr val="bg1">
                    <a:lumMod val="50000"/>
                  </a:schemeClr>
                </a:solidFill>
                <a:latin typeface="Graphik Semibold Trial" panose="020B0703030202060203" pitchFamily="34" charset="0"/>
              </a:rPr>
              <a:t>To God be the Glory</a:t>
            </a:r>
            <a:r>
              <a:rPr lang="en-US" sz="4000" dirty="0"/>
              <a:t>– Be honest, you’re really not that great</a:t>
            </a:r>
          </a:p>
        </p:txBody>
      </p:sp>
    </p:spTree>
    <p:extLst>
      <p:ext uri="{BB962C8B-B14F-4D97-AF65-F5344CB8AC3E}">
        <p14:creationId xmlns:p14="http://schemas.microsoft.com/office/powerpoint/2010/main" val="13309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067281-D686-2B52-309C-AB6E8511387F}"/>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69106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705F8-17E0-DD56-75EC-E24B78E814F0}"/>
              </a:ext>
            </a:extLst>
          </p:cNvPr>
          <p:cNvSpPr>
            <a:spLocks noGrp="1"/>
          </p:cNvSpPr>
          <p:nvPr>
            <p:ph type="title"/>
          </p:nvPr>
        </p:nvSpPr>
        <p:spPr/>
        <p:txBody>
          <a:bodyPr/>
          <a:lstStyle/>
          <a:p>
            <a:r>
              <a:rPr lang="en-US" dirty="0"/>
              <a:t>The Strength of GOD </a:t>
            </a:r>
            <a:r>
              <a:rPr lang="en-US" dirty="0">
                <a:solidFill>
                  <a:schemeClr val="bg1">
                    <a:lumMod val="65000"/>
                  </a:schemeClr>
                </a:solidFill>
              </a:rPr>
              <a:t>and the Weakness of Man</a:t>
            </a:r>
          </a:p>
        </p:txBody>
      </p:sp>
    </p:spTree>
    <p:extLst>
      <p:ext uri="{BB962C8B-B14F-4D97-AF65-F5344CB8AC3E}">
        <p14:creationId xmlns:p14="http://schemas.microsoft.com/office/powerpoint/2010/main" val="10066645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A1CDE-5CD8-9319-B83E-1468B40F0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8145A1-6834-7606-99AF-B88872748AAE}"/>
              </a:ext>
            </a:extLst>
          </p:cNvPr>
          <p:cNvSpPr>
            <a:spLocks noGrp="1"/>
          </p:cNvSpPr>
          <p:nvPr>
            <p:ph type="title"/>
          </p:nvPr>
        </p:nvSpPr>
        <p:spPr>
          <a:xfrm>
            <a:off x="844550" y="1703997"/>
            <a:ext cx="10515600" cy="1499786"/>
          </a:xfrm>
        </p:spPr>
        <p:txBody>
          <a:bodyPr>
            <a:normAutofit/>
          </a:bodyPr>
          <a:lstStyle/>
          <a:p>
            <a:r>
              <a:rPr lang="en-US" sz="9600" dirty="0"/>
              <a:t>HISTORY</a:t>
            </a:r>
          </a:p>
        </p:txBody>
      </p:sp>
      <p:sp>
        <p:nvSpPr>
          <p:cNvPr id="3" name="Text Placeholder 2">
            <a:extLst>
              <a:ext uri="{FF2B5EF4-FFF2-40B4-BE49-F238E27FC236}">
                <a16:creationId xmlns:a16="http://schemas.microsoft.com/office/drawing/2014/main" id="{18ADE267-C9F6-90B6-D6EF-3849D0E9758B}"/>
              </a:ext>
            </a:extLst>
          </p:cNvPr>
          <p:cNvSpPr>
            <a:spLocks noGrp="1"/>
          </p:cNvSpPr>
          <p:nvPr>
            <p:ph type="body" idx="1"/>
          </p:nvPr>
        </p:nvSpPr>
        <p:spPr>
          <a:xfrm>
            <a:off x="844550" y="904839"/>
            <a:ext cx="10515600" cy="697447"/>
          </a:xfrm>
        </p:spPr>
        <p:txBody>
          <a:bodyPr>
            <a:normAutofit/>
          </a:bodyPr>
          <a:lstStyle/>
          <a:p>
            <a:r>
              <a:rPr lang="en-US" sz="4000" dirty="0"/>
              <a:t>The Bible was not written to recount </a:t>
            </a:r>
          </a:p>
        </p:txBody>
      </p:sp>
      <p:sp>
        <p:nvSpPr>
          <p:cNvPr id="4" name="Text Placeholder 2">
            <a:extLst>
              <a:ext uri="{FF2B5EF4-FFF2-40B4-BE49-F238E27FC236}">
                <a16:creationId xmlns:a16="http://schemas.microsoft.com/office/drawing/2014/main" id="{5CEAA625-F76E-ED64-064A-6BD09F8CF277}"/>
              </a:ext>
            </a:extLst>
          </p:cNvPr>
          <p:cNvSpPr txBox="1">
            <a:spLocks/>
          </p:cNvSpPr>
          <p:nvPr/>
        </p:nvSpPr>
        <p:spPr>
          <a:xfrm>
            <a:off x="844550" y="3654217"/>
            <a:ext cx="10515600" cy="69744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Graphik Comp Light Trial" panose="01000201010000010001"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Graphik Comp Light Trial" panose="01000201010000010001"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Graphik Comp Light Trial" panose="01000201010000010001"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Graphik Comp Light Trial" panose="01000201010000010001"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Graphik Comp Light Trial" panose="01000201010000010001" pitchFamily="50"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prstClr val="black">
                    <a:tint val="75000"/>
                  </a:prstClr>
                </a:solidFill>
                <a:effectLst/>
                <a:uLnTx/>
                <a:uFillTx/>
                <a:latin typeface="Graphik Comp Light Trial" panose="01000201010000010001" pitchFamily="50" charset="0"/>
                <a:ea typeface="+mn-ea"/>
                <a:cs typeface="+mn-cs"/>
              </a:rPr>
              <a:t>But to declare the wonder and the majesty of</a:t>
            </a:r>
          </a:p>
        </p:txBody>
      </p:sp>
      <p:sp>
        <p:nvSpPr>
          <p:cNvPr id="5" name="Title 1">
            <a:extLst>
              <a:ext uri="{FF2B5EF4-FFF2-40B4-BE49-F238E27FC236}">
                <a16:creationId xmlns:a16="http://schemas.microsoft.com/office/drawing/2014/main" id="{794A64B1-8F38-FDDF-6CD4-DED45E4A03B4}"/>
              </a:ext>
            </a:extLst>
          </p:cNvPr>
          <p:cNvSpPr txBox="1">
            <a:spLocks/>
          </p:cNvSpPr>
          <p:nvPr/>
        </p:nvSpPr>
        <p:spPr>
          <a:xfrm>
            <a:off x="844550" y="4351664"/>
            <a:ext cx="10515600" cy="14997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b="0" kern="1200">
                <a:solidFill>
                  <a:schemeClr val="bg1">
                    <a:lumMod val="50000"/>
                  </a:schemeClr>
                </a:solidFill>
                <a:latin typeface="Graphik Bold Trial" panose="020B08030302020602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9600" b="0" i="0" u="none" strike="noStrike" kern="1200" cap="none" spc="0" normalizeH="0" baseline="0" noProof="0" dirty="0">
                <a:ln>
                  <a:noFill/>
                </a:ln>
                <a:solidFill>
                  <a:srgbClr val="FFC000"/>
                </a:solidFill>
                <a:effectLst/>
                <a:uLnTx/>
                <a:uFillTx/>
                <a:latin typeface="Graphik Bold Trial" panose="020B0803030202060203" pitchFamily="34" charset="0"/>
                <a:ea typeface="+mj-ea"/>
                <a:cs typeface="+mj-cs"/>
              </a:rPr>
              <a:t>HIS</a:t>
            </a:r>
            <a:r>
              <a:rPr kumimoji="0" lang="en-US" sz="9600" b="0" i="0" u="none" strike="noStrike" kern="1200" cap="none" spc="0" normalizeH="0" baseline="0" noProof="0" dirty="0">
                <a:ln>
                  <a:noFill/>
                </a:ln>
                <a:solidFill>
                  <a:prstClr val="white">
                    <a:lumMod val="50000"/>
                  </a:prstClr>
                </a:solidFill>
                <a:effectLst/>
                <a:uLnTx/>
                <a:uFillTx/>
                <a:latin typeface="Graphik Bold Trial" panose="020B0803030202060203" pitchFamily="34" charset="0"/>
                <a:ea typeface="+mj-ea"/>
                <a:cs typeface="+mj-cs"/>
              </a:rPr>
              <a:t> STORY</a:t>
            </a:r>
          </a:p>
        </p:txBody>
      </p:sp>
    </p:spTree>
    <p:extLst>
      <p:ext uri="{BB962C8B-B14F-4D97-AF65-F5344CB8AC3E}">
        <p14:creationId xmlns:p14="http://schemas.microsoft.com/office/powerpoint/2010/main" val="3865947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689D1-CB8E-4588-665C-CDF688ED8377}"/>
              </a:ext>
            </a:extLst>
          </p:cNvPr>
          <p:cNvSpPr>
            <a:spLocks noGrp="1"/>
          </p:cNvSpPr>
          <p:nvPr>
            <p:ph type="title"/>
          </p:nvPr>
        </p:nvSpPr>
        <p:spPr>
          <a:xfrm>
            <a:off x="743919" y="365125"/>
            <a:ext cx="10938007" cy="1325563"/>
          </a:xfrm>
        </p:spPr>
        <p:txBody>
          <a:bodyPr/>
          <a:lstStyle/>
          <a:p>
            <a:r>
              <a:rPr lang="en-US" dirty="0"/>
              <a:t>The strength of God and the weakness of men - Overview</a:t>
            </a:r>
          </a:p>
        </p:txBody>
      </p:sp>
      <p:sp>
        <p:nvSpPr>
          <p:cNvPr id="3" name="Content Placeholder 2">
            <a:extLst>
              <a:ext uri="{FF2B5EF4-FFF2-40B4-BE49-F238E27FC236}">
                <a16:creationId xmlns:a16="http://schemas.microsoft.com/office/drawing/2014/main" id="{10F5577F-79A9-5B38-20B1-5D36B462CCA5}"/>
              </a:ext>
            </a:extLst>
          </p:cNvPr>
          <p:cNvSpPr>
            <a:spLocks noGrp="1"/>
          </p:cNvSpPr>
          <p:nvPr>
            <p:ph idx="1"/>
          </p:nvPr>
        </p:nvSpPr>
        <p:spPr/>
        <p:txBody>
          <a:bodyPr>
            <a:normAutofit/>
          </a:bodyPr>
          <a:lstStyle/>
          <a:p>
            <a:r>
              <a:rPr lang="en-US" sz="3600" dirty="0"/>
              <a:t>Samson Goes to Gaza</a:t>
            </a:r>
          </a:p>
          <a:p>
            <a:r>
              <a:rPr lang="en-US" sz="3600" dirty="0"/>
              <a:t>Samson Loves Delilah</a:t>
            </a:r>
          </a:p>
        </p:txBody>
      </p:sp>
    </p:spTree>
    <p:extLst>
      <p:ext uri="{BB962C8B-B14F-4D97-AF65-F5344CB8AC3E}">
        <p14:creationId xmlns:p14="http://schemas.microsoft.com/office/powerpoint/2010/main" val="7295111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9B81-C9D2-0A5F-EB70-5778DEE3DA64}"/>
              </a:ext>
            </a:extLst>
          </p:cNvPr>
          <p:cNvSpPr>
            <a:spLocks noGrp="1"/>
          </p:cNvSpPr>
          <p:nvPr>
            <p:ph type="title"/>
          </p:nvPr>
        </p:nvSpPr>
        <p:spPr>
          <a:xfrm>
            <a:off x="838200" y="2357927"/>
            <a:ext cx="10515600" cy="2852737"/>
          </a:xfrm>
        </p:spPr>
        <p:txBody>
          <a:bodyPr>
            <a:noAutofit/>
          </a:bodyPr>
          <a:lstStyle/>
          <a:p>
            <a:r>
              <a:rPr lang="en-US" sz="4400" dirty="0"/>
              <a:t>One man of you shall chase a thousand</a:t>
            </a:r>
            <a:r>
              <a:rPr lang="en-US" sz="4400" dirty="0">
                <a:latin typeface="Arial" panose="020B0604020202020204" pitchFamily="34" charset="0"/>
                <a:cs typeface="Arial" panose="020B0604020202020204" pitchFamily="34" charset="0"/>
              </a:rPr>
              <a:t>:</a:t>
            </a:r>
            <a:r>
              <a:rPr lang="en-US" sz="4400" dirty="0"/>
              <a:t> for the </a:t>
            </a:r>
            <a:r>
              <a:rPr lang="en-US" sz="4400" cap="small" dirty="0">
                <a:effectLst/>
              </a:rPr>
              <a:t>Lord</a:t>
            </a:r>
            <a:r>
              <a:rPr lang="en-US" sz="4400" dirty="0"/>
              <a:t> your God, he it is that </a:t>
            </a:r>
            <a:r>
              <a:rPr lang="en-US" sz="4400" dirty="0" err="1"/>
              <a:t>fighteth</a:t>
            </a:r>
            <a:r>
              <a:rPr lang="en-US" sz="4400" dirty="0"/>
              <a:t> for you, as he hath promised you.</a:t>
            </a:r>
            <a:br>
              <a:rPr lang="en-US" sz="4400" dirty="0"/>
            </a:br>
            <a:r>
              <a:rPr lang="en-US" sz="4400" dirty="0">
                <a:solidFill>
                  <a:srgbClr val="FFC000"/>
                </a:solidFill>
              </a:rPr>
              <a:t>Take good heed therefore unto yourselves, that ye love the </a:t>
            </a:r>
            <a:r>
              <a:rPr lang="en-US" sz="4400" cap="small" dirty="0">
                <a:solidFill>
                  <a:srgbClr val="FFC000"/>
                </a:solidFill>
                <a:effectLst/>
              </a:rPr>
              <a:t>Lord</a:t>
            </a:r>
            <a:r>
              <a:rPr lang="en-US" sz="4400" dirty="0">
                <a:solidFill>
                  <a:srgbClr val="FFC000"/>
                </a:solidFill>
              </a:rPr>
              <a:t> your God.</a:t>
            </a:r>
          </a:p>
        </p:txBody>
      </p:sp>
      <p:sp>
        <p:nvSpPr>
          <p:cNvPr id="3" name="Text Placeholder 2">
            <a:extLst>
              <a:ext uri="{FF2B5EF4-FFF2-40B4-BE49-F238E27FC236}">
                <a16:creationId xmlns:a16="http://schemas.microsoft.com/office/drawing/2014/main" id="{51289BED-9EFA-7788-D93E-100218B91E4D}"/>
              </a:ext>
            </a:extLst>
          </p:cNvPr>
          <p:cNvSpPr>
            <a:spLocks noGrp="1"/>
          </p:cNvSpPr>
          <p:nvPr>
            <p:ph type="body" idx="1"/>
          </p:nvPr>
        </p:nvSpPr>
        <p:spPr>
          <a:xfrm>
            <a:off x="831850" y="5311471"/>
            <a:ext cx="10515600" cy="778179"/>
          </a:xfrm>
        </p:spPr>
        <p:txBody>
          <a:bodyPr/>
          <a:lstStyle/>
          <a:p>
            <a:r>
              <a:rPr lang="en-US" dirty="0"/>
              <a:t>Joshua 23</a:t>
            </a:r>
            <a:r>
              <a:rPr lang="en-US" dirty="0">
                <a:latin typeface="Arial" panose="020B0604020202020204" pitchFamily="34" charset="0"/>
                <a:cs typeface="Arial" panose="020B0604020202020204" pitchFamily="34" charset="0"/>
              </a:rPr>
              <a:t>:</a:t>
            </a:r>
            <a:r>
              <a:rPr lang="en-US" dirty="0"/>
              <a:t>10, 11</a:t>
            </a:r>
          </a:p>
        </p:txBody>
      </p:sp>
    </p:spTree>
    <p:extLst>
      <p:ext uri="{BB962C8B-B14F-4D97-AF65-F5344CB8AC3E}">
        <p14:creationId xmlns:p14="http://schemas.microsoft.com/office/powerpoint/2010/main" val="17124753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BD37A82F-A2BA-2B31-3A9B-BAFE500959DF}"/>
              </a:ext>
            </a:extLst>
          </p:cNvPr>
          <p:cNvCxnSpPr>
            <a:cxnSpLocks/>
          </p:cNvCxnSpPr>
          <p:nvPr/>
        </p:nvCxnSpPr>
        <p:spPr>
          <a:xfrm>
            <a:off x="9360716" y="3591742"/>
            <a:ext cx="122695" cy="1044470"/>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8AC11DE-FA1E-569F-1136-7F4A46175C37}"/>
              </a:ext>
            </a:extLst>
          </p:cNvPr>
          <p:cNvSpPr>
            <a:spLocks noGrp="1"/>
          </p:cNvSpPr>
          <p:nvPr>
            <p:ph type="title"/>
          </p:nvPr>
        </p:nvSpPr>
        <p:spPr/>
        <p:txBody>
          <a:bodyPr/>
          <a:lstStyle/>
          <a:p>
            <a:r>
              <a:rPr lang="en-US" dirty="0"/>
              <a:t>Samson’s Descents</a:t>
            </a:r>
          </a:p>
        </p:txBody>
      </p:sp>
      <p:cxnSp>
        <p:nvCxnSpPr>
          <p:cNvPr id="8" name="Straight Connector 7">
            <a:extLst>
              <a:ext uri="{FF2B5EF4-FFF2-40B4-BE49-F238E27FC236}">
                <a16:creationId xmlns:a16="http://schemas.microsoft.com/office/drawing/2014/main" id="{729885BE-9434-54B8-FEEC-6B112C329917}"/>
              </a:ext>
            </a:extLst>
          </p:cNvPr>
          <p:cNvCxnSpPr>
            <a:cxnSpLocks/>
          </p:cNvCxnSpPr>
          <p:nvPr/>
        </p:nvCxnSpPr>
        <p:spPr>
          <a:xfrm>
            <a:off x="2769936" y="3277892"/>
            <a:ext cx="1278839" cy="2259419"/>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C2E21A5-4B8A-B096-DDF8-C0845AA1D1E0}"/>
              </a:ext>
            </a:extLst>
          </p:cNvPr>
          <p:cNvCxnSpPr>
            <a:cxnSpLocks/>
          </p:cNvCxnSpPr>
          <p:nvPr/>
        </p:nvCxnSpPr>
        <p:spPr>
          <a:xfrm flipH="1">
            <a:off x="5326646" y="2296790"/>
            <a:ext cx="677819" cy="3240521"/>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3338B67-55BB-D24B-F5AC-C490302070C9}"/>
              </a:ext>
            </a:extLst>
          </p:cNvPr>
          <p:cNvCxnSpPr>
            <a:cxnSpLocks/>
          </p:cNvCxnSpPr>
          <p:nvPr/>
        </p:nvCxnSpPr>
        <p:spPr>
          <a:xfrm>
            <a:off x="7740737" y="2247671"/>
            <a:ext cx="1436838" cy="1149792"/>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8AEB4C8-2588-49BF-B747-42999A6F6994}"/>
              </a:ext>
            </a:extLst>
          </p:cNvPr>
          <p:cNvCxnSpPr>
            <a:cxnSpLocks/>
          </p:cNvCxnSpPr>
          <p:nvPr/>
        </p:nvCxnSpPr>
        <p:spPr>
          <a:xfrm>
            <a:off x="9446602" y="4704987"/>
            <a:ext cx="36809" cy="1073421"/>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8C4364F3-B701-A122-D542-F31C21C92B2E}"/>
              </a:ext>
            </a:extLst>
          </p:cNvPr>
          <p:cNvSpPr/>
          <p:nvPr/>
        </p:nvSpPr>
        <p:spPr>
          <a:xfrm>
            <a:off x="1390088" y="2881309"/>
            <a:ext cx="2673457" cy="619932"/>
          </a:xfrm>
          <a:prstGeom prst="roundRect">
            <a:avLst/>
          </a:prstGeom>
          <a:solidFill>
            <a:schemeClr val="bg1">
              <a:lumMod val="7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400" b="1" dirty="0"/>
              <a:t>Trip to Gaza</a:t>
            </a:r>
          </a:p>
        </p:txBody>
      </p:sp>
      <p:sp>
        <p:nvSpPr>
          <p:cNvPr id="19" name="Rectangle: Rounded Corners 18">
            <a:extLst>
              <a:ext uri="{FF2B5EF4-FFF2-40B4-BE49-F238E27FC236}">
                <a16:creationId xmlns:a16="http://schemas.microsoft.com/office/drawing/2014/main" id="{94F5D662-6BFE-361A-8C01-734E180129B6}"/>
              </a:ext>
            </a:extLst>
          </p:cNvPr>
          <p:cNvSpPr/>
          <p:nvPr/>
        </p:nvSpPr>
        <p:spPr>
          <a:xfrm>
            <a:off x="3350982" y="5468442"/>
            <a:ext cx="2673457" cy="619932"/>
          </a:xfrm>
          <a:prstGeom prst="roundRect">
            <a:avLst/>
          </a:prstGeom>
          <a:solidFill>
            <a:schemeClr val="tx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400" b="1" dirty="0"/>
              <a:t>The Harlot’s Bed</a:t>
            </a:r>
          </a:p>
        </p:txBody>
      </p:sp>
      <p:sp>
        <p:nvSpPr>
          <p:cNvPr id="20" name="Rectangle: Rounded Corners 19">
            <a:extLst>
              <a:ext uri="{FF2B5EF4-FFF2-40B4-BE49-F238E27FC236}">
                <a16:creationId xmlns:a16="http://schemas.microsoft.com/office/drawing/2014/main" id="{4E4D0492-53F4-D077-41C5-64E6EA7D1DD8}"/>
              </a:ext>
            </a:extLst>
          </p:cNvPr>
          <p:cNvSpPr/>
          <p:nvPr/>
        </p:nvSpPr>
        <p:spPr>
          <a:xfrm>
            <a:off x="5386950" y="1807364"/>
            <a:ext cx="2673457" cy="784040"/>
          </a:xfrm>
          <a:prstGeom prst="roundRect">
            <a:avLst/>
          </a:prstGeom>
          <a:solidFill>
            <a:srgbClr val="FFC000"/>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tx1">
                    <a:lumMod val="75000"/>
                    <a:lumOff val="25000"/>
                  </a:schemeClr>
                </a:solidFill>
              </a:rPr>
              <a:t>Holding the Gates towards Hebron</a:t>
            </a:r>
          </a:p>
        </p:txBody>
      </p:sp>
      <p:sp>
        <p:nvSpPr>
          <p:cNvPr id="22" name="Rectangle: Rounded Corners 21">
            <a:extLst>
              <a:ext uri="{FF2B5EF4-FFF2-40B4-BE49-F238E27FC236}">
                <a16:creationId xmlns:a16="http://schemas.microsoft.com/office/drawing/2014/main" id="{B8020245-BA4D-01DB-5496-0E879AB49C35}"/>
              </a:ext>
            </a:extLst>
          </p:cNvPr>
          <p:cNvSpPr/>
          <p:nvPr/>
        </p:nvSpPr>
        <p:spPr>
          <a:xfrm>
            <a:off x="8060406" y="3084309"/>
            <a:ext cx="2673457" cy="784040"/>
          </a:xfrm>
          <a:prstGeom prst="round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400" b="1" dirty="0"/>
              <a:t>Love of Delilah</a:t>
            </a:r>
          </a:p>
        </p:txBody>
      </p:sp>
      <p:sp>
        <p:nvSpPr>
          <p:cNvPr id="23" name="Rectangle: Rounded Corners 22">
            <a:extLst>
              <a:ext uri="{FF2B5EF4-FFF2-40B4-BE49-F238E27FC236}">
                <a16:creationId xmlns:a16="http://schemas.microsoft.com/office/drawing/2014/main" id="{A472C45D-87B8-B4BD-CCA4-07E8CA128097}"/>
              </a:ext>
            </a:extLst>
          </p:cNvPr>
          <p:cNvSpPr/>
          <p:nvPr/>
        </p:nvSpPr>
        <p:spPr>
          <a:xfrm>
            <a:off x="8243804" y="4280865"/>
            <a:ext cx="2673457" cy="784040"/>
          </a:xfrm>
          <a:prstGeom prst="roundRect">
            <a:avLst/>
          </a:prstGeom>
          <a:solidFill>
            <a:schemeClr val="tx1">
              <a:lumMod val="65000"/>
              <a:lumOff val="3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400" b="1" dirty="0"/>
              <a:t>Betrayal</a:t>
            </a:r>
          </a:p>
        </p:txBody>
      </p:sp>
      <p:sp>
        <p:nvSpPr>
          <p:cNvPr id="25" name="Rectangle: Rounded Corners 24">
            <a:extLst>
              <a:ext uri="{FF2B5EF4-FFF2-40B4-BE49-F238E27FC236}">
                <a16:creationId xmlns:a16="http://schemas.microsoft.com/office/drawing/2014/main" id="{459AF325-ED94-7BB4-3983-CBCD7CBF5019}"/>
              </a:ext>
            </a:extLst>
          </p:cNvPr>
          <p:cNvSpPr/>
          <p:nvPr/>
        </p:nvSpPr>
        <p:spPr>
          <a:xfrm>
            <a:off x="8243804" y="5386388"/>
            <a:ext cx="2673457" cy="784040"/>
          </a:xfrm>
          <a:prstGeom prst="roundRect">
            <a:avLst/>
          </a:prstGeom>
          <a:solidFill>
            <a:schemeClr val="tx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400" b="1" dirty="0"/>
              <a:t>The Gaza Prison</a:t>
            </a:r>
          </a:p>
        </p:txBody>
      </p:sp>
    </p:spTree>
    <p:extLst>
      <p:ext uri="{BB962C8B-B14F-4D97-AF65-F5344CB8AC3E}">
        <p14:creationId xmlns:p14="http://schemas.microsoft.com/office/powerpoint/2010/main" val="1556772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2" grpId="0" animBg="1"/>
      <p:bldP spid="23" grpId="0" animBg="1"/>
      <p:bldP spid="25"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ACE08-CB6D-B680-DC22-4024C281780B}"/>
              </a:ext>
            </a:extLst>
          </p:cNvPr>
          <p:cNvSpPr>
            <a:spLocks noGrp="1"/>
          </p:cNvSpPr>
          <p:nvPr>
            <p:ph type="title"/>
          </p:nvPr>
        </p:nvSpPr>
        <p:spPr/>
        <p:txBody>
          <a:bodyPr/>
          <a:lstStyle/>
          <a:p>
            <a:r>
              <a:rPr lang="en-US" dirty="0"/>
              <a:t>SEVEN Locks</a:t>
            </a:r>
          </a:p>
        </p:txBody>
      </p:sp>
      <p:sp>
        <p:nvSpPr>
          <p:cNvPr id="3" name="Text Placeholder 2">
            <a:extLst>
              <a:ext uri="{FF2B5EF4-FFF2-40B4-BE49-F238E27FC236}">
                <a16:creationId xmlns:a16="http://schemas.microsoft.com/office/drawing/2014/main" id="{5C57A7BB-C175-2782-5274-E965A0A85A4B}"/>
              </a:ext>
            </a:extLst>
          </p:cNvPr>
          <p:cNvSpPr>
            <a:spLocks noGrp="1"/>
          </p:cNvSpPr>
          <p:nvPr>
            <p:ph type="body" idx="1"/>
          </p:nvPr>
        </p:nvSpPr>
        <p:spPr/>
        <p:txBody>
          <a:bodyPr/>
          <a:lstStyle/>
          <a:p>
            <a:r>
              <a:rPr lang="en-US" dirty="0"/>
              <a:t>H7651 – from H7650 – Seven </a:t>
            </a:r>
            <a:r>
              <a:rPr lang="en-US" dirty="0">
                <a:latin typeface="Arial" panose="020B0604020202020204" pitchFamily="34" charset="0"/>
                <a:cs typeface="Arial" panose="020B0604020202020204" pitchFamily="34" charset="0"/>
              </a:rPr>
              <a:t>(</a:t>
            </a:r>
            <a:r>
              <a:rPr lang="en-US" dirty="0"/>
              <a:t>as the sacred full one</a:t>
            </a:r>
            <a:r>
              <a:rPr lang="en-US" dirty="0">
                <a:latin typeface="Arial" panose="020B0604020202020204" pitchFamily="34" charset="0"/>
                <a:cs typeface="Arial" panose="020B0604020202020204" pitchFamily="34" charset="0"/>
              </a:rPr>
              <a:t>)</a:t>
            </a:r>
            <a:r>
              <a:rPr lang="en-US" dirty="0">
                <a:cs typeface="Arial" panose="020B0604020202020204" pitchFamily="34" charset="0"/>
              </a:rPr>
              <a:t>, A week</a:t>
            </a:r>
          </a:p>
          <a:p>
            <a:r>
              <a:rPr lang="en-US" dirty="0">
                <a:cs typeface="Arial" panose="020B0604020202020204" pitchFamily="34" charset="0"/>
              </a:rPr>
              <a:t>H7650 – To be complete</a:t>
            </a:r>
            <a:r>
              <a:rPr lang="en-US" dirty="0">
                <a:latin typeface="Arial" panose="020B0604020202020204" pitchFamily="34" charset="0"/>
                <a:cs typeface="Arial" panose="020B0604020202020204" pitchFamily="34" charset="0"/>
              </a:rPr>
              <a:t>; </a:t>
            </a:r>
            <a:r>
              <a:rPr lang="en-US" dirty="0">
                <a:cs typeface="Arial" panose="020B0604020202020204" pitchFamily="34" charset="0"/>
              </a:rPr>
              <a:t>to seven oneself</a:t>
            </a:r>
            <a:r>
              <a:rPr lang="en-US" dirty="0">
                <a:latin typeface="Arial" panose="020B0604020202020204" pitchFamily="34" charset="0"/>
                <a:cs typeface="Arial" panose="020B0604020202020204" pitchFamily="34" charset="0"/>
              </a:rPr>
              <a:t> (</a:t>
            </a:r>
            <a:r>
              <a:rPr lang="en-US" dirty="0">
                <a:cs typeface="Arial" panose="020B0604020202020204" pitchFamily="34" charset="0"/>
              </a:rPr>
              <a:t>by repeating a declaration seven times</a:t>
            </a:r>
            <a:r>
              <a:rPr lang="en-US" dirty="0">
                <a:latin typeface="Arial" panose="020B0604020202020204" pitchFamily="34" charset="0"/>
                <a:cs typeface="Arial" panose="020B0604020202020204" pitchFamily="34" charset="0"/>
              </a:rPr>
              <a:t>), </a:t>
            </a:r>
            <a:r>
              <a:rPr lang="en-US" dirty="0">
                <a:cs typeface="Arial" panose="020B0604020202020204" pitchFamily="34" charset="0"/>
              </a:rPr>
              <a:t>to take an OATH, to swear</a:t>
            </a:r>
          </a:p>
        </p:txBody>
      </p:sp>
    </p:spTree>
    <p:extLst>
      <p:ext uri="{BB962C8B-B14F-4D97-AF65-F5344CB8AC3E}">
        <p14:creationId xmlns:p14="http://schemas.microsoft.com/office/powerpoint/2010/main" val="160209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ACE08-CB6D-B680-DC22-4024C281780B}"/>
              </a:ext>
            </a:extLst>
          </p:cNvPr>
          <p:cNvSpPr>
            <a:spLocks noGrp="1"/>
          </p:cNvSpPr>
          <p:nvPr>
            <p:ph type="title"/>
          </p:nvPr>
        </p:nvSpPr>
        <p:spPr/>
        <p:txBody>
          <a:bodyPr/>
          <a:lstStyle/>
          <a:p>
            <a:r>
              <a:rPr lang="en-US" dirty="0"/>
              <a:t>The OATH which he </a:t>
            </a:r>
            <a:r>
              <a:rPr lang="en-US" dirty="0" err="1"/>
              <a:t>sware</a:t>
            </a:r>
            <a:r>
              <a:rPr lang="en-US" dirty="0"/>
              <a:t> to our father Abraham,</a:t>
            </a:r>
          </a:p>
        </p:txBody>
      </p:sp>
      <p:sp>
        <p:nvSpPr>
          <p:cNvPr id="3" name="Text Placeholder 2">
            <a:extLst>
              <a:ext uri="{FF2B5EF4-FFF2-40B4-BE49-F238E27FC236}">
                <a16:creationId xmlns:a16="http://schemas.microsoft.com/office/drawing/2014/main" id="{5C57A7BB-C175-2782-5274-E965A0A85A4B}"/>
              </a:ext>
            </a:extLst>
          </p:cNvPr>
          <p:cNvSpPr>
            <a:spLocks noGrp="1"/>
          </p:cNvSpPr>
          <p:nvPr>
            <p:ph type="body" idx="1"/>
          </p:nvPr>
        </p:nvSpPr>
        <p:spPr/>
        <p:txBody>
          <a:bodyPr/>
          <a:lstStyle/>
          <a:p>
            <a:r>
              <a:rPr lang="en-US" dirty="0"/>
              <a:t>Luke 1</a:t>
            </a:r>
            <a:r>
              <a:rPr lang="en-US" dirty="0">
                <a:latin typeface="Arial" panose="020B0604020202020204" pitchFamily="34" charset="0"/>
                <a:cs typeface="Arial" panose="020B0604020202020204" pitchFamily="34" charset="0"/>
              </a:rPr>
              <a:t>:</a:t>
            </a:r>
            <a:r>
              <a:rPr lang="en-US" dirty="0"/>
              <a:t>68-75</a:t>
            </a:r>
            <a:endParaRPr lang="en-US" dirty="0">
              <a:cs typeface="Arial" panose="020B0604020202020204" pitchFamily="34" charset="0"/>
            </a:endParaRPr>
          </a:p>
        </p:txBody>
      </p:sp>
    </p:spTree>
    <p:extLst>
      <p:ext uri="{BB962C8B-B14F-4D97-AF65-F5344CB8AC3E}">
        <p14:creationId xmlns:p14="http://schemas.microsoft.com/office/powerpoint/2010/main" val="7566944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3E6A7-D7D4-27DB-F4AD-B4D68ED75F47}"/>
              </a:ext>
            </a:extLst>
          </p:cNvPr>
          <p:cNvSpPr>
            <a:spLocks noGrp="1"/>
          </p:cNvSpPr>
          <p:nvPr>
            <p:ph type="title"/>
          </p:nvPr>
        </p:nvSpPr>
        <p:spPr>
          <a:xfrm>
            <a:off x="831850" y="1709738"/>
            <a:ext cx="10753200" cy="2852737"/>
          </a:xfrm>
        </p:spPr>
        <p:txBody>
          <a:bodyPr/>
          <a:lstStyle/>
          <a:p>
            <a:r>
              <a:rPr lang="en-US" dirty="0"/>
              <a:t>…and thy seed shall possess the </a:t>
            </a:r>
            <a:r>
              <a:rPr lang="en-US" dirty="0">
                <a:solidFill>
                  <a:srgbClr val="FF0000"/>
                </a:solidFill>
              </a:rPr>
              <a:t>gate</a:t>
            </a:r>
            <a:r>
              <a:rPr lang="en-US" dirty="0"/>
              <a:t> </a:t>
            </a:r>
            <a:r>
              <a:rPr lang="en-US" dirty="0">
                <a:solidFill>
                  <a:srgbClr val="FF0000"/>
                </a:solidFill>
              </a:rPr>
              <a:t>of his enemies</a:t>
            </a:r>
          </a:p>
        </p:txBody>
      </p:sp>
      <p:sp>
        <p:nvSpPr>
          <p:cNvPr id="3" name="Text Placeholder 2">
            <a:extLst>
              <a:ext uri="{FF2B5EF4-FFF2-40B4-BE49-F238E27FC236}">
                <a16:creationId xmlns:a16="http://schemas.microsoft.com/office/drawing/2014/main" id="{4228AB3B-9B59-38C1-F23B-2A31D0B25A5D}"/>
              </a:ext>
            </a:extLst>
          </p:cNvPr>
          <p:cNvSpPr>
            <a:spLocks noGrp="1"/>
          </p:cNvSpPr>
          <p:nvPr>
            <p:ph type="body" idx="1"/>
          </p:nvPr>
        </p:nvSpPr>
        <p:spPr>
          <a:xfrm>
            <a:off x="838200" y="4562475"/>
            <a:ext cx="10515600" cy="1500187"/>
          </a:xfrm>
        </p:spPr>
        <p:txBody>
          <a:bodyPr/>
          <a:lstStyle/>
          <a:p>
            <a:r>
              <a:rPr lang="en-US" dirty="0"/>
              <a:t>Gen 22</a:t>
            </a:r>
            <a:r>
              <a:rPr lang="en-US" dirty="0">
                <a:latin typeface="Arial" panose="020B0604020202020204" pitchFamily="34" charset="0"/>
                <a:cs typeface="Arial" panose="020B0604020202020204" pitchFamily="34" charset="0"/>
              </a:rPr>
              <a:t>:</a:t>
            </a:r>
            <a:r>
              <a:rPr lang="en-US" dirty="0"/>
              <a:t>15-18</a:t>
            </a:r>
          </a:p>
        </p:txBody>
      </p:sp>
    </p:spTree>
    <p:extLst>
      <p:ext uri="{BB962C8B-B14F-4D97-AF65-F5344CB8AC3E}">
        <p14:creationId xmlns:p14="http://schemas.microsoft.com/office/powerpoint/2010/main" val="8114420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2E59B-D238-8D63-B9C6-FFB508806606}"/>
              </a:ext>
            </a:extLst>
          </p:cNvPr>
          <p:cNvSpPr>
            <a:spLocks noGrp="1"/>
          </p:cNvSpPr>
          <p:nvPr>
            <p:ph type="title"/>
          </p:nvPr>
        </p:nvSpPr>
        <p:spPr/>
        <p:txBody>
          <a:bodyPr/>
          <a:lstStyle/>
          <a:p>
            <a:r>
              <a:rPr lang="en-US" dirty="0"/>
              <a:t>The last </a:t>
            </a:r>
            <a:r>
              <a:rPr lang="en-US" dirty="0">
                <a:solidFill>
                  <a:srgbClr val="FF0000"/>
                </a:solidFill>
              </a:rPr>
              <a:t>enemy</a:t>
            </a:r>
            <a:r>
              <a:rPr lang="en-US" dirty="0"/>
              <a:t> </a:t>
            </a:r>
            <a:r>
              <a:rPr lang="en-US" i="1" dirty="0"/>
              <a:t>that</a:t>
            </a:r>
            <a:r>
              <a:rPr lang="en-US" dirty="0"/>
              <a:t> shall be destroyed </a:t>
            </a:r>
            <a:r>
              <a:rPr lang="en-US" i="1" dirty="0"/>
              <a:t>is</a:t>
            </a:r>
            <a:r>
              <a:rPr lang="en-US" dirty="0"/>
              <a:t> </a:t>
            </a:r>
            <a:r>
              <a:rPr lang="en-US" dirty="0">
                <a:solidFill>
                  <a:srgbClr val="FF0000"/>
                </a:solidFill>
              </a:rPr>
              <a:t>death.</a:t>
            </a:r>
          </a:p>
        </p:txBody>
      </p:sp>
      <p:sp>
        <p:nvSpPr>
          <p:cNvPr id="3" name="Text Placeholder 2">
            <a:extLst>
              <a:ext uri="{FF2B5EF4-FFF2-40B4-BE49-F238E27FC236}">
                <a16:creationId xmlns:a16="http://schemas.microsoft.com/office/drawing/2014/main" id="{37392EF5-2B0C-745D-1767-246F3B658A49}"/>
              </a:ext>
            </a:extLst>
          </p:cNvPr>
          <p:cNvSpPr>
            <a:spLocks noGrp="1"/>
          </p:cNvSpPr>
          <p:nvPr>
            <p:ph type="body" idx="1"/>
          </p:nvPr>
        </p:nvSpPr>
        <p:spPr/>
        <p:txBody>
          <a:bodyPr/>
          <a:lstStyle/>
          <a:p>
            <a:r>
              <a:rPr lang="en-US" dirty="0"/>
              <a:t>1 Corinthians 15</a:t>
            </a:r>
            <a:r>
              <a:rPr lang="en-US" dirty="0">
                <a:latin typeface="Arial" panose="020B0604020202020204" pitchFamily="34" charset="0"/>
                <a:cs typeface="Arial" panose="020B0604020202020204" pitchFamily="34" charset="0"/>
              </a:rPr>
              <a:t>:</a:t>
            </a:r>
            <a:r>
              <a:rPr lang="en-US" dirty="0"/>
              <a:t>26</a:t>
            </a:r>
          </a:p>
        </p:txBody>
      </p:sp>
    </p:spTree>
    <p:extLst>
      <p:ext uri="{BB962C8B-B14F-4D97-AF65-F5344CB8AC3E}">
        <p14:creationId xmlns:p14="http://schemas.microsoft.com/office/powerpoint/2010/main" val="8578283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782B9-FA34-6EF1-864E-157F094E24D8}"/>
              </a:ext>
            </a:extLst>
          </p:cNvPr>
          <p:cNvSpPr>
            <a:spLocks noGrp="1"/>
          </p:cNvSpPr>
          <p:nvPr>
            <p:ph type="title"/>
          </p:nvPr>
        </p:nvSpPr>
        <p:spPr/>
        <p:txBody>
          <a:bodyPr>
            <a:normAutofit fontScale="90000"/>
          </a:bodyPr>
          <a:lstStyle/>
          <a:p>
            <a:r>
              <a:rPr lang="en-US" dirty="0"/>
              <a:t>and upon this rock I will build my ecclesia</a:t>
            </a:r>
            <a:r>
              <a:rPr lang="en-US" dirty="0">
                <a:latin typeface="Arial" panose="020B0604020202020204" pitchFamily="34" charset="0"/>
                <a:cs typeface="Arial" panose="020B0604020202020204" pitchFamily="34" charset="0"/>
              </a:rPr>
              <a:t>;</a:t>
            </a:r>
            <a:r>
              <a:rPr lang="en-US" dirty="0"/>
              <a:t> and the </a:t>
            </a:r>
            <a:r>
              <a:rPr lang="en-US" dirty="0">
                <a:solidFill>
                  <a:srgbClr val="FF0000"/>
                </a:solidFill>
              </a:rPr>
              <a:t>gates of hell</a:t>
            </a:r>
            <a:r>
              <a:rPr lang="en-US" dirty="0"/>
              <a:t> shall not prevail against it.</a:t>
            </a:r>
          </a:p>
        </p:txBody>
      </p:sp>
      <p:sp>
        <p:nvSpPr>
          <p:cNvPr id="3" name="Text Placeholder 2">
            <a:extLst>
              <a:ext uri="{FF2B5EF4-FFF2-40B4-BE49-F238E27FC236}">
                <a16:creationId xmlns:a16="http://schemas.microsoft.com/office/drawing/2014/main" id="{9ACA5317-7341-F0C0-162C-8B4725DF1BEC}"/>
              </a:ext>
            </a:extLst>
          </p:cNvPr>
          <p:cNvSpPr>
            <a:spLocks noGrp="1"/>
          </p:cNvSpPr>
          <p:nvPr>
            <p:ph type="body" idx="1"/>
          </p:nvPr>
        </p:nvSpPr>
        <p:spPr/>
        <p:txBody>
          <a:bodyPr/>
          <a:lstStyle/>
          <a:p>
            <a:r>
              <a:rPr lang="en-US" dirty="0"/>
              <a:t>Matthew 16</a:t>
            </a:r>
            <a:r>
              <a:rPr lang="en-US" dirty="0">
                <a:latin typeface="Arial" panose="020B0604020202020204" pitchFamily="34" charset="0"/>
                <a:cs typeface="Arial" panose="020B0604020202020204" pitchFamily="34" charset="0"/>
              </a:rPr>
              <a:t>:</a:t>
            </a:r>
            <a:r>
              <a:rPr lang="en-US" dirty="0"/>
              <a:t>18</a:t>
            </a:r>
          </a:p>
        </p:txBody>
      </p:sp>
    </p:spTree>
    <p:extLst>
      <p:ext uri="{BB962C8B-B14F-4D97-AF65-F5344CB8AC3E}">
        <p14:creationId xmlns:p14="http://schemas.microsoft.com/office/powerpoint/2010/main" val="28628591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95E64-7B76-F7DA-F555-1A16350282FE}"/>
              </a:ext>
            </a:extLst>
          </p:cNvPr>
          <p:cNvSpPr>
            <a:spLocks noGrp="1"/>
          </p:cNvSpPr>
          <p:nvPr>
            <p:ph type="title"/>
          </p:nvPr>
        </p:nvSpPr>
        <p:spPr/>
        <p:txBody>
          <a:bodyPr/>
          <a:lstStyle/>
          <a:p>
            <a:r>
              <a:rPr lang="en-US" dirty="0"/>
              <a:t>GAZA</a:t>
            </a:r>
          </a:p>
        </p:txBody>
      </p:sp>
      <p:sp>
        <p:nvSpPr>
          <p:cNvPr id="3" name="Content Placeholder 2">
            <a:extLst>
              <a:ext uri="{FF2B5EF4-FFF2-40B4-BE49-F238E27FC236}">
                <a16:creationId xmlns:a16="http://schemas.microsoft.com/office/drawing/2014/main" id="{129BC0A7-A5E1-AF09-41DD-22AA4DC301D2}"/>
              </a:ext>
            </a:extLst>
          </p:cNvPr>
          <p:cNvSpPr>
            <a:spLocks noGrp="1"/>
          </p:cNvSpPr>
          <p:nvPr>
            <p:ph idx="1"/>
          </p:nvPr>
        </p:nvSpPr>
        <p:spPr/>
        <p:txBody>
          <a:bodyPr/>
          <a:lstStyle/>
          <a:p>
            <a:r>
              <a:rPr lang="en-US" sz="3600" dirty="0"/>
              <a:t>Meaning – The Fierce, STRONG</a:t>
            </a:r>
          </a:p>
          <a:p>
            <a:r>
              <a:rPr lang="en-US" sz="3600" dirty="0"/>
              <a:t>Capital city of the Philistines </a:t>
            </a:r>
            <a:r>
              <a:rPr lang="en-US" sz="1400" dirty="0"/>
              <a:t>Unger’s Bible Dictionary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3600" dirty="0"/>
              <a:t>Military Stronghold, one of the five prominent Philistine cities </a:t>
            </a:r>
            <a:r>
              <a:rPr lang="en-US" sz="3600" dirty="0">
                <a:latin typeface="Arial" panose="020B0604020202020204" pitchFamily="34" charset="0"/>
                <a:cs typeface="Arial" panose="020B0604020202020204" pitchFamily="34" charset="0"/>
              </a:rPr>
              <a:t>- </a:t>
            </a:r>
            <a:r>
              <a:rPr lang="en-US" sz="3600" dirty="0"/>
              <a:t>Ashkelon, </a:t>
            </a:r>
            <a:r>
              <a:rPr lang="en-US" sz="3600" dirty="0" err="1"/>
              <a:t>Ekron</a:t>
            </a:r>
            <a:r>
              <a:rPr lang="en-US" sz="3600" dirty="0"/>
              <a:t>, Ashdod, Gath, Gaza </a:t>
            </a:r>
            <a:r>
              <a:rPr kumimoji="0" lang="en-US" sz="1400" b="0" i="0" u="none" strike="noStrike" kern="1200" cap="none" spc="0" normalizeH="0" baseline="0" noProof="0" dirty="0">
                <a:ln>
                  <a:noFill/>
                </a:ln>
                <a:solidFill>
                  <a:prstClr val="black"/>
                </a:solidFill>
                <a:effectLst/>
                <a:uLnTx/>
                <a:uFillTx/>
                <a:latin typeface="Graphik Comp Light Trial" panose="01000201010000010001" pitchFamily="50" charset="0"/>
                <a:ea typeface="+mn-ea"/>
                <a:cs typeface="+mn-cs"/>
              </a:rPr>
              <a:t>Unger’s Bible Dictionary</a:t>
            </a:r>
          </a:p>
          <a:p>
            <a:pPr marL="0" indent="0">
              <a:buNone/>
            </a:pPr>
            <a:endParaRPr lang="en-US" sz="3600" dirty="0"/>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2196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F62374-3F55-A2C4-5642-2EE337594557}"/>
              </a:ext>
            </a:extLst>
          </p:cNvPr>
          <p:cNvSpPr>
            <a:spLocks noGrp="1"/>
          </p:cNvSpPr>
          <p:nvPr>
            <p:ph type="title"/>
          </p:nvPr>
        </p:nvSpPr>
        <p:spPr/>
        <p:txBody>
          <a:bodyPr/>
          <a:lstStyle/>
          <a:p>
            <a:r>
              <a:rPr lang="en-US" dirty="0"/>
              <a:t>The Harlot</a:t>
            </a:r>
          </a:p>
        </p:txBody>
      </p:sp>
      <p:sp>
        <p:nvSpPr>
          <p:cNvPr id="5" name="Text Placeholder 4">
            <a:extLst>
              <a:ext uri="{FF2B5EF4-FFF2-40B4-BE49-F238E27FC236}">
                <a16:creationId xmlns:a16="http://schemas.microsoft.com/office/drawing/2014/main" id="{B2FB5FA0-C170-CC8D-9436-701EFC0334E5}"/>
              </a:ext>
            </a:extLst>
          </p:cNvPr>
          <p:cNvSpPr>
            <a:spLocks noGrp="1"/>
          </p:cNvSpPr>
          <p:nvPr>
            <p:ph type="body" idx="1"/>
          </p:nvPr>
        </p:nvSpPr>
        <p:spPr/>
        <p:txBody>
          <a:bodyPr/>
          <a:lstStyle/>
          <a:p>
            <a:r>
              <a:rPr lang="en-US" dirty="0"/>
              <a:t>Proverbs 7</a:t>
            </a:r>
            <a:r>
              <a:rPr lang="en-US" dirty="0">
                <a:latin typeface="Arial" panose="020B0604020202020204" pitchFamily="34" charset="0"/>
                <a:cs typeface="Arial" panose="020B0604020202020204" pitchFamily="34" charset="0"/>
              </a:rPr>
              <a:t>:</a:t>
            </a:r>
            <a:r>
              <a:rPr lang="en-US" dirty="0"/>
              <a:t>21-27</a:t>
            </a:r>
          </a:p>
        </p:txBody>
      </p:sp>
    </p:spTree>
    <p:extLst>
      <p:ext uri="{BB962C8B-B14F-4D97-AF65-F5344CB8AC3E}">
        <p14:creationId xmlns:p14="http://schemas.microsoft.com/office/powerpoint/2010/main" val="409717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CE9CA-0832-BC34-B061-DF0A9461CBBD}"/>
              </a:ext>
            </a:extLst>
          </p:cNvPr>
          <p:cNvSpPr>
            <a:spLocks noGrp="1"/>
          </p:cNvSpPr>
          <p:nvPr>
            <p:ph type="title"/>
          </p:nvPr>
        </p:nvSpPr>
        <p:spPr>
          <a:xfrm>
            <a:off x="838200" y="914400"/>
            <a:ext cx="10515600" cy="4427303"/>
          </a:xfrm>
        </p:spPr>
        <p:txBody>
          <a:bodyPr>
            <a:normAutofit fontScale="90000"/>
          </a:bodyPr>
          <a:lstStyle/>
          <a:p>
            <a:r>
              <a:rPr lang="en-US" dirty="0"/>
              <a:t>And they compassed </a:t>
            </a:r>
            <a:r>
              <a:rPr lang="en-US" i="1" dirty="0"/>
              <a:t>him</a:t>
            </a:r>
            <a:r>
              <a:rPr lang="en-US" dirty="0"/>
              <a:t> in, and </a:t>
            </a:r>
            <a:r>
              <a:rPr lang="en-US" dirty="0">
                <a:solidFill>
                  <a:srgbClr val="FF0000"/>
                </a:solidFill>
              </a:rPr>
              <a:t>laid wait for him all night in the gate of the city</a:t>
            </a:r>
            <a:r>
              <a:rPr lang="en-US" dirty="0"/>
              <a:t>, and were quiet all the night, saying, In the morning, when it is day, we shall kill him.</a:t>
            </a:r>
          </a:p>
        </p:txBody>
      </p:sp>
      <p:sp>
        <p:nvSpPr>
          <p:cNvPr id="3" name="Text Placeholder 2">
            <a:extLst>
              <a:ext uri="{FF2B5EF4-FFF2-40B4-BE49-F238E27FC236}">
                <a16:creationId xmlns:a16="http://schemas.microsoft.com/office/drawing/2014/main" id="{EFA3F0DE-78A9-98DF-0024-D41E0D3141F0}"/>
              </a:ext>
            </a:extLst>
          </p:cNvPr>
          <p:cNvSpPr>
            <a:spLocks noGrp="1"/>
          </p:cNvSpPr>
          <p:nvPr>
            <p:ph type="body" idx="1"/>
          </p:nvPr>
        </p:nvSpPr>
        <p:spPr>
          <a:xfrm>
            <a:off x="831850" y="5510254"/>
            <a:ext cx="10515600" cy="579396"/>
          </a:xfrm>
        </p:spPr>
        <p:txBody>
          <a:bodyPr/>
          <a:lstStyle/>
          <a:p>
            <a:r>
              <a:rPr lang="en-US" dirty="0"/>
              <a:t>Judges 16</a:t>
            </a:r>
            <a:r>
              <a:rPr lang="en-US" dirty="0">
                <a:latin typeface="Arial" panose="020B0604020202020204" pitchFamily="34" charset="0"/>
                <a:cs typeface="Arial" panose="020B0604020202020204" pitchFamily="34" charset="0"/>
              </a:rPr>
              <a:t>:</a:t>
            </a:r>
            <a:r>
              <a:rPr lang="en-US" dirty="0"/>
              <a:t>2</a:t>
            </a:r>
          </a:p>
        </p:txBody>
      </p:sp>
    </p:spTree>
    <p:extLst>
      <p:ext uri="{BB962C8B-B14F-4D97-AF65-F5344CB8AC3E}">
        <p14:creationId xmlns:p14="http://schemas.microsoft.com/office/powerpoint/2010/main" val="25189924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AF0FF-40A5-B726-A288-49ED23E238E1}"/>
              </a:ext>
            </a:extLst>
          </p:cNvPr>
          <p:cNvSpPr>
            <a:spLocks noGrp="1"/>
          </p:cNvSpPr>
          <p:nvPr>
            <p:ph type="title"/>
          </p:nvPr>
        </p:nvSpPr>
        <p:spPr>
          <a:xfrm>
            <a:off x="831849" y="1709738"/>
            <a:ext cx="11063301" cy="2852737"/>
          </a:xfrm>
        </p:spPr>
        <p:txBody>
          <a:bodyPr/>
          <a:lstStyle/>
          <a:p>
            <a:r>
              <a:rPr lang="en-US" dirty="0"/>
              <a:t>And Samson </a:t>
            </a:r>
            <a:r>
              <a:rPr lang="en-US" dirty="0">
                <a:solidFill>
                  <a:schemeClr val="tx1"/>
                </a:solidFill>
              </a:rPr>
              <a:t>lay till midnight</a:t>
            </a:r>
            <a:r>
              <a:rPr lang="en-US" dirty="0"/>
              <a:t>, and </a:t>
            </a:r>
            <a:r>
              <a:rPr lang="en-US" dirty="0">
                <a:solidFill>
                  <a:schemeClr val="accent4"/>
                </a:solidFill>
              </a:rPr>
              <a:t>arose at midnight</a:t>
            </a:r>
            <a:r>
              <a:rPr lang="en-US" dirty="0"/>
              <a:t>…</a:t>
            </a:r>
          </a:p>
        </p:txBody>
      </p:sp>
      <p:sp>
        <p:nvSpPr>
          <p:cNvPr id="3" name="Text Placeholder 2">
            <a:extLst>
              <a:ext uri="{FF2B5EF4-FFF2-40B4-BE49-F238E27FC236}">
                <a16:creationId xmlns:a16="http://schemas.microsoft.com/office/drawing/2014/main" id="{CD344144-5B62-C96A-3F07-D07F174280BC}"/>
              </a:ext>
            </a:extLst>
          </p:cNvPr>
          <p:cNvSpPr>
            <a:spLocks noGrp="1"/>
          </p:cNvSpPr>
          <p:nvPr>
            <p:ph type="body" idx="1"/>
          </p:nvPr>
        </p:nvSpPr>
        <p:spPr/>
        <p:txBody>
          <a:bodyPr/>
          <a:lstStyle/>
          <a:p>
            <a:r>
              <a:rPr lang="en-US" dirty="0"/>
              <a:t>Judges 16</a:t>
            </a:r>
            <a:r>
              <a:rPr lang="en-US" dirty="0">
                <a:latin typeface="Arial" panose="020B0604020202020204" pitchFamily="34" charset="0"/>
                <a:cs typeface="Arial" panose="020B0604020202020204" pitchFamily="34" charset="0"/>
              </a:rPr>
              <a:t>:</a:t>
            </a:r>
            <a:r>
              <a:rPr lang="en-US" dirty="0"/>
              <a:t>3</a:t>
            </a:r>
          </a:p>
        </p:txBody>
      </p:sp>
    </p:spTree>
    <p:extLst>
      <p:ext uri="{BB962C8B-B14F-4D97-AF65-F5344CB8AC3E}">
        <p14:creationId xmlns:p14="http://schemas.microsoft.com/office/powerpoint/2010/main" val="6923821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carrying a large object in a jungle&#10;&#10;Description automatically generated">
            <a:extLst>
              <a:ext uri="{FF2B5EF4-FFF2-40B4-BE49-F238E27FC236}">
                <a16:creationId xmlns:a16="http://schemas.microsoft.com/office/drawing/2014/main" id="{8DCF1ED3-F140-92F1-0AAC-38D432031F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571500"/>
            <a:ext cx="11430000" cy="5715000"/>
          </a:xfrm>
          <a:prstGeom prst="rect">
            <a:avLst/>
          </a:prstGeom>
        </p:spPr>
      </p:pic>
    </p:spTree>
    <p:extLst>
      <p:ext uri="{BB962C8B-B14F-4D97-AF65-F5344CB8AC3E}">
        <p14:creationId xmlns:p14="http://schemas.microsoft.com/office/powerpoint/2010/main" val="310362939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3E6A7-D7D4-27DB-F4AD-B4D68ED75F47}"/>
              </a:ext>
            </a:extLst>
          </p:cNvPr>
          <p:cNvSpPr>
            <a:spLocks noGrp="1"/>
          </p:cNvSpPr>
          <p:nvPr>
            <p:ph type="title"/>
          </p:nvPr>
        </p:nvSpPr>
        <p:spPr>
          <a:xfrm>
            <a:off x="831850" y="1709738"/>
            <a:ext cx="10753200" cy="2852737"/>
          </a:xfrm>
        </p:spPr>
        <p:txBody>
          <a:bodyPr/>
          <a:lstStyle/>
          <a:p>
            <a:r>
              <a:rPr lang="en-US" dirty="0"/>
              <a:t>…and thy seed shall possess the </a:t>
            </a:r>
            <a:r>
              <a:rPr lang="en-US" dirty="0">
                <a:solidFill>
                  <a:srgbClr val="FF0000"/>
                </a:solidFill>
              </a:rPr>
              <a:t>gate</a:t>
            </a:r>
            <a:r>
              <a:rPr lang="en-US" dirty="0"/>
              <a:t> </a:t>
            </a:r>
            <a:r>
              <a:rPr lang="en-US" dirty="0">
                <a:solidFill>
                  <a:srgbClr val="FF0000"/>
                </a:solidFill>
              </a:rPr>
              <a:t>of his enemies</a:t>
            </a:r>
          </a:p>
        </p:txBody>
      </p:sp>
      <p:sp>
        <p:nvSpPr>
          <p:cNvPr id="3" name="Text Placeholder 2">
            <a:extLst>
              <a:ext uri="{FF2B5EF4-FFF2-40B4-BE49-F238E27FC236}">
                <a16:creationId xmlns:a16="http://schemas.microsoft.com/office/drawing/2014/main" id="{4228AB3B-9B59-38C1-F23B-2A31D0B25A5D}"/>
              </a:ext>
            </a:extLst>
          </p:cNvPr>
          <p:cNvSpPr>
            <a:spLocks noGrp="1"/>
          </p:cNvSpPr>
          <p:nvPr>
            <p:ph type="body" idx="1"/>
          </p:nvPr>
        </p:nvSpPr>
        <p:spPr>
          <a:xfrm>
            <a:off x="838200" y="4562475"/>
            <a:ext cx="10515600" cy="1500187"/>
          </a:xfrm>
        </p:spPr>
        <p:txBody>
          <a:bodyPr/>
          <a:lstStyle/>
          <a:p>
            <a:r>
              <a:rPr lang="en-US" dirty="0"/>
              <a:t>Gen 22</a:t>
            </a:r>
            <a:r>
              <a:rPr lang="en-US" dirty="0">
                <a:latin typeface="Arial" panose="020B0604020202020204" pitchFamily="34" charset="0"/>
                <a:cs typeface="Arial" panose="020B0604020202020204" pitchFamily="34" charset="0"/>
              </a:rPr>
              <a:t>:</a:t>
            </a:r>
            <a:r>
              <a:rPr lang="en-US" dirty="0"/>
              <a:t>15-18</a:t>
            </a:r>
          </a:p>
        </p:txBody>
      </p:sp>
    </p:spTree>
    <p:extLst>
      <p:ext uri="{BB962C8B-B14F-4D97-AF65-F5344CB8AC3E}">
        <p14:creationId xmlns:p14="http://schemas.microsoft.com/office/powerpoint/2010/main" val="170781489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0C901-7103-7CEE-54D1-571D12FF4CD2}"/>
              </a:ext>
            </a:extLst>
          </p:cNvPr>
          <p:cNvSpPr>
            <a:spLocks noGrp="1"/>
          </p:cNvSpPr>
          <p:nvPr>
            <p:ph type="title"/>
          </p:nvPr>
        </p:nvSpPr>
        <p:spPr>
          <a:xfrm>
            <a:off x="831850" y="588397"/>
            <a:ext cx="10515600" cy="5327374"/>
          </a:xfrm>
        </p:spPr>
        <p:txBody>
          <a:bodyPr anchor="t">
            <a:normAutofit/>
          </a:bodyPr>
          <a:lstStyle/>
          <a:p>
            <a:r>
              <a:rPr lang="en-US" sz="5400" dirty="0"/>
              <a:t>Whereby are given unto us exceeding great and precious promises</a:t>
            </a:r>
            <a:r>
              <a:rPr lang="en-US" sz="5400" dirty="0">
                <a:latin typeface="Arial" panose="020B0604020202020204" pitchFamily="34" charset="0"/>
                <a:cs typeface="Arial" panose="020B0604020202020204" pitchFamily="34" charset="0"/>
              </a:rPr>
              <a:t>:</a:t>
            </a:r>
            <a:r>
              <a:rPr lang="en-US" sz="5400" dirty="0"/>
              <a:t> that by these ye </a:t>
            </a:r>
            <a:r>
              <a:rPr lang="en-US" sz="5400" dirty="0">
                <a:solidFill>
                  <a:srgbClr val="FFC000"/>
                </a:solidFill>
              </a:rPr>
              <a:t>might be partakers of the divine nature</a:t>
            </a:r>
            <a:r>
              <a:rPr lang="en-US" sz="5400" dirty="0"/>
              <a:t>, </a:t>
            </a:r>
          </a:p>
        </p:txBody>
      </p:sp>
      <p:sp>
        <p:nvSpPr>
          <p:cNvPr id="3" name="Text Placeholder 2">
            <a:extLst>
              <a:ext uri="{FF2B5EF4-FFF2-40B4-BE49-F238E27FC236}">
                <a16:creationId xmlns:a16="http://schemas.microsoft.com/office/drawing/2014/main" id="{BCB6AB90-E354-A1E8-D553-108E96D8E9EC}"/>
              </a:ext>
            </a:extLst>
          </p:cNvPr>
          <p:cNvSpPr>
            <a:spLocks noGrp="1"/>
          </p:cNvSpPr>
          <p:nvPr>
            <p:ph type="body" idx="1"/>
          </p:nvPr>
        </p:nvSpPr>
        <p:spPr>
          <a:xfrm>
            <a:off x="831850" y="5915771"/>
            <a:ext cx="10515600" cy="531688"/>
          </a:xfrm>
        </p:spPr>
        <p:txBody>
          <a:bodyPr/>
          <a:lstStyle/>
          <a:p>
            <a:r>
              <a:rPr lang="en-US" dirty="0"/>
              <a:t>2 Peter 1</a:t>
            </a:r>
            <a:r>
              <a:rPr lang="en-US" dirty="0">
                <a:latin typeface="Arial" panose="020B0604020202020204" pitchFamily="34" charset="0"/>
                <a:cs typeface="Arial" panose="020B0604020202020204" pitchFamily="34" charset="0"/>
              </a:rPr>
              <a:t>:</a:t>
            </a:r>
            <a:r>
              <a:rPr lang="en-US" dirty="0"/>
              <a:t>4</a:t>
            </a:r>
          </a:p>
        </p:txBody>
      </p:sp>
    </p:spTree>
    <p:extLst>
      <p:ext uri="{BB962C8B-B14F-4D97-AF65-F5344CB8AC3E}">
        <p14:creationId xmlns:p14="http://schemas.microsoft.com/office/powerpoint/2010/main" val="312575911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0C901-7103-7CEE-54D1-571D12FF4CD2}"/>
              </a:ext>
            </a:extLst>
          </p:cNvPr>
          <p:cNvSpPr>
            <a:spLocks noGrp="1"/>
          </p:cNvSpPr>
          <p:nvPr>
            <p:ph type="title"/>
          </p:nvPr>
        </p:nvSpPr>
        <p:spPr>
          <a:xfrm>
            <a:off x="831850" y="588397"/>
            <a:ext cx="10515600" cy="5327374"/>
          </a:xfrm>
        </p:spPr>
        <p:txBody>
          <a:bodyPr anchor="t">
            <a:normAutofit fontScale="90000"/>
          </a:bodyPr>
          <a:lstStyle/>
          <a:p>
            <a:r>
              <a:rPr lang="en-US" dirty="0"/>
              <a:t>Whereby are given unto us exceeding great and precious promises</a:t>
            </a:r>
            <a:r>
              <a:rPr lang="en-US" dirty="0">
                <a:latin typeface="Arial" panose="020B0604020202020204" pitchFamily="34" charset="0"/>
                <a:cs typeface="Arial" panose="020B0604020202020204" pitchFamily="34" charset="0"/>
              </a:rPr>
              <a:t>:</a:t>
            </a:r>
            <a:r>
              <a:rPr lang="en-US" dirty="0"/>
              <a:t> that by these ye might be partakers of the divine nature, </a:t>
            </a:r>
            <a:r>
              <a:rPr lang="en-US" dirty="0">
                <a:solidFill>
                  <a:srgbClr val="FFC000"/>
                </a:solidFill>
              </a:rPr>
              <a:t>having escaped the corruption that is in the world through lust.</a:t>
            </a:r>
          </a:p>
        </p:txBody>
      </p:sp>
      <p:sp>
        <p:nvSpPr>
          <p:cNvPr id="3" name="Text Placeholder 2">
            <a:extLst>
              <a:ext uri="{FF2B5EF4-FFF2-40B4-BE49-F238E27FC236}">
                <a16:creationId xmlns:a16="http://schemas.microsoft.com/office/drawing/2014/main" id="{BCB6AB90-E354-A1E8-D553-108E96D8E9EC}"/>
              </a:ext>
            </a:extLst>
          </p:cNvPr>
          <p:cNvSpPr>
            <a:spLocks noGrp="1"/>
          </p:cNvSpPr>
          <p:nvPr>
            <p:ph type="body" idx="1"/>
          </p:nvPr>
        </p:nvSpPr>
        <p:spPr>
          <a:xfrm>
            <a:off x="831850" y="5915771"/>
            <a:ext cx="10515600" cy="531688"/>
          </a:xfrm>
        </p:spPr>
        <p:txBody>
          <a:bodyPr/>
          <a:lstStyle/>
          <a:p>
            <a:r>
              <a:rPr lang="en-US" dirty="0"/>
              <a:t>2 Peter 1</a:t>
            </a:r>
            <a:r>
              <a:rPr lang="en-US" dirty="0">
                <a:latin typeface="Arial" panose="020B0604020202020204" pitchFamily="34" charset="0"/>
                <a:cs typeface="Arial" panose="020B0604020202020204" pitchFamily="34" charset="0"/>
              </a:rPr>
              <a:t>:</a:t>
            </a:r>
            <a:r>
              <a:rPr lang="en-US" dirty="0"/>
              <a:t>4</a:t>
            </a:r>
          </a:p>
        </p:txBody>
      </p:sp>
    </p:spTree>
    <p:extLst>
      <p:ext uri="{BB962C8B-B14F-4D97-AF65-F5344CB8AC3E}">
        <p14:creationId xmlns:p14="http://schemas.microsoft.com/office/powerpoint/2010/main" val="8073425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86518-DA20-324A-BB42-86C479872BF3}"/>
              </a:ext>
            </a:extLst>
          </p:cNvPr>
          <p:cNvSpPr>
            <a:spLocks noGrp="1"/>
          </p:cNvSpPr>
          <p:nvPr>
            <p:ph type="title"/>
          </p:nvPr>
        </p:nvSpPr>
        <p:spPr/>
        <p:txBody>
          <a:bodyPr/>
          <a:lstStyle/>
          <a:p>
            <a:r>
              <a:rPr lang="en-US" dirty="0"/>
              <a:t>The Story Repeats</a:t>
            </a:r>
          </a:p>
        </p:txBody>
      </p:sp>
    </p:spTree>
    <p:extLst>
      <p:ext uri="{BB962C8B-B14F-4D97-AF65-F5344CB8AC3E}">
        <p14:creationId xmlns:p14="http://schemas.microsoft.com/office/powerpoint/2010/main" val="41276647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14D85-D690-0034-C915-CA233C4B61F2}"/>
              </a:ext>
            </a:extLst>
          </p:cNvPr>
          <p:cNvSpPr>
            <a:spLocks noGrp="1"/>
          </p:cNvSpPr>
          <p:nvPr>
            <p:ph type="title"/>
          </p:nvPr>
        </p:nvSpPr>
        <p:spPr/>
        <p:txBody>
          <a:bodyPr/>
          <a:lstStyle/>
          <a:p>
            <a:r>
              <a:rPr lang="en-US" dirty="0"/>
              <a:t>“For he fell in love with a woman that was a harlot among the Philistines”</a:t>
            </a:r>
          </a:p>
        </p:txBody>
      </p:sp>
      <p:sp>
        <p:nvSpPr>
          <p:cNvPr id="3" name="Text Placeholder 2">
            <a:extLst>
              <a:ext uri="{FF2B5EF4-FFF2-40B4-BE49-F238E27FC236}">
                <a16:creationId xmlns:a16="http://schemas.microsoft.com/office/drawing/2014/main" id="{01F648F2-2297-406E-4103-74FC342F4C81}"/>
              </a:ext>
            </a:extLst>
          </p:cNvPr>
          <p:cNvSpPr>
            <a:spLocks noGrp="1"/>
          </p:cNvSpPr>
          <p:nvPr>
            <p:ph type="body" idx="1"/>
          </p:nvPr>
        </p:nvSpPr>
        <p:spPr/>
        <p:txBody>
          <a:bodyPr/>
          <a:lstStyle/>
          <a:p>
            <a:r>
              <a:rPr lang="en-US" dirty="0"/>
              <a:t>Josephus, Antiquities of the Jews, book 5, chapter 8</a:t>
            </a:r>
          </a:p>
        </p:txBody>
      </p:sp>
    </p:spTree>
    <p:extLst>
      <p:ext uri="{BB962C8B-B14F-4D97-AF65-F5344CB8AC3E}">
        <p14:creationId xmlns:p14="http://schemas.microsoft.com/office/powerpoint/2010/main" val="16783531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89ADAFD-5A40-7E2E-ED44-033580FCA068}"/>
              </a:ext>
            </a:extLst>
          </p:cNvPr>
          <p:cNvSpPr/>
          <p:nvPr/>
        </p:nvSpPr>
        <p:spPr>
          <a:xfrm>
            <a:off x="1351722" y="532737"/>
            <a:ext cx="4245996" cy="985962"/>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4000" dirty="0">
                <a:latin typeface="Graphik Bold Trial" panose="020B0803030202060203" pitchFamily="34" charset="0"/>
              </a:rPr>
              <a:t>GAZA HARLOT</a:t>
            </a:r>
          </a:p>
        </p:txBody>
      </p:sp>
      <p:sp>
        <p:nvSpPr>
          <p:cNvPr id="3" name="Rectangle: Rounded Corners 2">
            <a:extLst>
              <a:ext uri="{FF2B5EF4-FFF2-40B4-BE49-F238E27FC236}">
                <a16:creationId xmlns:a16="http://schemas.microsoft.com/office/drawing/2014/main" id="{B37873DB-6343-9E27-D959-3AB533317CDE}"/>
              </a:ext>
            </a:extLst>
          </p:cNvPr>
          <p:cNvSpPr/>
          <p:nvPr/>
        </p:nvSpPr>
        <p:spPr>
          <a:xfrm>
            <a:off x="6594284" y="532737"/>
            <a:ext cx="4245996" cy="985962"/>
          </a:xfrm>
          <a:prstGeom prst="round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4000" dirty="0">
                <a:latin typeface="Graphik Bold Trial" panose="020B0803030202060203" pitchFamily="34" charset="0"/>
              </a:rPr>
              <a:t>DELILAH</a:t>
            </a:r>
          </a:p>
        </p:txBody>
      </p:sp>
      <p:sp>
        <p:nvSpPr>
          <p:cNvPr id="4" name="Rectangle: Rounded Corners 3">
            <a:extLst>
              <a:ext uri="{FF2B5EF4-FFF2-40B4-BE49-F238E27FC236}">
                <a16:creationId xmlns:a16="http://schemas.microsoft.com/office/drawing/2014/main" id="{56168513-F2EA-97D2-0B1F-4C57C0F3A01E}"/>
              </a:ext>
            </a:extLst>
          </p:cNvPr>
          <p:cNvSpPr/>
          <p:nvPr/>
        </p:nvSpPr>
        <p:spPr>
          <a:xfrm>
            <a:off x="3973002" y="1663147"/>
            <a:ext cx="4245996" cy="985962"/>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latin typeface="Graphik Bold Trial" panose="020B0803030202060203" pitchFamily="34" charset="0"/>
              </a:rPr>
              <a:t>FAKE LOVE - Bought for Money</a:t>
            </a:r>
          </a:p>
        </p:txBody>
      </p:sp>
      <p:sp>
        <p:nvSpPr>
          <p:cNvPr id="5" name="Rectangle: Rounded Corners 4">
            <a:extLst>
              <a:ext uri="{FF2B5EF4-FFF2-40B4-BE49-F238E27FC236}">
                <a16:creationId xmlns:a16="http://schemas.microsoft.com/office/drawing/2014/main" id="{919A1B12-A20E-9369-1F52-D95AE6CA13C6}"/>
              </a:ext>
            </a:extLst>
          </p:cNvPr>
          <p:cNvSpPr/>
          <p:nvPr/>
        </p:nvSpPr>
        <p:spPr>
          <a:xfrm>
            <a:off x="3973002" y="2793557"/>
            <a:ext cx="4245996" cy="985962"/>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3600" dirty="0">
                <a:latin typeface="Graphik Bold Trial" panose="020B0803030202060203" pitchFamily="34" charset="0"/>
              </a:rPr>
              <a:t>Entice,  Cause to sleep</a:t>
            </a:r>
          </a:p>
        </p:txBody>
      </p:sp>
      <p:sp>
        <p:nvSpPr>
          <p:cNvPr id="6" name="Rectangle: Rounded Corners 5">
            <a:extLst>
              <a:ext uri="{FF2B5EF4-FFF2-40B4-BE49-F238E27FC236}">
                <a16:creationId xmlns:a16="http://schemas.microsoft.com/office/drawing/2014/main" id="{D13B90AE-A7C6-2643-A1C0-1689647F2637}"/>
              </a:ext>
            </a:extLst>
          </p:cNvPr>
          <p:cNvSpPr/>
          <p:nvPr/>
        </p:nvSpPr>
        <p:spPr>
          <a:xfrm>
            <a:off x="3973002" y="5133903"/>
            <a:ext cx="4245996" cy="985962"/>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4000" b="1" dirty="0">
                <a:latin typeface="Graphik Bold Trial" panose="020B0803030202060203" pitchFamily="34" charset="0"/>
              </a:rPr>
              <a:t>KILL</a:t>
            </a:r>
          </a:p>
        </p:txBody>
      </p:sp>
      <p:sp>
        <p:nvSpPr>
          <p:cNvPr id="7" name="Rectangle: Rounded Corners 6">
            <a:extLst>
              <a:ext uri="{FF2B5EF4-FFF2-40B4-BE49-F238E27FC236}">
                <a16:creationId xmlns:a16="http://schemas.microsoft.com/office/drawing/2014/main" id="{E0DD31D1-98DF-331A-BC8D-5270B60667FE}"/>
              </a:ext>
            </a:extLst>
          </p:cNvPr>
          <p:cNvSpPr/>
          <p:nvPr/>
        </p:nvSpPr>
        <p:spPr>
          <a:xfrm>
            <a:off x="3973002" y="3963730"/>
            <a:ext cx="4245996" cy="985962"/>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4000" dirty="0">
                <a:latin typeface="Graphik Bold Trial" panose="020B0803030202060203" pitchFamily="34" charset="0"/>
              </a:rPr>
              <a:t>TRAP</a:t>
            </a:r>
          </a:p>
        </p:txBody>
      </p:sp>
    </p:spTree>
    <p:extLst>
      <p:ext uri="{BB962C8B-B14F-4D97-AF65-F5344CB8AC3E}">
        <p14:creationId xmlns:p14="http://schemas.microsoft.com/office/powerpoint/2010/main" val="42040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79525-408F-0E5D-7B97-0EF0C2353321}"/>
              </a:ext>
            </a:extLst>
          </p:cNvPr>
          <p:cNvSpPr>
            <a:spLocks noGrp="1"/>
          </p:cNvSpPr>
          <p:nvPr>
            <p:ph type="title"/>
          </p:nvPr>
        </p:nvSpPr>
        <p:spPr/>
        <p:txBody>
          <a:bodyPr/>
          <a:lstStyle/>
          <a:p>
            <a:r>
              <a:rPr lang="en-US" dirty="0"/>
              <a:t>Tell me, I pray thee, wherein thy great strength </a:t>
            </a:r>
            <a:r>
              <a:rPr lang="en-US" i="1" dirty="0"/>
              <a:t>lieth...</a:t>
            </a:r>
            <a:endParaRPr lang="en-US" dirty="0"/>
          </a:p>
        </p:txBody>
      </p:sp>
      <p:sp>
        <p:nvSpPr>
          <p:cNvPr id="3" name="Text Placeholder 2">
            <a:extLst>
              <a:ext uri="{FF2B5EF4-FFF2-40B4-BE49-F238E27FC236}">
                <a16:creationId xmlns:a16="http://schemas.microsoft.com/office/drawing/2014/main" id="{0BB3C974-D1CD-FCAA-3288-3BAC38AA3B4B}"/>
              </a:ext>
            </a:extLst>
          </p:cNvPr>
          <p:cNvSpPr>
            <a:spLocks noGrp="1"/>
          </p:cNvSpPr>
          <p:nvPr>
            <p:ph type="body" idx="1"/>
          </p:nvPr>
        </p:nvSpPr>
        <p:spPr/>
        <p:txBody>
          <a:bodyPr/>
          <a:lstStyle/>
          <a:p>
            <a:r>
              <a:rPr lang="en-US" dirty="0"/>
              <a:t>Judges 16</a:t>
            </a:r>
            <a:r>
              <a:rPr lang="en-US" dirty="0">
                <a:latin typeface="Arial" panose="020B0604020202020204" pitchFamily="34" charset="0"/>
                <a:cs typeface="Arial" panose="020B0604020202020204" pitchFamily="34" charset="0"/>
              </a:rPr>
              <a:t>:</a:t>
            </a:r>
            <a:r>
              <a:rPr lang="en-US" dirty="0"/>
              <a:t>6</a:t>
            </a:r>
          </a:p>
        </p:txBody>
      </p:sp>
    </p:spTree>
    <p:extLst>
      <p:ext uri="{BB962C8B-B14F-4D97-AF65-F5344CB8AC3E}">
        <p14:creationId xmlns:p14="http://schemas.microsoft.com/office/powerpoint/2010/main" val="367197374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7037D-67D0-41CC-DB9C-34B41734B99C}"/>
              </a:ext>
            </a:extLst>
          </p:cNvPr>
          <p:cNvSpPr>
            <a:spLocks noGrp="1"/>
          </p:cNvSpPr>
          <p:nvPr>
            <p:ph type="title"/>
          </p:nvPr>
        </p:nvSpPr>
        <p:spPr>
          <a:xfrm>
            <a:off x="831850" y="1709738"/>
            <a:ext cx="10515599" cy="2852737"/>
          </a:xfrm>
        </p:spPr>
        <p:txBody>
          <a:bodyPr/>
          <a:lstStyle/>
          <a:p>
            <a:r>
              <a:rPr lang="en-US" dirty="0"/>
              <a:t>The MAN chooses the WOMAN over GOD</a:t>
            </a:r>
          </a:p>
        </p:txBody>
      </p:sp>
      <p:sp>
        <p:nvSpPr>
          <p:cNvPr id="3" name="Text Placeholder 2">
            <a:extLst>
              <a:ext uri="{FF2B5EF4-FFF2-40B4-BE49-F238E27FC236}">
                <a16:creationId xmlns:a16="http://schemas.microsoft.com/office/drawing/2014/main" id="{56B998CF-709F-58C3-FF2B-D551DBAF2584}"/>
              </a:ext>
            </a:extLst>
          </p:cNvPr>
          <p:cNvSpPr>
            <a:spLocks noGrp="1"/>
          </p:cNvSpPr>
          <p:nvPr>
            <p:ph type="body" idx="1"/>
          </p:nvPr>
        </p:nvSpPr>
        <p:spPr/>
        <p:txBody>
          <a:bodyPr/>
          <a:lstStyle/>
          <a:p>
            <a:r>
              <a:rPr lang="en-US" dirty="0"/>
              <a:t>Abdicates his role as spiritual leader</a:t>
            </a:r>
            <a:r>
              <a:rPr lang="en-US" dirty="0">
                <a:latin typeface="Arial" panose="020B0604020202020204" pitchFamily="34" charset="0"/>
                <a:cs typeface="Arial" panose="020B0604020202020204" pitchFamily="34" charset="0"/>
              </a:rPr>
              <a:t>;</a:t>
            </a:r>
            <a:r>
              <a:rPr lang="en-US" dirty="0"/>
              <a:t> chooses to die with the woman, rather than die </a:t>
            </a:r>
            <a:r>
              <a:rPr lang="en-US" i="1" dirty="0"/>
              <a:t>for</a:t>
            </a:r>
            <a:r>
              <a:rPr lang="en-US" dirty="0"/>
              <a:t> her</a:t>
            </a:r>
          </a:p>
        </p:txBody>
      </p:sp>
    </p:spTree>
    <p:extLst>
      <p:ext uri="{BB962C8B-B14F-4D97-AF65-F5344CB8AC3E}">
        <p14:creationId xmlns:p14="http://schemas.microsoft.com/office/powerpoint/2010/main" val="18375630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8E4BB-F5A9-65A1-A631-786845ADA00B}"/>
              </a:ext>
            </a:extLst>
          </p:cNvPr>
          <p:cNvSpPr>
            <a:spLocks noGrp="1"/>
          </p:cNvSpPr>
          <p:nvPr>
            <p:ph type="title"/>
          </p:nvPr>
        </p:nvSpPr>
        <p:spPr>
          <a:xfrm>
            <a:off x="831850" y="492981"/>
            <a:ext cx="10515600" cy="4932369"/>
          </a:xfrm>
        </p:spPr>
        <p:txBody>
          <a:bodyPr>
            <a:noAutofit/>
          </a:bodyPr>
          <a:lstStyle/>
          <a:p>
            <a:r>
              <a:rPr lang="en-US" sz="4400" dirty="0"/>
              <a:t>And </a:t>
            </a:r>
            <a:r>
              <a:rPr lang="en-US" sz="4400" dirty="0">
                <a:solidFill>
                  <a:srgbClr val="FF0000"/>
                </a:solidFill>
              </a:rPr>
              <a:t>she</a:t>
            </a:r>
            <a:r>
              <a:rPr lang="en-US" sz="4400" dirty="0"/>
              <a:t> made him sleep upon </a:t>
            </a:r>
            <a:r>
              <a:rPr lang="en-US" sz="4400" dirty="0">
                <a:solidFill>
                  <a:srgbClr val="FF0000"/>
                </a:solidFill>
              </a:rPr>
              <a:t>her</a:t>
            </a:r>
            <a:r>
              <a:rPr lang="en-US" sz="4400" dirty="0"/>
              <a:t> knees</a:t>
            </a:r>
            <a:r>
              <a:rPr lang="en-US" sz="4400" dirty="0">
                <a:latin typeface="Arial" panose="020B0604020202020204" pitchFamily="34" charset="0"/>
                <a:cs typeface="Arial" panose="020B0604020202020204" pitchFamily="34" charset="0"/>
              </a:rPr>
              <a:t>; </a:t>
            </a:r>
            <a:r>
              <a:rPr lang="en-US" sz="4400" dirty="0"/>
              <a:t>and </a:t>
            </a:r>
            <a:r>
              <a:rPr lang="en-US" sz="4400" dirty="0">
                <a:solidFill>
                  <a:srgbClr val="FF0000"/>
                </a:solidFill>
              </a:rPr>
              <a:t>she</a:t>
            </a:r>
            <a:r>
              <a:rPr lang="en-US" sz="4400" dirty="0"/>
              <a:t> called for a man, and </a:t>
            </a:r>
            <a:r>
              <a:rPr lang="en-US" sz="4400" dirty="0">
                <a:solidFill>
                  <a:srgbClr val="FF0000"/>
                </a:solidFill>
              </a:rPr>
              <a:t>she</a:t>
            </a:r>
            <a:r>
              <a:rPr lang="en-US" sz="4400" dirty="0"/>
              <a:t> caused him to shave off the seven locks of his head</a:t>
            </a:r>
            <a:r>
              <a:rPr lang="en-US" sz="4400" dirty="0">
                <a:latin typeface="Arial" panose="020B0604020202020204" pitchFamily="34" charset="0"/>
                <a:cs typeface="Arial" panose="020B0604020202020204" pitchFamily="34" charset="0"/>
              </a:rPr>
              <a:t>;</a:t>
            </a:r>
            <a:r>
              <a:rPr lang="en-US" sz="4400" dirty="0"/>
              <a:t> and </a:t>
            </a:r>
            <a:r>
              <a:rPr lang="en-US" sz="4400" dirty="0">
                <a:solidFill>
                  <a:srgbClr val="FF0000"/>
                </a:solidFill>
              </a:rPr>
              <a:t>she</a:t>
            </a:r>
            <a:r>
              <a:rPr lang="en-US" sz="4400" dirty="0"/>
              <a:t> began to afflict him, and his strength went from him.</a:t>
            </a:r>
            <a:br>
              <a:rPr lang="en-US" sz="4400" dirty="0"/>
            </a:br>
            <a:r>
              <a:rPr lang="en-US" sz="4400" dirty="0"/>
              <a:t>And </a:t>
            </a:r>
            <a:r>
              <a:rPr lang="en-US" sz="4400" dirty="0">
                <a:solidFill>
                  <a:srgbClr val="FF0000"/>
                </a:solidFill>
              </a:rPr>
              <a:t>she</a:t>
            </a:r>
            <a:r>
              <a:rPr lang="en-US" sz="4400" dirty="0"/>
              <a:t> said, The Philistines be upon thee, Samson.</a:t>
            </a:r>
          </a:p>
        </p:txBody>
      </p:sp>
      <p:sp>
        <p:nvSpPr>
          <p:cNvPr id="3" name="Text Placeholder 2">
            <a:extLst>
              <a:ext uri="{FF2B5EF4-FFF2-40B4-BE49-F238E27FC236}">
                <a16:creationId xmlns:a16="http://schemas.microsoft.com/office/drawing/2014/main" id="{A95CB230-19AC-C172-C2C9-24D5683427AE}"/>
              </a:ext>
            </a:extLst>
          </p:cNvPr>
          <p:cNvSpPr>
            <a:spLocks noGrp="1"/>
          </p:cNvSpPr>
          <p:nvPr>
            <p:ph type="body" idx="1"/>
          </p:nvPr>
        </p:nvSpPr>
        <p:spPr>
          <a:xfrm>
            <a:off x="831850" y="5526157"/>
            <a:ext cx="10515600" cy="563493"/>
          </a:xfrm>
        </p:spPr>
        <p:txBody>
          <a:bodyPr/>
          <a:lstStyle/>
          <a:p>
            <a:r>
              <a:rPr lang="en-US" dirty="0"/>
              <a:t>Judges 16</a:t>
            </a:r>
            <a:r>
              <a:rPr lang="en-US" dirty="0">
                <a:latin typeface="Arial" panose="020B0604020202020204" pitchFamily="34" charset="0"/>
                <a:cs typeface="Arial" panose="020B0604020202020204" pitchFamily="34" charset="0"/>
              </a:rPr>
              <a:t>:</a:t>
            </a:r>
            <a:r>
              <a:rPr lang="en-US" dirty="0"/>
              <a:t>19-20</a:t>
            </a:r>
          </a:p>
        </p:txBody>
      </p:sp>
    </p:spTree>
    <p:extLst>
      <p:ext uri="{BB962C8B-B14F-4D97-AF65-F5344CB8AC3E}">
        <p14:creationId xmlns:p14="http://schemas.microsoft.com/office/powerpoint/2010/main" val="250381293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26988-3EDD-218D-7D48-A5BCE80A6B47}"/>
              </a:ext>
            </a:extLst>
          </p:cNvPr>
          <p:cNvSpPr>
            <a:spLocks noGrp="1"/>
          </p:cNvSpPr>
          <p:nvPr>
            <p:ph type="title"/>
          </p:nvPr>
        </p:nvSpPr>
        <p:spPr>
          <a:xfrm>
            <a:off x="838200" y="588397"/>
            <a:ext cx="10515600" cy="5142919"/>
          </a:xfrm>
        </p:spPr>
        <p:txBody>
          <a:bodyPr>
            <a:noAutofit/>
          </a:bodyPr>
          <a:lstStyle/>
          <a:p>
            <a:r>
              <a:rPr lang="en-US" sz="4400" dirty="0"/>
              <a:t>“The whole misery of Samson arose from this, that he appropriated to himself what God had done through him. God allows his strength to be destroyed, that in bitter experience he might learn, how without God's presence he was nothing at all. </a:t>
            </a:r>
            <a:r>
              <a:rPr lang="en-US" sz="4400" dirty="0">
                <a:solidFill>
                  <a:srgbClr val="FFC000"/>
                </a:solidFill>
              </a:rPr>
              <a:t>And so our falls always teach us best.”</a:t>
            </a:r>
          </a:p>
        </p:txBody>
      </p:sp>
      <p:sp>
        <p:nvSpPr>
          <p:cNvPr id="3" name="Text Placeholder 2">
            <a:extLst>
              <a:ext uri="{FF2B5EF4-FFF2-40B4-BE49-F238E27FC236}">
                <a16:creationId xmlns:a16="http://schemas.microsoft.com/office/drawing/2014/main" id="{35476AD6-4442-27B1-E389-B5F4C855A3A6}"/>
              </a:ext>
            </a:extLst>
          </p:cNvPr>
          <p:cNvSpPr>
            <a:spLocks noGrp="1"/>
          </p:cNvSpPr>
          <p:nvPr>
            <p:ph type="body" idx="1"/>
          </p:nvPr>
        </p:nvSpPr>
        <p:spPr>
          <a:xfrm>
            <a:off x="838200" y="5809988"/>
            <a:ext cx="10515600" cy="459615"/>
          </a:xfrm>
        </p:spPr>
        <p:txBody>
          <a:bodyPr/>
          <a:lstStyle/>
          <a:p>
            <a:r>
              <a:rPr lang="en-US" dirty="0"/>
              <a:t>Alfred </a:t>
            </a:r>
            <a:r>
              <a:rPr lang="en-US" dirty="0" err="1"/>
              <a:t>Edersheim</a:t>
            </a:r>
            <a:r>
              <a:rPr lang="en-US" dirty="0"/>
              <a:t>, quoting an older unnamed German commentary</a:t>
            </a:r>
          </a:p>
        </p:txBody>
      </p:sp>
    </p:spTree>
    <p:extLst>
      <p:ext uri="{BB962C8B-B14F-4D97-AF65-F5344CB8AC3E}">
        <p14:creationId xmlns:p14="http://schemas.microsoft.com/office/powerpoint/2010/main" val="211290211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BD37A82F-A2BA-2B31-3A9B-BAFE500959DF}"/>
              </a:ext>
            </a:extLst>
          </p:cNvPr>
          <p:cNvCxnSpPr>
            <a:cxnSpLocks/>
          </p:cNvCxnSpPr>
          <p:nvPr/>
        </p:nvCxnSpPr>
        <p:spPr>
          <a:xfrm>
            <a:off x="9360716" y="3591742"/>
            <a:ext cx="122695" cy="1044470"/>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8AC11DE-FA1E-569F-1136-7F4A46175C37}"/>
              </a:ext>
            </a:extLst>
          </p:cNvPr>
          <p:cNvSpPr>
            <a:spLocks noGrp="1"/>
          </p:cNvSpPr>
          <p:nvPr>
            <p:ph type="title"/>
          </p:nvPr>
        </p:nvSpPr>
        <p:spPr/>
        <p:txBody>
          <a:bodyPr/>
          <a:lstStyle/>
          <a:p>
            <a:r>
              <a:rPr lang="en-US" dirty="0"/>
              <a:t>Samson’s Descents</a:t>
            </a:r>
          </a:p>
        </p:txBody>
      </p:sp>
      <p:cxnSp>
        <p:nvCxnSpPr>
          <p:cNvPr id="8" name="Straight Connector 7">
            <a:extLst>
              <a:ext uri="{FF2B5EF4-FFF2-40B4-BE49-F238E27FC236}">
                <a16:creationId xmlns:a16="http://schemas.microsoft.com/office/drawing/2014/main" id="{729885BE-9434-54B8-FEEC-6B112C329917}"/>
              </a:ext>
            </a:extLst>
          </p:cNvPr>
          <p:cNvCxnSpPr>
            <a:cxnSpLocks/>
          </p:cNvCxnSpPr>
          <p:nvPr/>
        </p:nvCxnSpPr>
        <p:spPr>
          <a:xfrm>
            <a:off x="2769936" y="3277892"/>
            <a:ext cx="1278839" cy="2259419"/>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C2E21A5-4B8A-B096-DDF8-C0845AA1D1E0}"/>
              </a:ext>
            </a:extLst>
          </p:cNvPr>
          <p:cNvCxnSpPr>
            <a:cxnSpLocks/>
          </p:cNvCxnSpPr>
          <p:nvPr/>
        </p:nvCxnSpPr>
        <p:spPr>
          <a:xfrm flipH="1">
            <a:off x="5326646" y="2296790"/>
            <a:ext cx="677819" cy="3240521"/>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3338B67-55BB-D24B-F5AC-C490302070C9}"/>
              </a:ext>
            </a:extLst>
          </p:cNvPr>
          <p:cNvCxnSpPr>
            <a:cxnSpLocks/>
          </p:cNvCxnSpPr>
          <p:nvPr/>
        </p:nvCxnSpPr>
        <p:spPr>
          <a:xfrm>
            <a:off x="7740737" y="2247671"/>
            <a:ext cx="1436838" cy="1149792"/>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8AEB4C8-2588-49BF-B747-42999A6F6994}"/>
              </a:ext>
            </a:extLst>
          </p:cNvPr>
          <p:cNvCxnSpPr>
            <a:cxnSpLocks/>
          </p:cNvCxnSpPr>
          <p:nvPr/>
        </p:nvCxnSpPr>
        <p:spPr>
          <a:xfrm>
            <a:off x="9446602" y="4704987"/>
            <a:ext cx="36809" cy="1073421"/>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8C4364F3-B701-A122-D542-F31C21C92B2E}"/>
              </a:ext>
            </a:extLst>
          </p:cNvPr>
          <p:cNvSpPr/>
          <p:nvPr/>
        </p:nvSpPr>
        <p:spPr>
          <a:xfrm>
            <a:off x="1390088" y="2881309"/>
            <a:ext cx="2673457" cy="619932"/>
          </a:xfrm>
          <a:prstGeom prst="roundRect">
            <a:avLst/>
          </a:prstGeom>
          <a:solidFill>
            <a:schemeClr val="bg1">
              <a:lumMod val="7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400" b="1" dirty="0"/>
              <a:t>Trip to Gaza</a:t>
            </a:r>
          </a:p>
        </p:txBody>
      </p:sp>
      <p:sp>
        <p:nvSpPr>
          <p:cNvPr id="19" name="Rectangle: Rounded Corners 18">
            <a:extLst>
              <a:ext uri="{FF2B5EF4-FFF2-40B4-BE49-F238E27FC236}">
                <a16:creationId xmlns:a16="http://schemas.microsoft.com/office/drawing/2014/main" id="{94F5D662-6BFE-361A-8C01-734E180129B6}"/>
              </a:ext>
            </a:extLst>
          </p:cNvPr>
          <p:cNvSpPr/>
          <p:nvPr/>
        </p:nvSpPr>
        <p:spPr>
          <a:xfrm>
            <a:off x="3350982" y="5468442"/>
            <a:ext cx="2673457" cy="619932"/>
          </a:xfrm>
          <a:prstGeom prst="roundRect">
            <a:avLst/>
          </a:prstGeom>
          <a:solidFill>
            <a:schemeClr val="tx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400" b="1" dirty="0"/>
              <a:t>The Harlot’s Bed</a:t>
            </a:r>
          </a:p>
        </p:txBody>
      </p:sp>
      <p:sp>
        <p:nvSpPr>
          <p:cNvPr id="20" name="Rectangle: Rounded Corners 19">
            <a:extLst>
              <a:ext uri="{FF2B5EF4-FFF2-40B4-BE49-F238E27FC236}">
                <a16:creationId xmlns:a16="http://schemas.microsoft.com/office/drawing/2014/main" id="{4E4D0492-53F4-D077-41C5-64E6EA7D1DD8}"/>
              </a:ext>
            </a:extLst>
          </p:cNvPr>
          <p:cNvSpPr/>
          <p:nvPr/>
        </p:nvSpPr>
        <p:spPr>
          <a:xfrm>
            <a:off x="5386950" y="1807364"/>
            <a:ext cx="2673457" cy="784040"/>
          </a:xfrm>
          <a:prstGeom prst="roundRect">
            <a:avLst/>
          </a:prstGeom>
          <a:solidFill>
            <a:srgbClr val="FFC000"/>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tx1">
                    <a:lumMod val="75000"/>
                    <a:lumOff val="25000"/>
                  </a:schemeClr>
                </a:solidFill>
              </a:rPr>
              <a:t>Holding the Gates towards Hebron</a:t>
            </a:r>
          </a:p>
        </p:txBody>
      </p:sp>
      <p:sp>
        <p:nvSpPr>
          <p:cNvPr id="22" name="Rectangle: Rounded Corners 21">
            <a:extLst>
              <a:ext uri="{FF2B5EF4-FFF2-40B4-BE49-F238E27FC236}">
                <a16:creationId xmlns:a16="http://schemas.microsoft.com/office/drawing/2014/main" id="{B8020245-BA4D-01DB-5496-0E879AB49C35}"/>
              </a:ext>
            </a:extLst>
          </p:cNvPr>
          <p:cNvSpPr/>
          <p:nvPr/>
        </p:nvSpPr>
        <p:spPr>
          <a:xfrm>
            <a:off x="8060406" y="3084309"/>
            <a:ext cx="2673457" cy="784040"/>
          </a:xfrm>
          <a:prstGeom prst="round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400" b="1" dirty="0"/>
              <a:t>Love of Delilah</a:t>
            </a:r>
          </a:p>
        </p:txBody>
      </p:sp>
      <p:sp>
        <p:nvSpPr>
          <p:cNvPr id="23" name="Rectangle: Rounded Corners 22">
            <a:extLst>
              <a:ext uri="{FF2B5EF4-FFF2-40B4-BE49-F238E27FC236}">
                <a16:creationId xmlns:a16="http://schemas.microsoft.com/office/drawing/2014/main" id="{A472C45D-87B8-B4BD-CCA4-07E8CA128097}"/>
              </a:ext>
            </a:extLst>
          </p:cNvPr>
          <p:cNvSpPr/>
          <p:nvPr/>
        </p:nvSpPr>
        <p:spPr>
          <a:xfrm>
            <a:off x="8243804" y="4280865"/>
            <a:ext cx="2673457" cy="784040"/>
          </a:xfrm>
          <a:prstGeom prst="roundRect">
            <a:avLst/>
          </a:prstGeom>
          <a:solidFill>
            <a:schemeClr val="tx1">
              <a:lumMod val="65000"/>
              <a:lumOff val="3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400" b="1" dirty="0"/>
              <a:t>Betrayal</a:t>
            </a:r>
          </a:p>
        </p:txBody>
      </p:sp>
      <p:sp>
        <p:nvSpPr>
          <p:cNvPr id="25" name="Rectangle: Rounded Corners 24">
            <a:extLst>
              <a:ext uri="{FF2B5EF4-FFF2-40B4-BE49-F238E27FC236}">
                <a16:creationId xmlns:a16="http://schemas.microsoft.com/office/drawing/2014/main" id="{459AF325-ED94-7BB4-3983-CBCD7CBF5019}"/>
              </a:ext>
            </a:extLst>
          </p:cNvPr>
          <p:cNvSpPr/>
          <p:nvPr/>
        </p:nvSpPr>
        <p:spPr>
          <a:xfrm>
            <a:off x="8243804" y="5386388"/>
            <a:ext cx="2673457" cy="784040"/>
          </a:xfrm>
          <a:prstGeom prst="roundRect">
            <a:avLst/>
          </a:prstGeom>
          <a:solidFill>
            <a:schemeClr val="tx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400" b="1" dirty="0"/>
              <a:t>The Gaza Prison</a:t>
            </a:r>
          </a:p>
        </p:txBody>
      </p:sp>
    </p:spTree>
    <p:extLst>
      <p:ext uri="{BB962C8B-B14F-4D97-AF65-F5344CB8AC3E}">
        <p14:creationId xmlns:p14="http://schemas.microsoft.com/office/powerpoint/2010/main" val="89284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2" grpId="0" animBg="1"/>
      <p:bldP spid="23" grpId="0" animBg="1"/>
      <p:bldP spid="25"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CBE00-6CEB-7C93-BE1A-57D3224D0366}"/>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2118B625-9AFF-3AFC-F4C6-7D532E912CE7}"/>
              </a:ext>
            </a:extLst>
          </p:cNvPr>
          <p:cNvSpPr>
            <a:spLocks noGrp="1"/>
          </p:cNvSpPr>
          <p:nvPr>
            <p:ph idx="1"/>
          </p:nvPr>
        </p:nvSpPr>
        <p:spPr/>
        <p:txBody>
          <a:bodyPr>
            <a:normAutofit/>
          </a:bodyPr>
          <a:lstStyle/>
          <a:p>
            <a:r>
              <a:rPr lang="en-US" sz="4000" dirty="0">
                <a:solidFill>
                  <a:schemeClr val="bg1">
                    <a:lumMod val="50000"/>
                  </a:schemeClr>
                </a:solidFill>
                <a:latin typeface="Graphik Semibold Trial" panose="020B0703030202060203" pitchFamily="34" charset="0"/>
              </a:rPr>
              <a:t>The heart is deceitful</a:t>
            </a:r>
            <a:r>
              <a:rPr lang="en-US" sz="4000" dirty="0"/>
              <a:t>– choose your friends carefully and beware your heart</a:t>
            </a:r>
            <a:endParaRPr lang="en-US" sz="4000" b="1" dirty="0"/>
          </a:p>
          <a:p>
            <a:r>
              <a:rPr lang="en-US" sz="4000" dirty="0">
                <a:solidFill>
                  <a:schemeClr val="bg1">
                    <a:lumMod val="50000"/>
                  </a:schemeClr>
                </a:solidFill>
                <a:latin typeface="Graphik Semibold Trial" panose="020B0703030202060203" pitchFamily="34" charset="0"/>
              </a:rPr>
              <a:t>Highs and lows are human</a:t>
            </a:r>
            <a:r>
              <a:rPr lang="en-US" sz="4000" dirty="0"/>
              <a:t>– Don’t throw away your relationship with God</a:t>
            </a:r>
          </a:p>
          <a:p>
            <a:r>
              <a:rPr lang="en-US" sz="4000" dirty="0">
                <a:solidFill>
                  <a:schemeClr val="bg1">
                    <a:lumMod val="50000"/>
                  </a:schemeClr>
                </a:solidFill>
                <a:latin typeface="Graphik Semibold Trial" panose="020B0703030202060203" pitchFamily="34" charset="0"/>
              </a:rPr>
              <a:t>The consequences are ours to face </a:t>
            </a:r>
            <a:r>
              <a:rPr lang="en-US" sz="4000" dirty="0"/>
              <a:t>– Learn lessons while they are easy to learn, the pain only increases</a:t>
            </a:r>
          </a:p>
        </p:txBody>
      </p:sp>
    </p:spTree>
    <p:extLst>
      <p:ext uri="{BB962C8B-B14F-4D97-AF65-F5344CB8AC3E}">
        <p14:creationId xmlns:p14="http://schemas.microsoft.com/office/powerpoint/2010/main" val="210228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067281-D686-2B52-309C-AB6E8511387F}"/>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18119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03727-3DBD-2EF6-0BE5-93B2D7325CAC}"/>
              </a:ext>
            </a:extLst>
          </p:cNvPr>
          <p:cNvSpPr>
            <a:spLocks noGrp="1"/>
          </p:cNvSpPr>
          <p:nvPr>
            <p:ph type="title"/>
          </p:nvPr>
        </p:nvSpPr>
        <p:spPr/>
        <p:txBody>
          <a:bodyPr/>
          <a:lstStyle/>
          <a:p>
            <a:r>
              <a:rPr lang="en-US" dirty="0"/>
              <a:t>IT IS FINISHED!</a:t>
            </a:r>
          </a:p>
        </p:txBody>
      </p:sp>
    </p:spTree>
    <p:extLst>
      <p:ext uri="{BB962C8B-B14F-4D97-AF65-F5344CB8AC3E}">
        <p14:creationId xmlns:p14="http://schemas.microsoft.com/office/powerpoint/2010/main" val="8610595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C90A2-3090-2F55-FE4E-49EE4616F991}"/>
              </a:ext>
            </a:extLst>
          </p:cNvPr>
          <p:cNvSpPr>
            <a:spLocks noGrp="1"/>
          </p:cNvSpPr>
          <p:nvPr>
            <p:ph type="title"/>
          </p:nvPr>
        </p:nvSpPr>
        <p:spPr>
          <a:xfrm>
            <a:off x="9013742" y="5526156"/>
            <a:ext cx="2873458" cy="1032096"/>
          </a:xfrm>
          <a:effectLst>
            <a:outerShdw blurRad="76200" dist="88900" dir="8100000" sy="-23000" kx="800400" algn="br" rotWithShape="0">
              <a:prstClr val="black">
                <a:alpha val="20000"/>
              </a:prstClr>
            </a:outerShdw>
          </a:effectLst>
        </p:spPr>
        <p:txBody>
          <a:bodyPr>
            <a:normAutofit/>
          </a:bodyPr>
          <a:lstStyle/>
          <a:p>
            <a:r>
              <a:rPr lang="en-US" dirty="0">
                <a:solidFill>
                  <a:schemeClr val="tx1"/>
                </a:solidFill>
                <a:effectLst>
                  <a:outerShdw blurRad="50800" dist="50800" dir="5400000" sx="106000" sy="106000" algn="ctr" rotWithShape="0">
                    <a:srgbClr val="000000">
                      <a:alpha val="78000"/>
                    </a:srgbClr>
                  </a:outerShdw>
                </a:effectLst>
              </a:rPr>
              <a:t>shame</a:t>
            </a:r>
          </a:p>
        </p:txBody>
      </p:sp>
    </p:spTree>
    <p:extLst>
      <p:ext uri="{BB962C8B-B14F-4D97-AF65-F5344CB8AC3E}">
        <p14:creationId xmlns:p14="http://schemas.microsoft.com/office/powerpoint/2010/main" val="170715322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810B4-3B7F-A014-2D26-6ACBD0650EEC}"/>
              </a:ext>
            </a:extLst>
          </p:cNvPr>
          <p:cNvSpPr>
            <a:spLocks noGrp="1"/>
          </p:cNvSpPr>
          <p:nvPr>
            <p:ph type="title"/>
          </p:nvPr>
        </p:nvSpPr>
        <p:spPr/>
        <p:txBody>
          <a:bodyPr/>
          <a:lstStyle/>
          <a:p>
            <a:r>
              <a:rPr lang="en-US" dirty="0"/>
              <a:t>Howbeit the </a:t>
            </a:r>
            <a:r>
              <a:rPr lang="en-US" dirty="0">
                <a:solidFill>
                  <a:schemeClr val="accent6"/>
                </a:solidFill>
              </a:rPr>
              <a:t>hair of his head began to grow again </a:t>
            </a:r>
            <a:r>
              <a:rPr lang="en-US" dirty="0"/>
              <a:t>after he was shaven.</a:t>
            </a:r>
          </a:p>
        </p:txBody>
      </p:sp>
      <p:sp>
        <p:nvSpPr>
          <p:cNvPr id="3" name="Text Placeholder 2">
            <a:extLst>
              <a:ext uri="{FF2B5EF4-FFF2-40B4-BE49-F238E27FC236}">
                <a16:creationId xmlns:a16="http://schemas.microsoft.com/office/drawing/2014/main" id="{5512BF03-DA58-00DD-36DB-0E21E437ED99}"/>
              </a:ext>
            </a:extLst>
          </p:cNvPr>
          <p:cNvSpPr>
            <a:spLocks noGrp="1"/>
          </p:cNvSpPr>
          <p:nvPr>
            <p:ph type="body" idx="1"/>
          </p:nvPr>
        </p:nvSpPr>
        <p:spPr/>
        <p:txBody>
          <a:bodyPr/>
          <a:lstStyle/>
          <a:p>
            <a:r>
              <a:rPr lang="en-US" dirty="0"/>
              <a:t>Judges 16</a:t>
            </a:r>
            <a:r>
              <a:rPr lang="en-US" dirty="0">
                <a:latin typeface="Arial" panose="020B0604020202020204" pitchFamily="34" charset="0"/>
                <a:cs typeface="Arial" panose="020B0604020202020204" pitchFamily="34" charset="0"/>
              </a:rPr>
              <a:t>:</a:t>
            </a:r>
            <a:r>
              <a:rPr lang="en-US" dirty="0"/>
              <a:t>22</a:t>
            </a:r>
          </a:p>
        </p:txBody>
      </p:sp>
    </p:spTree>
    <p:extLst>
      <p:ext uri="{BB962C8B-B14F-4D97-AF65-F5344CB8AC3E}">
        <p14:creationId xmlns:p14="http://schemas.microsoft.com/office/powerpoint/2010/main" val="52852261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067281-D686-2B52-309C-AB6E8511387F}"/>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71554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A3063-5ABA-93C9-F636-A67FA1744159}"/>
              </a:ext>
            </a:extLst>
          </p:cNvPr>
          <p:cNvSpPr>
            <a:spLocks noGrp="1"/>
          </p:cNvSpPr>
          <p:nvPr>
            <p:ph type="title"/>
          </p:nvPr>
        </p:nvSpPr>
        <p:spPr>
          <a:xfrm>
            <a:off x="838200" y="2722689"/>
            <a:ext cx="10515600" cy="2628540"/>
          </a:xfrm>
        </p:spPr>
        <p:txBody>
          <a:bodyPr>
            <a:normAutofit fontScale="90000"/>
          </a:bodyPr>
          <a:lstStyle/>
          <a:p>
            <a:r>
              <a:rPr lang="en-US" dirty="0"/>
              <a:t>O Lord </a:t>
            </a:r>
            <a:r>
              <a:rPr lang="en-US" cap="small" dirty="0">
                <a:effectLst/>
              </a:rPr>
              <a:t>God</a:t>
            </a:r>
            <a:r>
              <a:rPr lang="en-US" dirty="0"/>
              <a:t>, remember me, I pray thee, and strengthen me, I pray thee, only this once, O God, that I may be avenged upon the Philistines </a:t>
            </a:r>
            <a:r>
              <a:rPr lang="en-US" dirty="0">
                <a:solidFill>
                  <a:srgbClr val="FFC000"/>
                </a:solidFill>
              </a:rPr>
              <a:t>for one of my two eyes.</a:t>
            </a:r>
          </a:p>
        </p:txBody>
      </p:sp>
      <p:sp>
        <p:nvSpPr>
          <p:cNvPr id="3" name="Text Placeholder 2">
            <a:extLst>
              <a:ext uri="{FF2B5EF4-FFF2-40B4-BE49-F238E27FC236}">
                <a16:creationId xmlns:a16="http://schemas.microsoft.com/office/drawing/2014/main" id="{5276BA80-B6AD-2FAE-6620-BDE1CADC7AAE}"/>
              </a:ext>
            </a:extLst>
          </p:cNvPr>
          <p:cNvSpPr>
            <a:spLocks noGrp="1"/>
          </p:cNvSpPr>
          <p:nvPr>
            <p:ph type="body" idx="1"/>
          </p:nvPr>
        </p:nvSpPr>
        <p:spPr>
          <a:xfrm>
            <a:off x="831850" y="5526157"/>
            <a:ext cx="10515600" cy="563493"/>
          </a:xfrm>
        </p:spPr>
        <p:txBody>
          <a:bodyPr/>
          <a:lstStyle/>
          <a:p>
            <a:r>
              <a:rPr lang="en-US" dirty="0"/>
              <a:t>Judges 16</a:t>
            </a:r>
            <a:r>
              <a:rPr lang="en-US" dirty="0">
                <a:latin typeface="Arial" panose="020B0604020202020204" pitchFamily="34" charset="0"/>
                <a:cs typeface="Arial" panose="020B0604020202020204" pitchFamily="34" charset="0"/>
              </a:rPr>
              <a:t>:</a:t>
            </a:r>
            <a:r>
              <a:rPr lang="en-US" dirty="0"/>
              <a:t>28 RSV</a:t>
            </a:r>
          </a:p>
        </p:txBody>
      </p:sp>
    </p:spTree>
    <p:extLst>
      <p:ext uri="{BB962C8B-B14F-4D97-AF65-F5344CB8AC3E}">
        <p14:creationId xmlns:p14="http://schemas.microsoft.com/office/powerpoint/2010/main" val="27742386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stone pillar&#10;&#10;Description automatically generated">
            <a:extLst>
              <a:ext uri="{FF2B5EF4-FFF2-40B4-BE49-F238E27FC236}">
                <a16:creationId xmlns:a16="http://schemas.microsoft.com/office/drawing/2014/main" id="{A19800E1-0AF0-8714-08A9-A2A4C0BC0D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4919" y="0"/>
            <a:ext cx="13716000" cy="6858000"/>
          </a:xfrm>
          <a:prstGeom prst="rect">
            <a:avLst/>
          </a:prstGeom>
        </p:spPr>
      </p:pic>
    </p:spTree>
    <p:extLst>
      <p:ext uri="{BB962C8B-B14F-4D97-AF65-F5344CB8AC3E}">
        <p14:creationId xmlns:p14="http://schemas.microsoft.com/office/powerpoint/2010/main" val="1246348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B5B2B-730A-8434-125D-867BA5DD2719}"/>
              </a:ext>
            </a:extLst>
          </p:cNvPr>
          <p:cNvSpPr>
            <a:spLocks noGrp="1"/>
          </p:cNvSpPr>
          <p:nvPr>
            <p:ph type="title"/>
          </p:nvPr>
        </p:nvSpPr>
        <p:spPr>
          <a:xfrm>
            <a:off x="1758728" y="1963972"/>
            <a:ext cx="8674543" cy="4285960"/>
          </a:xfrm>
        </p:spPr>
        <p:txBody>
          <a:bodyPr>
            <a:normAutofit fontScale="90000"/>
          </a:bodyPr>
          <a:lstStyle/>
          <a:p>
            <a:r>
              <a:rPr lang="en-US" sz="11500" dirty="0">
                <a:solidFill>
                  <a:srgbClr val="FFC000"/>
                </a:solidFill>
              </a:rPr>
              <a:t>My grace is sufficient for </a:t>
            </a:r>
            <a:br>
              <a:rPr lang="en-US" sz="11500" dirty="0">
                <a:solidFill>
                  <a:srgbClr val="FFC000"/>
                </a:solidFill>
              </a:rPr>
            </a:br>
            <a:r>
              <a:rPr lang="en-US" sz="11500" dirty="0">
                <a:solidFill>
                  <a:srgbClr val="FFC000"/>
                </a:solidFill>
              </a:rPr>
              <a:t>you </a:t>
            </a:r>
            <a:r>
              <a:rPr lang="en-US" sz="8000" dirty="0">
                <a:solidFill>
                  <a:srgbClr val="FFC000"/>
                </a:solidFill>
                <a:latin typeface="Ink Free" panose="03080402000500000000" pitchFamily="66" charset="0"/>
              </a:rPr>
              <a:t>(too)</a:t>
            </a:r>
            <a:endParaRPr lang="en-US" sz="11500" dirty="0">
              <a:solidFill>
                <a:srgbClr val="FFC000"/>
              </a:solidFill>
              <a:latin typeface="Ink Free" panose="03080402000500000000" pitchFamily="66" charset="0"/>
            </a:endParaRPr>
          </a:p>
        </p:txBody>
      </p:sp>
      <p:sp>
        <p:nvSpPr>
          <p:cNvPr id="4" name="Title 1">
            <a:extLst>
              <a:ext uri="{FF2B5EF4-FFF2-40B4-BE49-F238E27FC236}">
                <a16:creationId xmlns:a16="http://schemas.microsoft.com/office/drawing/2014/main" id="{A1124375-F99E-4226-3BE7-FF0BF4E68C0C}"/>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b="0" kern="1200">
                <a:solidFill>
                  <a:schemeClr val="bg1">
                    <a:lumMod val="50000"/>
                  </a:schemeClr>
                </a:solidFill>
                <a:latin typeface="Graphik Bold Trial" panose="020B0803030202060203" pitchFamily="34" charset="0"/>
                <a:ea typeface="+mj-ea"/>
                <a:cs typeface="+mj-cs"/>
              </a:defRPr>
            </a:lvl1pPr>
          </a:lstStyle>
          <a:p>
            <a:r>
              <a:rPr lang="en-US" dirty="0"/>
              <a:t>Key Takeaway</a:t>
            </a:r>
          </a:p>
        </p:txBody>
      </p:sp>
    </p:spTree>
    <p:extLst>
      <p:ext uri="{BB962C8B-B14F-4D97-AF65-F5344CB8AC3E}">
        <p14:creationId xmlns:p14="http://schemas.microsoft.com/office/powerpoint/2010/main" val="8207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067281-D686-2B52-309C-AB6E8511387F}"/>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8771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17452</TotalTime>
  <Words>5691</Words>
  <Application>Microsoft Office PowerPoint</Application>
  <PresentationFormat>Widescreen</PresentationFormat>
  <Paragraphs>645</Paragraphs>
  <Slides>123</Slides>
  <Notes>80</Notes>
  <HiddenSlides>2</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123</vt:i4>
      </vt:variant>
    </vt:vector>
  </HeadingPairs>
  <TitlesOfParts>
    <vt:vector size="137" baseType="lpstr">
      <vt:lpstr>Abadi Extra Light</vt:lpstr>
      <vt:lpstr>Arial</vt:lpstr>
      <vt:lpstr>Arial Narrow</vt:lpstr>
      <vt:lpstr>Calibri</vt:lpstr>
      <vt:lpstr>Graphik Black Trial</vt:lpstr>
      <vt:lpstr>Graphik Bold Trial</vt:lpstr>
      <vt:lpstr>Graphik Comp Light Trial</vt:lpstr>
      <vt:lpstr>Graphik Comp Regular Trial</vt:lpstr>
      <vt:lpstr>Graphik Comp Semibold Trial</vt:lpstr>
      <vt:lpstr>Graphik Light Trial</vt:lpstr>
      <vt:lpstr>Graphik Regular Trial</vt:lpstr>
      <vt:lpstr>Graphik Semibold Trial</vt:lpstr>
      <vt:lpstr>Ink Free</vt:lpstr>
      <vt:lpstr>Office Theme</vt:lpstr>
      <vt:lpstr>The Tragedy of Man and the Triumph of GOD</vt:lpstr>
      <vt:lpstr>Separated unto YAHWEH</vt:lpstr>
      <vt:lpstr>Separated unto Yahweh - Overview</vt:lpstr>
      <vt:lpstr>Why is Samson’s Story Recorded?</vt:lpstr>
      <vt:lpstr>HISTORY</vt:lpstr>
      <vt:lpstr>The Philistines</vt:lpstr>
      <vt:lpstr>The Philistines</vt:lpstr>
      <vt:lpstr>The Philistines</vt:lpstr>
      <vt:lpstr>SIN in the FLESH</vt:lpstr>
      <vt:lpstr>The Woman</vt:lpstr>
      <vt:lpstr>THE Woman</vt:lpstr>
      <vt:lpstr>And I will put enmity between thee and the woman, and between thy seed and her seed; He shall bruise thy head, and thou shalt bruise His heel.</vt:lpstr>
      <vt:lpstr>For, lo, thou shalt conceive, and bear a son; and no razor shall come on his head: for the child shall be a Nazarite unto God from the womb: and he shall begin to deliver Israel out of the hand of the Philistines</vt:lpstr>
      <vt:lpstr>For, lo, thou shalt conceive, and bear a son; and no razor shall come on his head: for the child shall be a Nazarite unto God from the womb: and he shall begin to deliver Israel out of the hand of the Philistines</vt:lpstr>
      <vt:lpstr>For, lo, thou shalt conceive, and bear a son; and no razor shall come on his head: for the child shall be a Nazarite unto God from the womb: and he shall begin to deliver Israel out of the hand of the Philistines</vt:lpstr>
      <vt:lpstr>For, lo, thou shalt conceive, and bear a son; and no razor shall come on his head: for the child shall be a Nazarite unto God from the womb: and he shall begin to deliver Israel out of the hand of the Philistines</vt:lpstr>
      <vt:lpstr>The SON of GOD</vt:lpstr>
      <vt:lpstr>NAZARITE</vt:lpstr>
      <vt:lpstr>NAZARITE</vt:lpstr>
      <vt:lpstr>PowerPoint Presentation</vt:lpstr>
      <vt:lpstr>PowerPoint Presentation</vt:lpstr>
      <vt:lpstr>PowerPoint Presentation</vt:lpstr>
      <vt:lpstr>PowerPoint Presentation</vt:lpstr>
      <vt:lpstr>…began to move him at times…</vt:lpstr>
      <vt:lpstr>Key Takeaways</vt:lpstr>
      <vt:lpstr>PowerPoint Presentation</vt:lpstr>
      <vt:lpstr>The Battle for the Vineyard</vt:lpstr>
      <vt:lpstr>The Battle for the Vineyard - Overview</vt:lpstr>
      <vt:lpstr>..and saw a woman</vt:lpstr>
      <vt:lpstr>..and saw a woman</vt:lpstr>
      <vt:lpstr>my people</vt:lpstr>
      <vt:lpstr>PowerPoint Presentation</vt:lpstr>
      <vt:lpstr>PowerPoint Presentation</vt:lpstr>
      <vt:lpstr>PowerPoint Presentation</vt:lpstr>
      <vt:lpstr>The Promised Land</vt:lpstr>
      <vt:lpstr>The Wild Vine</vt:lpstr>
      <vt:lpstr>The Wild Vine</vt:lpstr>
      <vt:lpstr>The Wild Hair</vt:lpstr>
      <vt:lpstr>The Wild Hair</vt:lpstr>
      <vt:lpstr>The Wild Hair</vt:lpstr>
      <vt:lpstr>PowerPoint Presentation</vt:lpstr>
      <vt:lpstr>PowerPoint Presentation</vt:lpstr>
      <vt:lpstr>PowerPoint Presentation</vt:lpstr>
      <vt:lpstr>PowerPoint Presentation</vt:lpstr>
      <vt:lpstr>PowerPoint Presentation</vt:lpstr>
      <vt:lpstr>The Young Lion</vt:lpstr>
      <vt:lpstr>PowerPoint Presentation</vt:lpstr>
      <vt:lpstr>PowerPoint Presentation</vt:lpstr>
      <vt:lpstr>PowerPoint Presentation</vt:lpstr>
      <vt:lpstr>PowerPoint Presentation</vt:lpstr>
      <vt:lpstr>That through them I may prove Israel, whether they will keep the way of the Lord to walk therein, as their fathers did keep it, or not</vt:lpstr>
      <vt:lpstr>Battle  for the Vineyard</vt:lpstr>
      <vt:lpstr>…and he rent him as he would have rent a kid…</vt:lpstr>
      <vt:lpstr>The Kid</vt:lpstr>
      <vt:lpstr>The Swarm of Bees</vt:lpstr>
      <vt:lpstr>Honey in a lion carcass?!</vt:lpstr>
      <vt:lpstr>PowerPoint Presentation</vt:lpstr>
      <vt:lpstr>PowerPoint Presentation</vt:lpstr>
      <vt:lpstr>PowerPoint Presentation</vt:lpstr>
      <vt:lpstr>A Puzzling Riddle</vt:lpstr>
      <vt:lpstr>…the seventh day before the sun went down…</vt:lpstr>
      <vt:lpstr>Key Takeaways</vt:lpstr>
      <vt:lpstr>PowerPoint Presentation</vt:lpstr>
      <vt:lpstr>The Ecclesia(s) that Gave Up</vt:lpstr>
      <vt:lpstr>The Ecclesia(s) that gave up- Overview</vt:lpstr>
      <vt:lpstr>Wherefore say unto the children of Israel, I am the Lord, and I will bring you out from under the burdens of the Egyptians, and I will rid you out of their bondage, and I will redeem you with a stretched out arm, and with great judgments:  And I will take you to me for a people, and I will be to you a God: and ye shall know that I am the Lord your God, which bringeth you out from under the burdens of the Egyptians.  And I will bring you in unto the land, concerning the which I did swear to give it to Abraham, to Isaac, and to Jacob; and I will give it you for an heritage: I am the Lord.  And Moses spake so unto the children of Israel: but they hearkened not unto Moses for anguish of spirit, and for cruel bondage.</vt:lpstr>
      <vt:lpstr>From Dan to Beersheba</vt:lpstr>
      <vt:lpstr>PowerPoint Presentation</vt:lpstr>
      <vt:lpstr>PowerPoint Presentation</vt:lpstr>
      <vt:lpstr>Now shall I be more blameless than the Philistines…</vt:lpstr>
      <vt:lpstr>It’s Personal</vt:lpstr>
      <vt:lpstr>Knowest thou not that the Philistines are rulers over us?!</vt:lpstr>
      <vt:lpstr>PowerPoint Presentation</vt:lpstr>
      <vt:lpstr>Why a Donkey’s Jawbone?</vt:lpstr>
      <vt:lpstr>The Donkey</vt:lpstr>
      <vt:lpstr>PowerPoint Presentation</vt:lpstr>
      <vt:lpstr>The Jawbone</vt:lpstr>
      <vt:lpstr>The Donkey’s corpse</vt:lpstr>
      <vt:lpstr>Putting it all together</vt:lpstr>
      <vt:lpstr>but yield yourselves unto God, as those that are alive from the dead, and your members as instruments of righteousness unto God.</vt:lpstr>
      <vt:lpstr>Putting it all together</vt:lpstr>
      <vt:lpstr>And deliver them who through fear of death were all their lifetime subject to bondage.</vt:lpstr>
      <vt:lpstr>I have slain 1000 men</vt:lpstr>
      <vt:lpstr>But God clave an hollow place that was in the jaw, and there came water thereout; and when he had drunk, his spirit came again, and he revived</vt:lpstr>
      <vt:lpstr>And he judged Israel in the days of the Philistines twenty years</vt:lpstr>
      <vt:lpstr>Key Takeaways</vt:lpstr>
      <vt:lpstr>PowerPoint Presentation</vt:lpstr>
      <vt:lpstr>The Strength of GOD and the Weakness of Man</vt:lpstr>
      <vt:lpstr>HISTORY</vt:lpstr>
      <vt:lpstr>The strength of God and the weakness of men - Overview</vt:lpstr>
      <vt:lpstr>One man of you shall chase a thousand: for the Lord your God, he it is that fighteth for you, as he hath promised you. Take good heed therefore unto yourselves, that ye love the Lord your God.</vt:lpstr>
      <vt:lpstr>Samson’s Descents</vt:lpstr>
      <vt:lpstr>SEVEN Locks</vt:lpstr>
      <vt:lpstr>The OATH which he sware to our father Abraham,</vt:lpstr>
      <vt:lpstr>…and thy seed shall possess the gate of his enemies</vt:lpstr>
      <vt:lpstr>The last enemy that shall be destroyed is death.</vt:lpstr>
      <vt:lpstr>and upon this rock I will build my ecclesia; and the gates of hell shall not prevail against it.</vt:lpstr>
      <vt:lpstr>GAZA</vt:lpstr>
      <vt:lpstr>The Harlot</vt:lpstr>
      <vt:lpstr>And they compassed him in, and laid wait for him all night in the gate of the city, and were quiet all the night, saying, In the morning, when it is day, we shall kill him.</vt:lpstr>
      <vt:lpstr>And Samson lay till midnight, and arose at midnight…</vt:lpstr>
      <vt:lpstr>PowerPoint Presentation</vt:lpstr>
      <vt:lpstr>…and thy seed shall possess the gate of his enemies</vt:lpstr>
      <vt:lpstr>Whereby are given unto us exceeding great and precious promises: that by these ye might be partakers of the divine nature, </vt:lpstr>
      <vt:lpstr>Whereby are given unto us exceeding great and precious promises: that by these ye might be partakers of the divine nature, having escaped the corruption that is in the world through lust.</vt:lpstr>
      <vt:lpstr>The Story Repeats</vt:lpstr>
      <vt:lpstr>“For he fell in love with a woman that was a harlot among the Philistines”</vt:lpstr>
      <vt:lpstr>PowerPoint Presentation</vt:lpstr>
      <vt:lpstr>Tell me, I pray thee, wherein thy great strength lieth...</vt:lpstr>
      <vt:lpstr>The MAN chooses the WOMAN over GOD</vt:lpstr>
      <vt:lpstr>And she made him sleep upon her knees; and she called for a man, and she caused him to shave off the seven locks of his head; and she began to afflict him, and his strength went from him. And she said, The Philistines be upon thee, Samson.</vt:lpstr>
      <vt:lpstr>“The whole misery of Samson arose from this, that he appropriated to himself what God had done through him. God allows his strength to be destroyed, that in bitter experience he might learn, how without God's presence he was nothing at all. And so our falls always teach us best.”</vt:lpstr>
      <vt:lpstr>Samson’s Descents</vt:lpstr>
      <vt:lpstr>Key Takeaways</vt:lpstr>
      <vt:lpstr>PowerPoint Presentation</vt:lpstr>
      <vt:lpstr>IT IS FINISHED!</vt:lpstr>
      <vt:lpstr>shame</vt:lpstr>
      <vt:lpstr>Howbeit the hair of his head began to grow again after he was shaven.</vt:lpstr>
      <vt:lpstr>PowerPoint Presentation</vt:lpstr>
      <vt:lpstr>O Lord God, remember me, I pray thee, and strengthen me, I pray thee, only this once, O God, that I may be avenged upon the Philistines for one of my two eyes.</vt:lpstr>
      <vt:lpstr>PowerPoint Presentation</vt:lpstr>
      <vt:lpstr>My grace is sufficient for  you (too)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Hynes</dc:creator>
  <cp:lastModifiedBy>Andrew Hynes</cp:lastModifiedBy>
  <cp:revision>21</cp:revision>
  <dcterms:created xsi:type="dcterms:W3CDTF">2023-10-01T12:18:56Z</dcterms:created>
  <dcterms:modified xsi:type="dcterms:W3CDTF">2026-09-20T00:56:31Z</dcterms:modified>
</cp:coreProperties>
</file>