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69" r:id="rId4"/>
    <p:sldId id="266" r:id="rId5"/>
    <p:sldId id="267" r:id="rId6"/>
    <p:sldId id="270" r:id="rId7"/>
    <p:sldId id="263" r:id="rId8"/>
    <p:sldId id="268" r:id="rId9"/>
    <p:sldId id="271" r:id="rId10"/>
    <p:sldId id="272" r:id="rId11"/>
    <p:sldId id="265" r:id="rId12"/>
  </p:sldIdLst>
  <p:sldSz cx="9144000" cy="6858000" type="screen4x3"/>
  <p:notesSz cx="6858000" cy="9144000"/>
  <p:defaultTextStyle>
    <a:defPPr>
      <a:defRPr lang="en-CA"/>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DDDD"/>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91" autoAdjust="0"/>
    <p:restoredTop sz="94667" autoAdjust="0"/>
  </p:normalViewPr>
  <p:slideViewPr>
    <p:cSldViewPr>
      <p:cViewPr varScale="1">
        <p:scale>
          <a:sx n="62" d="100"/>
          <a:sy n="62" d="100"/>
        </p:scale>
        <p:origin x="-90" y="-1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CA" dirty="0"/>
          </a:p>
        </p:txBody>
      </p:sp>
      <p:sp>
        <p:nvSpPr>
          <p:cNvPr id="5" name="Footer Placeholder 4"/>
          <p:cNvSpPr>
            <a:spLocks noGrp="1"/>
          </p:cNvSpPr>
          <p:nvPr>
            <p:ph type="ftr" sz="quarter" idx="11"/>
          </p:nvPr>
        </p:nvSpPr>
        <p:spPr/>
        <p:txBody>
          <a:bodyPr/>
          <a:lstStyle>
            <a:lvl1pPr>
              <a:defRPr/>
            </a:lvl1pPr>
          </a:lstStyle>
          <a:p>
            <a:endParaRPr lang="en-CA" dirty="0"/>
          </a:p>
        </p:txBody>
      </p:sp>
      <p:sp>
        <p:nvSpPr>
          <p:cNvPr id="6" name="Slide Number Placeholder 5"/>
          <p:cNvSpPr>
            <a:spLocks noGrp="1"/>
          </p:cNvSpPr>
          <p:nvPr>
            <p:ph type="sldNum" sz="quarter" idx="12"/>
          </p:nvPr>
        </p:nvSpPr>
        <p:spPr/>
        <p:txBody>
          <a:bodyPr/>
          <a:lstStyle>
            <a:lvl1pPr>
              <a:defRPr/>
            </a:lvl1pPr>
          </a:lstStyle>
          <a:p>
            <a:fld id="{E2F8E589-BA06-41C4-8DED-AA3B7B52B4EC}" type="slidenum">
              <a:rPr lang="en-CA"/>
              <a:pPr/>
              <a:t>‹#›</a:t>
            </a:fld>
            <a:endParaRPr lang="en-CA" dirty="0"/>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CA" dirty="0"/>
          </a:p>
        </p:txBody>
      </p:sp>
      <p:sp>
        <p:nvSpPr>
          <p:cNvPr id="5" name="Footer Placeholder 4"/>
          <p:cNvSpPr>
            <a:spLocks noGrp="1"/>
          </p:cNvSpPr>
          <p:nvPr>
            <p:ph type="ftr" sz="quarter" idx="11"/>
          </p:nvPr>
        </p:nvSpPr>
        <p:spPr/>
        <p:txBody>
          <a:bodyPr/>
          <a:lstStyle>
            <a:lvl1pPr>
              <a:defRPr/>
            </a:lvl1pPr>
          </a:lstStyle>
          <a:p>
            <a:endParaRPr lang="en-CA" dirty="0"/>
          </a:p>
        </p:txBody>
      </p:sp>
      <p:sp>
        <p:nvSpPr>
          <p:cNvPr id="6" name="Slide Number Placeholder 5"/>
          <p:cNvSpPr>
            <a:spLocks noGrp="1"/>
          </p:cNvSpPr>
          <p:nvPr>
            <p:ph type="sldNum" sz="quarter" idx="12"/>
          </p:nvPr>
        </p:nvSpPr>
        <p:spPr/>
        <p:txBody>
          <a:bodyPr/>
          <a:lstStyle>
            <a:lvl1pPr>
              <a:defRPr/>
            </a:lvl1pPr>
          </a:lstStyle>
          <a:p>
            <a:fld id="{184EBE38-0486-41A0-95D9-71E71A3523AA}" type="slidenum">
              <a:rPr lang="en-CA"/>
              <a:pPr/>
              <a:t>‹#›</a:t>
            </a:fld>
            <a:endParaRPr lang="en-CA" dirty="0"/>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CA" dirty="0"/>
          </a:p>
        </p:txBody>
      </p:sp>
      <p:sp>
        <p:nvSpPr>
          <p:cNvPr id="5" name="Footer Placeholder 4"/>
          <p:cNvSpPr>
            <a:spLocks noGrp="1"/>
          </p:cNvSpPr>
          <p:nvPr>
            <p:ph type="ftr" sz="quarter" idx="11"/>
          </p:nvPr>
        </p:nvSpPr>
        <p:spPr/>
        <p:txBody>
          <a:bodyPr/>
          <a:lstStyle>
            <a:lvl1pPr>
              <a:defRPr/>
            </a:lvl1pPr>
          </a:lstStyle>
          <a:p>
            <a:endParaRPr lang="en-CA" dirty="0"/>
          </a:p>
        </p:txBody>
      </p:sp>
      <p:sp>
        <p:nvSpPr>
          <p:cNvPr id="6" name="Slide Number Placeholder 5"/>
          <p:cNvSpPr>
            <a:spLocks noGrp="1"/>
          </p:cNvSpPr>
          <p:nvPr>
            <p:ph type="sldNum" sz="quarter" idx="12"/>
          </p:nvPr>
        </p:nvSpPr>
        <p:spPr/>
        <p:txBody>
          <a:bodyPr/>
          <a:lstStyle>
            <a:lvl1pPr>
              <a:defRPr/>
            </a:lvl1pPr>
          </a:lstStyle>
          <a:p>
            <a:fld id="{5980962D-C29E-4CF3-94AA-0CF7DB4B35A4}" type="slidenum">
              <a:rPr lang="en-CA"/>
              <a:pPr/>
              <a:t>‹#›</a:t>
            </a:fld>
            <a:endParaRPr lang="en-CA" dirty="0"/>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CA" dirty="0"/>
          </a:p>
        </p:txBody>
      </p:sp>
      <p:sp>
        <p:nvSpPr>
          <p:cNvPr id="6" name="Footer Placeholder 5"/>
          <p:cNvSpPr>
            <a:spLocks noGrp="1"/>
          </p:cNvSpPr>
          <p:nvPr>
            <p:ph type="ftr" sz="quarter" idx="11"/>
          </p:nvPr>
        </p:nvSpPr>
        <p:spPr/>
        <p:txBody>
          <a:bodyPr/>
          <a:lstStyle>
            <a:lvl1pPr>
              <a:defRPr/>
            </a:lvl1pPr>
          </a:lstStyle>
          <a:p>
            <a:endParaRPr lang="en-CA" dirty="0"/>
          </a:p>
        </p:txBody>
      </p:sp>
      <p:sp>
        <p:nvSpPr>
          <p:cNvPr id="7" name="Slide Number Placeholder 6"/>
          <p:cNvSpPr>
            <a:spLocks noGrp="1"/>
          </p:cNvSpPr>
          <p:nvPr>
            <p:ph type="sldNum" sz="quarter" idx="12"/>
          </p:nvPr>
        </p:nvSpPr>
        <p:spPr/>
        <p:txBody>
          <a:bodyPr/>
          <a:lstStyle>
            <a:lvl1pPr>
              <a:defRPr/>
            </a:lvl1pPr>
          </a:lstStyle>
          <a:p>
            <a:fld id="{8D030FAB-7118-40C0-9E21-0871AF030462}" type="slidenum">
              <a:rPr lang="en-CA"/>
              <a:pPr/>
              <a:t>‹#›</a:t>
            </a:fld>
            <a:endParaRPr lang="en-CA" dirty="0"/>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CA" dirty="0"/>
          </a:p>
        </p:txBody>
      </p:sp>
      <p:sp>
        <p:nvSpPr>
          <p:cNvPr id="8" name="Footer Placeholder 7"/>
          <p:cNvSpPr>
            <a:spLocks noGrp="1"/>
          </p:cNvSpPr>
          <p:nvPr>
            <p:ph type="ftr" sz="quarter" idx="11"/>
          </p:nvPr>
        </p:nvSpPr>
        <p:spPr/>
        <p:txBody>
          <a:bodyPr/>
          <a:lstStyle>
            <a:lvl1pPr>
              <a:defRPr/>
            </a:lvl1pPr>
          </a:lstStyle>
          <a:p>
            <a:endParaRPr lang="en-CA" dirty="0"/>
          </a:p>
        </p:txBody>
      </p:sp>
      <p:sp>
        <p:nvSpPr>
          <p:cNvPr id="9" name="Slide Number Placeholder 8"/>
          <p:cNvSpPr>
            <a:spLocks noGrp="1"/>
          </p:cNvSpPr>
          <p:nvPr>
            <p:ph type="sldNum" sz="quarter" idx="12"/>
          </p:nvPr>
        </p:nvSpPr>
        <p:spPr/>
        <p:txBody>
          <a:bodyPr/>
          <a:lstStyle>
            <a:lvl1pPr>
              <a:defRPr/>
            </a:lvl1pPr>
          </a:lstStyle>
          <a:p>
            <a:fld id="{CC8C0FE2-ED48-44C7-AE98-B418004B246B}" type="slidenum">
              <a:rPr lang="en-CA"/>
              <a:pPr/>
              <a:t>‹#›</a:t>
            </a:fld>
            <a:endParaRPr lang="en-CA" dirty="0"/>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CA" dirty="0"/>
          </a:p>
        </p:txBody>
      </p:sp>
      <p:sp>
        <p:nvSpPr>
          <p:cNvPr id="4" name="Footer Placeholder 3"/>
          <p:cNvSpPr>
            <a:spLocks noGrp="1"/>
          </p:cNvSpPr>
          <p:nvPr>
            <p:ph type="ftr" sz="quarter" idx="11"/>
          </p:nvPr>
        </p:nvSpPr>
        <p:spPr/>
        <p:txBody>
          <a:bodyPr/>
          <a:lstStyle>
            <a:lvl1pPr>
              <a:defRPr/>
            </a:lvl1pPr>
          </a:lstStyle>
          <a:p>
            <a:endParaRPr lang="en-CA" dirty="0"/>
          </a:p>
        </p:txBody>
      </p:sp>
      <p:sp>
        <p:nvSpPr>
          <p:cNvPr id="5" name="Slide Number Placeholder 4"/>
          <p:cNvSpPr>
            <a:spLocks noGrp="1"/>
          </p:cNvSpPr>
          <p:nvPr>
            <p:ph type="sldNum" sz="quarter" idx="12"/>
          </p:nvPr>
        </p:nvSpPr>
        <p:spPr/>
        <p:txBody>
          <a:bodyPr/>
          <a:lstStyle>
            <a:lvl1pPr>
              <a:defRPr/>
            </a:lvl1pPr>
          </a:lstStyle>
          <a:p>
            <a:fld id="{56CA78E3-3B85-4FEE-AD9D-8C9079AB8E57}" type="slidenum">
              <a:rPr lang="en-CA"/>
              <a:pPr/>
              <a:t>‹#›</a:t>
            </a:fld>
            <a:endParaRPr lang="en-CA" dirty="0"/>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CA" dirty="0"/>
          </a:p>
        </p:txBody>
      </p:sp>
      <p:sp>
        <p:nvSpPr>
          <p:cNvPr id="3" name="Footer Placeholder 2"/>
          <p:cNvSpPr>
            <a:spLocks noGrp="1"/>
          </p:cNvSpPr>
          <p:nvPr>
            <p:ph type="ftr" sz="quarter" idx="11"/>
          </p:nvPr>
        </p:nvSpPr>
        <p:spPr/>
        <p:txBody>
          <a:bodyPr/>
          <a:lstStyle>
            <a:lvl1pPr>
              <a:defRPr/>
            </a:lvl1pPr>
          </a:lstStyle>
          <a:p>
            <a:endParaRPr lang="en-CA" dirty="0"/>
          </a:p>
        </p:txBody>
      </p:sp>
      <p:sp>
        <p:nvSpPr>
          <p:cNvPr id="4" name="Slide Number Placeholder 3"/>
          <p:cNvSpPr>
            <a:spLocks noGrp="1"/>
          </p:cNvSpPr>
          <p:nvPr>
            <p:ph type="sldNum" sz="quarter" idx="12"/>
          </p:nvPr>
        </p:nvSpPr>
        <p:spPr/>
        <p:txBody>
          <a:bodyPr/>
          <a:lstStyle>
            <a:lvl1pPr>
              <a:defRPr/>
            </a:lvl1pPr>
          </a:lstStyle>
          <a:p>
            <a:fld id="{50DFFDDC-5897-4F3B-AA10-7B683E69C399}" type="slidenum">
              <a:rPr lang="en-CA"/>
              <a:pPr/>
              <a:t>‹#›</a:t>
            </a:fld>
            <a:endParaRPr lang="en-CA" dirty="0"/>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CA" dirty="0"/>
          </a:p>
        </p:txBody>
      </p:sp>
      <p:sp>
        <p:nvSpPr>
          <p:cNvPr id="6" name="Footer Placeholder 5"/>
          <p:cNvSpPr>
            <a:spLocks noGrp="1"/>
          </p:cNvSpPr>
          <p:nvPr>
            <p:ph type="ftr" sz="quarter" idx="11"/>
          </p:nvPr>
        </p:nvSpPr>
        <p:spPr/>
        <p:txBody>
          <a:bodyPr/>
          <a:lstStyle>
            <a:lvl1pPr>
              <a:defRPr/>
            </a:lvl1pPr>
          </a:lstStyle>
          <a:p>
            <a:endParaRPr lang="en-CA" dirty="0"/>
          </a:p>
        </p:txBody>
      </p:sp>
      <p:sp>
        <p:nvSpPr>
          <p:cNvPr id="7" name="Slide Number Placeholder 6"/>
          <p:cNvSpPr>
            <a:spLocks noGrp="1"/>
          </p:cNvSpPr>
          <p:nvPr>
            <p:ph type="sldNum" sz="quarter" idx="12"/>
          </p:nvPr>
        </p:nvSpPr>
        <p:spPr/>
        <p:txBody>
          <a:bodyPr/>
          <a:lstStyle>
            <a:lvl1pPr>
              <a:defRPr/>
            </a:lvl1pPr>
          </a:lstStyle>
          <a:p>
            <a:fld id="{9A0F2312-4EE8-4F44-A030-814EBA703EDD}" type="slidenum">
              <a:rPr lang="en-CA"/>
              <a:pPr/>
              <a:t>‹#›</a:t>
            </a:fld>
            <a:endParaRPr lang="en-CA" dirty="0"/>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CA" dirty="0"/>
          </a:p>
        </p:txBody>
      </p:sp>
      <p:sp>
        <p:nvSpPr>
          <p:cNvPr id="6" name="Footer Placeholder 5"/>
          <p:cNvSpPr>
            <a:spLocks noGrp="1"/>
          </p:cNvSpPr>
          <p:nvPr>
            <p:ph type="ftr" sz="quarter" idx="11"/>
          </p:nvPr>
        </p:nvSpPr>
        <p:spPr/>
        <p:txBody>
          <a:bodyPr/>
          <a:lstStyle>
            <a:lvl1pPr>
              <a:defRPr/>
            </a:lvl1pPr>
          </a:lstStyle>
          <a:p>
            <a:endParaRPr lang="en-CA" dirty="0"/>
          </a:p>
        </p:txBody>
      </p:sp>
      <p:sp>
        <p:nvSpPr>
          <p:cNvPr id="7" name="Slide Number Placeholder 6"/>
          <p:cNvSpPr>
            <a:spLocks noGrp="1"/>
          </p:cNvSpPr>
          <p:nvPr>
            <p:ph type="sldNum" sz="quarter" idx="12"/>
          </p:nvPr>
        </p:nvSpPr>
        <p:spPr/>
        <p:txBody>
          <a:bodyPr/>
          <a:lstStyle>
            <a:lvl1pPr>
              <a:defRPr/>
            </a:lvl1pPr>
          </a:lstStyle>
          <a:p>
            <a:fld id="{3BD07993-4C4C-489D-AFA0-EB6C7787F65F}" type="slidenum">
              <a:rPr lang="en-CA"/>
              <a:pPr/>
              <a:t>‹#›</a:t>
            </a:fld>
            <a:endParaRPr lang="en-CA" dirty="0"/>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CA" dirty="0"/>
          </a:p>
        </p:txBody>
      </p:sp>
      <p:sp>
        <p:nvSpPr>
          <p:cNvPr id="5" name="Footer Placeholder 4"/>
          <p:cNvSpPr>
            <a:spLocks noGrp="1"/>
          </p:cNvSpPr>
          <p:nvPr>
            <p:ph type="ftr" sz="quarter" idx="11"/>
          </p:nvPr>
        </p:nvSpPr>
        <p:spPr/>
        <p:txBody>
          <a:bodyPr/>
          <a:lstStyle>
            <a:lvl1pPr>
              <a:defRPr/>
            </a:lvl1pPr>
          </a:lstStyle>
          <a:p>
            <a:endParaRPr lang="en-CA" dirty="0"/>
          </a:p>
        </p:txBody>
      </p:sp>
      <p:sp>
        <p:nvSpPr>
          <p:cNvPr id="6" name="Slide Number Placeholder 5"/>
          <p:cNvSpPr>
            <a:spLocks noGrp="1"/>
          </p:cNvSpPr>
          <p:nvPr>
            <p:ph type="sldNum" sz="quarter" idx="12"/>
          </p:nvPr>
        </p:nvSpPr>
        <p:spPr/>
        <p:txBody>
          <a:bodyPr/>
          <a:lstStyle>
            <a:lvl1pPr>
              <a:defRPr/>
            </a:lvl1pPr>
          </a:lstStyle>
          <a:p>
            <a:fld id="{725EFB4C-A207-47E9-BA1D-DD56ABCBB454}" type="slidenum">
              <a:rPr lang="en-CA"/>
              <a:pPr/>
              <a:t>‹#›</a:t>
            </a:fld>
            <a:endParaRPr lang="en-CA" dirty="0"/>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CA" dirty="0"/>
          </a:p>
        </p:txBody>
      </p:sp>
      <p:sp>
        <p:nvSpPr>
          <p:cNvPr id="5" name="Footer Placeholder 4"/>
          <p:cNvSpPr>
            <a:spLocks noGrp="1"/>
          </p:cNvSpPr>
          <p:nvPr>
            <p:ph type="ftr" sz="quarter" idx="11"/>
          </p:nvPr>
        </p:nvSpPr>
        <p:spPr/>
        <p:txBody>
          <a:bodyPr/>
          <a:lstStyle>
            <a:lvl1pPr>
              <a:defRPr/>
            </a:lvl1pPr>
          </a:lstStyle>
          <a:p>
            <a:endParaRPr lang="en-CA" dirty="0"/>
          </a:p>
        </p:txBody>
      </p:sp>
      <p:sp>
        <p:nvSpPr>
          <p:cNvPr id="6" name="Slide Number Placeholder 5"/>
          <p:cNvSpPr>
            <a:spLocks noGrp="1"/>
          </p:cNvSpPr>
          <p:nvPr>
            <p:ph type="sldNum" sz="quarter" idx="12"/>
          </p:nvPr>
        </p:nvSpPr>
        <p:spPr/>
        <p:txBody>
          <a:bodyPr/>
          <a:lstStyle>
            <a:lvl1pPr>
              <a:defRPr/>
            </a:lvl1pPr>
          </a:lstStyle>
          <a:p>
            <a:fld id="{228971C3-FDB8-4652-A280-EADB615585EA}" type="slidenum">
              <a:rPr lang="en-CA"/>
              <a:pPr/>
              <a:t>‹#›</a:t>
            </a:fld>
            <a:endParaRPr lang="en-CA" dirty="0"/>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CA"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CA"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CA"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602B8F7E-2A35-4F07-AE65-95AD9EE00D02}" type="slidenum">
              <a:rPr lang="en-CA"/>
              <a:pPr/>
              <a:t>‹#›</a:t>
            </a:fld>
            <a:endParaRPr lang="en-CA"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fade/>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3962400"/>
            <a:ext cx="7772400" cy="2667000"/>
          </a:xfrm>
          <a:solidFill>
            <a:srgbClr val="DDDDDD"/>
          </a:solidFill>
          <a:ln/>
        </p:spPr>
        <p:txBody>
          <a:bodyPr/>
          <a:lstStyle/>
          <a:p>
            <a:r>
              <a:rPr lang="en-US" sz="2800" dirty="0"/>
              <a:t>2 Sam 7:10 Moreover I will appoint a place for my people Israel, and will plant them, that they may dwell in a place of their own, and move no more; neither shall the children of wickedness afflict them any more, as beforetime,</a:t>
            </a:r>
            <a:endParaRPr lang="en-CA" sz="2800" dirty="0"/>
          </a:p>
        </p:txBody>
      </p:sp>
      <p:sp>
        <p:nvSpPr>
          <p:cNvPr id="3" name="Rectangle 2"/>
          <p:cNvSpPr txBox="1">
            <a:spLocks noChangeArrowheads="1"/>
          </p:cNvSpPr>
          <p:nvPr/>
        </p:nvSpPr>
        <p:spPr bwMode="auto">
          <a:xfrm>
            <a:off x="1524000" y="304800"/>
            <a:ext cx="6172200" cy="990600"/>
          </a:xfrm>
          <a:prstGeom prst="roundRect">
            <a:avLst/>
          </a:prstGeom>
          <a:solidFill>
            <a:schemeClr val="accent2">
              <a:lumMod val="75000"/>
            </a:schemeClr>
          </a:solidFill>
          <a:ln w="9525">
            <a:noFill/>
            <a:miter lim="800000"/>
            <a:headEnd/>
            <a:tailEnd/>
          </a:ln>
          <a:effectLst/>
          <a:scene3d>
            <a:camera prst="orthographicFront"/>
            <a:lightRig rig="threePt" dir="t"/>
          </a:scene3d>
          <a:sp3d>
            <a:bevelT w="114300" prst="artDeco"/>
          </a:sp3d>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1" i="0" u="none" strike="noStrike" kern="0" cap="none" spc="0" normalizeH="0" baseline="0" noProof="0" dirty="0" smtClean="0">
                <a:ln>
                  <a:noFill/>
                </a:ln>
                <a:solidFill>
                  <a:schemeClr val="bg2">
                    <a:lumMod val="20000"/>
                    <a:lumOff val="80000"/>
                  </a:schemeClr>
                </a:solidFill>
                <a:effectLst/>
                <a:uLnTx/>
                <a:uFillTx/>
                <a:latin typeface="Arabic Typesetting" pitchFamily="66" charset="-78"/>
                <a:ea typeface="+mj-ea"/>
                <a:cs typeface="Arabic Typesetting" pitchFamily="66" charset="-78"/>
              </a:rPr>
              <a:t>The Planting of Yahweh</a:t>
            </a:r>
            <a:endParaRPr kumimoji="0" lang="en-CA" sz="5400" b="1" i="0" u="none" strike="noStrike" kern="0" cap="none" spc="0" normalizeH="0" baseline="0" noProof="0" dirty="0">
              <a:ln>
                <a:noFill/>
              </a:ln>
              <a:solidFill>
                <a:schemeClr val="bg2">
                  <a:lumMod val="20000"/>
                  <a:lumOff val="80000"/>
                </a:schemeClr>
              </a:solidFill>
              <a:effectLst/>
              <a:uLnTx/>
              <a:uFillTx/>
              <a:latin typeface="Arabic Typesetting" pitchFamily="66" charset="-78"/>
              <a:ea typeface="+mj-ea"/>
              <a:cs typeface="Arabic Typesetting" pitchFamily="66" charset="-78"/>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fade">
                                      <p:cBhvr>
                                        <p:cTn id="12"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animBg="1"/>
      <p:bldP spid="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0" y="1981200"/>
            <a:ext cx="5029200" cy="838200"/>
          </a:xfrm>
        </p:spPr>
        <p:txBody>
          <a:bodyPr/>
          <a:lstStyle/>
          <a:p>
            <a:pPr marL="0" indent="0" algn="ctr">
              <a:buFontTx/>
              <a:buNone/>
            </a:pPr>
            <a:r>
              <a:rPr lang="en-CA" dirty="0">
                <a:solidFill>
                  <a:schemeClr val="bg1"/>
                </a:solidFill>
              </a:rPr>
              <a:t>The planting of Yahweh</a:t>
            </a:r>
          </a:p>
        </p:txBody>
      </p:sp>
      <p:sp>
        <p:nvSpPr>
          <p:cNvPr id="10244" name="Text Box 4"/>
          <p:cNvSpPr txBox="1">
            <a:spLocks noChangeArrowheads="1"/>
          </p:cNvSpPr>
          <p:nvPr/>
        </p:nvSpPr>
        <p:spPr bwMode="auto">
          <a:xfrm>
            <a:off x="4419600" y="609600"/>
            <a:ext cx="4724400" cy="457200"/>
          </a:xfrm>
          <a:prstGeom prst="rect">
            <a:avLst/>
          </a:prstGeom>
          <a:noFill/>
          <a:ln w="9525">
            <a:noFill/>
            <a:miter lim="800000"/>
            <a:headEnd/>
            <a:tailEnd/>
          </a:ln>
          <a:effectLst/>
        </p:spPr>
        <p:txBody>
          <a:bodyPr>
            <a:spAutoFit/>
          </a:bodyPr>
          <a:lstStyle/>
          <a:p>
            <a:pPr algn="ctr"/>
            <a:r>
              <a:rPr lang="en-US" sz="2400" dirty="0"/>
              <a:t>Gen 2:8</a:t>
            </a:r>
            <a:endParaRPr lang="en-CA" sz="2400" dirty="0"/>
          </a:p>
        </p:txBody>
      </p:sp>
      <p:sp>
        <p:nvSpPr>
          <p:cNvPr id="10245" name="Text Box 5"/>
          <p:cNvSpPr txBox="1">
            <a:spLocks noChangeArrowheads="1"/>
          </p:cNvSpPr>
          <p:nvPr/>
        </p:nvSpPr>
        <p:spPr bwMode="auto">
          <a:xfrm>
            <a:off x="304800" y="3048000"/>
            <a:ext cx="4724400" cy="457200"/>
          </a:xfrm>
          <a:prstGeom prst="rect">
            <a:avLst/>
          </a:prstGeom>
          <a:noFill/>
          <a:ln w="9525">
            <a:noFill/>
            <a:miter lim="800000"/>
            <a:headEnd/>
            <a:tailEnd/>
          </a:ln>
          <a:effectLst/>
        </p:spPr>
        <p:txBody>
          <a:bodyPr>
            <a:spAutoFit/>
          </a:bodyPr>
          <a:lstStyle/>
          <a:p>
            <a:pPr algn="ctr"/>
            <a:r>
              <a:rPr lang="en-US" sz="2400" dirty="0">
                <a:solidFill>
                  <a:schemeClr val="bg1"/>
                </a:solidFill>
              </a:rPr>
              <a:t>Amos 9: 13-15</a:t>
            </a:r>
            <a:endParaRPr lang="en-CA" sz="2400" dirty="0">
              <a:solidFill>
                <a:schemeClr val="bg1"/>
              </a:solidFill>
            </a:endParaRPr>
          </a:p>
        </p:txBody>
      </p:sp>
      <p:sp>
        <p:nvSpPr>
          <p:cNvPr id="10246" name="Text Box 6"/>
          <p:cNvSpPr txBox="1">
            <a:spLocks noChangeArrowheads="1"/>
          </p:cNvSpPr>
          <p:nvPr/>
        </p:nvSpPr>
        <p:spPr bwMode="auto">
          <a:xfrm>
            <a:off x="4419600" y="3886200"/>
            <a:ext cx="4724400" cy="457200"/>
          </a:xfrm>
          <a:prstGeom prst="rect">
            <a:avLst/>
          </a:prstGeom>
          <a:noFill/>
          <a:ln w="9525">
            <a:noFill/>
            <a:miter lim="800000"/>
            <a:headEnd/>
            <a:tailEnd/>
          </a:ln>
          <a:effectLst/>
        </p:spPr>
        <p:txBody>
          <a:bodyPr>
            <a:spAutoFit/>
          </a:bodyPr>
          <a:lstStyle/>
          <a:p>
            <a:pPr algn="ctr"/>
            <a:r>
              <a:rPr lang="en-US" sz="2400" dirty="0">
                <a:solidFill>
                  <a:schemeClr val="bg1"/>
                </a:solidFill>
              </a:rPr>
              <a:t>Matt 7:17-20</a:t>
            </a:r>
            <a:endParaRPr lang="en-CA" sz="2400" dirty="0">
              <a:solidFill>
                <a:schemeClr val="bg1"/>
              </a:solidFill>
            </a:endParaRPr>
          </a:p>
        </p:txBody>
      </p:sp>
      <p:sp>
        <p:nvSpPr>
          <p:cNvPr id="10247" name="Text Box 7"/>
          <p:cNvSpPr txBox="1">
            <a:spLocks noChangeArrowheads="1"/>
          </p:cNvSpPr>
          <p:nvPr/>
        </p:nvSpPr>
        <p:spPr bwMode="auto">
          <a:xfrm>
            <a:off x="2590800" y="5410200"/>
            <a:ext cx="4724400" cy="457200"/>
          </a:xfrm>
          <a:prstGeom prst="rect">
            <a:avLst/>
          </a:prstGeom>
          <a:noFill/>
          <a:ln w="9525">
            <a:noFill/>
            <a:miter lim="800000"/>
            <a:headEnd/>
            <a:tailEnd/>
          </a:ln>
          <a:effectLst/>
        </p:spPr>
        <p:txBody>
          <a:bodyPr>
            <a:spAutoFit/>
          </a:bodyPr>
          <a:lstStyle/>
          <a:p>
            <a:pPr algn="ctr"/>
            <a:r>
              <a:rPr lang="en-US" sz="2400" dirty="0">
                <a:solidFill>
                  <a:schemeClr val="bg1"/>
                </a:solidFill>
              </a:rPr>
              <a:t>Isa 61:1-3</a:t>
            </a:r>
            <a:endParaRPr lang="en-CA" sz="2400" dirty="0">
              <a:solidFill>
                <a:schemeClr val="bg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fade">
                                      <p:cBhvr>
                                        <p:cTn id="7" dur="1000"/>
                                        <p:tgtEl>
                                          <p:spTgt spid="10243">
                                            <p:txEl>
                                              <p:pRg st="0" end="0"/>
                                            </p:txEl>
                                          </p:spTgt>
                                        </p:tgtEl>
                                      </p:cBhvr>
                                    </p:animEffect>
                                  </p:childTnLst>
                                </p:cTn>
                              </p:par>
                            </p:childTnLst>
                          </p:cTn>
                        </p:par>
                        <p:par>
                          <p:cTn id="8" fill="hold">
                            <p:stCondLst>
                              <p:cond delay="1000"/>
                            </p:stCondLst>
                            <p:childTnLst>
                              <p:par>
                                <p:cTn id="9" presetID="2" presetClass="entr" presetSubtype="2" fill="hold" grpId="1" nodeType="afterEffect">
                                  <p:stCondLst>
                                    <p:cond delay="500"/>
                                  </p:stCondLst>
                                  <p:childTnLst>
                                    <p:set>
                                      <p:cBhvr>
                                        <p:cTn id="10" dur="1" fill="hold">
                                          <p:stCondLst>
                                            <p:cond delay="0"/>
                                          </p:stCondLst>
                                        </p:cTn>
                                        <p:tgtEl>
                                          <p:spTgt spid="10244"/>
                                        </p:tgtEl>
                                        <p:attrNameLst>
                                          <p:attrName>style.visibility</p:attrName>
                                        </p:attrNameLst>
                                      </p:cBhvr>
                                      <p:to>
                                        <p:strVal val="visible"/>
                                      </p:to>
                                    </p:set>
                                    <p:anim calcmode="lin" valueType="num">
                                      <p:cBhvr additive="base">
                                        <p:cTn id="11" dur="1000" fill="hold"/>
                                        <p:tgtEl>
                                          <p:spTgt spid="10244"/>
                                        </p:tgtEl>
                                        <p:attrNameLst>
                                          <p:attrName>ppt_x</p:attrName>
                                        </p:attrNameLst>
                                      </p:cBhvr>
                                      <p:tavLst>
                                        <p:tav tm="0">
                                          <p:val>
                                            <p:strVal val="1+#ppt_w/2"/>
                                          </p:val>
                                        </p:tav>
                                        <p:tav tm="100000">
                                          <p:val>
                                            <p:strVal val="#ppt_x"/>
                                          </p:val>
                                        </p:tav>
                                      </p:tavLst>
                                    </p:anim>
                                    <p:anim calcmode="lin" valueType="num">
                                      <p:cBhvr additive="base">
                                        <p:cTn id="12" dur="1000" fill="hold"/>
                                        <p:tgtEl>
                                          <p:spTgt spid="10244"/>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8" fill="hold" grpId="0" nodeType="afterEffect">
                                  <p:stCondLst>
                                    <p:cond delay="1000"/>
                                  </p:stCondLst>
                                  <p:childTnLst>
                                    <p:set>
                                      <p:cBhvr>
                                        <p:cTn id="15" dur="1" fill="hold">
                                          <p:stCondLst>
                                            <p:cond delay="0"/>
                                          </p:stCondLst>
                                        </p:cTn>
                                        <p:tgtEl>
                                          <p:spTgt spid="10245"/>
                                        </p:tgtEl>
                                        <p:attrNameLst>
                                          <p:attrName>style.visibility</p:attrName>
                                        </p:attrNameLst>
                                      </p:cBhvr>
                                      <p:to>
                                        <p:strVal val="visible"/>
                                      </p:to>
                                    </p:set>
                                    <p:anim calcmode="lin" valueType="num">
                                      <p:cBhvr additive="base">
                                        <p:cTn id="16" dur="1000" fill="hold"/>
                                        <p:tgtEl>
                                          <p:spTgt spid="10245"/>
                                        </p:tgtEl>
                                        <p:attrNameLst>
                                          <p:attrName>ppt_x</p:attrName>
                                        </p:attrNameLst>
                                      </p:cBhvr>
                                      <p:tavLst>
                                        <p:tav tm="0">
                                          <p:val>
                                            <p:strVal val="0-#ppt_w/2"/>
                                          </p:val>
                                        </p:tav>
                                        <p:tav tm="100000">
                                          <p:val>
                                            <p:strVal val="#ppt_x"/>
                                          </p:val>
                                        </p:tav>
                                      </p:tavLst>
                                    </p:anim>
                                    <p:anim calcmode="lin" valueType="num">
                                      <p:cBhvr additive="base">
                                        <p:cTn id="17" dur="1000" fill="hold"/>
                                        <p:tgtEl>
                                          <p:spTgt spid="10245"/>
                                        </p:tgtEl>
                                        <p:attrNameLst>
                                          <p:attrName>ppt_y</p:attrName>
                                        </p:attrNameLst>
                                      </p:cBhvr>
                                      <p:tavLst>
                                        <p:tav tm="0">
                                          <p:val>
                                            <p:strVal val="#ppt_y"/>
                                          </p:val>
                                        </p:tav>
                                        <p:tav tm="100000">
                                          <p:val>
                                            <p:strVal val="#ppt_y"/>
                                          </p:val>
                                        </p:tav>
                                      </p:tavLst>
                                    </p:anim>
                                  </p:childTnLst>
                                </p:cTn>
                              </p:par>
                            </p:childTnLst>
                          </p:cTn>
                        </p:par>
                        <p:par>
                          <p:cTn id="18" fill="hold">
                            <p:stCondLst>
                              <p:cond delay="4500"/>
                            </p:stCondLst>
                            <p:childTnLst>
                              <p:par>
                                <p:cTn id="19" presetID="2" presetClass="entr" presetSubtype="2" fill="hold" grpId="0" nodeType="afterEffect">
                                  <p:stCondLst>
                                    <p:cond delay="1000"/>
                                  </p:stCondLst>
                                  <p:childTnLst>
                                    <p:set>
                                      <p:cBhvr>
                                        <p:cTn id="20" dur="1" fill="hold">
                                          <p:stCondLst>
                                            <p:cond delay="0"/>
                                          </p:stCondLst>
                                        </p:cTn>
                                        <p:tgtEl>
                                          <p:spTgt spid="10246"/>
                                        </p:tgtEl>
                                        <p:attrNameLst>
                                          <p:attrName>style.visibility</p:attrName>
                                        </p:attrNameLst>
                                      </p:cBhvr>
                                      <p:to>
                                        <p:strVal val="visible"/>
                                      </p:to>
                                    </p:set>
                                    <p:anim calcmode="lin" valueType="num">
                                      <p:cBhvr additive="base">
                                        <p:cTn id="21" dur="1000" fill="hold"/>
                                        <p:tgtEl>
                                          <p:spTgt spid="10246"/>
                                        </p:tgtEl>
                                        <p:attrNameLst>
                                          <p:attrName>ppt_x</p:attrName>
                                        </p:attrNameLst>
                                      </p:cBhvr>
                                      <p:tavLst>
                                        <p:tav tm="0">
                                          <p:val>
                                            <p:strVal val="1+#ppt_w/2"/>
                                          </p:val>
                                        </p:tav>
                                        <p:tav tm="100000">
                                          <p:val>
                                            <p:strVal val="#ppt_x"/>
                                          </p:val>
                                        </p:tav>
                                      </p:tavLst>
                                    </p:anim>
                                    <p:anim calcmode="lin" valueType="num">
                                      <p:cBhvr additive="base">
                                        <p:cTn id="22" dur="1000" fill="hold"/>
                                        <p:tgtEl>
                                          <p:spTgt spid="10246"/>
                                        </p:tgtEl>
                                        <p:attrNameLst>
                                          <p:attrName>ppt_y</p:attrName>
                                        </p:attrNameLst>
                                      </p:cBhvr>
                                      <p:tavLst>
                                        <p:tav tm="0">
                                          <p:val>
                                            <p:strVal val="#ppt_y"/>
                                          </p:val>
                                        </p:tav>
                                        <p:tav tm="100000">
                                          <p:val>
                                            <p:strVal val="#ppt_y"/>
                                          </p:val>
                                        </p:tav>
                                      </p:tavLst>
                                    </p:anim>
                                  </p:childTnLst>
                                </p:cTn>
                              </p:par>
                            </p:childTnLst>
                          </p:cTn>
                        </p:par>
                        <p:par>
                          <p:cTn id="23" fill="hold">
                            <p:stCondLst>
                              <p:cond delay="6500"/>
                            </p:stCondLst>
                            <p:childTnLst>
                              <p:par>
                                <p:cTn id="24" presetID="2" presetClass="entr" presetSubtype="2" fill="hold" grpId="0" nodeType="afterEffect">
                                  <p:stCondLst>
                                    <p:cond delay="1000"/>
                                  </p:stCondLst>
                                  <p:childTnLst>
                                    <p:set>
                                      <p:cBhvr>
                                        <p:cTn id="25" dur="1" fill="hold">
                                          <p:stCondLst>
                                            <p:cond delay="0"/>
                                          </p:stCondLst>
                                        </p:cTn>
                                        <p:tgtEl>
                                          <p:spTgt spid="10247"/>
                                        </p:tgtEl>
                                        <p:attrNameLst>
                                          <p:attrName>style.visibility</p:attrName>
                                        </p:attrNameLst>
                                      </p:cBhvr>
                                      <p:to>
                                        <p:strVal val="visible"/>
                                      </p:to>
                                    </p:set>
                                    <p:anim calcmode="lin" valueType="num">
                                      <p:cBhvr additive="base">
                                        <p:cTn id="26" dur="1000" fill="hold"/>
                                        <p:tgtEl>
                                          <p:spTgt spid="10247"/>
                                        </p:tgtEl>
                                        <p:attrNameLst>
                                          <p:attrName>ppt_x</p:attrName>
                                        </p:attrNameLst>
                                      </p:cBhvr>
                                      <p:tavLst>
                                        <p:tav tm="0">
                                          <p:val>
                                            <p:strVal val="1+#ppt_w/2"/>
                                          </p:val>
                                        </p:tav>
                                        <p:tav tm="100000">
                                          <p:val>
                                            <p:strVal val="#ppt_x"/>
                                          </p:val>
                                        </p:tav>
                                      </p:tavLst>
                                    </p:anim>
                                    <p:anim calcmode="lin" valueType="num">
                                      <p:cBhvr additive="base">
                                        <p:cTn id="27" dur="1000" fill="hold"/>
                                        <p:tgtEl>
                                          <p:spTgt spid="102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P spid="10244" grpId="1"/>
      <p:bldP spid="10245" grpId="0"/>
      <p:bldP spid="10246" grpId="0"/>
      <p:bldP spid="1024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1676400" y="0"/>
            <a:ext cx="5029200" cy="838200"/>
          </a:xfrm>
          <a:solidFill>
            <a:schemeClr val="accent2">
              <a:lumMod val="75000"/>
            </a:schemeClr>
          </a:solidFill>
          <a:scene3d>
            <a:camera prst="orthographicFront"/>
            <a:lightRig rig="threePt" dir="t"/>
          </a:scene3d>
          <a:sp3d>
            <a:bevelT w="114300" prst="artDeco"/>
          </a:sp3d>
        </p:spPr>
        <p:txBody>
          <a:bodyPr anchor="ctr" anchorCtr="0"/>
          <a:lstStyle/>
          <a:p>
            <a:pPr marL="0" indent="0" algn="ctr">
              <a:buFontTx/>
              <a:buNone/>
            </a:pPr>
            <a:r>
              <a:rPr lang="en-CA" dirty="0">
                <a:solidFill>
                  <a:schemeClr val="bg1"/>
                </a:solidFill>
              </a:rPr>
              <a:t>The planting of Yahweh</a:t>
            </a:r>
          </a:p>
        </p:txBody>
      </p:sp>
      <p:sp>
        <p:nvSpPr>
          <p:cNvPr id="10244" name="Text Box 4"/>
          <p:cNvSpPr txBox="1">
            <a:spLocks noChangeArrowheads="1"/>
          </p:cNvSpPr>
          <p:nvPr/>
        </p:nvSpPr>
        <p:spPr bwMode="auto">
          <a:xfrm>
            <a:off x="3962400" y="1066800"/>
            <a:ext cx="4724400" cy="1200329"/>
          </a:xfrm>
          <a:prstGeom prst="rect">
            <a:avLst/>
          </a:prstGeom>
          <a:solidFill>
            <a:schemeClr val="accent2">
              <a:lumMod val="75000"/>
            </a:schemeClr>
          </a:solidFill>
          <a:ln w="9525">
            <a:noFill/>
            <a:miter lim="800000"/>
            <a:headEnd/>
            <a:tailEnd/>
          </a:ln>
          <a:effectLst/>
        </p:spPr>
        <p:txBody>
          <a:bodyPr wrap="square">
            <a:spAutoFit/>
          </a:bodyPr>
          <a:lstStyle/>
          <a:p>
            <a:pPr algn="ctr"/>
            <a:r>
              <a:rPr lang="en-US" sz="2400" dirty="0" smtClean="0">
                <a:solidFill>
                  <a:schemeClr val="bg1"/>
                </a:solidFill>
              </a:rPr>
              <a:t>Gen 2:8</a:t>
            </a:r>
          </a:p>
          <a:p>
            <a:pPr algn="ctr"/>
            <a:r>
              <a:rPr lang="en-US" sz="2400" dirty="0" smtClean="0">
                <a:solidFill>
                  <a:schemeClr val="bg1"/>
                </a:solidFill>
              </a:rPr>
              <a:t>Lord God planted a garden eastward in Eden</a:t>
            </a:r>
          </a:p>
        </p:txBody>
      </p:sp>
      <p:sp>
        <p:nvSpPr>
          <p:cNvPr id="10245" name="Text Box 5"/>
          <p:cNvSpPr txBox="1">
            <a:spLocks noChangeArrowheads="1"/>
          </p:cNvSpPr>
          <p:nvPr/>
        </p:nvSpPr>
        <p:spPr bwMode="auto">
          <a:xfrm>
            <a:off x="457200" y="2514600"/>
            <a:ext cx="4724400" cy="830997"/>
          </a:xfrm>
          <a:prstGeom prst="rect">
            <a:avLst/>
          </a:prstGeom>
          <a:solidFill>
            <a:schemeClr val="accent2">
              <a:lumMod val="75000"/>
            </a:schemeClr>
          </a:solidFill>
          <a:ln w="9525">
            <a:noFill/>
            <a:miter lim="800000"/>
            <a:headEnd/>
            <a:tailEnd/>
          </a:ln>
          <a:effectLst/>
        </p:spPr>
        <p:txBody>
          <a:bodyPr>
            <a:spAutoFit/>
          </a:bodyPr>
          <a:lstStyle/>
          <a:p>
            <a:pPr algn="ctr"/>
            <a:r>
              <a:rPr lang="en-US" sz="2400" dirty="0" smtClean="0">
                <a:solidFill>
                  <a:schemeClr val="bg1"/>
                </a:solidFill>
              </a:rPr>
              <a:t>Amos 9:15</a:t>
            </a:r>
          </a:p>
          <a:p>
            <a:pPr algn="ctr"/>
            <a:r>
              <a:rPr lang="en-US" sz="2400" dirty="0" smtClean="0">
                <a:solidFill>
                  <a:schemeClr val="bg1"/>
                </a:solidFill>
              </a:rPr>
              <a:t>I will plant them upon their land</a:t>
            </a:r>
          </a:p>
        </p:txBody>
      </p:sp>
      <p:sp>
        <p:nvSpPr>
          <p:cNvPr id="10246" name="Text Box 6"/>
          <p:cNvSpPr txBox="1">
            <a:spLocks noChangeArrowheads="1"/>
          </p:cNvSpPr>
          <p:nvPr/>
        </p:nvSpPr>
        <p:spPr bwMode="auto">
          <a:xfrm>
            <a:off x="3962400" y="3581400"/>
            <a:ext cx="4724400" cy="1200329"/>
          </a:xfrm>
          <a:prstGeom prst="rect">
            <a:avLst/>
          </a:prstGeom>
          <a:solidFill>
            <a:schemeClr val="accent2">
              <a:lumMod val="75000"/>
            </a:schemeClr>
          </a:solidFill>
          <a:ln w="9525">
            <a:noFill/>
            <a:miter lim="800000"/>
            <a:headEnd/>
            <a:tailEnd/>
          </a:ln>
          <a:effectLst/>
        </p:spPr>
        <p:txBody>
          <a:bodyPr>
            <a:spAutoFit/>
          </a:bodyPr>
          <a:lstStyle/>
          <a:p>
            <a:pPr algn="ctr"/>
            <a:r>
              <a:rPr lang="en-US" sz="2400" dirty="0" smtClean="0">
                <a:solidFill>
                  <a:schemeClr val="bg1"/>
                </a:solidFill>
              </a:rPr>
              <a:t>Matt 7:17</a:t>
            </a:r>
          </a:p>
          <a:p>
            <a:pPr algn="ctr"/>
            <a:r>
              <a:rPr lang="en-US" sz="2400" dirty="0" smtClean="0">
                <a:solidFill>
                  <a:schemeClr val="bg1"/>
                </a:solidFill>
              </a:rPr>
              <a:t>every good tree bringeth forth good fruit</a:t>
            </a:r>
          </a:p>
        </p:txBody>
      </p:sp>
      <p:sp>
        <p:nvSpPr>
          <p:cNvPr id="10247" name="Text Box 7"/>
          <p:cNvSpPr txBox="1">
            <a:spLocks noChangeArrowheads="1"/>
          </p:cNvSpPr>
          <p:nvPr/>
        </p:nvSpPr>
        <p:spPr bwMode="auto">
          <a:xfrm>
            <a:off x="457200" y="5029200"/>
            <a:ext cx="4724400" cy="1569660"/>
          </a:xfrm>
          <a:prstGeom prst="rect">
            <a:avLst/>
          </a:prstGeom>
          <a:solidFill>
            <a:schemeClr val="accent2">
              <a:lumMod val="75000"/>
            </a:schemeClr>
          </a:solidFill>
          <a:ln w="9525">
            <a:noFill/>
            <a:miter lim="800000"/>
            <a:headEnd/>
            <a:tailEnd/>
          </a:ln>
          <a:effectLst/>
        </p:spPr>
        <p:txBody>
          <a:bodyPr>
            <a:spAutoFit/>
          </a:bodyPr>
          <a:lstStyle/>
          <a:p>
            <a:pPr algn="ctr"/>
            <a:r>
              <a:rPr lang="en-US" sz="2400" dirty="0" smtClean="0">
                <a:solidFill>
                  <a:schemeClr val="bg1"/>
                </a:solidFill>
              </a:rPr>
              <a:t>Isa 61:3</a:t>
            </a:r>
          </a:p>
          <a:p>
            <a:pPr algn="ctr"/>
            <a:r>
              <a:rPr lang="en-US" sz="2400" dirty="0" smtClean="0">
                <a:solidFill>
                  <a:schemeClr val="bg1"/>
                </a:solidFill>
              </a:rPr>
              <a:t>that they might be called trees of righteousness, the planting of the Lord</a:t>
            </a:r>
          </a:p>
        </p:txBody>
      </p:sp>
      <p:sp>
        <p:nvSpPr>
          <p:cNvPr id="7" name="Rectangle 2"/>
          <p:cNvSpPr txBox="1">
            <a:spLocks noChangeArrowheads="1"/>
          </p:cNvSpPr>
          <p:nvPr/>
        </p:nvSpPr>
        <p:spPr bwMode="auto">
          <a:xfrm>
            <a:off x="5715000" y="4876800"/>
            <a:ext cx="3124200" cy="1752600"/>
          </a:xfrm>
          <a:prstGeom prst="rect">
            <a:avLst/>
          </a:prstGeom>
          <a:solidFill>
            <a:schemeClr val="accent6"/>
          </a:solid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dirty="0" smtClean="0">
                <a:ln>
                  <a:noFill/>
                </a:ln>
                <a:solidFill>
                  <a:schemeClr val="bg1"/>
                </a:solidFill>
                <a:effectLst/>
                <a:uLnTx/>
                <a:uFillTx/>
                <a:latin typeface="+mj-lt"/>
                <a:ea typeface="+mj-ea"/>
                <a:cs typeface="+mj-cs"/>
              </a:rPr>
              <a:t>2 Sam 7:10 I will appoint a place for my people Israel, and will plant them</a:t>
            </a:r>
            <a:endParaRPr kumimoji="0" lang="en-CA" sz="2400" b="0" i="0" u="none" strike="noStrike" kern="0" cap="none" spc="0" normalizeH="0" baseline="0" noProof="0" dirty="0" smtClean="0">
              <a:ln>
                <a:noFill/>
              </a:ln>
              <a:solidFill>
                <a:schemeClr val="bg1"/>
              </a:solidFill>
              <a:effectLst/>
              <a:uLnTx/>
              <a:uFillTx/>
              <a:latin typeface="+mj-lt"/>
              <a:ea typeface="+mj-ea"/>
              <a:cs typeface="+mj-cs"/>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10244"/>
                                        </p:tgtEl>
                                        <p:attrNameLst>
                                          <p:attrName>style.visibility</p:attrName>
                                        </p:attrNameLst>
                                      </p:cBhvr>
                                      <p:to>
                                        <p:strVal val="visible"/>
                                      </p:to>
                                    </p:set>
                                    <p:animEffect transition="in" filter="fade">
                                      <p:cBhvr>
                                        <p:cTn id="7" dur="1000"/>
                                        <p:tgtEl>
                                          <p:spTgt spid="10244"/>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0245"/>
                                        </p:tgtEl>
                                        <p:attrNameLst>
                                          <p:attrName>style.visibility</p:attrName>
                                        </p:attrNameLst>
                                      </p:cBhvr>
                                      <p:to>
                                        <p:strVal val="visible"/>
                                      </p:to>
                                    </p:set>
                                    <p:animEffect transition="in" filter="fade">
                                      <p:cBhvr>
                                        <p:cTn id="10" dur="1000"/>
                                        <p:tgtEl>
                                          <p:spTgt spid="10245"/>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10246"/>
                                        </p:tgtEl>
                                        <p:attrNameLst>
                                          <p:attrName>style.visibility</p:attrName>
                                        </p:attrNameLst>
                                      </p:cBhvr>
                                      <p:to>
                                        <p:strVal val="visible"/>
                                      </p:to>
                                    </p:set>
                                    <p:animEffect transition="in" filter="fade">
                                      <p:cBhvr>
                                        <p:cTn id="13" dur="1000"/>
                                        <p:tgtEl>
                                          <p:spTgt spid="10246"/>
                                        </p:tgtEl>
                                      </p:cBhvr>
                                    </p:animEffect>
                                  </p:childTnLst>
                                </p:cTn>
                              </p:par>
                              <p:par>
                                <p:cTn id="14" presetID="10" presetClass="entr" presetSubtype="0" fill="hold" grpId="0" nodeType="withEffect">
                                  <p:stCondLst>
                                    <p:cond delay="500"/>
                                  </p:stCondLst>
                                  <p:childTnLst>
                                    <p:set>
                                      <p:cBhvr>
                                        <p:cTn id="15" dur="1" fill="hold">
                                          <p:stCondLst>
                                            <p:cond delay="0"/>
                                          </p:stCondLst>
                                        </p:cTn>
                                        <p:tgtEl>
                                          <p:spTgt spid="10247"/>
                                        </p:tgtEl>
                                        <p:attrNameLst>
                                          <p:attrName>style.visibility</p:attrName>
                                        </p:attrNameLst>
                                      </p:cBhvr>
                                      <p:to>
                                        <p:strVal val="visible"/>
                                      </p:to>
                                    </p:set>
                                    <p:animEffect transition="in" filter="fade">
                                      <p:cBhvr>
                                        <p:cTn id="16" dur="1000"/>
                                        <p:tgtEl>
                                          <p:spTgt spid="1024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animBg="1"/>
      <p:bldP spid="10245" grpId="0" animBg="1"/>
      <p:bldP spid="10246" grpId="0" animBg="1"/>
      <p:bldP spid="10247"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2"/>
            </a:gs>
            <a:gs pos="100000">
              <a:schemeClr val="bg1"/>
            </a:gs>
          </a:gsLst>
          <a:lin ang="2700000" scaled="1"/>
        </a:gradFill>
        <a:effectLst/>
      </p:bgPr>
    </p:bg>
    <p:spTree>
      <p:nvGrpSpPr>
        <p:cNvPr id="1" name=""/>
        <p:cNvGrpSpPr/>
        <p:nvPr/>
      </p:nvGrpSpPr>
      <p:grpSpPr>
        <a:xfrm>
          <a:off x="0" y="0"/>
          <a:ext cx="0" cy="0"/>
          <a:chOff x="0" y="0"/>
          <a:chExt cx="0" cy="0"/>
        </a:xfrm>
      </p:grpSpPr>
      <p:sp>
        <p:nvSpPr>
          <p:cNvPr id="12291" name="Rectangle 3"/>
          <p:cNvSpPr>
            <a:spLocks noGrp="1" noChangeArrowheads="1"/>
          </p:cNvSpPr>
          <p:nvPr>
            <p:ph type="body" idx="1"/>
          </p:nvPr>
        </p:nvSpPr>
        <p:spPr>
          <a:xfrm>
            <a:off x="1447800" y="5486400"/>
            <a:ext cx="1371600" cy="685800"/>
          </a:xfrm>
        </p:spPr>
        <p:txBody>
          <a:bodyPr/>
          <a:lstStyle/>
          <a:p>
            <a:pPr marL="0" indent="0">
              <a:buFontTx/>
              <a:buNone/>
            </a:pPr>
            <a:r>
              <a:rPr lang="en-US" dirty="0"/>
              <a:t>David</a:t>
            </a:r>
            <a:endParaRPr lang="en-CA" dirty="0"/>
          </a:p>
        </p:txBody>
      </p:sp>
      <p:sp>
        <p:nvSpPr>
          <p:cNvPr id="12292" name="Rectangle 4"/>
          <p:cNvSpPr>
            <a:spLocks noChangeArrowheads="1"/>
          </p:cNvSpPr>
          <p:nvPr/>
        </p:nvSpPr>
        <p:spPr bwMode="auto">
          <a:xfrm>
            <a:off x="5715000" y="457200"/>
            <a:ext cx="1371600" cy="685800"/>
          </a:xfrm>
          <a:prstGeom prst="rect">
            <a:avLst/>
          </a:prstGeom>
          <a:noFill/>
          <a:ln w="9525">
            <a:noFill/>
            <a:miter lim="800000"/>
            <a:headEnd/>
            <a:tailEnd/>
          </a:ln>
          <a:effectLst/>
        </p:spPr>
        <p:txBody>
          <a:bodyPr/>
          <a:lstStyle/>
          <a:p>
            <a:pPr>
              <a:spcBef>
                <a:spcPct val="20000"/>
              </a:spcBef>
            </a:pPr>
            <a:r>
              <a:rPr lang="en-US" sz="3200" dirty="0"/>
              <a:t>Christ</a:t>
            </a:r>
            <a:endParaRPr lang="en-CA" sz="3200" dirty="0"/>
          </a:p>
        </p:txBody>
      </p:sp>
      <p:sp>
        <p:nvSpPr>
          <p:cNvPr id="12293" name="Rectangle 5"/>
          <p:cNvSpPr>
            <a:spLocks noChangeArrowheads="1"/>
          </p:cNvSpPr>
          <p:nvPr/>
        </p:nvSpPr>
        <p:spPr bwMode="auto">
          <a:xfrm>
            <a:off x="685800" y="457200"/>
            <a:ext cx="2743200" cy="685800"/>
          </a:xfrm>
          <a:prstGeom prst="rect">
            <a:avLst/>
          </a:prstGeom>
          <a:noFill/>
          <a:ln w="9525">
            <a:noFill/>
            <a:miter lim="800000"/>
            <a:headEnd/>
            <a:tailEnd/>
          </a:ln>
          <a:effectLst/>
        </p:spPr>
        <p:txBody>
          <a:bodyPr/>
          <a:lstStyle/>
          <a:p>
            <a:pPr>
              <a:spcBef>
                <a:spcPct val="20000"/>
              </a:spcBef>
            </a:pPr>
            <a:r>
              <a:rPr lang="en-US" sz="3200" dirty="0"/>
              <a:t>Melchizedek</a:t>
            </a:r>
            <a:endParaRPr lang="en-CA" sz="3200" dirty="0"/>
          </a:p>
        </p:txBody>
      </p:sp>
      <p:sp>
        <p:nvSpPr>
          <p:cNvPr id="12298" name="AutoShape 10"/>
          <p:cNvSpPr>
            <a:spLocks noChangeArrowheads="1"/>
          </p:cNvSpPr>
          <p:nvPr/>
        </p:nvSpPr>
        <p:spPr bwMode="auto">
          <a:xfrm>
            <a:off x="3124200" y="1066800"/>
            <a:ext cx="4419600" cy="5257800"/>
          </a:xfrm>
          <a:custGeom>
            <a:avLst/>
            <a:gdLst>
              <a:gd name="G0" fmla="+- 11288 0 0"/>
              <a:gd name="G1" fmla="+- 18514 0 0"/>
              <a:gd name="G2" fmla="+- 7200 0 0"/>
              <a:gd name="G3" fmla="*/ 11288 1 2"/>
              <a:gd name="G4" fmla="+- G3 10800 0"/>
              <a:gd name="G5" fmla="+- 21600 11288 18514"/>
              <a:gd name="G6" fmla="+- 18514 7200 0"/>
              <a:gd name="G7" fmla="*/ G6 1 2"/>
              <a:gd name="G8" fmla="*/ 18514 2 1"/>
              <a:gd name="G9" fmla="+- G8 0 21600"/>
              <a:gd name="G10" fmla="*/ 21600 G0 G1"/>
              <a:gd name="G11" fmla="*/ 21600 G4 G1"/>
              <a:gd name="G12" fmla="*/ 21600 G5 G1"/>
              <a:gd name="G13" fmla="*/ 21600 G7 G1"/>
              <a:gd name="G14" fmla="*/ 18514 1 2"/>
              <a:gd name="G15" fmla="+- G5 0 G4"/>
              <a:gd name="G16" fmla="+- G0 0 G4"/>
              <a:gd name="G17" fmla="*/ G2 G15 G16"/>
              <a:gd name="T0" fmla="*/ 16444 w 21600"/>
              <a:gd name="T1" fmla="*/ 0 h 21600"/>
              <a:gd name="T2" fmla="*/ 11288 w 21600"/>
              <a:gd name="T3" fmla="*/ 7200 h 21600"/>
              <a:gd name="T4" fmla="*/ 0 w 21600"/>
              <a:gd name="T5" fmla="*/ 19185 h 21600"/>
              <a:gd name="T6" fmla="*/ 9257 w 21600"/>
              <a:gd name="T7" fmla="*/ 21600 h 21600"/>
              <a:gd name="T8" fmla="*/ 18514 w 21600"/>
              <a:gd name="T9" fmla="*/ 15000 h 21600"/>
              <a:gd name="T10" fmla="*/ 21600 w 21600"/>
              <a:gd name="T11" fmla="*/ 7200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444" y="0"/>
                </a:moveTo>
                <a:lnTo>
                  <a:pt x="11288" y="7200"/>
                </a:lnTo>
                <a:lnTo>
                  <a:pt x="14374" y="7200"/>
                </a:lnTo>
                <a:lnTo>
                  <a:pt x="14374" y="16770"/>
                </a:lnTo>
                <a:lnTo>
                  <a:pt x="0" y="16770"/>
                </a:lnTo>
                <a:lnTo>
                  <a:pt x="0" y="21600"/>
                </a:lnTo>
                <a:lnTo>
                  <a:pt x="18514" y="21600"/>
                </a:lnTo>
                <a:lnTo>
                  <a:pt x="18514" y="7200"/>
                </a:lnTo>
                <a:lnTo>
                  <a:pt x="21600" y="7200"/>
                </a:lnTo>
                <a:close/>
              </a:path>
            </a:pathLst>
          </a:custGeom>
          <a:solidFill>
            <a:schemeClr val="accent1"/>
          </a:solidFill>
          <a:ln w="9525">
            <a:solidFill>
              <a:schemeClr val="tx1"/>
            </a:solidFill>
            <a:miter lim="800000"/>
            <a:headEnd/>
            <a:tailEnd/>
          </a:ln>
          <a:effectLst/>
        </p:spPr>
        <p:txBody>
          <a:bodyPr wrap="none" anchor="ctr"/>
          <a:lstStyle/>
          <a:p>
            <a:endParaRPr lang="en-US" dirty="0"/>
          </a:p>
        </p:txBody>
      </p:sp>
      <p:sp>
        <p:nvSpPr>
          <p:cNvPr id="12299" name="AutoShape 11"/>
          <p:cNvSpPr>
            <a:spLocks noChangeArrowheads="1"/>
          </p:cNvSpPr>
          <p:nvPr/>
        </p:nvSpPr>
        <p:spPr bwMode="auto">
          <a:xfrm>
            <a:off x="3276600" y="457200"/>
            <a:ext cx="2286000" cy="685800"/>
          </a:xfrm>
          <a:prstGeom prst="leftRightArrow">
            <a:avLst>
              <a:gd name="adj1" fmla="val 50000"/>
              <a:gd name="adj2" fmla="val 66667"/>
            </a:avLst>
          </a:prstGeom>
          <a:solidFill>
            <a:schemeClr val="accent1"/>
          </a:solidFill>
          <a:ln w="9525">
            <a:solidFill>
              <a:schemeClr val="tx1"/>
            </a:solidFill>
            <a:miter lim="800000"/>
            <a:headEnd/>
            <a:tailEnd/>
          </a:ln>
          <a:effectLst/>
        </p:spPr>
        <p:txBody>
          <a:bodyPr wrap="none" anchor="ctr"/>
          <a:lstStyle/>
          <a:p>
            <a:endParaRPr lang="en-US"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fade">
                                      <p:cBhvr>
                                        <p:cTn id="7" dur="2000"/>
                                        <p:tgtEl>
                                          <p:spTgt spid="12291">
                                            <p:txEl>
                                              <p:pRg st="0" end="0"/>
                                            </p:txEl>
                                          </p:spTgt>
                                        </p:tgtEl>
                                      </p:cBhvr>
                                    </p:animEffect>
                                  </p:childTnLst>
                                </p:cTn>
                              </p:par>
                            </p:childTnLst>
                          </p:cTn>
                        </p:par>
                        <p:par>
                          <p:cTn id="8" fill="hold">
                            <p:stCondLst>
                              <p:cond delay="2500"/>
                            </p:stCondLst>
                            <p:childTnLst>
                              <p:par>
                                <p:cTn id="9" presetID="22" presetClass="entr" presetSubtype="4" fill="hold" grpId="0" nodeType="afterEffect">
                                  <p:stCondLst>
                                    <p:cond delay="500"/>
                                  </p:stCondLst>
                                  <p:childTnLst>
                                    <p:set>
                                      <p:cBhvr>
                                        <p:cTn id="10" dur="1" fill="hold">
                                          <p:stCondLst>
                                            <p:cond delay="0"/>
                                          </p:stCondLst>
                                        </p:cTn>
                                        <p:tgtEl>
                                          <p:spTgt spid="12298"/>
                                        </p:tgtEl>
                                        <p:attrNameLst>
                                          <p:attrName>style.visibility</p:attrName>
                                        </p:attrNameLst>
                                      </p:cBhvr>
                                      <p:to>
                                        <p:strVal val="visible"/>
                                      </p:to>
                                    </p:set>
                                    <p:animEffect transition="in" filter="wipe(down)">
                                      <p:cBhvr>
                                        <p:cTn id="11" dur="1000"/>
                                        <p:tgtEl>
                                          <p:spTgt spid="12298"/>
                                        </p:tgtEl>
                                      </p:cBhvr>
                                    </p:animEffect>
                                  </p:childTnLst>
                                </p:cTn>
                              </p:par>
                            </p:childTnLst>
                          </p:cTn>
                        </p:par>
                        <p:par>
                          <p:cTn id="12" fill="hold">
                            <p:stCondLst>
                              <p:cond delay="4000"/>
                            </p:stCondLst>
                            <p:childTnLst>
                              <p:par>
                                <p:cTn id="13" presetID="10" presetClass="entr" presetSubtype="0" fill="hold" grpId="0" nodeType="afterEffect">
                                  <p:stCondLst>
                                    <p:cond delay="500"/>
                                  </p:stCondLst>
                                  <p:childTnLst>
                                    <p:set>
                                      <p:cBhvr>
                                        <p:cTn id="14" dur="1" fill="hold">
                                          <p:stCondLst>
                                            <p:cond delay="0"/>
                                          </p:stCondLst>
                                        </p:cTn>
                                        <p:tgtEl>
                                          <p:spTgt spid="12292"/>
                                        </p:tgtEl>
                                        <p:attrNameLst>
                                          <p:attrName>style.visibility</p:attrName>
                                        </p:attrNameLst>
                                      </p:cBhvr>
                                      <p:to>
                                        <p:strVal val="visible"/>
                                      </p:to>
                                    </p:set>
                                    <p:animEffect transition="in" filter="fade">
                                      <p:cBhvr>
                                        <p:cTn id="15" dur="1000"/>
                                        <p:tgtEl>
                                          <p:spTgt spid="12292"/>
                                        </p:tgtEl>
                                      </p:cBhvr>
                                    </p:animEffect>
                                  </p:childTnLst>
                                </p:cTn>
                              </p:par>
                            </p:childTnLst>
                          </p:cTn>
                        </p:par>
                        <p:par>
                          <p:cTn id="16" fill="hold">
                            <p:stCondLst>
                              <p:cond delay="5500"/>
                            </p:stCondLst>
                            <p:childTnLst>
                              <p:par>
                                <p:cTn id="17" presetID="10" presetClass="entr" presetSubtype="0" fill="hold" grpId="0" nodeType="afterEffect">
                                  <p:stCondLst>
                                    <p:cond delay="500"/>
                                  </p:stCondLst>
                                  <p:childTnLst>
                                    <p:set>
                                      <p:cBhvr>
                                        <p:cTn id="18" dur="1" fill="hold">
                                          <p:stCondLst>
                                            <p:cond delay="0"/>
                                          </p:stCondLst>
                                        </p:cTn>
                                        <p:tgtEl>
                                          <p:spTgt spid="12293"/>
                                        </p:tgtEl>
                                        <p:attrNameLst>
                                          <p:attrName>style.visibility</p:attrName>
                                        </p:attrNameLst>
                                      </p:cBhvr>
                                      <p:to>
                                        <p:strVal val="visible"/>
                                      </p:to>
                                    </p:set>
                                    <p:animEffect transition="in" filter="fade">
                                      <p:cBhvr>
                                        <p:cTn id="19" dur="2000"/>
                                        <p:tgtEl>
                                          <p:spTgt spid="12293"/>
                                        </p:tgtEl>
                                      </p:cBhvr>
                                    </p:animEffect>
                                  </p:childTnLst>
                                </p:cTn>
                              </p:par>
                            </p:childTnLst>
                          </p:cTn>
                        </p:par>
                        <p:par>
                          <p:cTn id="20" fill="hold">
                            <p:stCondLst>
                              <p:cond delay="8000"/>
                            </p:stCondLst>
                            <p:childTnLst>
                              <p:par>
                                <p:cTn id="21" presetID="22" presetClass="entr" presetSubtype="2" fill="hold" grpId="0" nodeType="afterEffect">
                                  <p:stCondLst>
                                    <p:cond delay="500"/>
                                  </p:stCondLst>
                                  <p:childTnLst>
                                    <p:set>
                                      <p:cBhvr>
                                        <p:cTn id="22" dur="1" fill="hold">
                                          <p:stCondLst>
                                            <p:cond delay="0"/>
                                          </p:stCondLst>
                                        </p:cTn>
                                        <p:tgtEl>
                                          <p:spTgt spid="12299"/>
                                        </p:tgtEl>
                                        <p:attrNameLst>
                                          <p:attrName>style.visibility</p:attrName>
                                        </p:attrNameLst>
                                      </p:cBhvr>
                                      <p:to>
                                        <p:strVal val="visible"/>
                                      </p:to>
                                    </p:set>
                                    <p:animEffect transition="in" filter="wipe(right)">
                                      <p:cBhvr>
                                        <p:cTn id="23" dur="1000"/>
                                        <p:tgtEl>
                                          <p:spTgt spid="12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P spid="12292" grpId="0"/>
      <p:bldP spid="12293" grpId="0"/>
      <p:bldP spid="12298" grpId="0" animBg="1"/>
      <p:bldP spid="1229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4339" name="Rectangle 3"/>
          <p:cNvSpPr>
            <a:spLocks noGrp="1" noChangeArrowheads="1"/>
          </p:cNvSpPr>
          <p:nvPr>
            <p:ph type="body" idx="1"/>
          </p:nvPr>
        </p:nvSpPr>
        <p:spPr>
          <a:xfrm>
            <a:off x="0" y="0"/>
            <a:ext cx="4800600" cy="1752600"/>
          </a:xfrm>
          <a:solidFill>
            <a:schemeClr val="accent1"/>
          </a:solidFill>
        </p:spPr>
        <p:txBody>
          <a:bodyPr/>
          <a:lstStyle/>
          <a:p>
            <a:pPr marL="0" indent="0">
              <a:buFontTx/>
              <a:buNone/>
            </a:pPr>
            <a:r>
              <a:rPr lang="en-US" sz="2800" dirty="0"/>
              <a:t>Chedorlaomer King of Elam</a:t>
            </a:r>
          </a:p>
          <a:p>
            <a:pPr marL="0" indent="0">
              <a:buFontTx/>
              <a:buNone/>
            </a:pPr>
            <a:r>
              <a:rPr lang="en-US" sz="2800" dirty="0"/>
              <a:t>Tidal King of </a:t>
            </a:r>
            <a:r>
              <a:rPr lang="en-US" sz="2800" dirty="0" smtClean="0"/>
              <a:t>Nations</a:t>
            </a:r>
            <a:endParaRPr lang="en-US" sz="2800" dirty="0"/>
          </a:p>
          <a:p>
            <a:pPr marL="0" indent="0">
              <a:buFontTx/>
              <a:buNone/>
            </a:pPr>
            <a:r>
              <a:rPr lang="en-US" sz="2800" dirty="0"/>
              <a:t>Elam = </a:t>
            </a:r>
            <a:r>
              <a:rPr lang="en-US" sz="2800" dirty="0" smtClean="0"/>
              <a:t>Veil</a:t>
            </a:r>
            <a:endParaRPr lang="en-US" sz="2800" dirty="0"/>
          </a:p>
          <a:p>
            <a:pPr marL="0" indent="0">
              <a:buFontTx/>
              <a:buNone/>
            </a:pPr>
            <a:endParaRPr lang="en-CA" dirty="0"/>
          </a:p>
        </p:txBody>
      </p:sp>
      <p:sp>
        <p:nvSpPr>
          <p:cNvPr id="5" name="Rectangle 3"/>
          <p:cNvSpPr txBox="1">
            <a:spLocks noChangeArrowheads="1"/>
          </p:cNvSpPr>
          <p:nvPr/>
        </p:nvSpPr>
        <p:spPr bwMode="auto">
          <a:xfrm>
            <a:off x="5638800" y="0"/>
            <a:ext cx="1676400" cy="609600"/>
          </a:xfrm>
          <a:prstGeom prst="rect">
            <a:avLst/>
          </a:prstGeom>
          <a:solidFill>
            <a:schemeClr val="accent1"/>
          </a:solid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Religious</a:t>
            </a:r>
            <a:r>
              <a:rPr kumimoji="0" lang="en-US" sz="2800" b="0" i="0" u="none" strike="noStrike" kern="0" cap="none" spc="0" normalizeH="0" noProof="0" dirty="0" smtClean="0">
                <a:ln>
                  <a:noFill/>
                </a:ln>
                <a:solidFill>
                  <a:schemeClr val="tx1"/>
                </a:solidFill>
                <a:effectLst/>
                <a:uLnTx/>
                <a:uFillTx/>
                <a:latin typeface="+mn-lt"/>
                <a:ea typeface="+mn-ea"/>
                <a:cs typeface="+mn-cs"/>
              </a:rPr>
              <a:t> </a:t>
            </a:r>
            <a:endParaRPr kumimoji="0" lang="en-CA" sz="32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6" name="Rectangle 3"/>
          <p:cNvSpPr txBox="1">
            <a:spLocks noChangeArrowheads="1"/>
          </p:cNvSpPr>
          <p:nvPr/>
        </p:nvSpPr>
        <p:spPr bwMode="auto">
          <a:xfrm>
            <a:off x="5638800" y="533400"/>
            <a:ext cx="1676400" cy="609600"/>
          </a:xfrm>
          <a:prstGeom prst="rect">
            <a:avLst/>
          </a:prstGeom>
          <a:solidFill>
            <a:schemeClr val="accent1"/>
          </a:solid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Military</a:t>
            </a:r>
            <a:endParaRPr kumimoji="0" lang="en-CA" sz="32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7" name="Rectangle 3"/>
          <p:cNvSpPr txBox="1">
            <a:spLocks noChangeArrowheads="1"/>
          </p:cNvSpPr>
          <p:nvPr/>
        </p:nvSpPr>
        <p:spPr bwMode="auto">
          <a:xfrm>
            <a:off x="0" y="2286000"/>
            <a:ext cx="6934200" cy="2819400"/>
          </a:xfrm>
          <a:prstGeom prst="roundRect">
            <a:avLst/>
          </a:prstGeom>
          <a:solidFill>
            <a:schemeClr val="accent6"/>
          </a:solidFill>
          <a:ln w="9525">
            <a:noFill/>
            <a:miter lim="800000"/>
            <a:headEnd/>
            <a:tailEnd/>
          </a:ln>
          <a:effectLst/>
          <a:scene3d>
            <a:camera prst="orthographicFront"/>
            <a:lightRig rig="threePt" dir="t"/>
          </a:scene3d>
          <a:sp3d>
            <a:bevelT w="114300" prst="artDeco"/>
          </a:sp3d>
        </p:spPr>
        <p:txBody>
          <a:bodyPr vert="horz" wrap="square" lIns="91440" tIns="45720" rIns="91440" bIns="45720" numCol="1" anchor="ctr" anchorCtr="0" compatLnSpc="1">
            <a:prstTxWarp prst="textNoShape">
              <a:avLst/>
            </a:prstTxWarp>
          </a:bodyPr>
          <a:lstStyle/>
          <a:p>
            <a:pPr lvl="0">
              <a:spcBef>
                <a:spcPct val="20000"/>
              </a:spcBef>
            </a:pPr>
            <a:r>
              <a:rPr kumimoji="0" lang="en-US" sz="2800" b="0" i="0" u="none" strike="noStrike" kern="0" cap="none" spc="0" normalizeH="0" baseline="0" noProof="0" dirty="0" smtClean="0">
                <a:ln>
                  <a:noFill/>
                </a:ln>
                <a:solidFill>
                  <a:schemeClr val="bg1"/>
                </a:solidFill>
                <a:effectLst/>
                <a:uLnTx/>
                <a:uFillTx/>
                <a:latin typeface="+mn-lt"/>
                <a:ea typeface="+mn-ea"/>
                <a:cs typeface="+mn-cs"/>
              </a:rPr>
              <a:t>Gen 14:17 And the king of Sodom went out to meet him after his return from the slaughter of Chedorlaomer, and of the kings that were with him, at the valley of Shaveh, which is the king's dale.</a:t>
            </a:r>
          </a:p>
        </p:txBody>
      </p:sp>
      <p:sp>
        <p:nvSpPr>
          <p:cNvPr id="8" name="Rectangle 3"/>
          <p:cNvSpPr txBox="1">
            <a:spLocks noChangeArrowheads="1"/>
          </p:cNvSpPr>
          <p:nvPr/>
        </p:nvSpPr>
        <p:spPr bwMode="auto">
          <a:xfrm>
            <a:off x="4800600" y="5486400"/>
            <a:ext cx="4343400" cy="1371600"/>
          </a:xfrm>
          <a:prstGeom prst="roundRect">
            <a:avLst/>
          </a:prstGeom>
          <a:solidFill>
            <a:schemeClr val="accent6"/>
          </a:solidFill>
          <a:ln w="9525">
            <a:noFill/>
            <a:miter lim="800000"/>
            <a:headEnd/>
            <a:tailEnd/>
          </a:ln>
          <a:effectLst/>
          <a:scene3d>
            <a:camera prst="orthographicFront"/>
            <a:lightRig rig="threePt" dir="t"/>
          </a:scene3d>
          <a:sp3d>
            <a:bevelT w="114300" prst="artDeco"/>
          </a:sp3d>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800" b="0" i="0" u="none" strike="noStrike" kern="0" cap="none" spc="0" normalizeH="0" baseline="0" noProof="0" dirty="0" smtClean="0">
                <a:ln>
                  <a:noFill/>
                </a:ln>
                <a:solidFill>
                  <a:schemeClr val="bg1"/>
                </a:solidFill>
                <a:effectLst/>
                <a:uLnTx/>
                <a:uFillTx/>
                <a:latin typeface="+mn-lt"/>
                <a:ea typeface="+mn-ea"/>
                <a:cs typeface="+mn-cs"/>
              </a:rPr>
              <a:t>A Plain,</a:t>
            </a:r>
            <a:r>
              <a:rPr kumimoji="0" lang="en-US" sz="2800" b="0" i="0" u="none" strike="noStrike" kern="0" cap="none" spc="0" normalizeH="0" noProof="0" dirty="0" smtClean="0">
                <a:ln>
                  <a:noFill/>
                </a:ln>
                <a:solidFill>
                  <a:schemeClr val="bg1"/>
                </a:solidFill>
                <a:effectLst/>
                <a:uLnTx/>
                <a:uFillTx/>
                <a:latin typeface="+mn-lt"/>
                <a:ea typeface="+mn-ea"/>
                <a:cs typeface="+mn-cs"/>
              </a:rPr>
              <a:t> from a root to level, equalize, “to resemble”</a:t>
            </a:r>
            <a:endParaRPr kumimoji="0" lang="en-CA" sz="3200" b="0" i="0" u="none" strike="noStrike" kern="0" cap="none" spc="0" normalizeH="0" baseline="0" noProof="0" dirty="0" smtClean="0">
              <a:ln>
                <a:noFill/>
              </a:ln>
              <a:solidFill>
                <a:schemeClr val="bg1"/>
              </a:solidFill>
              <a:effectLst/>
              <a:uLnTx/>
              <a:uFillTx/>
              <a:latin typeface="+mn-lt"/>
              <a:ea typeface="+mn-ea"/>
              <a:cs typeface="+mn-cs"/>
            </a:endParaRPr>
          </a:p>
        </p:txBody>
      </p:sp>
      <p:cxnSp>
        <p:nvCxnSpPr>
          <p:cNvPr id="10" name="Straight Arrow Connector 9"/>
          <p:cNvCxnSpPr>
            <a:endCxn id="8" idx="1"/>
          </p:cNvCxnSpPr>
          <p:nvPr/>
        </p:nvCxnSpPr>
        <p:spPr>
          <a:xfrm>
            <a:off x="1219200" y="4800600"/>
            <a:ext cx="3581400" cy="1371600"/>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up)">
                                      <p:cBhvr>
                                        <p:cTn id="21" dur="1000"/>
                                        <p:tgtEl>
                                          <p:spTgt spid="10"/>
                                        </p:tgtEl>
                                      </p:cBhvr>
                                    </p:animEffect>
                                  </p:childTnLst>
                                </p:cTn>
                              </p:par>
                            </p:childTnLst>
                          </p:cTn>
                        </p:par>
                        <p:par>
                          <p:cTn id="22" fill="hold">
                            <p:stCondLst>
                              <p:cond delay="1000"/>
                            </p:stCondLst>
                            <p:childTnLst>
                              <p:par>
                                <p:cTn id="23" presetID="10" presetClass="entr" presetSubtype="0" fill="hold" grpId="1"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4339" name="Rectangle 3"/>
          <p:cNvSpPr>
            <a:spLocks noGrp="1" noChangeArrowheads="1"/>
          </p:cNvSpPr>
          <p:nvPr>
            <p:ph type="body" idx="1"/>
          </p:nvPr>
        </p:nvSpPr>
        <p:spPr>
          <a:xfrm>
            <a:off x="2819400" y="533400"/>
            <a:ext cx="2286000" cy="533400"/>
          </a:xfrm>
          <a:solidFill>
            <a:srgbClr val="002060"/>
          </a:solidFill>
        </p:spPr>
        <p:txBody>
          <a:bodyPr/>
          <a:lstStyle/>
          <a:p>
            <a:pPr marL="0" indent="0">
              <a:buFontTx/>
              <a:buNone/>
            </a:pPr>
            <a:r>
              <a:rPr lang="en-US" sz="2800" dirty="0" smtClean="0">
                <a:solidFill>
                  <a:schemeClr val="bg1"/>
                </a:solidFill>
              </a:rPr>
              <a:t>Melchizedek</a:t>
            </a:r>
            <a:endParaRPr lang="en-US" sz="2800" dirty="0">
              <a:solidFill>
                <a:schemeClr val="bg1"/>
              </a:solidFill>
            </a:endParaRPr>
          </a:p>
          <a:p>
            <a:pPr marL="0" indent="0">
              <a:buFontTx/>
              <a:buNone/>
            </a:pPr>
            <a:endParaRPr lang="en-CA" dirty="0"/>
          </a:p>
        </p:txBody>
      </p:sp>
      <p:sp>
        <p:nvSpPr>
          <p:cNvPr id="5" name="Rectangle 3"/>
          <p:cNvSpPr txBox="1">
            <a:spLocks noChangeArrowheads="1"/>
          </p:cNvSpPr>
          <p:nvPr/>
        </p:nvSpPr>
        <p:spPr bwMode="auto">
          <a:xfrm>
            <a:off x="5638800" y="304800"/>
            <a:ext cx="1676400" cy="609600"/>
          </a:xfrm>
          <a:prstGeom prst="rect">
            <a:avLst/>
          </a:prstGeom>
          <a:solidFill>
            <a:srgbClr val="002060"/>
          </a:solid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800" b="0" i="0" u="none" strike="noStrike" kern="0" cap="none" spc="0" normalizeH="0" baseline="0" noProof="0" dirty="0" smtClean="0">
                <a:ln>
                  <a:noFill/>
                </a:ln>
                <a:solidFill>
                  <a:schemeClr val="bg1"/>
                </a:solidFill>
                <a:effectLst/>
                <a:uLnTx/>
                <a:uFillTx/>
                <a:latin typeface="+mn-lt"/>
                <a:ea typeface="+mn-ea"/>
                <a:cs typeface="+mn-cs"/>
              </a:rPr>
              <a:t>Religious</a:t>
            </a:r>
            <a:r>
              <a:rPr kumimoji="0" lang="en-US" sz="2800" b="0" i="0" u="none" strike="noStrike" kern="0" cap="none" spc="0" normalizeH="0" noProof="0" dirty="0" smtClean="0">
                <a:ln>
                  <a:noFill/>
                </a:ln>
                <a:solidFill>
                  <a:schemeClr val="bg1"/>
                </a:solidFill>
                <a:effectLst/>
                <a:uLnTx/>
                <a:uFillTx/>
                <a:latin typeface="+mn-lt"/>
                <a:ea typeface="+mn-ea"/>
                <a:cs typeface="+mn-cs"/>
              </a:rPr>
              <a:t> </a:t>
            </a:r>
            <a:endParaRPr kumimoji="0" lang="en-CA" sz="3200" b="0" i="0" u="none" strike="noStrike" kern="0" cap="none" spc="0" normalizeH="0" baseline="0" noProof="0" dirty="0" smtClean="0">
              <a:ln>
                <a:noFill/>
              </a:ln>
              <a:solidFill>
                <a:schemeClr val="bg1"/>
              </a:solidFill>
              <a:effectLst/>
              <a:uLnTx/>
              <a:uFillTx/>
              <a:latin typeface="+mn-lt"/>
              <a:ea typeface="+mn-ea"/>
              <a:cs typeface="+mn-cs"/>
            </a:endParaRPr>
          </a:p>
        </p:txBody>
      </p:sp>
      <p:sp>
        <p:nvSpPr>
          <p:cNvPr id="6" name="Rectangle 3"/>
          <p:cNvSpPr txBox="1">
            <a:spLocks noChangeArrowheads="1"/>
          </p:cNvSpPr>
          <p:nvPr/>
        </p:nvSpPr>
        <p:spPr bwMode="auto">
          <a:xfrm>
            <a:off x="5638800" y="838200"/>
            <a:ext cx="1676400" cy="609600"/>
          </a:xfrm>
          <a:prstGeom prst="rect">
            <a:avLst/>
          </a:prstGeom>
          <a:solidFill>
            <a:srgbClr val="002060"/>
          </a:solid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800" b="0" i="0" u="none" strike="noStrike" kern="0" cap="none" spc="0" normalizeH="0" baseline="0" noProof="0" dirty="0" smtClean="0">
                <a:ln>
                  <a:noFill/>
                </a:ln>
                <a:solidFill>
                  <a:schemeClr val="bg1"/>
                </a:solidFill>
                <a:effectLst/>
                <a:uLnTx/>
                <a:uFillTx/>
                <a:latin typeface="+mn-lt"/>
                <a:ea typeface="+mn-ea"/>
                <a:cs typeface="+mn-cs"/>
              </a:rPr>
              <a:t>Military</a:t>
            </a:r>
            <a:endParaRPr kumimoji="0" lang="en-CA" sz="3200" b="0" i="0" u="none" strike="noStrike" kern="0" cap="none" spc="0" normalizeH="0" baseline="0" noProof="0" dirty="0" smtClean="0">
              <a:ln>
                <a:noFill/>
              </a:ln>
              <a:solidFill>
                <a:schemeClr val="bg1"/>
              </a:solidFill>
              <a:effectLst/>
              <a:uLnTx/>
              <a:uFillTx/>
              <a:latin typeface="+mn-lt"/>
              <a:ea typeface="+mn-ea"/>
              <a:cs typeface="+mn-cs"/>
            </a:endParaRPr>
          </a:p>
        </p:txBody>
      </p:sp>
      <p:sp>
        <p:nvSpPr>
          <p:cNvPr id="7" name="Rectangle 3"/>
          <p:cNvSpPr txBox="1">
            <a:spLocks noChangeArrowheads="1"/>
          </p:cNvSpPr>
          <p:nvPr/>
        </p:nvSpPr>
        <p:spPr bwMode="auto">
          <a:xfrm>
            <a:off x="0" y="1752600"/>
            <a:ext cx="7086600" cy="2057400"/>
          </a:xfrm>
          <a:prstGeom prst="roundRect">
            <a:avLst/>
          </a:prstGeom>
          <a:solidFill>
            <a:schemeClr val="accent6"/>
          </a:solidFill>
          <a:ln w="9525">
            <a:noFill/>
            <a:miter lim="800000"/>
            <a:headEnd/>
            <a:tailEnd/>
          </a:ln>
          <a:effectLst/>
          <a:scene3d>
            <a:camera prst="orthographicFront"/>
            <a:lightRig rig="threePt" dir="t"/>
          </a:scene3d>
          <a:sp3d>
            <a:bevelT w="114300" prst="artDeco"/>
          </a:sp3d>
        </p:spPr>
        <p:txBody>
          <a:bodyPr vert="horz" wrap="square" lIns="91440" tIns="45720" rIns="91440" bIns="45720" numCol="1" anchor="t" anchorCtr="0" compatLnSpc="1">
            <a:prstTxWarp prst="textNoShape">
              <a:avLst/>
            </a:prstTxWarp>
          </a:bodyPr>
          <a:lstStyle/>
          <a:p>
            <a:pPr lvl="0">
              <a:spcBef>
                <a:spcPct val="20000"/>
              </a:spcBef>
            </a:pPr>
            <a:r>
              <a:rPr kumimoji="0" lang="en-US" sz="2800" b="0" i="0" u="none" strike="noStrike" kern="0" cap="none" spc="0" normalizeH="0" baseline="0" noProof="0" dirty="0" smtClean="0">
                <a:ln>
                  <a:noFill/>
                </a:ln>
                <a:solidFill>
                  <a:schemeClr val="bg1"/>
                </a:solidFill>
                <a:effectLst/>
                <a:uLnTx/>
                <a:uFillTx/>
                <a:latin typeface="+mn-lt"/>
                <a:ea typeface="+mn-ea"/>
                <a:cs typeface="+mn-cs"/>
              </a:rPr>
              <a:t>Heb 2:14 took</a:t>
            </a:r>
            <a:r>
              <a:rPr kumimoji="0" lang="en-US" sz="2800" b="0" i="0" u="none" strike="noStrike" kern="0" cap="none" spc="0" normalizeH="0" noProof="0" dirty="0" smtClean="0">
                <a:ln>
                  <a:noFill/>
                </a:ln>
                <a:solidFill>
                  <a:schemeClr val="bg1"/>
                </a:solidFill>
                <a:effectLst/>
                <a:uLnTx/>
                <a:uFillTx/>
                <a:latin typeface="+mn-lt"/>
                <a:ea typeface="+mn-ea"/>
                <a:cs typeface="+mn-cs"/>
              </a:rPr>
              <a:t> part of the same</a:t>
            </a:r>
          </a:p>
          <a:p>
            <a:pPr lvl="0">
              <a:spcBef>
                <a:spcPct val="20000"/>
              </a:spcBef>
            </a:pPr>
            <a:r>
              <a:rPr lang="en-US" sz="2800" kern="0" dirty="0" smtClean="0">
                <a:solidFill>
                  <a:schemeClr val="bg1"/>
                </a:solidFill>
                <a:latin typeface="+mn-lt"/>
                <a:cs typeface="+mn-cs"/>
              </a:rPr>
              <a:t>Heb 2:16 took on the seed of Abraham</a:t>
            </a:r>
            <a:endParaRPr kumimoji="0" lang="en-US" sz="2800" b="0" i="0" u="none" strike="noStrike" kern="0" cap="none" spc="0" normalizeH="0" noProof="0" dirty="0" smtClean="0">
              <a:ln>
                <a:noFill/>
              </a:ln>
              <a:solidFill>
                <a:schemeClr val="bg1"/>
              </a:solidFill>
              <a:effectLst/>
              <a:uLnTx/>
              <a:uFillTx/>
              <a:latin typeface="+mn-lt"/>
              <a:ea typeface="+mn-ea"/>
              <a:cs typeface="+mn-cs"/>
            </a:endParaRPr>
          </a:p>
          <a:p>
            <a:pPr lvl="0">
              <a:spcBef>
                <a:spcPct val="20000"/>
              </a:spcBef>
            </a:pPr>
            <a:r>
              <a:rPr lang="en-US" sz="2800" kern="0" baseline="0" dirty="0" smtClean="0">
                <a:solidFill>
                  <a:schemeClr val="bg1"/>
                </a:solidFill>
                <a:latin typeface="+mn-lt"/>
                <a:cs typeface="+mn-cs"/>
              </a:rPr>
              <a:t>Heb 2:17</a:t>
            </a:r>
            <a:r>
              <a:rPr lang="en-US" sz="2800" kern="0" dirty="0" smtClean="0">
                <a:solidFill>
                  <a:schemeClr val="bg1"/>
                </a:solidFill>
                <a:latin typeface="+mn-lt"/>
                <a:cs typeface="+mn-cs"/>
              </a:rPr>
              <a:t> </a:t>
            </a:r>
            <a:r>
              <a:rPr lang="en-US" sz="2800" kern="0" dirty="0">
                <a:solidFill>
                  <a:schemeClr val="bg1"/>
                </a:solidFill>
                <a:latin typeface="+mn-lt"/>
                <a:cs typeface="+mn-cs"/>
              </a:rPr>
              <a:t>t</a:t>
            </a:r>
            <a:r>
              <a:rPr lang="en-US" sz="2800" kern="0" baseline="0" dirty="0" smtClean="0">
                <a:solidFill>
                  <a:schemeClr val="bg1"/>
                </a:solidFill>
                <a:latin typeface="+mn-lt"/>
                <a:cs typeface="+mn-cs"/>
              </a:rPr>
              <a:t>o be</a:t>
            </a:r>
            <a:r>
              <a:rPr lang="en-US" sz="2800" kern="0" dirty="0" smtClean="0">
                <a:solidFill>
                  <a:schemeClr val="bg1"/>
                </a:solidFill>
                <a:latin typeface="+mn-lt"/>
                <a:cs typeface="+mn-cs"/>
              </a:rPr>
              <a:t> made like his brethren</a:t>
            </a:r>
            <a:endParaRPr kumimoji="0" lang="en-US" sz="2800" b="0" i="0" u="none" strike="noStrike" kern="0" cap="none" spc="0" normalizeH="0" baseline="0" noProof="0" dirty="0" smtClean="0">
              <a:ln>
                <a:noFill/>
              </a:ln>
              <a:solidFill>
                <a:schemeClr val="bg1"/>
              </a:solidFill>
              <a:effectLst/>
              <a:uLnTx/>
              <a:uFillTx/>
              <a:latin typeface="+mn-lt"/>
              <a:ea typeface="+mn-ea"/>
              <a:cs typeface="+mn-cs"/>
            </a:endParaRPr>
          </a:p>
        </p:txBody>
      </p:sp>
      <p:sp>
        <p:nvSpPr>
          <p:cNvPr id="8" name="Rectangle 3"/>
          <p:cNvSpPr txBox="1">
            <a:spLocks noChangeArrowheads="1"/>
          </p:cNvSpPr>
          <p:nvPr/>
        </p:nvSpPr>
        <p:spPr bwMode="auto">
          <a:xfrm>
            <a:off x="2286000" y="4572000"/>
            <a:ext cx="4343400" cy="1371600"/>
          </a:xfrm>
          <a:prstGeom prst="roundRect">
            <a:avLst/>
          </a:prstGeom>
          <a:solidFill>
            <a:schemeClr val="accent6"/>
          </a:solidFill>
          <a:ln w="9525">
            <a:noFill/>
            <a:miter lim="800000"/>
            <a:headEnd/>
            <a:tailEnd/>
          </a:ln>
          <a:effectLst/>
          <a:scene3d>
            <a:camera prst="orthographicFront"/>
            <a:lightRig rig="threePt" dir="t"/>
          </a:scene3d>
          <a:sp3d>
            <a:bevelT w="114300" prst="artDeco"/>
          </a:sp3d>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800" b="0" i="0" u="none" strike="noStrike" kern="0" cap="none" spc="0" normalizeH="0" baseline="0" noProof="0" dirty="0" smtClean="0">
                <a:ln>
                  <a:noFill/>
                </a:ln>
                <a:solidFill>
                  <a:schemeClr val="bg1"/>
                </a:solidFill>
                <a:effectLst/>
                <a:uLnTx/>
                <a:uFillTx/>
                <a:latin typeface="+mn-lt"/>
                <a:ea typeface="+mn-ea"/>
                <a:cs typeface="+mn-cs"/>
              </a:rPr>
              <a:t>A Plain,</a:t>
            </a:r>
            <a:r>
              <a:rPr kumimoji="0" lang="en-US" sz="2800" b="0" i="0" u="none" strike="noStrike" kern="0" cap="none" spc="0" normalizeH="0" noProof="0" dirty="0" smtClean="0">
                <a:ln>
                  <a:noFill/>
                </a:ln>
                <a:solidFill>
                  <a:schemeClr val="bg1"/>
                </a:solidFill>
                <a:effectLst/>
                <a:uLnTx/>
                <a:uFillTx/>
                <a:latin typeface="+mn-lt"/>
                <a:ea typeface="+mn-ea"/>
                <a:cs typeface="+mn-cs"/>
              </a:rPr>
              <a:t> from a root to level, equalize, “to resemble”</a:t>
            </a:r>
            <a:endParaRPr kumimoji="0" lang="en-CA" sz="3200" b="0" i="0" u="none" strike="noStrike" kern="0" cap="none" spc="0" normalizeH="0" baseline="0" noProof="0" dirty="0" smtClean="0">
              <a:ln>
                <a:noFill/>
              </a:ln>
              <a:solidFill>
                <a:schemeClr val="bg1"/>
              </a:solidFill>
              <a:effectLst/>
              <a:uLnTx/>
              <a:uFillTx/>
              <a:latin typeface="+mn-lt"/>
              <a:ea typeface="+mn-ea"/>
              <a:cs typeface="+mn-cs"/>
            </a:endParaRPr>
          </a:p>
        </p:txBody>
      </p:sp>
      <p:sp>
        <p:nvSpPr>
          <p:cNvPr id="12" name="Rectangle 11"/>
          <p:cNvSpPr/>
          <p:nvPr/>
        </p:nvSpPr>
        <p:spPr>
          <a:xfrm>
            <a:off x="5105400" y="0"/>
            <a:ext cx="561372" cy="1446550"/>
          </a:xfrm>
          <a:prstGeom prst="rect">
            <a:avLst/>
          </a:prstGeom>
        </p:spPr>
        <p:txBody>
          <a:bodyPr wrap="square">
            <a:spAutoFit/>
          </a:bodyPr>
          <a:lstStyle/>
          <a:p>
            <a:pPr lvl="0">
              <a:spcBef>
                <a:spcPct val="20000"/>
              </a:spcBef>
              <a:defRPr/>
            </a:pPr>
            <a:r>
              <a:rPr lang="en-US" sz="8800" kern="0" dirty="0">
                <a:solidFill>
                  <a:srgbClr val="000000"/>
                </a:solidFill>
                <a:latin typeface="Arial"/>
                <a:cs typeface="Arial"/>
              </a:rPr>
              <a:t>{</a:t>
            </a:r>
            <a:endParaRPr lang="en-CA" sz="8800" kern="0" dirty="0">
              <a:solidFill>
                <a:srgbClr val="000000"/>
              </a:solidFill>
              <a:latin typeface="Arial"/>
              <a:cs typeface="Aria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par>
                          <p:cTn id="12" fill="hold">
                            <p:stCondLst>
                              <p:cond delay="2000"/>
                            </p:stCondLst>
                            <p:childTnLst>
                              <p:par>
                                <p:cTn id="13" presetID="22" presetClass="entr" presetSubtype="2"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right)">
                                      <p:cBhvr>
                                        <p:cTn id="15" dur="10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220" name="Text Box 4"/>
          <p:cNvSpPr txBox="1">
            <a:spLocks noChangeArrowheads="1"/>
          </p:cNvSpPr>
          <p:nvPr/>
        </p:nvSpPr>
        <p:spPr bwMode="auto">
          <a:xfrm>
            <a:off x="762000" y="0"/>
            <a:ext cx="7543800" cy="457200"/>
          </a:xfrm>
          <a:prstGeom prst="rect">
            <a:avLst/>
          </a:prstGeom>
          <a:noFill/>
          <a:ln w="9525">
            <a:noFill/>
            <a:miter lim="800000"/>
            <a:headEnd/>
            <a:tailEnd/>
          </a:ln>
          <a:effectLst/>
        </p:spPr>
        <p:txBody>
          <a:bodyPr>
            <a:spAutoFit/>
          </a:bodyPr>
          <a:lstStyle/>
          <a:p>
            <a:pPr algn="ctr">
              <a:spcBef>
                <a:spcPct val="50000"/>
              </a:spcBef>
            </a:pPr>
            <a:r>
              <a:rPr lang="en-CA" sz="2400" dirty="0">
                <a:latin typeface="Constantia" pitchFamily="18" charset="0"/>
              </a:rPr>
              <a:t>Thou art a priest for ever after the order of </a:t>
            </a:r>
            <a:r>
              <a:rPr lang="en-CA" sz="2400" dirty="0" smtClean="0">
                <a:latin typeface="Constantia" pitchFamily="18" charset="0"/>
              </a:rPr>
              <a:t>Melchizedek</a:t>
            </a:r>
            <a:endParaRPr lang="en-CA" sz="2400" dirty="0">
              <a:latin typeface="Constantia" pitchFamily="18" charset="0"/>
            </a:endParaRPr>
          </a:p>
        </p:txBody>
      </p:sp>
      <p:sp>
        <p:nvSpPr>
          <p:cNvPr id="9221" name="Text Box 5"/>
          <p:cNvSpPr txBox="1">
            <a:spLocks noChangeArrowheads="1"/>
          </p:cNvSpPr>
          <p:nvPr/>
        </p:nvSpPr>
        <p:spPr bwMode="auto">
          <a:xfrm>
            <a:off x="2590800" y="914400"/>
            <a:ext cx="4343400" cy="1552575"/>
          </a:xfrm>
          <a:prstGeom prst="rect">
            <a:avLst/>
          </a:prstGeom>
          <a:noFill/>
          <a:ln w="9525">
            <a:noFill/>
            <a:miter lim="800000"/>
            <a:headEnd/>
            <a:tailEnd/>
          </a:ln>
          <a:effectLst/>
        </p:spPr>
        <p:txBody>
          <a:bodyPr>
            <a:spAutoFit/>
          </a:bodyPr>
          <a:lstStyle/>
          <a:p>
            <a:pPr algn="ctr"/>
            <a:r>
              <a:rPr lang="en-US" sz="2400" dirty="0">
                <a:latin typeface="Constantia" pitchFamily="18" charset="0"/>
              </a:rPr>
              <a:t>Priest of the Most High God</a:t>
            </a:r>
          </a:p>
          <a:p>
            <a:pPr algn="ctr"/>
            <a:r>
              <a:rPr lang="en-US" sz="2400" dirty="0">
                <a:latin typeface="Constantia" pitchFamily="18" charset="0"/>
              </a:rPr>
              <a:t>First King of Righteousness</a:t>
            </a:r>
          </a:p>
          <a:p>
            <a:pPr algn="ctr"/>
            <a:r>
              <a:rPr lang="en-US" sz="2400" dirty="0">
                <a:latin typeface="Constantia" pitchFamily="18" charset="0"/>
              </a:rPr>
              <a:t>and King of Peace</a:t>
            </a:r>
          </a:p>
          <a:p>
            <a:pPr algn="ctr"/>
            <a:endParaRPr lang="en-CA" sz="2400" dirty="0">
              <a:latin typeface="Constantia" pitchFamily="18"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21"/>
                                        </p:tgtEl>
                                        <p:attrNameLst>
                                          <p:attrName>style.visibility</p:attrName>
                                        </p:attrNameLst>
                                      </p:cBhvr>
                                      <p:to>
                                        <p:strVal val="visible"/>
                                      </p:to>
                                    </p:set>
                                    <p:animEffect transition="in" filter="fade">
                                      <p:cBhvr>
                                        <p:cTn id="7" dur="1000"/>
                                        <p:tgtEl>
                                          <p:spTgt spid="9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15364" name="Picture 4" descr="halutza-olive-trees"/>
          <p:cNvPicPr>
            <a:picLocks noGrp="1" noChangeAspect="1" noChangeArrowheads="1"/>
          </p:cNvPicPr>
          <p:nvPr>
            <p:ph sz="half" idx="1"/>
          </p:nvPr>
        </p:nvPicPr>
        <p:blipFill>
          <a:blip r:embed="rId2"/>
          <a:srcRect/>
          <a:stretch>
            <a:fillRect/>
          </a:stretch>
        </p:blipFill>
        <p:spPr>
          <a:xfrm>
            <a:off x="5029200" y="0"/>
            <a:ext cx="4114800" cy="3613150"/>
          </a:xfrm>
          <a:noFill/>
          <a:ln/>
        </p:spPr>
      </p:pic>
      <p:pic>
        <p:nvPicPr>
          <p:cNvPr id="15366" name="Picture 6" descr="palm-trees"/>
          <p:cNvPicPr>
            <a:picLocks noGrp="1" noChangeAspect="1" noChangeArrowheads="1"/>
          </p:cNvPicPr>
          <p:nvPr>
            <p:ph sz="half" idx="2"/>
          </p:nvPr>
        </p:nvPicPr>
        <p:blipFill>
          <a:blip r:embed="rId3" cstate="print"/>
          <a:srcRect/>
          <a:stretch>
            <a:fillRect/>
          </a:stretch>
        </p:blipFill>
        <p:spPr>
          <a:xfrm>
            <a:off x="0" y="3962400"/>
            <a:ext cx="3860800" cy="2895600"/>
          </a:xfrm>
          <a:noFill/>
          <a:ln/>
        </p:spPr>
      </p:pic>
      <p:sp>
        <p:nvSpPr>
          <p:cNvPr id="9" name="Content Placeholder 9"/>
          <p:cNvSpPr txBox="1">
            <a:spLocks/>
          </p:cNvSpPr>
          <p:nvPr/>
        </p:nvSpPr>
        <p:spPr bwMode="auto">
          <a:xfrm>
            <a:off x="0" y="0"/>
            <a:ext cx="4038600" cy="1066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1 Kings 6:13 I will dwell among them</a:t>
            </a:r>
          </a:p>
        </p:txBody>
      </p:sp>
      <p:sp>
        <p:nvSpPr>
          <p:cNvPr id="10" name="Content Placeholder 9"/>
          <p:cNvSpPr txBox="1">
            <a:spLocks/>
          </p:cNvSpPr>
          <p:nvPr/>
        </p:nvSpPr>
        <p:spPr bwMode="auto">
          <a:xfrm>
            <a:off x="0" y="1143000"/>
            <a:ext cx="5105400" cy="1981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1 Kings 6:18 buds</a:t>
            </a:r>
            <a:r>
              <a:rPr kumimoji="0" lang="en-US" sz="2800" b="0" i="0" u="none" strike="noStrike" kern="0" cap="none" spc="0" normalizeH="0" noProof="0" dirty="0" smtClean="0">
                <a:ln>
                  <a:noFill/>
                </a:ln>
                <a:solidFill>
                  <a:schemeClr val="tx1"/>
                </a:solidFill>
                <a:effectLst/>
                <a:uLnTx/>
                <a:uFillTx/>
                <a:latin typeface="+mn-lt"/>
                <a:ea typeface="+mn-ea"/>
                <a:cs typeface="+mn-cs"/>
              </a:rPr>
              <a:t> &amp; open flowers</a:t>
            </a:r>
          </a:p>
          <a:p>
            <a:pPr marL="0" marR="0" lvl="0" indent="0" algn="l" defTabSz="914400" rtl="0" eaLnBrk="1" fontAlgn="base" latinLnBrk="0" hangingPunct="1">
              <a:lnSpc>
                <a:spcPct val="100000"/>
              </a:lnSpc>
              <a:spcBef>
                <a:spcPct val="20000"/>
              </a:spcBef>
              <a:spcAft>
                <a:spcPct val="0"/>
              </a:spcAft>
              <a:buClrTx/>
              <a:buSzTx/>
              <a:buFontTx/>
              <a:buNone/>
              <a:tabLst/>
              <a:defRPr/>
            </a:pPr>
            <a:r>
              <a:rPr lang="en-US" sz="2800" kern="0" baseline="0" dirty="0" smtClean="0">
                <a:latin typeface="+mn-lt"/>
                <a:cs typeface="+mn-cs"/>
              </a:rPr>
              <a:t>1</a:t>
            </a:r>
            <a:r>
              <a:rPr lang="en-US" sz="2800" kern="0" dirty="0" smtClean="0">
                <a:latin typeface="+mn-lt"/>
                <a:cs typeface="+mn-cs"/>
              </a:rPr>
              <a:t> Kings 6:19 the ark of the covenant</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11" name="Content Placeholder 9"/>
          <p:cNvSpPr txBox="1">
            <a:spLocks/>
          </p:cNvSpPr>
          <p:nvPr/>
        </p:nvSpPr>
        <p:spPr bwMode="auto">
          <a:xfrm>
            <a:off x="3886200" y="3886200"/>
            <a:ext cx="5257800" cy="1600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1 Kings 6:29-35</a:t>
            </a:r>
            <a:r>
              <a:rPr kumimoji="0" lang="en-US" sz="2800" b="0" i="0" u="none" strike="noStrike" kern="0" cap="none" spc="0" normalizeH="0" noProof="0" dirty="0" smtClean="0">
                <a:ln>
                  <a:noFill/>
                </a:ln>
                <a:solidFill>
                  <a:schemeClr val="tx1"/>
                </a:solidFill>
                <a:effectLst/>
                <a:uLnTx/>
                <a:uFillTx/>
                <a:latin typeface="+mn-lt"/>
                <a:ea typeface="+mn-ea"/>
                <a:cs typeface="+mn-cs"/>
              </a:rPr>
              <a:t> carved figures of cherubim, palm trees, open flowers</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12" name="Content Placeholder 9"/>
          <p:cNvSpPr txBox="1">
            <a:spLocks/>
          </p:cNvSpPr>
          <p:nvPr/>
        </p:nvSpPr>
        <p:spPr bwMode="auto">
          <a:xfrm>
            <a:off x="4267200" y="0"/>
            <a:ext cx="4876800" cy="1828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Ez48:35</a:t>
            </a:r>
            <a:r>
              <a:rPr kumimoji="0" lang="en-US" sz="2800" b="0" i="0" u="none" strike="noStrike" kern="0" cap="none" spc="0" normalizeH="0" noProof="0" dirty="0" smtClean="0">
                <a:ln>
                  <a:noFill/>
                </a:ln>
                <a:solidFill>
                  <a:schemeClr val="tx1"/>
                </a:solidFill>
                <a:effectLst/>
                <a:uLnTx/>
                <a:uFillTx/>
                <a:latin typeface="+mn-lt"/>
                <a:ea typeface="+mn-ea"/>
                <a:cs typeface="+mn-cs"/>
              </a:rPr>
              <a:t> The name of the city will be Yahweh </a:t>
            </a:r>
            <a:r>
              <a:rPr kumimoji="0" lang="en-US" sz="2800" b="0" i="0" u="none" strike="noStrike" kern="0" cap="none" spc="0" normalizeH="0" noProof="0" dirty="0" smtClean="0">
                <a:ln>
                  <a:noFill/>
                </a:ln>
                <a:solidFill>
                  <a:schemeClr val="tx1"/>
                </a:solidFill>
                <a:effectLst/>
                <a:uLnTx/>
                <a:uFillTx/>
                <a:latin typeface="+mn-lt"/>
                <a:ea typeface="+mn-ea"/>
                <a:cs typeface="+mn-cs"/>
              </a:rPr>
              <a:t>Shammah</a:t>
            </a:r>
            <a:r>
              <a:rPr lang="en-US" sz="2800" kern="0" dirty="0" smtClean="0">
                <a:latin typeface="+mn-lt"/>
                <a:cs typeface="+mn-cs"/>
              </a:rPr>
              <a:t>-”Yahweh is there”</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13" name="Content Placeholder 9"/>
          <p:cNvSpPr txBox="1">
            <a:spLocks/>
          </p:cNvSpPr>
          <p:nvPr/>
        </p:nvSpPr>
        <p:spPr bwMode="auto">
          <a:xfrm>
            <a:off x="0" y="3886200"/>
            <a:ext cx="3810000" cy="2743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Ez41:18,19</a:t>
            </a:r>
            <a:r>
              <a:rPr kumimoji="0" lang="en-US" sz="2800" b="0" i="0" u="none" strike="noStrike" kern="0" cap="none" spc="0" normalizeH="0" noProof="0" dirty="0" smtClean="0">
                <a:ln>
                  <a:noFill/>
                </a:ln>
                <a:solidFill>
                  <a:schemeClr val="tx1"/>
                </a:solidFill>
                <a:effectLst/>
                <a:uLnTx/>
                <a:uFillTx/>
                <a:latin typeface="+mn-lt"/>
                <a:ea typeface="+mn-ea"/>
                <a:cs typeface="+mn-cs"/>
              </a:rPr>
              <a:t> Cherubim &amp; Palm trees, Palm between </a:t>
            </a:r>
            <a:r>
              <a:rPr kumimoji="0" lang="en-US" sz="2800" b="0" i="0" u="none" strike="noStrike" kern="0" cap="none" spc="0" normalizeH="0" noProof="0" dirty="0" smtClean="0">
                <a:ln>
                  <a:noFill/>
                </a:ln>
                <a:solidFill>
                  <a:schemeClr val="tx1"/>
                </a:solidFill>
                <a:effectLst/>
                <a:uLnTx/>
                <a:uFillTx/>
                <a:latin typeface="+mn-lt"/>
                <a:ea typeface="+mn-ea"/>
                <a:cs typeface="+mn-cs"/>
              </a:rPr>
              <a:t>Cerub</a:t>
            </a:r>
            <a:r>
              <a:rPr kumimoji="0" lang="en-US" sz="2800" b="0" i="0" u="none" strike="noStrike" kern="0" cap="none" spc="0" normalizeH="0" noProof="0" dirty="0" smtClean="0">
                <a:ln>
                  <a:noFill/>
                </a:ln>
                <a:solidFill>
                  <a:schemeClr val="tx1"/>
                </a:solidFill>
                <a:effectLst/>
                <a:uLnTx/>
                <a:uFillTx/>
                <a:latin typeface="+mn-lt"/>
                <a:ea typeface="+mn-ea"/>
                <a:cs typeface="+mn-cs"/>
              </a:rPr>
              <a:t> and Cherub, the Cherub had two faces a man and a Lion</a:t>
            </a: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1000"/>
                                        <p:tgtEl>
                                          <p:spTgt spid="10">
                                            <p:txEl>
                                              <p:pRg st="0" end="0"/>
                                            </p:txEl>
                                          </p:spTgt>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0">
                                            <p:txEl>
                                              <p:pRg st="1" end="1"/>
                                            </p:txEl>
                                          </p:spTgt>
                                        </p:tgtEl>
                                        <p:attrNameLst>
                                          <p:attrName>style.visibility</p:attrName>
                                        </p:attrNameLst>
                                      </p:cBhvr>
                                      <p:to>
                                        <p:strVal val="visible"/>
                                      </p:to>
                                    </p:set>
                                    <p:animEffect transition="in" filter="fade">
                                      <p:cBhvr>
                                        <p:cTn id="16" dur="1000"/>
                                        <p:tgtEl>
                                          <p:spTgt spid="10">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1">
                                            <p:txEl>
                                              <p:pRg st="0" end="0"/>
                                            </p:txEl>
                                          </p:spTgt>
                                        </p:tgtEl>
                                        <p:attrNameLst>
                                          <p:attrName>style.visibility</p:attrName>
                                        </p:attrNameLst>
                                      </p:cBhvr>
                                      <p:to>
                                        <p:strVal val="visible"/>
                                      </p:to>
                                    </p:set>
                                    <p:animEffect transition="in" filter="fade">
                                      <p:cBhvr>
                                        <p:cTn id="21" dur="1000"/>
                                        <p:tgtEl>
                                          <p:spTgt spid="11">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2">
                                            <p:txEl>
                                              <p:pRg st="0" end="0"/>
                                            </p:txEl>
                                          </p:spTgt>
                                        </p:tgtEl>
                                        <p:attrNameLst>
                                          <p:attrName>style.visibility</p:attrName>
                                        </p:attrNameLst>
                                      </p:cBhvr>
                                      <p:to>
                                        <p:strVal val="visible"/>
                                      </p:to>
                                    </p:set>
                                    <p:animEffect transition="in" filter="fade">
                                      <p:cBhvr>
                                        <p:cTn id="26" dur="1000"/>
                                        <p:tgtEl>
                                          <p:spTgt spid="12">
                                            <p:txEl>
                                              <p:pRg st="0" end="0"/>
                                            </p:txEl>
                                          </p:spTgt>
                                        </p:tgtEl>
                                      </p:cBhvr>
                                    </p:animEffect>
                                  </p:childTnLst>
                                </p:cTn>
                              </p:par>
                              <p:par>
                                <p:cTn id="27" presetID="10" presetClass="exit" presetSubtype="0" fill="hold" nodeType="withEffect">
                                  <p:stCondLst>
                                    <p:cond delay="0"/>
                                  </p:stCondLst>
                                  <p:childTnLst>
                                    <p:animEffect transition="out" filter="fade">
                                      <p:cBhvr>
                                        <p:cTn id="28" dur="1000"/>
                                        <p:tgtEl>
                                          <p:spTgt spid="15364"/>
                                        </p:tgtEl>
                                      </p:cBhvr>
                                    </p:animEffect>
                                    <p:set>
                                      <p:cBhvr>
                                        <p:cTn id="29" dur="1" fill="hold">
                                          <p:stCondLst>
                                            <p:cond delay="999"/>
                                          </p:stCondLst>
                                        </p:cTn>
                                        <p:tgtEl>
                                          <p:spTgt spid="15364"/>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3">
                                            <p:txEl>
                                              <p:pRg st="0" end="0"/>
                                            </p:txEl>
                                          </p:spTgt>
                                        </p:tgtEl>
                                        <p:attrNameLst>
                                          <p:attrName>style.visibility</p:attrName>
                                        </p:attrNameLst>
                                      </p:cBhvr>
                                      <p:to>
                                        <p:strVal val="visible"/>
                                      </p:to>
                                    </p:set>
                                    <p:animEffect transition="in" filter="fade">
                                      <p:cBhvr>
                                        <p:cTn id="34" dur="1000"/>
                                        <p:tgtEl>
                                          <p:spTgt spid="13">
                                            <p:txEl>
                                              <p:pRg st="0" end="0"/>
                                            </p:txEl>
                                          </p:spTgt>
                                        </p:tgtEl>
                                      </p:cBhvr>
                                    </p:animEffect>
                                  </p:childTnLst>
                                </p:cTn>
                              </p:par>
                              <p:par>
                                <p:cTn id="35" presetID="10" presetClass="exit" presetSubtype="0" fill="hold" nodeType="withEffect">
                                  <p:stCondLst>
                                    <p:cond delay="0"/>
                                  </p:stCondLst>
                                  <p:childTnLst>
                                    <p:animEffect transition="out" filter="fade">
                                      <p:cBhvr>
                                        <p:cTn id="36" dur="1000"/>
                                        <p:tgtEl>
                                          <p:spTgt spid="15366"/>
                                        </p:tgtEl>
                                      </p:cBhvr>
                                    </p:animEffect>
                                    <p:set>
                                      <p:cBhvr>
                                        <p:cTn id="37" dur="1" fill="hold">
                                          <p:stCondLst>
                                            <p:cond delay="999"/>
                                          </p:stCondLst>
                                        </p:cTn>
                                        <p:tgtEl>
                                          <p:spTgt spid="1536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0" grpId="0" uiExpand="1" build="p"/>
      <p:bldP spid="11" grpId="0" build="p"/>
      <p:bldP spid="12" grpId="0" build="p"/>
      <p:bldP spid="1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9" name="Content Placeholder 8"/>
          <p:cNvSpPr>
            <a:spLocks noGrp="1"/>
          </p:cNvSpPr>
          <p:nvPr>
            <p:ph sz="half" idx="1"/>
          </p:nvPr>
        </p:nvSpPr>
        <p:spPr>
          <a:xfrm>
            <a:off x="457200" y="0"/>
            <a:ext cx="4038600" cy="1752600"/>
          </a:xfrm>
        </p:spPr>
        <p:txBody>
          <a:bodyPr/>
          <a:lstStyle/>
          <a:p>
            <a:pPr marL="0" indent="0">
              <a:buNone/>
            </a:pPr>
            <a:r>
              <a:rPr lang="en-US" dirty="0" smtClean="0"/>
              <a:t>1 Kings 6:23 And within the oracle he made two cherubims of olive tree, each ten cubits high.</a:t>
            </a:r>
          </a:p>
        </p:txBody>
      </p:sp>
      <p:sp>
        <p:nvSpPr>
          <p:cNvPr id="10" name="Content Placeholder 9"/>
          <p:cNvSpPr>
            <a:spLocks noGrp="1"/>
          </p:cNvSpPr>
          <p:nvPr>
            <p:ph sz="half" idx="2"/>
          </p:nvPr>
        </p:nvSpPr>
        <p:spPr>
          <a:xfrm>
            <a:off x="4724400" y="0"/>
            <a:ext cx="4038600" cy="2362200"/>
          </a:xfrm>
        </p:spPr>
        <p:txBody>
          <a:bodyPr/>
          <a:lstStyle/>
          <a:p>
            <a:pPr marL="0" indent="0">
              <a:buNone/>
            </a:pPr>
            <a:r>
              <a:rPr lang="en-US" dirty="0" smtClean="0"/>
              <a:t>Ps 52:8 But I am like a green olive tree in the house of God: I trust in the mercy of God for ever and ever.</a:t>
            </a:r>
          </a:p>
        </p:txBody>
      </p:sp>
      <p:sp>
        <p:nvSpPr>
          <p:cNvPr id="11" name="Content Placeholder 9"/>
          <p:cNvSpPr txBox="1">
            <a:spLocks/>
          </p:cNvSpPr>
          <p:nvPr/>
        </p:nvSpPr>
        <p:spPr bwMode="auto">
          <a:xfrm>
            <a:off x="1143000" y="2438400"/>
            <a:ext cx="6629400" cy="403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spcBef>
                <a:spcPct val="20000"/>
              </a:spcBef>
            </a:pPr>
            <a:r>
              <a:rPr kumimoji="0" lang="en-US" sz="2800" b="0" i="0" u="none" strike="noStrike" kern="0" cap="none" spc="0" normalizeH="0" baseline="0" noProof="0" dirty="0" smtClean="0">
                <a:ln>
                  <a:noFill/>
                </a:ln>
                <a:solidFill>
                  <a:schemeClr val="tx1"/>
                </a:solidFill>
                <a:effectLst/>
                <a:uLnTx/>
                <a:uFillTx/>
                <a:latin typeface="+mn-lt"/>
                <a:ea typeface="+mn-ea"/>
                <a:cs typeface="+mn-cs"/>
              </a:rPr>
              <a:t>Ps 1:1-2</a:t>
            </a:r>
          </a:p>
          <a:p>
            <a:pPr lvl="0">
              <a:spcBef>
                <a:spcPct val="20000"/>
              </a:spcBef>
            </a:pPr>
            <a:r>
              <a:rPr kumimoji="0" lang="en-US" sz="2800" b="0" i="0" u="none" strike="noStrike" kern="0" cap="none" spc="0" normalizeH="0" baseline="0" noProof="0" dirty="0" smtClean="0">
                <a:ln>
                  <a:noFill/>
                </a:ln>
                <a:solidFill>
                  <a:schemeClr val="tx1"/>
                </a:solidFill>
                <a:effectLst/>
                <a:uLnTx/>
                <a:uFillTx/>
                <a:latin typeface="+mn-lt"/>
                <a:ea typeface="+mn-ea"/>
                <a:cs typeface="+mn-cs"/>
              </a:rPr>
              <a:t> 1 Blessed is the man that </a:t>
            </a:r>
            <a:r>
              <a:rPr kumimoji="0" lang="en-US" sz="2800" b="0" i="0" u="none" strike="noStrike" kern="0" cap="none" spc="0" normalizeH="0" baseline="0" noProof="0" dirty="0" smtClean="0">
                <a:ln>
                  <a:noFill/>
                </a:ln>
                <a:solidFill>
                  <a:schemeClr val="tx1"/>
                </a:solidFill>
                <a:effectLst/>
                <a:uLnTx/>
                <a:uFillTx/>
                <a:latin typeface="+mn-lt"/>
                <a:ea typeface="+mn-ea"/>
                <a:cs typeface="+mn-cs"/>
              </a:rPr>
              <a:t>walketh</a:t>
            </a:r>
            <a:r>
              <a:rPr kumimoji="0" lang="en-US" sz="2800" b="0" i="0" u="none" strike="noStrike" kern="0" cap="none" spc="0" normalizeH="0" baseline="0" noProof="0" dirty="0" smtClean="0">
                <a:ln>
                  <a:noFill/>
                </a:ln>
                <a:solidFill>
                  <a:schemeClr val="tx1"/>
                </a:solidFill>
                <a:effectLst/>
                <a:uLnTx/>
                <a:uFillTx/>
                <a:latin typeface="+mn-lt"/>
                <a:ea typeface="+mn-ea"/>
                <a:cs typeface="+mn-cs"/>
              </a:rPr>
              <a:t> not in the counsel of the ungodly, nor standeth in the way of sinners, nor sitteth in the seat of the scornful.</a:t>
            </a:r>
          </a:p>
          <a:p>
            <a:pPr lvl="0">
              <a:spcBef>
                <a:spcPct val="20000"/>
              </a:spcBef>
            </a:pPr>
            <a:r>
              <a:rPr kumimoji="0" lang="en-US" sz="2800" b="0" i="0" u="none" strike="noStrike" kern="0" cap="none" spc="0" normalizeH="0" baseline="0" noProof="0" dirty="0" smtClean="0">
                <a:ln>
                  <a:noFill/>
                </a:ln>
                <a:solidFill>
                  <a:schemeClr val="tx1"/>
                </a:solidFill>
                <a:effectLst/>
                <a:uLnTx/>
                <a:uFillTx/>
                <a:latin typeface="+mn-lt"/>
                <a:ea typeface="+mn-ea"/>
                <a:cs typeface="+mn-cs"/>
              </a:rPr>
              <a:t>2 But his delight is in the law of the Lord; and in his law doth he meditate day and night.</a:t>
            </a:r>
          </a:p>
          <a:p>
            <a:pPr lvl="0">
              <a:spcBef>
                <a:spcPct val="20000"/>
              </a:spcBef>
            </a:pP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12" name="Content Placeholder 9"/>
          <p:cNvSpPr txBox="1">
            <a:spLocks/>
          </p:cNvSpPr>
          <p:nvPr/>
        </p:nvSpPr>
        <p:spPr bwMode="auto">
          <a:xfrm>
            <a:off x="1066800" y="2971800"/>
            <a:ext cx="6629400" cy="2667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spcBef>
                <a:spcPct val="20000"/>
              </a:spcBef>
            </a:pPr>
            <a:r>
              <a:rPr kumimoji="0" lang="en-US" sz="2800" b="0" i="0" u="none" strike="noStrike" kern="0" cap="none" spc="0" normalizeH="0" baseline="0" noProof="0" dirty="0" smtClean="0">
                <a:ln>
                  <a:noFill/>
                </a:ln>
                <a:solidFill>
                  <a:schemeClr val="tx1"/>
                </a:solidFill>
                <a:effectLst/>
                <a:uLnTx/>
                <a:uFillTx/>
                <a:latin typeface="+mn-lt"/>
                <a:ea typeface="+mn-ea"/>
                <a:cs typeface="+mn-cs"/>
              </a:rPr>
              <a:t>Ps 1:3 And he shall be like a tree planted by the rivers of water, that bringeth forth his fruit in his season; his leaf also shall not wither; and whatsoever he doeth shall prosper.</a:t>
            </a:r>
          </a:p>
        </p:txBody>
      </p:sp>
      <p:cxnSp>
        <p:nvCxnSpPr>
          <p:cNvPr id="7" name="Straight Connector 6"/>
          <p:cNvCxnSpPr/>
          <p:nvPr/>
        </p:nvCxnSpPr>
        <p:spPr>
          <a:xfrm>
            <a:off x="5791200" y="914400"/>
            <a:ext cx="14478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childTnLst>
                                </p:cTn>
                              </p:par>
                              <p:par>
                                <p:cTn id="22" presetID="10" presetClass="exit" presetSubtype="0" fill="hold" grpId="1" nodeType="withEffect">
                                  <p:stCondLst>
                                    <p:cond delay="0"/>
                                  </p:stCondLst>
                                  <p:childTnLst>
                                    <p:animEffect transition="out" filter="fade">
                                      <p:cBhvr>
                                        <p:cTn id="23" dur="1000"/>
                                        <p:tgtEl>
                                          <p:spTgt spid="11"/>
                                        </p:tgtEl>
                                      </p:cBhvr>
                                    </p:animEffect>
                                    <p:set>
                                      <p:cBhvr>
                                        <p:cTn id="24" dur="1" fill="hold">
                                          <p:stCondLst>
                                            <p:cond delay="9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1" grpId="0"/>
      <p:bldP spid="11" grpId="1"/>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9" name="Content Placeholder 8"/>
          <p:cNvSpPr>
            <a:spLocks noGrp="1"/>
          </p:cNvSpPr>
          <p:nvPr>
            <p:ph sz="half" idx="1"/>
          </p:nvPr>
        </p:nvSpPr>
        <p:spPr>
          <a:xfrm>
            <a:off x="457200" y="0"/>
            <a:ext cx="4038600" cy="6096000"/>
          </a:xfrm>
        </p:spPr>
        <p:txBody>
          <a:bodyPr/>
          <a:lstStyle/>
          <a:p>
            <a:pPr marL="0" indent="0">
              <a:buNone/>
            </a:pPr>
            <a:r>
              <a:rPr lang="en-US" dirty="0" smtClean="0"/>
              <a:t>1 Kings 6:31-33</a:t>
            </a:r>
          </a:p>
          <a:p>
            <a:pPr marL="0" indent="0">
              <a:buNone/>
            </a:pPr>
            <a:r>
              <a:rPr lang="en-US" dirty="0" smtClean="0"/>
              <a:t>31 he made doors of olive tree</a:t>
            </a:r>
          </a:p>
          <a:p>
            <a:pPr marL="0" indent="0">
              <a:buNone/>
            </a:pPr>
            <a:r>
              <a:rPr lang="en-US" dirty="0" smtClean="0"/>
              <a:t>32 The two doors also were of olive tree; and he carved upon them carvings of cherubims and palm trees and open flowers, and</a:t>
            </a:r>
          </a:p>
          <a:p>
            <a:pPr marL="0" indent="0">
              <a:buNone/>
            </a:pPr>
            <a:r>
              <a:rPr lang="en-US" dirty="0" smtClean="0"/>
              <a:t>33 So also made he for the door of the temple posts of olive tree, a fourth part of the wall.</a:t>
            </a:r>
          </a:p>
        </p:txBody>
      </p:sp>
      <p:sp>
        <p:nvSpPr>
          <p:cNvPr id="10" name="Content Placeholder 9"/>
          <p:cNvSpPr>
            <a:spLocks noGrp="1"/>
          </p:cNvSpPr>
          <p:nvPr>
            <p:ph sz="half" idx="2"/>
          </p:nvPr>
        </p:nvSpPr>
        <p:spPr>
          <a:xfrm>
            <a:off x="4724400" y="0"/>
            <a:ext cx="4038600" cy="3276600"/>
          </a:xfrm>
        </p:spPr>
        <p:txBody>
          <a:bodyPr/>
          <a:lstStyle/>
          <a:p>
            <a:pPr marL="0" indent="0">
              <a:buNone/>
            </a:pPr>
            <a:r>
              <a:rPr lang="en-US" dirty="0" smtClean="0"/>
              <a:t>Ps 84:10 For a day in thy courts is better than a thousand. I had rather be a doorkeeper in the house of my God, than to dwell in the tents of wickedness.</a:t>
            </a:r>
          </a:p>
        </p:txBody>
      </p:sp>
      <p:cxnSp>
        <p:nvCxnSpPr>
          <p:cNvPr id="7" name="Straight Connector 6"/>
          <p:cNvCxnSpPr/>
          <p:nvPr/>
        </p:nvCxnSpPr>
        <p:spPr>
          <a:xfrm>
            <a:off x="5257800" y="1752600"/>
            <a:ext cx="32004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800600" y="2133600"/>
            <a:ext cx="27432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1000"/>
                                        <p:tgtEl>
                                          <p:spTgt spid="10">
                                            <p:txEl>
                                              <p:pRg st="0" end="0"/>
                                            </p:txEl>
                                          </p:spTgt>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1000"/>
                                        <p:tgtEl>
                                          <p:spTgt spid="7"/>
                                        </p:tgtEl>
                                      </p:cBhvr>
                                    </p:animEffect>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p:bldP spid="10"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ALTER"/>
          <p:cNvPicPr>
            <a:picLocks noChangeAspect="1" noChangeArrowheads="1"/>
          </p:cNvPicPr>
          <p:nvPr/>
        </p:nvPicPr>
        <p:blipFill>
          <a:blip r:embed="rId2"/>
          <a:srcRect/>
          <a:stretch>
            <a:fillRect/>
          </a:stretch>
        </p:blipFill>
        <p:spPr bwMode="auto">
          <a:xfrm>
            <a:off x="0" y="0"/>
            <a:ext cx="9144000" cy="6858000"/>
          </a:xfrm>
          <a:prstGeom prst="rect">
            <a:avLst/>
          </a:prstGeom>
          <a:noFill/>
        </p:spPr>
      </p:pic>
      <p:pic>
        <p:nvPicPr>
          <p:cNvPr id="11269" name="Picture 5" descr="RIVER"/>
          <p:cNvPicPr>
            <a:picLocks noChangeAspect="1" noChangeArrowheads="1"/>
          </p:cNvPicPr>
          <p:nvPr/>
        </p:nvPicPr>
        <p:blipFill>
          <a:blip r:embed="rId3"/>
          <a:srcRect/>
          <a:stretch>
            <a:fillRect/>
          </a:stretch>
        </p:blipFill>
        <p:spPr bwMode="auto">
          <a:xfrm>
            <a:off x="0" y="0"/>
            <a:ext cx="9144000" cy="6858000"/>
          </a:xfrm>
          <a:prstGeom prst="rect">
            <a:avLst/>
          </a:prstGeom>
          <a:noFill/>
        </p:spPr>
      </p:pic>
      <p:pic>
        <p:nvPicPr>
          <p:cNvPr id="11270" name="Picture 6" descr="ARIEL"/>
          <p:cNvPicPr>
            <a:picLocks noChangeAspect="1" noChangeArrowheads="1"/>
          </p:cNvPicPr>
          <p:nvPr/>
        </p:nvPicPr>
        <p:blipFill>
          <a:blip r:embed="rId4"/>
          <a:srcRect/>
          <a:stretch>
            <a:fillRect/>
          </a:stretch>
        </p:blipFill>
        <p:spPr bwMode="auto">
          <a:xfrm>
            <a:off x="0" y="0"/>
            <a:ext cx="9144000" cy="6858000"/>
          </a:xfrm>
          <a:prstGeom prst="rect">
            <a:avLst/>
          </a:prstGeom>
          <a:noFill/>
        </p:spPr>
      </p:pic>
      <p:pic>
        <p:nvPicPr>
          <p:cNvPr id="11271" name="Picture 7" descr="GATE"/>
          <p:cNvPicPr>
            <a:picLocks noChangeAspect="1" noChangeArrowheads="1"/>
          </p:cNvPicPr>
          <p:nvPr/>
        </p:nvPicPr>
        <p:blipFill>
          <a:blip r:embed="rId5"/>
          <a:srcRect/>
          <a:stretch>
            <a:fillRect/>
          </a:stretch>
        </p:blipFill>
        <p:spPr bwMode="auto">
          <a:xfrm>
            <a:off x="0" y="0"/>
            <a:ext cx="9144000" cy="6858000"/>
          </a:xfrm>
          <a:prstGeom prst="rect">
            <a:avLst/>
          </a:prstGeom>
          <a:noFill/>
        </p:spPr>
      </p:pic>
      <p:pic>
        <p:nvPicPr>
          <p:cNvPr id="11272" name="Picture 8" descr="OUTSIDE"/>
          <p:cNvPicPr>
            <a:picLocks noChangeAspect="1" noChangeArrowheads="1"/>
          </p:cNvPicPr>
          <p:nvPr/>
        </p:nvPicPr>
        <p:blipFill>
          <a:blip r:embed="rId6"/>
          <a:srcRect/>
          <a:stretch>
            <a:fillRect/>
          </a:stretch>
        </p:blipFill>
        <p:spPr bwMode="auto">
          <a:xfrm>
            <a:off x="0" y="0"/>
            <a:ext cx="9144000" cy="6858000"/>
          </a:xfrm>
          <a:prstGeom prst="rect">
            <a:avLst/>
          </a:prstGeom>
          <a:noFill/>
        </p:spPr>
      </p:pic>
      <p:sp>
        <p:nvSpPr>
          <p:cNvPr id="11273" name="Text Box 9"/>
          <p:cNvSpPr txBox="1">
            <a:spLocks noChangeArrowheads="1"/>
          </p:cNvSpPr>
          <p:nvPr/>
        </p:nvSpPr>
        <p:spPr bwMode="auto">
          <a:xfrm>
            <a:off x="0" y="2669619"/>
            <a:ext cx="4572000" cy="4188381"/>
          </a:xfrm>
          <a:prstGeom prst="roundRect">
            <a:avLst/>
          </a:prstGeom>
          <a:solidFill>
            <a:schemeClr val="accent5">
              <a:lumMod val="75000"/>
            </a:schemeClr>
          </a:solidFill>
          <a:ln w="9525">
            <a:noFill/>
            <a:miter lim="800000"/>
            <a:headEnd/>
            <a:tailEnd/>
          </a:ln>
          <a:effectLst/>
          <a:scene3d>
            <a:camera prst="orthographicFront"/>
            <a:lightRig rig="threePt" dir="t"/>
          </a:scene3d>
          <a:sp3d>
            <a:bevelT w="114300" prst="artDeco"/>
          </a:sp3d>
        </p:spPr>
        <p:txBody>
          <a:bodyPr anchor="ctr" anchorCtr="0">
            <a:spAutoFit/>
          </a:bodyPr>
          <a:lstStyle/>
          <a:p>
            <a:pPr algn="just"/>
            <a:r>
              <a:rPr lang="en-US" sz="2400" dirty="0"/>
              <a:t>Isa </a:t>
            </a:r>
            <a:r>
              <a:rPr lang="en-US" sz="2400" dirty="0" smtClean="0"/>
              <a:t>9:7 Of </a:t>
            </a:r>
            <a:r>
              <a:rPr lang="en-US" sz="2400" dirty="0"/>
              <a:t>the increase of his government and peace there shall be no end, upon the throne of David, and upon his kingdom, to order it, and to establish it with judgment and with justice from henceforth even for ever. The zeal of the Lord of hosts will perform this</a:t>
            </a:r>
            <a:r>
              <a:rPr lang="en-US" sz="2400" dirty="0" smtClean="0"/>
              <a:t>.</a:t>
            </a:r>
            <a:endParaRPr lang="en-US" sz="24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268"/>
                                        </p:tgtEl>
                                        <p:attrNameLst>
                                          <p:attrName>style.visibility</p:attrName>
                                        </p:attrNameLst>
                                      </p:cBhvr>
                                      <p:to>
                                        <p:strVal val="visible"/>
                                      </p:to>
                                    </p:set>
                                    <p:animEffect transition="in" filter="fade">
                                      <p:cBhvr>
                                        <p:cTn id="7" dur="1000"/>
                                        <p:tgtEl>
                                          <p:spTgt spid="11268"/>
                                        </p:tgtEl>
                                      </p:cBhvr>
                                    </p:animEffect>
                                  </p:childTnLst>
                                </p:cTn>
                              </p:par>
                            </p:childTnLst>
                          </p:cTn>
                        </p:par>
                        <p:par>
                          <p:cTn id="8" fill="hold">
                            <p:stCondLst>
                              <p:cond delay="1000"/>
                            </p:stCondLst>
                            <p:childTnLst>
                              <p:par>
                                <p:cTn id="9" presetID="10" presetClass="entr" presetSubtype="0" fill="hold" nodeType="afterEffect">
                                  <p:stCondLst>
                                    <p:cond delay="5000"/>
                                  </p:stCondLst>
                                  <p:childTnLst>
                                    <p:set>
                                      <p:cBhvr>
                                        <p:cTn id="10" dur="1" fill="hold">
                                          <p:stCondLst>
                                            <p:cond delay="0"/>
                                          </p:stCondLst>
                                        </p:cTn>
                                        <p:tgtEl>
                                          <p:spTgt spid="11269"/>
                                        </p:tgtEl>
                                        <p:attrNameLst>
                                          <p:attrName>style.visibility</p:attrName>
                                        </p:attrNameLst>
                                      </p:cBhvr>
                                      <p:to>
                                        <p:strVal val="visible"/>
                                      </p:to>
                                    </p:set>
                                    <p:animEffect transition="in" filter="fade">
                                      <p:cBhvr>
                                        <p:cTn id="11" dur="1000"/>
                                        <p:tgtEl>
                                          <p:spTgt spid="11269"/>
                                        </p:tgtEl>
                                      </p:cBhvr>
                                    </p:animEffect>
                                  </p:childTnLst>
                                </p:cTn>
                              </p:par>
                            </p:childTnLst>
                          </p:cTn>
                        </p:par>
                        <p:par>
                          <p:cTn id="12" fill="hold">
                            <p:stCondLst>
                              <p:cond delay="7000"/>
                            </p:stCondLst>
                            <p:childTnLst>
                              <p:par>
                                <p:cTn id="13" presetID="10" presetClass="entr" presetSubtype="0" fill="hold" nodeType="afterEffect">
                                  <p:stCondLst>
                                    <p:cond delay="5000"/>
                                  </p:stCondLst>
                                  <p:childTnLst>
                                    <p:set>
                                      <p:cBhvr>
                                        <p:cTn id="14" dur="1" fill="hold">
                                          <p:stCondLst>
                                            <p:cond delay="0"/>
                                          </p:stCondLst>
                                        </p:cTn>
                                        <p:tgtEl>
                                          <p:spTgt spid="11270"/>
                                        </p:tgtEl>
                                        <p:attrNameLst>
                                          <p:attrName>style.visibility</p:attrName>
                                        </p:attrNameLst>
                                      </p:cBhvr>
                                      <p:to>
                                        <p:strVal val="visible"/>
                                      </p:to>
                                    </p:set>
                                    <p:animEffect transition="in" filter="fade">
                                      <p:cBhvr>
                                        <p:cTn id="15" dur="1000"/>
                                        <p:tgtEl>
                                          <p:spTgt spid="11270"/>
                                        </p:tgtEl>
                                      </p:cBhvr>
                                    </p:animEffect>
                                  </p:childTnLst>
                                </p:cTn>
                              </p:par>
                            </p:childTnLst>
                          </p:cTn>
                        </p:par>
                        <p:par>
                          <p:cTn id="16" fill="hold">
                            <p:stCondLst>
                              <p:cond delay="13000"/>
                            </p:stCondLst>
                            <p:childTnLst>
                              <p:par>
                                <p:cTn id="17" presetID="10" presetClass="entr" presetSubtype="0" fill="hold" nodeType="afterEffect">
                                  <p:stCondLst>
                                    <p:cond delay="5000"/>
                                  </p:stCondLst>
                                  <p:childTnLst>
                                    <p:set>
                                      <p:cBhvr>
                                        <p:cTn id="18" dur="1" fill="hold">
                                          <p:stCondLst>
                                            <p:cond delay="0"/>
                                          </p:stCondLst>
                                        </p:cTn>
                                        <p:tgtEl>
                                          <p:spTgt spid="11271"/>
                                        </p:tgtEl>
                                        <p:attrNameLst>
                                          <p:attrName>style.visibility</p:attrName>
                                        </p:attrNameLst>
                                      </p:cBhvr>
                                      <p:to>
                                        <p:strVal val="visible"/>
                                      </p:to>
                                    </p:set>
                                    <p:animEffect transition="in" filter="fade">
                                      <p:cBhvr>
                                        <p:cTn id="19" dur="1000"/>
                                        <p:tgtEl>
                                          <p:spTgt spid="11271"/>
                                        </p:tgtEl>
                                      </p:cBhvr>
                                    </p:animEffect>
                                  </p:childTnLst>
                                </p:cTn>
                              </p:par>
                            </p:childTnLst>
                          </p:cTn>
                        </p:par>
                        <p:par>
                          <p:cTn id="20" fill="hold">
                            <p:stCondLst>
                              <p:cond delay="19000"/>
                            </p:stCondLst>
                            <p:childTnLst>
                              <p:par>
                                <p:cTn id="21" presetID="10" presetClass="entr" presetSubtype="0" fill="hold" nodeType="afterEffect">
                                  <p:stCondLst>
                                    <p:cond delay="5000"/>
                                  </p:stCondLst>
                                  <p:childTnLst>
                                    <p:set>
                                      <p:cBhvr>
                                        <p:cTn id="22" dur="1" fill="hold">
                                          <p:stCondLst>
                                            <p:cond delay="0"/>
                                          </p:stCondLst>
                                        </p:cTn>
                                        <p:tgtEl>
                                          <p:spTgt spid="11272"/>
                                        </p:tgtEl>
                                        <p:attrNameLst>
                                          <p:attrName>style.visibility</p:attrName>
                                        </p:attrNameLst>
                                      </p:cBhvr>
                                      <p:to>
                                        <p:strVal val="visible"/>
                                      </p:to>
                                    </p:set>
                                    <p:animEffect transition="in" filter="fade">
                                      <p:cBhvr>
                                        <p:cTn id="23" dur="1000"/>
                                        <p:tgtEl>
                                          <p:spTgt spid="11272"/>
                                        </p:tgtEl>
                                      </p:cBhvr>
                                    </p:animEffect>
                                  </p:childTnLst>
                                </p:cTn>
                              </p:par>
                            </p:childTnLst>
                          </p:cTn>
                        </p:par>
                        <p:par>
                          <p:cTn id="24" fill="hold">
                            <p:stCondLst>
                              <p:cond delay="25000"/>
                            </p:stCondLst>
                            <p:childTnLst>
                              <p:par>
                                <p:cTn id="25" presetID="10" presetClass="entr" presetSubtype="0" fill="hold" grpId="0" nodeType="afterEffect">
                                  <p:stCondLst>
                                    <p:cond delay="3000"/>
                                  </p:stCondLst>
                                  <p:childTnLst>
                                    <p:set>
                                      <p:cBhvr>
                                        <p:cTn id="26" dur="1" fill="hold">
                                          <p:stCondLst>
                                            <p:cond delay="0"/>
                                          </p:stCondLst>
                                        </p:cTn>
                                        <p:tgtEl>
                                          <p:spTgt spid="11273"/>
                                        </p:tgtEl>
                                        <p:attrNameLst>
                                          <p:attrName>style.visibility</p:attrName>
                                        </p:attrNameLst>
                                      </p:cBhvr>
                                      <p:to>
                                        <p:strVal val="visible"/>
                                      </p:to>
                                    </p:set>
                                    <p:animEffect transition="in" filter="fade">
                                      <p:cBhvr>
                                        <p:cTn id="27" dur="1000"/>
                                        <p:tgtEl>
                                          <p:spTgt spid="112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3" grpId="0" animBg="1"/>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7031</TotalTime>
  <Words>642</Words>
  <Application>Microsoft PowerPoint</Application>
  <PresentationFormat>On-screen Show (4:3)</PresentationFormat>
  <Paragraphs>57</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Default Design</vt:lpstr>
      <vt:lpstr>2 Sam 7:10 Moreover I will appoint a place for my people Israel, and will plant them, that they may dwell in a place of their own, and move no more; neither shall the children of wickedness afflict them any more, as beforetime,</vt:lpstr>
      <vt:lpstr>Slide 2</vt:lpstr>
      <vt:lpstr>Slide 3</vt:lpstr>
      <vt:lpstr>Slide 4</vt:lpstr>
      <vt:lpstr>Slide 5</vt:lpstr>
      <vt:lpstr>Slide 6</vt:lpstr>
      <vt:lpstr>Slide 7</vt:lpstr>
      <vt:lpstr>Slide 8</vt:lpstr>
      <vt:lpstr>Slide 9</vt:lpstr>
      <vt:lpstr>Slide 10</vt:lpstr>
      <vt:lpstr>Slide 11</vt:lpstr>
    </vt:vector>
  </TitlesOfParts>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 &amp; M Jackson</dc:creator>
  <cp:lastModifiedBy>A &amp; M Jackson</cp:lastModifiedBy>
  <cp:revision>37</cp:revision>
  <dcterms:created xsi:type="dcterms:W3CDTF">2008-01-28T00:07:59Z</dcterms:created>
  <dcterms:modified xsi:type="dcterms:W3CDTF">2009-08-20T21:38:31Z</dcterms:modified>
</cp:coreProperties>
</file>