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56" r:id="rId2"/>
    <p:sldId id="257" r:id="rId3"/>
    <p:sldId id="258" r:id="rId4"/>
    <p:sldId id="260" r:id="rId5"/>
    <p:sldId id="259" r:id="rId6"/>
    <p:sldId id="261" r:id="rId7"/>
    <p:sldId id="262" r:id="rId8"/>
    <p:sldId id="264" r:id="rId9"/>
    <p:sldId id="266" r:id="rId10"/>
    <p:sldId id="265" r:id="rId11"/>
    <p:sldId id="263" r:id="rId12"/>
    <p:sldId id="267" r:id="rId13"/>
    <p:sldId id="269" r:id="rId14"/>
    <p:sldId id="270" r:id="rId15"/>
    <p:sldId id="272" r:id="rId16"/>
    <p:sldId id="273" r:id="rId17"/>
    <p:sldId id="274" r:id="rId18"/>
    <p:sldId id="268" r:id="rId19"/>
    <p:sldId id="275" r:id="rId20"/>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441" autoAdjust="0"/>
  </p:normalViewPr>
  <p:slideViewPr>
    <p:cSldViewPr>
      <p:cViewPr>
        <p:scale>
          <a:sx n="75" d="100"/>
          <a:sy n="75" d="100"/>
        </p:scale>
        <p:origin x="-894" y="2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6B99F5-1309-456A-92A7-8842FCCDF97B}" type="doc">
      <dgm:prSet loTypeId="urn:microsoft.com/office/officeart/2008/layout/RadialCluster" loCatId="cycle" qsTypeId="urn:microsoft.com/office/officeart/2005/8/quickstyle/simple5" qsCatId="simple" csTypeId="urn:microsoft.com/office/officeart/2005/8/colors/accent3_2" csCatId="accent3" phldr="1"/>
      <dgm:spPr/>
      <dgm:t>
        <a:bodyPr/>
        <a:lstStyle/>
        <a:p>
          <a:endParaRPr lang="en-GB"/>
        </a:p>
      </dgm:t>
    </dgm:pt>
    <dgm:pt modelId="{D0040BCB-F566-47DB-A39A-E92C0831F241}">
      <dgm:prSet phldrT="[Text]"/>
      <dgm:spPr/>
      <dgm:t>
        <a:bodyPr/>
        <a:lstStyle/>
        <a:p>
          <a:r>
            <a:rPr lang="en-GB" dirty="0" smtClean="0">
              <a:latin typeface="Calibri" pitchFamily="34" charset="0"/>
              <a:cs typeface="Calibri" pitchFamily="34" charset="0"/>
            </a:rPr>
            <a:t>David</a:t>
          </a:r>
          <a:endParaRPr lang="en-GB" dirty="0">
            <a:latin typeface="Calibri" pitchFamily="34" charset="0"/>
            <a:cs typeface="Calibri" pitchFamily="34" charset="0"/>
          </a:endParaRPr>
        </a:p>
      </dgm:t>
    </dgm:pt>
    <dgm:pt modelId="{1F65071B-A913-4376-AF42-3A5144922885}" type="parTrans" cxnId="{29607AB6-1716-4C75-9045-964F5E5A1AB2}">
      <dgm:prSet/>
      <dgm:spPr/>
      <dgm:t>
        <a:bodyPr/>
        <a:lstStyle/>
        <a:p>
          <a:endParaRPr lang="en-GB">
            <a:latin typeface="Calibri" pitchFamily="34" charset="0"/>
            <a:cs typeface="Calibri" pitchFamily="34" charset="0"/>
          </a:endParaRPr>
        </a:p>
      </dgm:t>
    </dgm:pt>
    <dgm:pt modelId="{29FB9401-92E6-49E7-B81F-A32111D945BA}" type="sibTrans" cxnId="{29607AB6-1716-4C75-9045-964F5E5A1AB2}">
      <dgm:prSet/>
      <dgm:spPr/>
      <dgm:t>
        <a:bodyPr/>
        <a:lstStyle/>
        <a:p>
          <a:endParaRPr lang="en-GB">
            <a:latin typeface="Calibri" pitchFamily="34" charset="0"/>
            <a:cs typeface="Calibri" pitchFamily="34" charset="0"/>
          </a:endParaRPr>
        </a:p>
      </dgm:t>
    </dgm:pt>
    <dgm:pt modelId="{177B8C52-9674-4E99-8BD3-0C1FFCF54325}">
      <dgm:prSet phldrT="[Text]"/>
      <dgm:spPr/>
      <dgm:t>
        <a:bodyPr/>
        <a:lstStyle/>
        <a:p>
          <a:r>
            <a:rPr lang="en-GB" dirty="0" smtClean="0">
              <a:latin typeface="Calibri" pitchFamily="34" charset="0"/>
              <a:cs typeface="Calibri" pitchFamily="34" charset="0"/>
            </a:rPr>
            <a:t>Typical</a:t>
          </a:r>
          <a:endParaRPr lang="en-GB" dirty="0">
            <a:latin typeface="Calibri" pitchFamily="34" charset="0"/>
            <a:cs typeface="Calibri" pitchFamily="34" charset="0"/>
          </a:endParaRPr>
        </a:p>
      </dgm:t>
    </dgm:pt>
    <dgm:pt modelId="{62339BCC-AF35-49E6-9F36-C71F24E3A12D}" type="parTrans" cxnId="{9975FC57-9DD2-40E1-B1F3-DB567853F837}">
      <dgm:prSet/>
      <dgm:spPr/>
      <dgm:t>
        <a:bodyPr/>
        <a:lstStyle/>
        <a:p>
          <a:endParaRPr lang="en-GB">
            <a:latin typeface="Calibri" pitchFamily="34" charset="0"/>
            <a:cs typeface="Calibri" pitchFamily="34" charset="0"/>
          </a:endParaRPr>
        </a:p>
      </dgm:t>
    </dgm:pt>
    <dgm:pt modelId="{EE21B0ED-ADB1-41AD-BF44-C551AC341599}" type="sibTrans" cxnId="{9975FC57-9DD2-40E1-B1F3-DB567853F837}">
      <dgm:prSet/>
      <dgm:spPr/>
      <dgm:t>
        <a:bodyPr/>
        <a:lstStyle/>
        <a:p>
          <a:endParaRPr lang="en-GB">
            <a:latin typeface="Calibri" pitchFamily="34" charset="0"/>
            <a:cs typeface="Calibri" pitchFamily="34" charset="0"/>
          </a:endParaRPr>
        </a:p>
      </dgm:t>
    </dgm:pt>
    <dgm:pt modelId="{225401FE-F72C-4F62-8A12-2DD3DFD8BA50}">
      <dgm:prSet phldrT="[Text]"/>
      <dgm:spPr>
        <a:effectLst>
          <a:glow rad="228600">
            <a:schemeClr val="accent6">
              <a:satMod val="175000"/>
              <a:alpha val="40000"/>
            </a:schemeClr>
          </a:glow>
        </a:effectLst>
      </dgm:spPr>
      <dgm:t>
        <a:bodyPr/>
        <a:lstStyle/>
        <a:p>
          <a:r>
            <a:rPr lang="en-GB" dirty="0" smtClean="0">
              <a:latin typeface="Calibri" pitchFamily="34" charset="0"/>
              <a:cs typeface="Calibri" pitchFamily="34" charset="0"/>
            </a:rPr>
            <a:t>Personal</a:t>
          </a:r>
          <a:endParaRPr lang="en-GB" dirty="0">
            <a:latin typeface="Calibri" pitchFamily="34" charset="0"/>
            <a:cs typeface="Calibri" pitchFamily="34" charset="0"/>
          </a:endParaRPr>
        </a:p>
      </dgm:t>
    </dgm:pt>
    <dgm:pt modelId="{AD5B3317-03DB-4724-AA52-E9B989EAFE8B}" type="parTrans" cxnId="{65A8973E-457D-4DAE-9264-44960501F73A}">
      <dgm:prSet/>
      <dgm:spPr/>
      <dgm:t>
        <a:bodyPr/>
        <a:lstStyle/>
        <a:p>
          <a:endParaRPr lang="en-GB">
            <a:latin typeface="Calibri" pitchFamily="34" charset="0"/>
            <a:cs typeface="Calibri" pitchFamily="34" charset="0"/>
          </a:endParaRPr>
        </a:p>
      </dgm:t>
    </dgm:pt>
    <dgm:pt modelId="{CA2C426F-8667-48AE-A495-2566D3046C58}" type="sibTrans" cxnId="{65A8973E-457D-4DAE-9264-44960501F73A}">
      <dgm:prSet/>
      <dgm:spPr/>
      <dgm:t>
        <a:bodyPr/>
        <a:lstStyle/>
        <a:p>
          <a:endParaRPr lang="en-GB">
            <a:latin typeface="Calibri" pitchFamily="34" charset="0"/>
            <a:cs typeface="Calibri" pitchFamily="34" charset="0"/>
          </a:endParaRPr>
        </a:p>
      </dgm:t>
    </dgm:pt>
    <dgm:pt modelId="{405695D2-78B8-420A-9270-71FF5173A309}">
      <dgm:prSet phldrT="[Text]"/>
      <dgm:spPr>
        <a:effectLst>
          <a:glow rad="228600">
            <a:schemeClr val="accent6">
              <a:satMod val="175000"/>
              <a:alpha val="40000"/>
            </a:schemeClr>
          </a:glow>
        </a:effectLst>
      </dgm:spPr>
      <dgm:t>
        <a:bodyPr/>
        <a:lstStyle/>
        <a:p>
          <a:r>
            <a:rPr lang="en-GB" dirty="0" smtClean="0">
              <a:latin typeface="Calibri" pitchFamily="34" charset="0"/>
              <a:cs typeface="Calibri" pitchFamily="34" charset="0"/>
            </a:rPr>
            <a:t>Thematic</a:t>
          </a:r>
          <a:endParaRPr lang="en-GB" dirty="0">
            <a:latin typeface="Calibri" pitchFamily="34" charset="0"/>
            <a:cs typeface="Calibri" pitchFamily="34" charset="0"/>
          </a:endParaRPr>
        </a:p>
      </dgm:t>
    </dgm:pt>
    <dgm:pt modelId="{659606F2-BA95-4311-998F-784F4F8D6D10}" type="parTrans" cxnId="{FCD2101C-898A-413D-8CFD-D0047B149C25}">
      <dgm:prSet/>
      <dgm:spPr/>
      <dgm:t>
        <a:bodyPr/>
        <a:lstStyle/>
        <a:p>
          <a:endParaRPr lang="en-GB">
            <a:latin typeface="Calibri" pitchFamily="34" charset="0"/>
            <a:cs typeface="Calibri" pitchFamily="34" charset="0"/>
          </a:endParaRPr>
        </a:p>
      </dgm:t>
    </dgm:pt>
    <dgm:pt modelId="{20C4A107-94E5-4422-A753-4BAC1029DBB8}" type="sibTrans" cxnId="{FCD2101C-898A-413D-8CFD-D0047B149C25}">
      <dgm:prSet/>
      <dgm:spPr/>
      <dgm:t>
        <a:bodyPr/>
        <a:lstStyle/>
        <a:p>
          <a:endParaRPr lang="en-GB">
            <a:latin typeface="Calibri" pitchFamily="34" charset="0"/>
            <a:cs typeface="Calibri" pitchFamily="34" charset="0"/>
          </a:endParaRPr>
        </a:p>
      </dgm:t>
    </dgm:pt>
    <dgm:pt modelId="{80BC2DB2-645A-4263-ADC9-EE359F3C3D0B}" type="pres">
      <dgm:prSet presAssocID="{A16B99F5-1309-456A-92A7-8842FCCDF97B}" presName="Name0" presStyleCnt="0">
        <dgm:presLayoutVars>
          <dgm:chMax val="1"/>
          <dgm:chPref val="1"/>
          <dgm:dir/>
          <dgm:animOne val="branch"/>
          <dgm:animLvl val="lvl"/>
        </dgm:presLayoutVars>
      </dgm:prSet>
      <dgm:spPr/>
      <dgm:t>
        <a:bodyPr/>
        <a:lstStyle/>
        <a:p>
          <a:endParaRPr lang="en-GB"/>
        </a:p>
      </dgm:t>
    </dgm:pt>
    <dgm:pt modelId="{4615DEFA-B1AC-491E-8DD6-DEADB6C394B0}" type="pres">
      <dgm:prSet presAssocID="{D0040BCB-F566-47DB-A39A-E92C0831F241}" presName="singleCycle" presStyleCnt="0"/>
      <dgm:spPr/>
    </dgm:pt>
    <dgm:pt modelId="{9D14805C-9178-4B40-88BE-382ABD9A794C}" type="pres">
      <dgm:prSet presAssocID="{D0040BCB-F566-47DB-A39A-E92C0831F241}" presName="singleCenter" presStyleLbl="node1" presStyleIdx="0" presStyleCnt="4">
        <dgm:presLayoutVars>
          <dgm:chMax val="7"/>
          <dgm:chPref val="7"/>
        </dgm:presLayoutVars>
      </dgm:prSet>
      <dgm:spPr/>
      <dgm:t>
        <a:bodyPr/>
        <a:lstStyle/>
        <a:p>
          <a:endParaRPr lang="en-GB"/>
        </a:p>
      </dgm:t>
    </dgm:pt>
    <dgm:pt modelId="{9B619FA6-63E6-492B-AA16-392F5E16B778}" type="pres">
      <dgm:prSet presAssocID="{62339BCC-AF35-49E6-9F36-C71F24E3A12D}" presName="Name56" presStyleLbl="parChTrans1D2" presStyleIdx="0" presStyleCnt="3"/>
      <dgm:spPr/>
      <dgm:t>
        <a:bodyPr/>
        <a:lstStyle/>
        <a:p>
          <a:endParaRPr lang="en-GB"/>
        </a:p>
      </dgm:t>
    </dgm:pt>
    <dgm:pt modelId="{BD5452EF-E01F-443C-96B3-25991F2B5F3A}" type="pres">
      <dgm:prSet presAssocID="{177B8C52-9674-4E99-8BD3-0C1FFCF54325}" presName="text0" presStyleLbl="node1" presStyleIdx="1" presStyleCnt="4">
        <dgm:presLayoutVars>
          <dgm:bulletEnabled val="1"/>
        </dgm:presLayoutVars>
      </dgm:prSet>
      <dgm:spPr/>
      <dgm:t>
        <a:bodyPr/>
        <a:lstStyle/>
        <a:p>
          <a:endParaRPr lang="en-GB"/>
        </a:p>
      </dgm:t>
    </dgm:pt>
    <dgm:pt modelId="{790A5D05-F4BC-4572-BD5F-80C24677F96C}" type="pres">
      <dgm:prSet presAssocID="{AD5B3317-03DB-4724-AA52-E9B989EAFE8B}" presName="Name56" presStyleLbl="parChTrans1D2" presStyleIdx="1" presStyleCnt="3"/>
      <dgm:spPr/>
      <dgm:t>
        <a:bodyPr/>
        <a:lstStyle/>
        <a:p>
          <a:endParaRPr lang="en-GB"/>
        </a:p>
      </dgm:t>
    </dgm:pt>
    <dgm:pt modelId="{CE2233BB-FEF7-477D-83D3-C7E57B3B0053}" type="pres">
      <dgm:prSet presAssocID="{225401FE-F72C-4F62-8A12-2DD3DFD8BA50}" presName="text0" presStyleLbl="node1" presStyleIdx="2" presStyleCnt="4" custScaleX="171019">
        <dgm:presLayoutVars>
          <dgm:bulletEnabled val="1"/>
        </dgm:presLayoutVars>
      </dgm:prSet>
      <dgm:spPr/>
      <dgm:t>
        <a:bodyPr/>
        <a:lstStyle/>
        <a:p>
          <a:endParaRPr lang="en-GB"/>
        </a:p>
      </dgm:t>
    </dgm:pt>
    <dgm:pt modelId="{289A38CA-55E2-4812-80E8-38715B9A9413}" type="pres">
      <dgm:prSet presAssocID="{659606F2-BA95-4311-998F-784F4F8D6D10}" presName="Name56" presStyleLbl="parChTrans1D2" presStyleIdx="2" presStyleCnt="3"/>
      <dgm:spPr/>
      <dgm:t>
        <a:bodyPr/>
        <a:lstStyle/>
        <a:p>
          <a:endParaRPr lang="en-GB"/>
        </a:p>
      </dgm:t>
    </dgm:pt>
    <dgm:pt modelId="{D9770AEE-4ADD-4E66-A3FF-A0B35D8F97F4}" type="pres">
      <dgm:prSet presAssocID="{405695D2-78B8-420A-9270-71FF5173A309}" presName="text0" presStyleLbl="node1" presStyleIdx="3" presStyleCnt="4" custScaleX="138924">
        <dgm:presLayoutVars>
          <dgm:bulletEnabled val="1"/>
        </dgm:presLayoutVars>
      </dgm:prSet>
      <dgm:spPr/>
      <dgm:t>
        <a:bodyPr/>
        <a:lstStyle/>
        <a:p>
          <a:endParaRPr lang="en-GB"/>
        </a:p>
      </dgm:t>
    </dgm:pt>
  </dgm:ptLst>
  <dgm:cxnLst>
    <dgm:cxn modelId="{65A8973E-457D-4DAE-9264-44960501F73A}" srcId="{D0040BCB-F566-47DB-A39A-E92C0831F241}" destId="{225401FE-F72C-4F62-8A12-2DD3DFD8BA50}" srcOrd="1" destOrd="0" parTransId="{AD5B3317-03DB-4724-AA52-E9B989EAFE8B}" sibTransId="{CA2C426F-8667-48AE-A495-2566D3046C58}"/>
    <dgm:cxn modelId="{9975FC57-9DD2-40E1-B1F3-DB567853F837}" srcId="{D0040BCB-F566-47DB-A39A-E92C0831F241}" destId="{177B8C52-9674-4E99-8BD3-0C1FFCF54325}" srcOrd="0" destOrd="0" parTransId="{62339BCC-AF35-49E6-9F36-C71F24E3A12D}" sibTransId="{EE21B0ED-ADB1-41AD-BF44-C551AC341599}"/>
    <dgm:cxn modelId="{F2E7AA94-AB3B-4E6E-90A0-3DBABC9C385F}" type="presOf" srcId="{AD5B3317-03DB-4724-AA52-E9B989EAFE8B}" destId="{790A5D05-F4BC-4572-BD5F-80C24677F96C}" srcOrd="0" destOrd="0" presId="urn:microsoft.com/office/officeart/2008/layout/RadialCluster"/>
    <dgm:cxn modelId="{3924838F-E50A-4756-9620-24DF1001EA3E}" type="presOf" srcId="{62339BCC-AF35-49E6-9F36-C71F24E3A12D}" destId="{9B619FA6-63E6-492B-AA16-392F5E16B778}" srcOrd="0" destOrd="0" presId="urn:microsoft.com/office/officeart/2008/layout/RadialCluster"/>
    <dgm:cxn modelId="{4FD45F0C-1984-4E35-A77C-997D8186F707}" type="presOf" srcId="{177B8C52-9674-4E99-8BD3-0C1FFCF54325}" destId="{BD5452EF-E01F-443C-96B3-25991F2B5F3A}" srcOrd="0" destOrd="0" presId="urn:microsoft.com/office/officeart/2008/layout/RadialCluster"/>
    <dgm:cxn modelId="{29607AB6-1716-4C75-9045-964F5E5A1AB2}" srcId="{A16B99F5-1309-456A-92A7-8842FCCDF97B}" destId="{D0040BCB-F566-47DB-A39A-E92C0831F241}" srcOrd="0" destOrd="0" parTransId="{1F65071B-A913-4376-AF42-3A5144922885}" sibTransId="{29FB9401-92E6-49E7-B81F-A32111D945BA}"/>
    <dgm:cxn modelId="{FCD2101C-898A-413D-8CFD-D0047B149C25}" srcId="{D0040BCB-F566-47DB-A39A-E92C0831F241}" destId="{405695D2-78B8-420A-9270-71FF5173A309}" srcOrd="2" destOrd="0" parTransId="{659606F2-BA95-4311-998F-784F4F8D6D10}" sibTransId="{20C4A107-94E5-4422-A753-4BAC1029DBB8}"/>
    <dgm:cxn modelId="{7BE044C4-6C45-452C-A91D-4622E0C64030}" type="presOf" srcId="{D0040BCB-F566-47DB-A39A-E92C0831F241}" destId="{9D14805C-9178-4B40-88BE-382ABD9A794C}" srcOrd="0" destOrd="0" presId="urn:microsoft.com/office/officeart/2008/layout/RadialCluster"/>
    <dgm:cxn modelId="{94CAE556-AB4B-45E5-9BFB-F61300D35958}" type="presOf" srcId="{405695D2-78B8-420A-9270-71FF5173A309}" destId="{D9770AEE-4ADD-4E66-A3FF-A0B35D8F97F4}" srcOrd="0" destOrd="0" presId="urn:microsoft.com/office/officeart/2008/layout/RadialCluster"/>
    <dgm:cxn modelId="{1A1B781C-F071-4B2B-8C82-57CC16406DD1}" type="presOf" srcId="{225401FE-F72C-4F62-8A12-2DD3DFD8BA50}" destId="{CE2233BB-FEF7-477D-83D3-C7E57B3B0053}" srcOrd="0" destOrd="0" presId="urn:microsoft.com/office/officeart/2008/layout/RadialCluster"/>
    <dgm:cxn modelId="{9F8A2E5E-A7BB-40FE-8FFC-C17B1A41751B}" type="presOf" srcId="{A16B99F5-1309-456A-92A7-8842FCCDF97B}" destId="{80BC2DB2-645A-4263-ADC9-EE359F3C3D0B}" srcOrd="0" destOrd="0" presId="urn:microsoft.com/office/officeart/2008/layout/RadialCluster"/>
    <dgm:cxn modelId="{7713A02C-E68F-4A72-A009-517792CC8A9D}" type="presOf" srcId="{659606F2-BA95-4311-998F-784F4F8D6D10}" destId="{289A38CA-55E2-4812-80E8-38715B9A9413}" srcOrd="0" destOrd="0" presId="urn:microsoft.com/office/officeart/2008/layout/RadialCluster"/>
    <dgm:cxn modelId="{238D8FAA-01CE-42B2-9D34-5FADEE86B807}" type="presParOf" srcId="{80BC2DB2-645A-4263-ADC9-EE359F3C3D0B}" destId="{4615DEFA-B1AC-491E-8DD6-DEADB6C394B0}" srcOrd="0" destOrd="0" presId="urn:microsoft.com/office/officeart/2008/layout/RadialCluster"/>
    <dgm:cxn modelId="{AC044C87-D4E5-43A9-B011-16E9845601D8}" type="presParOf" srcId="{4615DEFA-B1AC-491E-8DD6-DEADB6C394B0}" destId="{9D14805C-9178-4B40-88BE-382ABD9A794C}" srcOrd="0" destOrd="0" presId="urn:microsoft.com/office/officeart/2008/layout/RadialCluster"/>
    <dgm:cxn modelId="{D000D9BB-0A4F-4379-A332-18F438436120}" type="presParOf" srcId="{4615DEFA-B1AC-491E-8DD6-DEADB6C394B0}" destId="{9B619FA6-63E6-492B-AA16-392F5E16B778}" srcOrd="1" destOrd="0" presId="urn:microsoft.com/office/officeart/2008/layout/RadialCluster"/>
    <dgm:cxn modelId="{529A54A7-CF91-4766-9830-C1293D4C8502}" type="presParOf" srcId="{4615DEFA-B1AC-491E-8DD6-DEADB6C394B0}" destId="{BD5452EF-E01F-443C-96B3-25991F2B5F3A}" srcOrd="2" destOrd="0" presId="urn:microsoft.com/office/officeart/2008/layout/RadialCluster"/>
    <dgm:cxn modelId="{E6BA1BDE-1415-4141-91B1-7126140A21BA}" type="presParOf" srcId="{4615DEFA-B1AC-491E-8DD6-DEADB6C394B0}" destId="{790A5D05-F4BC-4572-BD5F-80C24677F96C}" srcOrd="3" destOrd="0" presId="urn:microsoft.com/office/officeart/2008/layout/RadialCluster"/>
    <dgm:cxn modelId="{93645D33-253A-4DC0-BFF1-5DE34DBCDA57}" type="presParOf" srcId="{4615DEFA-B1AC-491E-8DD6-DEADB6C394B0}" destId="{CE2233BB-FEF7-477D-83D3-C7E57B3B0053}" srcOrd="4" destOrd="0" presId="urn:microsoft.com/office/officeart/2008/layout/RadialCluster"/>
    <dgm:cxn modelId="{530A2BC9-4509-4232-B4A3-21384BA070E4}" type="presParOf" srcId="{4615DEFA-B1AC-491E-8DD6-DEADB6C394B0}" destId="{289A38CA-55E2-4812-80E8-38715B9A9413}" srcOrd="5" destOrd="0" presId="urn:microsoft.com/office/officeart/2008/layout/RadialCluster"/>
    <dgm:cxn modelId="{2AB3DE71-B797-441C-BF12-62715E1627F8}" type="presParOf" srcId="{4615DEFA-B1AC-491E-8DD6-DEADB6C394B0}" destId="{D9770AEE-4ADD-4E66-A3FF-A0B35D8F97F4}"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8BD000-4EBC-4136-9DB6-E4355E316C89}" type="doc">
      <dgm:prSet loTypeId="urn:microsoft.com/office/officeart/2005/8/layout/lProcess2" loCatId="list" qsTypeId="urn:microsoft.com/office/officeart/2005/8/quickstyle/simple5" qsCatId="simple" csTypeId="urn:microsoft.com/office/officeart/2005/8/colors/accent1_2" csCatId="accent1" phldr="1"/>
      <dgm:spPr/>
      <dgm:t>
        <a:bodyPr/>
        <a:lstStyle/>
        <a:p>
          <a:endParaRPr lang="en-GB"/>
        </a:p>
      </dgm:t>
    </dgm:pt>
    <dgm:pt modelId="{04ED3E2A-6C22-477A-92E1-B7B00C72D96E}">
      <dgm:prSet phldrT="[Text]"/>
      <dgm:spPr/>
      <dgm:t>
        <a:bodyPr/>
        <a:lstStyle/>
        <a:p>
          <a:r>
            <a:rPr lang="en-GB" dirty="0" smtClean="0">
              <a:latin typeface="Calibri" pitchFamily="34" charset="0"/>
              <a:cs typeface="Calibri" pitchFamily="34" charset="0"/>
            </a:rPr>
            <a:t>Session 1</a:t>
          </a:r>
          <a:endParaRPr lang="en-GB" dirty="0">
            <a:latin typeface="Calibri" pitchFamily="34" charset="0"/>
            <a:cs typeface="Calibri" pitchFamily="34" charset="0"/>
          </a:endParaRPr>
        </a:p>
      </dgm:t>
    </dgm:pt>
    <dgm:pt modelId="{C4CDF450-6A74-42A0-8DA4-31AF6AB6DAA3}" type="parTrans" cxnId="{88E338D9-913F-438A-98F2-33711607AB33}">
      <dgm:prSet/>
      <dgm:spPr/>
      <dgm:t>
        <a:bodyPr/>
        <a:lstStyle/>
        <a:p>
          <a:endParaRPr lang="en-GB">
            <a:latin typeface="Calibri" pitchFamily="34" charset="0"/>
            <a:cs typeface="Calibri" pitchFamily="34" charset="0"/>
          </a:endParaRPr>
        </a:p>
      </dgm:t>
    </dgm:pt>
    <dgm:pt modelId="{B4369C3B-6B88-44E7-BB1A-59C8A0F698D7}" type="sibTrans" cxnId="{88E338D9-913F-438A-98F2-33711607AB33}">
      <dgm:prSet/>
      <dgm:spPr/>
      <dgm:t>
        <a:bodyPr/>
        <a:lstStyle/>
        <a:p>
          <a:endParaRPr lang="en-GB">
            <a:latin typeface="Calibri" pitchFamily="34" charset="0"/>
            <a:cs typeface="Calibri" pitchFamily="34" charset="0"/>
          </a:endParaRPr>
        </a:p>
      </dgm:t>
    </dgm:pt>
    <dgm:pt modelId="{A95430A3-6D42-4611-8182-A0F8D9E1B40C}">
      <dgm:prSet phldrT="[Text]"/>
      <dgm:spPr/>
      <dgm:t>
        <a:bodyPr/>
        <a:lstStyle/>
        <a:p>
          <a:r>
            <a:rPr lang="en-GB" dirty="0" smtClean="0">
              <a:latin typeface="Calibri" pitchFamily="34" charset="0"/>
              <a:cs typeface="Calibri" pitchFamily="34" charset="0"/>
            </a:rPr>
            <a:t>Intro</a:t>
          </a:r>
          <a:endParaRPr lang="en-GB" dirty="0">
            <a:latin typeface="Calibri" pitchFamily="34" charset="0"/>
            <a:cs typeface="Calibri" pitchFamily="34" charset="0"/>
          </a:endParaRPr>
        </a:p>
      </dgm:t>
    </dgm:pt>
    <dgm:pt modelId="{8B61B857-95A1-44E6-91DC-D6D653E0885A}" type="parTrans" cxnId="{85C25721-5DCA-4E4B-B21E-63C3F3537868}">
      <dgm:prSet/>
      <dgm:spPr/>
      <dgm:t>
        <a:bodyPr/>
        <a:lstStyle/>
        <a:p>
          <a:endParaRPr lang="en-GB">
            <a:latin typeface="Calibri" pitchFamily="34" charset="0"/>
            <a:cs typeface="Calibri" pitchFamily="34" charset="0"/>
          </a:endParaRPr>
        </a:p>
      </dgm:t>
    </dgm:pt>
    <dgm:pt modelId="{A6081250-203A-49DC-9610-63FC8D1A9F33}" type="sibTrans" cxnId="{85C25721-5DCA-4E4B-B21E-63C3F3537868}">
      <dgm:prSet/>
      <dgm:spPr/>
      <dgm:t>
        <a:bodyPr/>
        <a:lstStyle/>
        <a:p>
          <a:endParaRPr lang="en-GB">
            <a:latin typeface="Calibri" pitchFamily="34" charset="0"/>
            <a:cs typeface="Calibri" pitchFamily="34" charset="0"/>
          </a:endParaRPr>
        </a:p>
      </dgm:t>
    </dgm:pt>
    <dgm:pt modelId="{E4D39B0B-E5DB-4639-8E46-BC38673F5F0E}">
      <dgm:prSet phldrT="[Text]"/>
      <dgm:spPr/>
      <dgm:t>
        <a:bodyPr/>
        <a:lstStyle/>
        <a:p>
          <a:r>
            <a:rPr lang="en-GB" dirty="0" smtClean="0">
              <a:latin typeface="Calibri" pitchFamily="34" charset="0"/>
              <a:cs typeface="Calibri" pitchFamily="34" charset="0"/>
            </a:rPr>
            <a:t>Anointing</a:t>
          </a:r>
          <a:endParaRPr lang="en-GB" dirty="0">
            <a:latin typeface="Calibri" pitchFamily="34" charset="0"/>
            <a:cs typeface="Calibri" pitchFamily="34" charset="0"/>
          </a:endParaRPr>
        </a:p>
      </dgm:t>
    </dgm:pt>
    <dgm:pt modelId="{43D0BC7A-2C55-42DA-8E66-66902422C9A9}" type="parTrans" cxnId="{4A54A657-E52F-4F16-810D-5F1E4E12B561}">
      <dgm:prSet/>
      <dgm:spPr/>
      <dgm:t>
        <a:bodyPr/>
        <a:lstStyle/>
        <a:p>
          <a:endParaRPr lang="en-GB">
            <a:latin typeface="Calibri" pitchFamily="34" charset="0"/>
            <a:cs typeface="Calibri" pitchFamily="34" charset="0"/>
          </a:endParaRPr>
        </a:p>
      </dgm:t>
    </dgm:pt>
    <dgm:pt modelId="{400403B4-7620-4748-B2BB-251D573C6E1A}" type="sibTrans" cxnId="{4A54A657-E52F-4F16-810D-5F1E4E12B561}">
      <dgm:prSet/>
      <dgm:spPr/>
      <dgm:t>
        <a:bodyPr/>
        <a:lstStyle/>
        <a:p>
          <a:endParaRPr lang="en-GB">
            <a:latin typeface="Calibri" pitchFamily="34" charset="0"/>
            <a:cs typeface="Calibri" pitchFamily="34" charset="0"/>
          </a:endParaRPr>
        </a:p>
      </dgm:t>
    </dgm:pt>
    <dgm:pt modelId="{E4F4B2F9-97F1-4A0A-A459-CDABD7DFD2EA}">
      <dgm:prSet phldrT="[Text]"/>
      <dgm:spPr/>
      <dgm:t>
        <a:bodyPr/>
        <a:lstStyle/>
        <a:p>
          <a:r>
            <a:rPr lang="en-GB" dirty="0" smtClean="0">
              <a:latin typeface="Calibri" pitchFamily="34" charset="0"/>
              <a:cs typeface="Calibri" pitchFamily="34" charset="0"/>
            </a:rPr>
            <a:t>Session 2</a:t>
          </a:r>
          <a:endParaRPr lang="en-GB" dirty="0">
            <a:latin typeface="Calibri" pitchFamily="34" charset="0"/>
            <a:cs typeface="Calibri" pitchFamily="34" charset="0"/>
          </a:endParaRPr>
        </a:p>
      </dgm:t>
    </dgm:pt>
    <dgm:pt modelId="{0C1AF6E6-3864-490E-B618-F320EAE810DC}" type="parTrans" cxnId="{9ED5081D-27CD-4B7D-979B-C488A8768089}">
      <dgm:prSet/>
      <dgm:spPr/>
      <dgm:t>
        <a:bodyPr/>
        <a:lstStyle/>
        <a:p>
          <a:endParaRPr lang="en-GB">
            <a:latin typeface="Calibri" pitchFamily="34" charset="0"/>
            <a:cs typeface="Calibri" pitchFamily="34" charset="0"/>
          </a:endParaRPr>
        </a:p>
      </dgm:t>
    </dgm:pt>
    <dgm:pt modelId="{FD1582A9-C6B6-45D8-BD94-D14BDDE5D367}" type="sibTrans" cxnId="{9ED5081D-27CD-4B7D-979B-C488A8768089}">
      <dgm:prSet/>
      <dgm:spPr/>
      <dgm:t>
        <a:bodyPr/>
        <a:lstStyle/>
        <a:p>
          <a:endParaRPr lang="en-GB">
            <a:latin typeface="Calibri" pitchFamily="34" charset="0"/>
            <a:cs typeface="Calibri" pitchFamily="34" charset="0"/>
          </a:endParaRPr>
        </a:p>
      </dgm:t>
    </dgm:pt>
    <dgm:pt modelId="{04DA72D1-E0AC-422C-85BB-B86ED9630325}">
      <dgm:prSet phldrT="[Text]"/>
      <dgm:spPr/>
      <dgm:t>
        <a:bodyPr/>
        <a:lstStyle/>
        <a:p>
          <a:r>
            <a:rPr lang="en-GB" dirty="0" smtClean="0">
              <a:latin typeface="Calibri" pitchFamily="34" charset="0"/>
              <a:cs typeface="Calibri" pitchFamily="34" charset="0"/>
            </a:rPr>
            <a:t>David at Nob</a:t>
          </a:r>
          <a:endParaRPr lang="en-GB" dirty="0">
            <a:latin typeface="Calibri" pitchFamily="34" charset="0"/>
            <a:cs typeface="Calibri" pitchFamily="34" charset="0"/>
          </a:endParaRPr>
        </a:p>
      </dgm:t>
    </dgm:pt>
    <dgm:pt modelId="{3B28727F-482B-42AE-B4E7-6E599FB17D1D}" type="parTrans" cxnId="{DE416E61-A550-4113-8A76-329F5670AD5E}">
      <dgm:prSet/>
      <dgm:spPr/>
      <dgm:t>
        <a:bodyPr/>
        <a:lstStyle/>
        <a:p>
          <a:endParaRPr lang="en-GB">
            <a:latin typeface="Calibri" pitchFamily="34" charset="0"/>
            <a:cs typeface="Calibri" pitchFamily="34" charset="0"/>
          </a:endParaRPr>
        </a:p>
      </dgm:t>
    </dgm:pt>
    <dgm:pt modelId="{C30E4088-7785-40AD-9DA3-9AB20A85C2EA}" type="sibTrans" cxnId="{DE416E61-A550-4113-8A76-329F5670AD5E}">
      <dgm:prSet/>
      <dgm:spPr/>
      <dgm:t>
        <a:bodyPr/>
        <a:lstStyle/>
        <a:p>
          <a:endParaRPr lang="en-GB">
            <a:latin typeface="Calibri" pitchFamily="34" charset="0"/>
            <a:cs typeface="Calibri" pitchFamily="34" charset="0"/>
          </a:endParaRPr>
        </a:p>
      </dgm:t>
    </dgm:pt>
    <dgm:pt modelId="{4DA1D030-F266-40B9-BA3A-291B2E5287BB}">
      <dgm:prSet phldrT="[Text]"/>
      <dgm:spPr/>
      <dgm:t>
        <a:bodyPr/>
        <a:lstStyle/>
        <a:p>
          <a:r>
            <a:rPr lang="en-GB" dirty="0" smtClean="0">
              <a:latin typeface="Calibri" pitchFamily="34" charset="0"/>
              <a:cs typeface="Calibri" pitchFamily="34" charset="0"/>
            </a:rPr>
            <a:t>David and the Philistines</a:t>
          </a:r>
          <a:endParaRPr lang="en-GB" dirty="0">
            <a:latin typeface="Calibri" pitchFamily="34" charset="0"/>
            <a:cs typeface="Calibri" pitchFamily="34" charset="0"/>
          </a:endParaRPr>
        </a:p>
      </dgm:t>
    </dgm:pt>
    <dgm:pt modelId="{07A18F32-2FCF-4D31-99FB-5B0440EA8256}" type="parTrans" cxnId="{974AA9FE-446F-4CE5-BE4E-B85D0A7BA959}">
      <dgm:prSet/>
      <dgm:spPr/>
      <dgm:t>
        <a:bodyPr/>
        <a:lstStyle/>
        <a:p>
          <a:endParaRPr lang="en-GB">
            <a:latin typeface="Calibri" pitchFamily="34" charset="0"/>
            <a:cs typeface="Calibri" pitchFamily="34" charset="0"/>
          </a:endParaRPr>
        </a:p>
      </dgm:t>
    </dgm:pt>
    <dgm:pt modelId="{CE642482-3C14-4124-990A-9E7D1FCC3B68}" type="sibTrans" cxnId="{974AA9FE-446F-4CE5-BE4E-B85D0A7BA959}">
      <dgm:prSet/>
      <dgm:spPr/>
      <dgm:t>
        <a:bodyPr/>
        <a:lstStyle/>
        <a:p>
          <a:endParaRPr lang="en-GB">
            <a:latin typeface="Calibri" pitchFamily="34" charset="0"/>
            <a:cs typeface="Calibri" pitchFamily="34" charset="0"/>
          </a:endParaRPr>
        </a:p>
      </dgm:t>
    </dgm:pt>
    <dgm:pt modelId="{C27173B9-61CD-46C4-A1F5-0450E651E7B1}">
      <dgm:prSet phldrT="[Text]"/>
      <dgm:spPr/>
      <dgm:t>
        <a:bodyPr/>
        <a:lstStyle/>
        <a:p>
          <a:r>
            <a:rPr lang="en-GB" dirty="0" smtClean="0">
              <a:latin typeface="Calibri" pitchFamily="34" charset="0"/>
              <a:cs typeface="Calibri" pitchFamily="34" charset="0"/>
            </a:rPr>
            <a:t>Session 3</a:t>
          </a:r>
          <a:endParaRPr lang="en-GB" dirty="0">
            <a:latin typeface="Calibri" pitchFamily="34" charset="0"/>
            <a:cs typeface="Calibri" pitchFamily="34" charset="0"/>
          </a:endParaRPr>
        </a:p>
      </dgm:t>
    </dgm:pt>
    <dgm:pt modelId="{B089B095-622A-46D7-A1C4-A1017C1F2207}" type="parTrans" cxnId="{7EB5BBE1-9FA6-4476-91B0-0A09E7FF6AA5}">
      <dgm:prSet/>
      <dgm:spPr/>
      <dgm:t>
        <a:bodyPr/>
        <a:lstStyle/>
        <a:p>
          <a:endParaRPr lang="en-GB">
            <a:latin typeface="Calibri" pitchFamily="34" charset="0"/>
            <a:cs typeface="Calibri" pitchFamily="34" charset="0"/>
          </a:endParaRPr>
        </a:p>
      </dgm:t>
    </dgm:pt>
    <dgm:pt modelId="{7A921434-D000-4B37-80F9-1D359350F299}" type="sibTrans" cxnId="{7EB5BBE1-9FA6-4476-91B0-0A09E7FF6AA5}">
      <dgm:prSet/>
      <dgm:spPr/>
      <dgm:t>
        <a:bodyPr/>
        <a:lstStyle/>
        <a:p>
          <a:endParaRPr lang="en-GB">
            <a:latin typeface="Calibri" pitchFamily="34" charset="0"/>
            <a:cs typeface="Calibri" pitchFamily="34" charset="0"/>
          </a:endParaRPr>
        </a:p>
      </dgm:t>
    </dgm:pt>
    <dgm:pt modelId="{547BB66F-024E-47BB-A96A-ECFEA33F67CC}">
      <dgm:prSet phldrT="[Text]"/>
      <dgm:spPr/>
      <dgm:t>
        <a:bodyPr/>
        <a:lstStyle/>
        <a:p>
          <a:r>
            <a:rPr lang="en-GB" dirty="0" smtClean="0">
              <a:latin typeface="Calibri" pitchFamily="34" charset="0"/>
              <a:cs typeface="Calibri" pitchFamily="34" charset="0"/>
            </a:rPr>
            <a:t>Return of the Ark</a:t>
          </a:r>
          <a:endParaRPr lang="en-GB" dirty="0">
            <a:latin typeface="Calibri" pitchFamily="34" charset="0"/>
            <a:cs typeface="Calibri" pitchFamily="34" charset="0"/>
          </a:endParaRPr>
        </a:p>
      </dgm:t>
    </dgm:pt>
    <dgm:pt modelId="{ED513F9F-D1CA-4C8E-A661-841C5EDD906D}" type="parTrans" cxnId="{31610E0F-44FC-446B-B12E-A32BF35B158A}">
      <dgm:prSet/>
      <dgm:spPr/>
      <dgm:t>
        <a:bodyPr/>
        <a:lstStyle/>
        <a:p>
          <a:endParaRPr lang="en-GB">
            <a:latin typeface="Calibri" pitchFamily="34" charset="0"/>
            <a:cs typeface="Calibri" pitchFamily="34" charset="0"/>
          </a:endParaRPr>
        </a:p>
      </dgm:t>
    </dgm:pt>
    <dgm:pt modelId="{5435179C-90DF-4C97-AD65-A75132EB7653}" type="sibTrans" cxnId="{31610E0F-44FC-446B-B12E-A32BF35B158A}">
      <dgm:prSet/>
      <dgm:spPr/>
      <dgm:t>
        <a:bodyPr/>
        <a:lstStyle/>
        <a:p>
          <a:endParaRPr lang="en-GB">
            <a:latin typeface="Calibri" pitchFamily="34" charset="0"/>
            <a:cs typeface="Calibri" pitchFamily="34" charset="0"/>
          </a:endParaRPr>
        </a:p>
      </dgm:t>
    </dgm:pt>
    <dgm:pt modelId="{DA12572B-7675-4127-AA35-9D8E174C5BDB}">
      <dgm:prSet phldrT="[Text]"/>
      <dgm:spPr/>
      <dgm:t>
        <a:bodyPr/>
        <a:lstStyle/>
        <a:p>
          <a:r>
            <a:rPr lang="en-GB" dirty="0" smtClean="0">
              <a:latin typeface="Calibri" pitchFamily="34" charset="0"/>
              <a:cs typeface="Calibri" pitchFamily="34" charset="0"/>
            </a:rPr>
            <a:t>Rebellions</a:t>
          </a:r>
          <a:endParaRPr lang="en-GB" dirty="0">
            <a:latin typeface="Calibri" pitchFamily="34" charset="0"/>
            <a:cs typeface="Calibri" pitchFamily="34" charset="0"/>
          </a:endParaRPr>
        </a:p>
      </dgm:t>
    </dgm:pt>
    <dgm:pt modelId="{09C31263-C585-4FB8-867D-BAD577F2AE12}" type="parTrans" cxnId="{E58BCB29-C0A1-409B-886C-612F94F10B83}">
      <dgm:prSet/>
      <dgm:spPr/>
      <dgm:t>
        <a:bodyPr/>
        <a:lstStyle/>
        <a:p>
          <a:endParaRPr lang="en-GB">
            <a:latin typeface="Calibri" pitchFamily="34" charset="0"/>
            <a:cs typeface="Calibri" pitchFamily="34" charset="0"/>
          </a:endParaRPr>
        </a:p>
      </dgm:t>
    </dgm:pt>
    <dgm:pt modelId="{3291F161-978E-4C4A-908B-2C00C9D594D9}" type="sibTrans" cxnId="{E58BCB29-C0A1-409B-886C-612F94F10B83}">
      <dgm:prSet/>
      <dgm:spPr/>
      <dgm:t>
        <a:bodyPr/>
        <a:lstStyle/>
        <a:p>
          <a:endParaRPr lang="en-GB">
            <a:latin typeface="Calibri" pitchFamily="34" charset="0"/>
            <a:cs typeface="Calibri" pitchFamily="34" charset="0"/>
          </a:endParaRPr>
        </a:p>
      </dgm:t>
    </dgm:pt>
    <dgm:pt modelId="{1834C2D7-5CA6-4DD5-8373-CC7304B3F988}">
      <dgm:prSet phldrT="[Text]"/>
      <dgm:spPr/>
      <dgm:t>
        <a:bodyPr/>
        <a:lstStyle/>
        <a:p>
          <a:r>
            <a:rPr lang="en-GB" dirty="0" smtClean="0">
              <a:latin typeface="Calibri" pitchFamily="34" charset="0"/>
              <a:cs typeface="Calibri" pitchFamily="34" charset="0"/>
            </a:rPr>
            <a:t>Goliath</a:t>
          </a:r>
          <a:endParaRPr lang="en-GB" dirty="0">
            <a:latin typeface="Calibri" pitchFamily="34" charset="0"/>
            <a:cs typeface="Calibri" pitchFamily="34" charset="0"/>
          </a:endParaRPr>
        </a:p>
      </dgm:t>
    </dgm:pt>
    <dgm:pt modelId="{883D916E-BCDF-4ECB-80DE-F511FC03203E}" type="parTrans" cxnId="{90568292-19BF-4BF5-BE03-1FA763133E5D}">
      <dgm:prSet/>
      <dgm:spPr/>
      <dgm:t>
        <a:bodyPr/>
        <a:lstStyle/>
        <a:p>
          <a:endParaRPr lang="en-GB">
            <a:latin typeface="Calibri" pitchFamily="34" charset="0"/>
            <a:cs typeface="Calibri" pitchFamily="34" charset="0"/>
          </a:endParaRPr>
        </a:p>
      </dgm:t>
    </dgm:pt>
    <dgm:pt modelId="{AF21F0D6-A7E4-4EEC-9DB4-CBC9BA3D1C25}" type="sibTrans" cxnId="{90568292-19BF-4BF5-BE03-1FA763133E5D}">
      <dgm:prSet/>
      <dgm:spPr/>
      <dgm:t>
        <a:bodyPr/>
        <a:lstStyle/>
        <a:p>
          <a:endParaRPr lang="en-GB">
            <a:latin typeface="Calibri" pitchFamily="34" charset="0"/>
            <a:cs typeface="Calibri" pitchFamily="34" charset="0"/>
          </a:endParaRPr>
        </a:p>
      </dgm:t>
    </dgm:pt>
    <dgm:pt modelId="{1D072462-99CA-4AF6-9319-FC74C30AC82F}">
      <dgm:prSet phldrT="[Text]"/>
      <dgm:spPr/>
      <dgm:t>
        <a:bodyPr/>
        <a:lstStyle/>
        <a:p>
          <a:r>
            <a:rPr lang="en-GB" dirty="0" smtClean="0">
              <a:latin typeface="Calibri" pitchFamily="34" charset="0"/>
              <a:cs typeface="Calibri" pitchFamily="34" charset="0"/>
            </a:rPr>
            <a:t>Legacy</a:t>
          </a:r>
          <a:endParaRPr lang="en-GB" dirty="0">
            <a:latin typeface="Calibri" pitchFamily="34" charset="0"/>
            <a:cs typeface="Calibri" pitchFamily="34" charset="0"/>
          </a:endParaRPr>
        </a:p>
      </dgm:t>
    </dgm:pt>
    <dgm:pt modelId="{C281DC92-CEC6-4CAE-870C-C64C9CFEEAA1}" type="parTrans" cxnId="{703D9362-C79E-4A08-98D1-9DB8F2B714AF}">
      <dgm:prSet/>
      <dgm:spPr/>
      <dgm:t>
        <a:bodyPr/>
        <a:lstStyle/>
        <a:p>
          <a:endParaRPr lang="en-GB">
            <a:latin typeface="Calibri" pitchFamily="34" charset="0"/>
            <a:cs typeface="Calibri" pitchFamily="34" charset="0"/>
          </a:endParaRPr>
        </a:p>
      </dgm:t>
    </dgm:pt>
    <dgm:pt modelId="{348F0C1A-C812-41E0-99A3-8B421A85D816}" type="sibTrans" cxnId="{703D9362-C79E-4A08-98D1-9DB8F2B714AF}">
      <dgm:prSet/>
      <dgm:spPr/>
      <dgm:t>
        <a:bodyPr/>
        <a:lstStyle/>
        <a:p>
          <a:endParaRPr lang="en-GB">
            <a:latin typeface="Calibri" pitchFamily="34" charset="0"/>
            <a:cs typeface="Calibri" pitchFamily="34" charset="0"/>
          </a:endParaRPr>
        </a:p>
      </dgm:t>
    </dgm:pt>
    <dgm:pt modelId="{0D934667-E098-4068-8BAC-8B4FFDC64548}">
      <dgm:prSet phldrT="[Text]"/>
      <dgm:spPr/>
      <dgm:t>
        <a:bodyPr/>
        <a:lstStyle/>
        <a:p>
          <a:r>
            <a:rPr lang="en-GB" dirty="0" smtClean="0">
              <a:latin typeface="Calibri" pitchFamily="34" charset="0"/>
              <a:cs typeface="Calibri" pitchFamily="34" charset="0"/>
            </a:rPr>
            <a:t>Fleeing</a:t>
          </a:r>
          <a:endParaRPr lang="en-GB" dirty="0">
            <a:latin typeface="Calibri" pitchFamily="34" charset="0"/>
            <a:cs typeface="Calibri" pitchFamily="34" charset="0"/>
          </a:endParaRPr>
        </a:p>
      </dgm:t>
    </dgm:pt>
    <dgm:pt modelId="{C7155B1D-1EAD-47E9-BA73-D81C695CDD62}" type="parTrans" cxnId="{85F01B71-BB6E-4255-A978-268200DC0DA2}">
      <dgm:prSet/>
      <dgm:spPr/>
      <dgm:t>
        <a:bodyPr/>
        <a:lstStyle/>
        <a:p>
          <a:endParaRPr lang="en-GB">
            <a:latin typeface="Calibri" pitchFamily="34" charset="0"/>
            <a:cs typeface="Calibri" pitchFamily="34" charset="0"/>
          </a:endParaRPr>
        </a:p>
      </dgm:t>
    </dgm:pt>
    <dgm:pt modelId="{5650BB18-FAF4-4098-A026-C1D6F12871E0}" type="sibTrans" cxnId="{85F01B71-BB6E-4255-A978-268200DC0DA2}">
      <dgm:prSet/>
      <dgm:spPr/>
      <dgm:t>
        <a:bodyPr/>
        <a:lstStyle/>
        <a:p>
          <a:endParaRPr lang="en-GB">
            <a:latin typeface="Calibri" pitchFamily="34" charset="0"/>
            <a:cs typeface="Calibri" pitchFamily="34" charset="0"/>
          </a:endParaRPr>
        </a:p>
      </dgm:t>
    </dgm:pt>
    <dgm:pt modelId="{04B0FBAB-1914-4C63-AEBC-BE176DFFF9F9}" type="pres">
      <dgm:prSet presAssocID="{CF8BD000-4EBC-4136-9DB6-E4355E316C89}" presName="theList" presStyleCnt="0">
        <dgm:presLayoutVars>
          <dgm:dir/>
          <dgm:animLvl val="lvl"/>
          <dgm:resizeHandles val="exact"/>
        </dgm:presLayoutVars>
      </dgm:prSet>
      <dgm:spPr/>
      <dgm:t>
        <a:bodyPr/>
        <a:lstStyle/>
        <a:p>
          <a:endParaRPr lang="en-GB"/>
        </a:p>
      </dgm:t>
    </dgm:pt>
    <dgm:pt modelId="{560869EC-8A2C-4652-9503-6D73771E7C9C}" type="pres">
      <dgm:prSet presAssocID="{04ED3E2A-6C22-477A-92E1-B7B00C72D96E}" presName="compNode" presStyleCnt="0"/>
      <dgm:spPr/>
    </dgm:pt>
    <dgm:pt modelId="{88C24491-1347-4A0F-98BC-3B804934A529}" type="pres">
      <dgm:prSet presAssocID="{04ED3E2A-6C22-477A-92E1-B7B00C72D96E}" presName="aNode" presStyleLbl="bgShp" presStyleIdx="0" presStyleCnt="3"/>
      <dgm:spPr/>
      <dgm:t>
        <a:bodyPr/>
        <a:lstStyle/>
        <a:p>
          <a:endParaRPr lang="en-GB"/>
        </a:p>
      </dgm:t>
    </dgm:pt>
    <dgm:pt modelId="{9362A918-EC1E-4DD9-A143-3DB5AB6F21C5}" type="pres">
      <dgm:prSet presAssocID="{04ED3E2A-6C22-477A-92E1-B7B00C72D96E}" presName="textNode" presStyleLbl="bgShp" presStyleIdx="0" presStyleCnt="3"/>
      <dgm:spPr/>
      <dgm:t>
        <a:bodyPr/>
        <a:lstStyle/>
        <a:p>
          <a:endParaRPr lang="en-GB"/>
        </a:p>
      </dgm:t>
    </dgm:pt>
    <dgm:pt modelId="{6BFB6648-74A6-45AA-8145-B38A2A2B2C45}" type="pres">
      <dgm:prSet presAssocID="{04ED3E2A-6C22-477A-92E1-B7B00C72D96E}" presName="compChildNode" presStyleCnt="0"/>
      <dgm:spPr/>
    </dgm:pt>
    <dgm:pt modelId="{A3B69A16-F3F0-4743-A9BE-F9F028F60050}" type="pres">
      <dgm:prSet presAssocID="{04ED3E2A-6C22-477A-92E1-B7B00C72D96E}" presName="theInnerList" presStyleCnt="0"/>
      <dgm:spPr/>
    </dgm:pt>
    <dgm:pt modelId="{6FDA4274-359A-47BD-A419-4F3D4E9F88F3}" type="pres">
      <dgm:prSet presAssocID="{A95430A3-6D42-4611-8182-A0F8D9E1B40C}" presName="childNode" presStyleLbl="node1" presStyleIdx="0" presStyleCnt="9">
        <dgm:presLayoutVars>
          <dgm:bulletEnabled val="1"/>
        </dgm:presLayoutVars>
      </dgm:prSet>
      <dgm:spPr/>
      <dgm:t>
        <a:bodyPr/>
        <a:lstStyle/>
        <a:p>
          <a:endParaRPr lang="en-GB"/>
        </a:p>
      </dgm:t>
    </dgm:pt>
    <dgm:pt modelId="{ED1AB434-B821-4FFA-9838-28E6BFEE1416}" type="pres">
      <dgm:prSet presAssocID="{A95430A3-6D42-4611-8182-A0F8D9E1B40C}" presName="aSpace2" presStyleCnt="0"/>
      <dgm:spPr/>
    </dgm:pt>
    <dgm:pt modelId="{3F08619E-E9F6-4031-A06D-F81134A99297}" type="pres">
      <dgm:prSet presAssocID="{E4D39B0B-E5DB-4639-8E46-BC38673F5F0E}" presName="childNode" presStyleLbl="node1" presStyleIdx="1" presStyleCnt="9">
        <dgm:presLayoutVars>
          <dgm:bulletEnabled val="1"/>
        </dgm:presLayoutVars>
      </dgm:prSet>
      <dgm:spPr/>
      <dgm:t>
        <a:bodyPr/>
        <a:lstStyle/>
        <a:p>
          <a:endParaRPr lang="en-GB"/>
        </a:p>
      </dgm:t>
    </dgm:pt>
    <dgm:pt modelId="{BC383BE0-B101-4AE9-BE81-C031F35FA12F}" type="pres">
      <dgm:prSet presAssocID="{E4D39B0B-E5DB-4639-8E46-BC38673F5F0E}" presName="aSpace2" presStyleCnt="0"/>
      <dgm:spPr/>
    </dgm:pt>
    <dgm:pt modelId="{57BB2A13-B589-4C8A-8B81-C0B0044A1201}" type="pres">
      <dgm:prSet presAssocID="{1834C2D7-5CA6-4DD5-8373-CC7304B3F988}" presName="childNode" presStyleLbl="node1" presStyleIdx="2" presStyleCnt="9">
        <dgm:presLayoutVars>
          <dgm:bulletEnabled val="1"/>
        </dgm:presLayoutVars>
      </dgm:prSet>
      <dgm:spPr/>
      <dgm:t>
        <a:bodyPr/>
        <a:lstStyle/>
        <a:p>
          <a:endParaRPr lang="en-GB"/>
        </a:p>
      </dgm:t>
    </dgm:pt>
    <dgm:pt modelId="{C7DB071D-B6B6-4FE8-BBFA-EDFA1E16AEE1}" type="pres">
      <dgm:prSet presAssocID="{04ED3E2A-6C22-477A-92E1-B7B00C72D96E}" presName="aSpace" presStyleCnt="0"/>
      <dgm:spPr/>
    </dgm:pt>
    <dgm:pt modelId="{C36DC471-74AD-4760-BDDD-58E143DB8ADF}" type="pres">
      <dgm:prSet presAssocID="{E4F4B2F9-97F1-4A0A-A459-CDABD7DFD2EA}" presName="compNode" presStyleCnt="0"/>
      <dgm:spPr/>
    </dgm:pt>
    <dgm:pt modelId="{512542EC-815C-4411-9379-3B6B7E73C42C}" type="pres">
      <dgm:prSet presAssocID="{E4F4B2F9-97F1-4A0A-A459-CDABD7DFD2EA}" presName="aNode" presStyleLbl="bgShp" presStyleIdx="1" presStyleCnt="3"/>
      <dgm:spPr/>
      <dgm:t>
        <a:bodyPr/>
        <a:lstStyle/>
        <a:p>
          <a:endParaRPr lang="en-GB"/>
        </a:p>
      </dgm:t>
    </dgm:pt>
    <dgm:pt modelId="{91EFEA94-DECC-4C42-84F1-D3E012024678}" type="pres">
      <dgm:prSet presAssocID="{E4F4B2F9-97F1-4A0A-A459-CDABD7DFD2EA}" presName="textNode" presStyleLbl="bgShp" presStyleIdx="1" presStyleCnt="3"/>
      <dgm:spPr/>
      <dgm:t>
        <a:bodyPr/>
        <a:lstStyle/>
        <a:p>
          <a:endParaRPr lang="en-GB"/>
        </a:p>
      </dgm:t>
    </dgm:pt>
    <dgm:pt modelId="{43CEDE43-5B56-4F7D-B476-3434C2236F5C}" type="pres">
      <dgm:prSet presAssocID="{E4F4B2F9-97F1-4A0A-A459-CDABD7DFD2EA}" presName="compChildNode" presStyleCnt="0"/>
      <dgm:spPr/>
    </dgm:pt>
    <dgm:pt modelId="{416B91B6-9E81-4B19-AC8B-38B057293F64}" type="pres">
      <dgm:prSet presAssocID="{E4F4B2F9-97F1-4A0A-A459-CDABD7DFD2EA}" presName="theInnerList" presStyleCnt="0"/>
      <dgm:spPr/>
    </dgm:pt>
    <dgm:pt modelId="{6E3AF94A-5DBB-48A1-8273-B9A36D8AF540}" type="pres">
      <dgm:prSet presAssocID="{04DA72D1-E0AC-422C-85BB-B86ED9630325}" presName="childNode" presStyleLbl="node1" presStyleIdx="3" presStyleCnt="9">
        <dgm:presLayoutVars>
          <dgm:bulletEnabled val="1"/>
        </dgm:presLayoutVars>
      </dgm:prSet>
      <dgm:spPr/>
      <dgm:t>
        <a:bodyPr/>
        <a:lstStyle/>
        <a:p>
          <a:endParaRPr lang="en-GB"/>
        </a:p>
      </dgm:t>
    </dgm:pt>
    <dgm:pt modelId="{C638B916-2257-4FCF-B53B-DE0357C079FC}" type="pres">
      <dgm:prSet presAssocID="{04DA72D1-E0AC-422C-85BB-B86ED9630325}" presName="aSpace2" presStyleCnt="0"/>
      <dgm:spPr/>
    </dgm:pt>
    <dgm:pt modelId="{67A91569-518B-48DD-9AB1-B3030EC73802}" type="pres">
      <dgm:prSet presAssocID="{0D934667-E098-4068-8BAC-8B4FFDC64548}" presName="childNode" presStyleLbl="node1" presStyleIdx="4" presStyleCnt="9">
        <dgm:presLayoutVars>
          <dgm:bulletEnabled val="1"/>
        </dgm:presLayoutVars>
      </dgm:prSet>
      <dgm:spPr/>
      <dgm:t>
        <a:bodyPr/>
        <a:lstStyle/>
        <a:p>
          <a:endParaRPr lang="en-GB"/>
        </a:p>
      </dgm:t>
    </dgm:pt>
    <dgm:pt modelId="{478DF466-1DF9-47D8-BF37-AF9437486AA7}" type="pres">
      <dgm:prSet presAssocID="{0D934667-E098-4068-8BAC-8B4FFDC64548}" presName="aSpace2" presStyleCnt="0"/>
      <dgm:spPr/>
    </dgm:pt>
    <dgm:pt modelId="{B8B5F1A4-0247-4E4B-A4EB-AA04A07B9C56}" type="pres">
      <dgm:prSet presAssocID="{4DA1D030-F266-40B9-BA3A-291B2E5287BB}" presName="childNode" presStyleLbl="node1" presStyleIdx="5" presStyleCnt="9">
        <dgm:presLayoutVars>
          <dgm:bulletEnabled val="1"/>
        </dgm:presLayoutVars>
      </dgm:prSet>
      <dgm:spPr/>
      <dgm:t>
        <a:bodyPr/>
        <a:lstStyle/>
        <a:p>
          <a:endParaRPr lang="en-GB"/>
        </a:p>
      </dgm:t>
    </dgm:pt>
    <dgm:pt modelId="{B94412BF-8321-49A1-A1A3-67DBE2B951D9}" type="pres">
      <dgm:prSet presAssocID="{E4F4B2F9-97F1-4A0A-A459-CDABD7DFD2EA}" presName="aSpace" presStyleCnt="0"/>
      <dgm:spPr/>
    </dgm:pt>
    <dgm:pt modelId="{CD0939A3-7E54-4B4D-A963-D5FBF8465FAB}" type="pres">
      <dgm:prSet presAssocID="{C27173B9-61CD-46C4-A1F5-0450E651E7B1}" presName="compNode" presStyleCnt="0"/>
      <dgm:spPr/>
    </dgm:pt>
    <dgm:pt modelId="{5D73361F-DB18-4F16-8755-7B806D799DD0}" type="pres">
      <dgm:prSet presAssocID="{C27173B9-61CD-46C4-A1F5-0450E651E7B1}" presName="aNode" presStyleLbl="bgShp" presStyleIdx="2" presStyleCnt="3"/>
      <dgm:spPr/>
      <dgm:t>
        <a:bodyPr/>
        <a:lstStyle/>
        <a:p>
          <a:endParaRPr lang="en-GB"/>
        </a:p>
      </dgm:t>
    </dgm:pt>
    <dgm:pt modelId="{A252E62C-1536-45D6-872E-19F342E0775D}" type="pres">
      <dgm:prSet presAssocID="{C27173B9-61CD-46C4-A1F5-0450E651E7B1}" presName="textNode" presStyleLbl="bgShp" presStyleIdx="2" presStyleCnt="3"/>
      <dgm:spPr/>
      <dgm:t>
        <a:bodyPr/>
        <a:lstStyle/>
        <a:p>
          <a:endParaRPr lang="en-GB"/>
        </a:p>
      </dgm:t>
    </dgm:pt>
    <dgm:pt modelId="{D9757F50-9970-451B-9FAB-282E327C77F5}" type="pres">
      <dgm:prSet presAssocID="{C27173B9-61CD-46C4-A1F5-0450E651E7B1}" presName="compChildNode" presStyleCnt="0"/>
      <dgm:spPr/>
    </dgm:pt>
    <dgm:pt modelId="{313E9BB9-D2B8-4351-B681-1054A433E1D5}" type="pres">
      <dgm:prSet presAssocID="{C27173B9-61CD-46C4-A1F5-0450E651E7B1}" presName="theInnerList" presStyleCnt="0"/>
      <dgm:spPr/>
    </dgm:pt>
    <dgm:pt modelId="{E559D552-3667-4B6A-A095-5E8F005B2E99}" type="pres">
      <dgm:prSet presAssocID="{547BB66F-024E-47BB-A96A-ECFEA33F67CC}" presName="childNode" presStyleLbl="node1" presStyleIdx="6" presStyleCnt="9">
        <dgm:presLayoutVars>
          <dgm:bulletEnabled val="1"/>
        </dgm:presLayoutVars>
      </dgm:prSet>
      <dgm:spPr/>
      <dgm:t>
        <a:bodyPr/>
        <a:lstStyle/>
        <a:p>
          <a:endParaRPr lang="en-GB"/>
        </a:p>
      </dgm:t>
    </dgm:pt>
    <dgm:pt modelId="{1847DD3C-FC3F-4A9B-834F-94F214F77A44}" type="pres">
      <dgm:prSet presAssocID="{547BB66F-024E-47BB-A96A-ECFEA33F67CC}" presName="aSpace2" presStyleCnt="0"/>
      <dgm:spPr/>
    </dgm:pt>
    <dgm:pt modelId="{7D22D033-094A-4E34-87CC-9AC061BFC2DA}" type="pres">
      <dgm:prSet presAssocID="{DA12572B-7675-4127-AA35-9D8E174C5BDB}" presName="childNode" presStyleLbl="node1" presStyleIdx="7" presStyleCnt="9">
        <dgm:presLayoutVars>
          <dgm:bulletEnabled val="1"/>
        </dgm:presLayoutVars>
      </dgm:prSet>
      <dgm:spPr/>
      <dgm:t>
        <a:bodyPr/>
        <a:lstStyle/>
        <a:p>
          <a:endParaRPr lang="en-GB"/>
        </a:p>
      </dgm:t>
    </dgm:pt>
    <dgm:pt modelId="{BC39C6E4-DE87-40C0-8015-8EA2FCD7C25E}" type="pres">
      <dgm:prSet presAssocID="{DA12572B-7675-4127-AA35-9D8E174C5BDB}" presName="aSpace2" presStyleCnt="0"/>
      <dgm:spPr/>
    </dgm:pt>
    <dgm:pt modelId="{687BF57E-008B-4F5B-A1CD-8B8DF0381194}" type="pres">
      <dgm:prSet presAssocID="{1D072462-99CA-4AF6-9319-FC74C30AC82F}" presName="childNode" presStyleLbl="node1" presStyleIdx="8" presStyleCnt="9">
        <dgm:presLayoutVars>
          <dgm:bulletEnabled val="1"/>
        </dgm:presLayoutVars>
      </dgm:prSet>
      <dgm:spPr/>
      <dgm:t>
        <a:bodyPr/>
        <a:lstStyle/>
        <a:p>
          <a:endParaRPr lang="en-GB"/>
        </a:p>
      </dgm:t>
    </dgm:pt>
  </dgm:ptLst>
  <dgm:cxnLst>
    <dgm:cxn modelId="{85C25721-5DCA-4E4B-B21E-63C3F3537868}" srcId="{04ED3E2A-6C22-477A-92E1-B7B00C72D96E}" destId="{A95430A3-6D42-4611-8182-A0F8D9E1B40C}" srcOrd="0" destOrd="0" parTransId="{8B61B857-95A1-44E6-91DC-D6D653E0885A}" sibTransId="{A6081250-203A-49DC-9610-63FC8D1A9F33}"/>
    <dgm:cxn modelId="{7EB5BBE1-9FA6-4476-91B0-0A09E7FF6AA5}" srcId="{CF8BD000-4EBC-4136-9DB6-E4355E316C89}" destId="{C27173B9-61CD-46C4-A1F5-0450E651E7B1}" srcOrd="2" destOrd="0" parTransId="{B089B095-622A-46D7-A1C4-A1017C1F2207}" sibTransId="{7A921434-D000-4B37-80F9-1D359350F299}"/>
    <dgm:cxn modelId="{90568292-19BF-4BF5-BE03-1FA763133E5D}" srcId="{04ED3E2A-6C22-477A-92E1-B7B00C72D96E}" destId="{1834C2D7-5CA6-4DD5-8373-CC7304B3F988}" srcOrd="2" destOrd="0" parTransId="{883D916E-BCDF-4ECB-80DE-F511FC03203E}" sibTransId="{AF21F0D6-A7E4-4EEC-9DB4-CBC9BA3D1C25}"/>
    <dgm:cxn modelId="{1AD9D692-641C-4210-9644-4A97B80C7554}" type="presOf" srcId="{04DA72D1-E0AC-422C-85BB-B86ED9630325}" destId="{6E3AF94A-5DBB-48A1-8273-B9A36D8AF540}" srcOrd="0" destOrd="0" presId="urn:microsoft.com/office/officeart/2005/8/layout/lProcess2"/>
    <dgm:cxn modelId="{DE416E61-A550-4113-8A76-329F5670AD5E}" srcId="{E4F4B2F9-97F1-4A0A-A459-CDABD7DFD2EA}" destId="{04DA72D1-E0AC-422C-85BB-B86ED9630325}" srcOrd="0" destOrd="0" parTransId="{3B28727F-482B-42AE-B4E7-6E599FB17D1D}" sibTransId="{C30E4088-7785-40AD-9DA3-9AB20A85C2EA}"/>
    <dgm:cxn modelId="{FD70BD9E-3BDF-4E6D-A283-21EFBD57C8D6}" type="presOf" srcId="{C27173B9-61CD-46C4-A1F5-0450E651E7B1}" destId="{A252E62C-1536-45D6-872E-19F342E0775D}" srcOrd="1" destOrd="0" presId="urn:microsoft.com/office/officeart/2005/8/layout/lProcess2"/>
    <dgm:cxn modelId="{726E6934-43ED-4C63-AD57-152E25F3231F}" type="presOf" srcId="{04ED3E2A-6C22-477A-92E1-B7B00C72D96E}" destId="{9362A918-EC1E-4DD9-A143-3DB5AB6F21C5}" srcOrd="1" destOrd="0" presId="urn:microsoft.com/office/officeart/2005/8/layout/lProcess2"/>
    <dgm:cxn modelId="{EA41E3C2-7FA5-44BA-8F9E-1DD8AEA6DBC8}" type="presOf" srcId="{04ED3E2A-6C22-477A-92E1-B7B00C72D96E}" destId="{88C24491-1347-4A0F-98BC-3B804934A529}" srcOrd="0" destOrd="0" presId="urn:microsoft.com/office/officeart/2005/8/layout/lProcess2"/>
    <dgm:cxn modelId="{ACE138A0-41D7-4D1C-855F-CD3996732B95}" type="presOf" srcId="{DA12572B-7675-4127-AA35-9D8E174C5BDB}" destId="{7D22D033-094A-4E34-87CC-9AC061BFC2DA}" srcOrd="0" destOrd="0" presId="urn:microsoft.com/office/officeart/2005/8/layout/lProcess2"/>
    <dgm:cxn modelId="{579D2B6B-6694-4DCE-85C1-4DFCE6317E46}" type="presOf" srcId="{547BB66F-024E-47BB-A96A-ECFEA33F67CC}" destId="{E559D552-3667-4B6A-A095-5E8F005B2E99}" srcOrd="0" destOrd="0" presId="urn:microsoft.com/office/officeart/2005/8/layout/lProcess2"/>
    <dgm:cxn modelId="{94D4D1C9-A81F-45BC-A4DE-497E5135DBCA}" type="presOf" srcId="{1D072462-99CA-4AF6-9319-FC74C30AC82F}" destId="{687BF57E-008B-4F5B-A1CD-8B8DF0381194}" srcOrd="0" destOrd="0" presId="urn:microsoft.com/office/officeart/2005/8/layout/lProcess2"/>
    <dgm:cxn modelId="{2B9692F2-1B97-4949-8719-31E739CEE000}" type="presOf" srcId="{E4F4B2F9-97F1-4A0A-A459-CDABD7DFD2EA}" destId="{91EFEA94-DECC-4C42-84F1-D3E012024678}" srcOrd="1" destOrd="0" presId="urn:microsoft.com/office/officeart/2005/8/layout/lProcess2"/>
    <dgm:cxn modelId="{9ED5081D-27CD-4B7D-979B-C488A8768089}" srcId="{CF8BD000-4EBC-4136-9DB6-E4355E316C89}" destId="{E4F4B2F9-97F1-4A0A-A459-CDABD7DFD2EA}" srcOrd="1" destOrd="0" parTransId="{0C1AF6E6-3864-490E-B618-F320EAE810DC}" sibTransId="{FD1582A9-C6B6-45D8-BD94-D14BDDE5D367}"/>
    <dgm:cxn modelId="{974AA9FE-446F-4CE5-BE4E-B85D0A7BA959}" srcId="{E4F4B2F9-97F1-4A0A-A459-CDABD7DFD2EA}" destId="{4DA1D030-F266-40B9-BA3A-291B2E5287BB}" srcOrd="2" destOrd="0" parTransId="{07A18F32-2FCF-4D31-99FB-5B0440EA8256}" sibTransId="{CE642482-3C14-4124-990A-9E7D1FCC3B68}"/>
    <dgm:cxn modelId="{E58BCB29-C0A1-409B-886C-612F94F10B83}" srcId="{C27173B9-61CD-46C4-A1F5-0450E651E7B1}" destId="{DA12572B-7675-4127-AA35-9D8E174C5BDB}" srcOrd="1" destOrd="0" parTransId="{09C31263-C585-4FB8-867D-BAD577F2AE12}" sibTransId="{3291F161-978E-4C4A-908B-2C00C9D594D9}"/>
    <dgm:cxn modelId="{703D9362-C79E-4A08-98D1-9DB8F2B714AF}" srcId="{C27173B9-61CD-46C4-A1F5-0450E651E7B1}" destId="{1D072462-99CA-4AF6-9319-FC74C30AC82F}" srcOrd="2" destOrd="0" parTransId="{C281DC92-CEC6-4CAE-870C-C64C9CFEEAA1}" sibTransId="{348F0C1A-C812-41E0-99A3-8B421A85D816}"/>
    <dgm:cxn modelId="{78478EB4-E8AC-46C5-B8D8-551A1D833649}" type="presOf" srcId="{1834C2D7-5CA6-4DD5-8373-CC7304B3F988}" destId="{57BB2A13-B589-4C8A-8B81-C0B0044A1201}" srcOrd="0" destOrd="0" presId="urn:microsoft.com/office/officeart/2005/8/layout/lProcess2"/>
    <dgm:cxn modelId="{ABE0C00A-6E1A-46F6-AE05-93DCFA5F1DCF}" type="presOf" srcId="{E4F4B2F9-97F1-4A0A-A459-CDABD7DFD2EA}" destId="{512542EC-815C-4411-9379-3B6B7E73C42C}" srcOrd="0" destOrd="0" presId="urn:microsoft.com/office/officeart/2005/8/layout/lProcess2"/>
    <dgm:cxn modelId="{0EF7E23D-8867-4409-AED5-0C981ED3DCEB}" type="presOf" srcId="{CF8BD000-4EBC-4136-9DB6-E4355E316C89}" destId="{04B0FBAB-1914-4C63-AEBC-BE176DFFF9F9}" srcOrd="0" destOrd="0" presId="urn:microsoft.com/office/officeart/2005/8/layout/lProcess2"/>
    <dgm:cxn modelId="{A8C58905-6E5F-4A47-8E57-2450F10E50F9}" type="presOf" srcId="{C27173B9-61CD-46C4-A1F5-0450E651E7B1}" destId="{5D73361F-DB18-4F16-8755-7B806D799DD0}" srcOrd="0" destOrd="0" presId="urn:microsoft.com/office/officeart/2005/8/layout/lProcess2"/>
    <dgm:cxn modelId="{88E338D9-913F-438A-98F2-33711607AB33}" srcId="{CF8BD000-4EBC-4136-9DB6-E4355E316C89}" destId="{04ED3E2A-6C22-477A-92E1-B7B00C72D96E}" srcOrd="0" destOrd="0" parTransId="{C4CDF450-6A74-42A0-8DA4-31AF6AB6DAA3}" sibTransId="{B4369C3B-6B88-44E7-BB1A-59C8A0F698D7}"/>
    <dgm:cxn modelId="{EE7ADC88-B7A2-45BE-BF19-D6C8DA9F2CF8}" type="presOf" srcId="{A95430A3-6D42-4611-8182-A0F8D9E1B40C}" destId="{6FDA4274-359A-47BD-A419-4F3D4E9F88F3}" srcOrd="0" destOrd="0" presId="urn:microsoft.com/office/officeart/2005/8/layout/lProcess2"/>
    <dgm:cxn modelId="{85F01B71-BB6E-4255-A978-268200DC0DA2}" srcId="{E4F4B2F9-97F1-4A0A-A459-CDABD7DFD2EA}" destId="{0D934667-E098-4068-8BAC-8B4FFDC64548}" srcOrd="1" destOrd="0" parTransId="{C7155B1D-1EAD-47E9-BA73-D81C695CDD62}" sibTransId="{5650BB18-FAF4-4098-A026-C1D6F12871E0}"/>
    <dgm:cxn modelId="{629A996B-C1A5-46BB-8A6A-2B6944EE704D}" type="presOf" srcId="{0D934667-E098-4068-8BAC-8B4FFDC64548}" destId="{67A91569-518B-48DD-9AB1-B3030EC73802}" srcOrd="0" destOrd="0" presId="urn:microsoft.com/office/officeart/2005/8/layout/lProcess2"/>
    <dgm:cxn modelId="{4A54A657-E52F-4F16-810D-5F1E4E12B561}" srcId="{04ED3E2A-6C22-477A-92E1-B7B00C72D96E}" destId="{E4D39B0B-E5DB-4639-8E46-BC38673F5F0E}" srcOrd="1" destOrd="0" parTransId="{43D0BC7A-2C55-42DA-8E66-66902422C9A9}" sibTransId="{400403B4-7620-4748-B2BB-251D573C6E1A}"/>
    <dgm:cxn modelId="{31610E0F-44FC-446B-B12E-A32BF35B158A}" srcId="{C27173B9-61CD-46C4-A1F5-0450E651E7B1}" destId="{547BB66F-024E-47BB-A96A-ECFEA33F67CC}" srcOrd="0" destOrd="0" parTransId="{ED513F9F-D1CA-4C8E-A661-841C5EDD906D}" sibTransId="{5435179C-90DF-4C97-AD65-A75132EB7653}"/>
    <dgm:cxn modelId="{48ADA5C5-4B1D-42CE-AD0C-01B00402FC10}" type="presOf" srcId="{4DA1D030-F266-40B9-BA3A-291B2E5287BB}" destId="{B8B5F1A4-0247-4E4B-A4EB-AA04A07B9C56}" srcOrd="0" destOrd="0" presId="urn:microsoft.com/office/officeart/2005/8/layout/lProcess2"/>
    <dgm:cxn modelId="{27724D74-A5CC-48AD-854F-2216F4366790}" type="presOf" srcId="{E4D39B0B-E5DB-4639-8E46-BC38673F5F0E}" destId="{3F08619E-E9F6-4031-A06D-F81134A99297}" srcOrd="0" destOrd="0" presId="urn:microsoft.com/office/officeart/2005/8/layout/lProcess2"/>
    <dgm:cxn modelId="{C754A749-401A-49B7-8981-A4D7A6000467}" type="presParOf" srcId="{04B0FBAB-1914-4C63-AEBC-BE176DFFF9F9}" destId="{560869EC-8A2C-4652-9503-6D73771E7C9C}" srcOrd="0" destOrd="0" presId="urn:microsoft.com/office/officeart/2005/8/layout/lProcess2"/>
    <dgm:cxn modelId="{980358B8-F145-4BD2-8F85-4CA188684780}" type="presParOf" srcId="{560869EC-8A2C-4652-9503-6D73771E7C9C}" destId="{88C24491-1347-4A0F-98BC-3B804934A529}" srcOrd="0" destOrd="0" presId="urn:microsoft.com/office/officeart/2005/8/layout/lProcess2"/>
    <dgm:cxn modelId="{1B638DCA-1E44-4DEA-A6CA-36D03C883C3D}" type="presParOf" srcId="{560869EC-8A2C-4652-9503-6D73771E7C9C}" destId="{9362A918-EC1E-4DD9-A143-3DB5AB6F21C5}" srcOrd="1" destOrd="0" presId="urn:microsoft.com/office/officeart/2005/8/layout/lProcess2"/>
    <dgm:cxn modelId="{67867A24-48AF-49C5-954F-9EA9CC3DCD13}" type="presParOf" srcId="{560869EC-8A2C-4652-9503-6D73771E7C9C}" destId="{6BFB6648-74A6-45AA-8145-B38A2A2B2C45}" srcOrd="2" destOrd="0" presId="urn:microsoft.com/office/officeart/2005/8/layout/lProcess2"/>
    <dgm:cxn modelId="{2DD480B4-9EBF-44A6-9BD7-A00F4E836A61}" type="presParOf" srcId="{6BFB6648-74A6-45AA-8145-B38A2A2B2C45}" destId="{A3B69A16-F3F0-4743-A9BE-F9F028F60050}" srcOrd="0" destOrd="0" presId="urn:microsoft.com/office/officeart/2005/8/layout/lProcess2"/>
    <dgm:cxn modelId="{6225A60A-870A-4D86-9F76-8392087DB6B3}" type="presParOf" srcId="{A3B69A16-F3F0-4743-A9BE-F9F028F60050}" destId="{6FDA4274-359A-47BD-A419-4F3D4E9F88F3}" srcOrd="0" destOrd="0" presId="urn:microsoft.com/office/officeart/2005/8/layout/lProcess2"/>
    <dgm:cxn modelId="{B56FFFDF-3754-4E28-BB85-9DB90D7FB6BC}" type="presParOf" srcId="{A3B69A16-F3F0-4743-A9BE-F9F028F60050}" destId="{ED1AB434-B821-4FFA-9838-28E6BFEE1416}" srcOrd="1" destOrd="0" presId="urn:microsoft.com/office/officeart/2005/8/layout/lProcess2"/>
    <dgm:cxn modelId="{A2F92C75-6EF3-4941-BBD7-65E81500B7C0}" type="presParOf" srcId="{A3B69A16-F3F0-4743-A9BE-F9F028F60050}" destId="{3F08619E-E9F6-4031-A06D-F81134A99297}" srcOrd="2" destOrd="0" presId="urn:microsoft.com/office/officeart/2005/8/layout/lProcess2"/>
    <dgm:cxn modelId="{C3BA838F-F10E-4FB0-B285-22DB1E8D285C}" type="presParOf" srcId="{A3B69A16-F3F0-4743-A9BE-F9F028F60050}" destId="{BC383BE0-B101-4AE9-BE81-C031F35FA12F}" srcOrd="3" destOrd="0" presId="urn:microsoft.com/office/officeart/2005/8/layout/lProcess2"/>
    <dgm:cxn modelId="{134CA753-5B6E-431B-9E41-193E4DE209C4}" type="presParOf" srcId="{A3B69A16-F3F0-4743-A9BE-F9F028F60050}" destId="{57BB2A13-B589-4C8A-8B81-C0B0044A1201}" srcOrd="4" destOrd="0" presId="urn:microsoft.com/office/officeart/2005/8/layout/lProcess2"/>
    <dgm:cxn modelId="{20BDAA85-491B-48C9-A0AB-61714A799D24}" type="presParOf" srcId="{04B0FBAB-1914-4C63-AEBC-BE176DFFF9F9}" destId="{C7DB071D-B6B6-4FE8-BBFA-EDFA1E16AEE1}" srcOrd="1" destOrd="0" presId="urn:microsoft.com/office/officeart/2005/8/layout/lProcess2"/>
    <dgm:cxn modelId="{B6622BF2-AC42-4D06-817A-D79D7E41887E}" type="presParOf" srcId="{04B0FBAB-1914-4C63-AEBC-BE176DFFF9F9}" destId="{C36DC471-74AD-4760-BDDD-58E143DB8ADF}" srcOrd="2" destOrd="0" presId="urn:microsoft.com/office/officeart/2005/8/layout/lProcess2"/>
    <dgm:cxn modelId="{E2EF7BA0-DCF3-4954-AE08-C3285749901F}" type="presParOf" srcId="{C36DC471-74AD-4760-BDDD-58E143DB8ADF}" destId="{512542EC-815C-4411-9379-3B6B7E73C42C}" srcOrd="0" destOrd="0" presId="urn:microsoft.com/office/officeart/2005/8/layout/lProcess2"/>
    <dgm:cxn modelId="{98CB214E-1292-4A82-BF2B-8510D31FD7E7}" type="presParOf" srcId="{C36DC471-74AD-4760-BDDD-58E143DB8ADF}" destId="{91EFEA94-DECC-4C42-84F1-D3E012024678}" srcOrd="1" destOrd="0" presId="urn:microsoft.com/office/officeart/2005/8/layout/lProcess2"/>
    <dgm:cxn modelId="{EA7E631A-F31C-4486-B727-62F746BB7EAD}" type="presParOf" srcId="{C36DC471-74AD-4760-BDDD-58E143DB8ADF}" destId="{43CEDE43-5B56-4F7D-B476-3434C2236F5C}" srcOrd="2" destOrd="0" presId="urn:microsoft.com/office/officeart/2005/8/layout/lProcess2"/>
    <dgm:cxn modelId="{99786D62-4D17-4441-81FC-47988F382EEE}" type="presParOf" srcId="{43CEDE43-5B56-4F7D-B476-3434C2236F5C}" destId="{416B91B6-9E81-4B19-AC8B-38B057293F64}" srcOrd="0" destOrd="0" presId="urn:microsoft.com/office/officeart/2005/8/layout/lProcess2"/>
    <dgm:cxn modelId="{87AA6C51-1C55-494C-8951-95DED58E5132}" type="presParOf" srcId="{416B91B6-9E81-4B19-AC8B-38B057293F64}" destId="{6E3AF94A-5DBB-48A1-8273-B9A36D8AF540}" srcOrd="0" destOrd="0" presId="urn:microsoft.com/office/officeart/2005/8/layout/lProcess2"/>
    <dgm:cxn modelId="{E2EF420E-EC5B-4210-8CFE-4A54124B5A70}" type="presParOf" srcId="{416B91B6-9E81-4B19-AC8B-38B057293F64}" destId="{C638B916-2257-4FCF-B53B-DE0357C079FC}" srcOrd="1" destOrd="0" presId="urn:microsoft.com/office/officeart/2005/8/layout/lProcess2"/>
    <dgm:cxn modelId="{3ABA58CD-CB6D-4758-875C-35B075AC6FD2}" type="presParOf" srcId="{416B91B6-9E81-4B19-AC8B-38B057293F64}" destId="{67A91569-518B-48DD-9AB1-B3030EC73802}" srcOrd="2" destOrd="0" presId="urn:microsoft.com/office/officeart/2005/8/layout/lProcess2"/>
    <dgm:cxn modelId="{CB896A15-4144-40E4-90B4-6F5F4BBD9550}" type="presParOf" srcId="{416B91B6-9E81-4B19-AC8B-38B057293F64}" destId="{478DF466-1DF9-47D8-BF37-AF9437486AA7}" srcOrd="3" destOrd="0" presId="urn:microsoft.com/office/officeart/2005/8/layout/lProcess2"/>
    <dgm:cxn modelId="{AD9ED7C9-D577-4C4A-9C35-12886289C161}" type="presParOf" srcId="{416B91B6-9E81-4B19-AC8B-38B057293F64}" destId="{B8B5F1A4-0247-4E4B-A4EB-AA04A07B9C56}" srcOrd="4" destOrd="0" presId="urn:microsoft.com/office/officeart/2005/8/layout/lProcess2"/>
    <dgm:cxn modelId="{64ED95E2-6B79-45B9-BE5C-34C8982DA638}" type="presParOf" srcId="{04B0FBAB-1914-4C63-AEBC-BE176DFFF9F9}" destId="{B94412BF-8321-49A1-A1A3-67DBE2B951D9}" srcOrd="3" destOrd="0" presId="urn:microsoft.com/office/officeart/2005/8/layout/lProcess2"/>
    <dgm:cxn modelId="{8AC69378-06BB-40DA-AB83-516A174B9F76}" type="presParOf" srcId="{04B0FBAB-1914-4C63-AEBC-BE176DFFF9F9}" destId="{CD0939A3-7E54-4B4D-A963-D5FBF8465FAB}" srcOrd="4" destOrd="0" presId="urn:microsoft.com/office/officeart/2005/8/layout/lProcess2"/>
    <dgm:cxn modelId="{F5559277-5965-44FB-A011-C199EF21FE00}" type="presParOf" srcId="{CD0939A3-7E54-4B4D-A963-D5FBF8465FAB}" destId="{5D73361F-DB18-4F16-8755-7B806D799DD0}" srcOrd="0" destOrd="0" presId="urn:microsoft.com/office/officeart/2005/8/layout/lProcess2"/>
    <dgm:cxn modelId="{16B79ADB-9B88-4D41-B72D-DAB4ED374A99}" type="presParOf" srcId="{CD0939A3-7E54-4B4D-A963-D5FBF8465FAB}" destId="{A252E62C-1536-45D6-872E-19F342E0775D}" srcOrd="1" destOrd="0" presId="urn:microsoft.com/office/officeart/2005/8/layout/lProcess2"/>
    <dgm:cxn modelId="{B2E2D166-38C9-47D4-B395-546A4A598BC5}" type="presParOf" srcId="{CD0939A3-7E54-4B4D-A963-D5FBF8465FAB}" destId="{D9757F50-9970-451B-9FAB-282E327C77F5}" srcOrd="2" destOrd="0" presId="urn:microsoft.com/office/officeart/2005/8/layout/lProcess2"/>
    <dgm:cxn modelId="{6176F1C2-EE91-41E9-BE0E-529C2A89650E}" type="presParOf" srcId="{D9757F50-9970-451B-9FAB-282E327C77F5}" destId="{313E9BB9-D2B8-4351-B681-1054A433E1D5}" srcOrd="0" destOrd="0" presId="urn:microsoft.com/office/officeart/2005/8/layout/lProcess2"/>
    <dgm:cxn modelId="{D28953BB-7599-4E23-B067-0F3B88549EB9}" type="presParOf" srcId="{313E9BB9-D2B8-4351-B681-1054A433E1D5}" destId="{E559D552-3667-4B6A-A095-5E8F005B2E99}" srcOrd="0" destOrd="0" presId="urn:microsoft.com/office/officeart/2005/8/layout/lProcess2"/>
    <dgm:cxn modelId="{CBBDBC18-91E1-453F-BBDF-B2C4C915E903}" type="presParOf" srcId="{313E9BB9-D2B8-4351-B681-1054A433E1D5}" destId="{1847DD3C-FC3F-4A9B-834F-94F214F77A44}" srcOrd="1" destOrd="0" presId="urn:microsoft.com/office/officeart/2005/8/layout/lProcess2"/>
    <dgm:cxn modelId="{2BDA3312-70BA-4CEC-8BAF-4700B373F3C8}" type="presParOf" srcId="{313E9BB9-D2B8-4351-B681-1054A433E1D5}" destId="{7D22D033-094A-4E34-87CC-9AC061BFC2DA}" srcOrd="2" destOrd="0" presId="urn:microsoft.com/office/officeart/2005/8/layout/lProcess2"/>
    <dgm:cxn modelId="{9AD5E224-8A5A-4C92-80C3-4D7147250F2D}" type="presParOf" srcId="{313E9BB9-D2B8-4351-B681-1054A433E1D5}" destId="{BC39C6E4-DE87-40C0-8015-8EA2FCD7C25E}" srcOrd="3" destOrd="0" presId="urn:microsoft.com/office/officeart/2005/8/layout/lProcess2"/>
    <dgm:cxn modelId="{6BFB09B0-30FB-450D-B6C5-629D6750BB66}" type="presParOf" srcId="{313E9BB9-D2B8-4351-B681-1054A433E1D5}" destId="{687BF57E-008B-4F5B-A1CD-8B8DF0381194}"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61C8EE-B7F5-4902-A13B-A491D0FA6B73}" type="doc">
      <dgm:prSet loTypeId="urn:microsoft.com/office/officeart/2005/8/layout/hList1" loCatId="list" qsTypeId="urn:microsoft.com/office/officeart/2005/8/quickstyle/simple5" qsCatId="simple" csTypeId="urn:microsoft.com/office/officeart/2005/8/colors/accent1_2" csCatId="accent1" phldr="1"/>
      <dgm:spPr/>
      <dgm:t>
        <a:bodyPr/>
        <a:lstStyle/>
        <a:p>
          <a:endParaRPr lang="en-GB"/>
        </a:p>
      </dgm:t>
    </dgm:pt>
    <dgm:pt modelId="{525E8485-F8E1-4830-824E-3927669EF002}">
      <dgm:prSet phldrT="[Text]"/>
      <dgm:spPr/>
      <dgm:t>
        <a:bodyPr/>
        <a:lstStyle/>
        <a:p>
          <a:r>
            <a:rPr lang="en-GB" dirty="0" smtClean="0"/>
            <a:t>Saul</a:t>
          </a:r>
          <a:endParaRPr lang="en-GB" dirty="0"/>
        </a:p>
      </dgm:t>
    </dgm:pt>
    <dgm:pt modelId="{D3F994B3-251C-44C9-A1A5-257CD7BB3D3D}" type="parTrans" cxnId="{6A90A832-018C-427E-B33D-02D1F1320082}">
      <dgm:prSet/>
      <dgm:spPr/>
      <dgm:t>
        <a:bodyPr/>
        <a:lstStyle/>
        <a:p>
          <a:endParaRPr lang="en-GB"/>
        </a:p>
      </dgm:t>
    </dgm:pt>
    <dgm:pt modelId="{B4A48600-4535-4FF7-B88A-E365150643A8}" type="sibTrans" cxnId="{6A90A832-018C-427E-B33D-02D1F1320082}">
      <dgm:prSet/>
      <dgm:spPr/>
      <dgm:t>
        <a:bodyPr/>
        <a:lstStyle/>
        <a:p>
          <a:endParaRPr lang="en-GB"/>
        </a:p>
      </dgm:t>
    </dgm:pt>
    <dgm:pt modelId="{534B1AD8-2D1F-4A79-B6D7-14726DEC4B1B}">
      <dgm:prSet phldrT="[Text]"/>
      <dgm:spPr/>
      <dgm:t>
        <a:bodyPr/>
        <a:lstStyle/>
        <a:p>
          <a:r>
            <a:rPr lang="en-GB" dirty="0" err="1" smtClean="0"/>
            <a:t>Stgs</a:t>
          </a:r>
          <a:r>
            <a:rPr lang="en-GB" dirty="0" smtClean="0"/>
            <a:t> 5057</a:t>
          </a:r>
          <a:endParaRPr lang="en-GB" dirty="0"/>
        </a:p>
      </dgm:t>
    </dgm:pt>
    <dgm:pt modelId="{0E9B2D09-6825-468F-A77E-DC6C89E603F7}" type="parTrans" cxnId="{D872EE2D-633E-4B34-97D8-2BE879F6618E}">
      <dgm:prSet/>
      <dgm:spPr/>
      <dgm:t>
        <a:bodyPr/>
        <a:lstStyle/>
        <a:p>
          <a:endParaRPr lang="en-GB"/>
        </a:p>
      </dgm:t>
    </dgm:pt>
    <dgm:pt modelId="{656B1916-0403-486A-B786-EAF069D1D420}" type="sibTrans" cxnId="{D872EE2D-633E-4B34-97D8-2BE879F6618E}">
      <dgm:prSet/>
      <dgm:spPr/>
      <dgm:t>
        <a:bodyPr/>
        <a:lstStyle/>
        <a:p>
          <a:endParaRPr lang="en-GB"/>
        </a:p>
      </dgm:t>
    </dgm:pt>
    <dgm:pt modelId="{9DAF38EB-EBD7-46B9-9081-7201491DEC4C}">
      <dgm:prSet phldrT="[Text]"/>
      <dgm:spPr/>
      <dgm:t>
        <a:bodyPr/>
        <a:lstStyle/>
        <a:p>
          <a:r>
            <a:rPr lang="en-GB" dirty="0" smtClean="0"/>
            <a:t>David</a:t>
          </a:r>
          <a:endParaRPr lang="en-GB" dirty="0"/>
        </a:p>
      </dgm:t>
    </dgm:pt>
    <dgm:pt modelId="{5D7E3E55-A790-4677-B6CC-95D2675C3D20}" type="parTrans" cxnId="{5CE885C0-41DD-4A09-913B-6F0DBFA84D6B}">
      <dgm:prSet/>
      <dgm:spPr/>
      <dgm:t>
        <a:bodyPr/>
        <a:lstStyle/>
        <a:p>
          <a:endParaRPr lang="en-GB"/>
        </a:p>
      </dgm:t>
    </dgm:pt>
    <dgm:pt modelId="{26DF7548-AB6A-4E8D-A2E1-5C2CA7B37EA0}" type="sibTrans" cxnId="{5CE885C0-41DD-4A09-913B-6F0DBFA84D6B}">
      <dgm:prSet/>
      <dgm:spPr/>
      <dgm:t>
        <a:bodyPr/>
        <a:lstStyle/>
        <a:p>
          <a:endParaRPr lang="en-GB"/>
        </a:p>
      </dgm:t>
    </dgm:pt>
    <dgm:pt modelId="{1E5FDAD1-06B6-4678-8F48-1F1BB0A255EA}">
      <dgm:prSet phldrT="[Text]"/>
      <dgm:spPr/>
      <dgm:t>
        <a:bodyPr/>
        <a:lstStyle/>
        <a:p>
          <a:r>
            <a:rPr lang="en-GB" dirty="0" smtClean="0"/>
            <a:t>King</a:t>
          </a:r>
          <a:endParaRPr lang="en-GB" dirty="0"/>
        </a:p>
      </dgm:t>
    </dgm:pt>
    <dgm:pt modelId="{CB0B4E80-7AE2-49D2-B64F-9F0C6EAE97DD}" type="parTrans" cxnId="{B3D236A0-0259-4F71-B3AF-7E692497F1ED}">
      <dgm:prSet/>
      <dgm:spPr/>
      <dgm:t>
        <a:bodyPr/>
        <a:lstStyle/>
        <a:p>
          <a:endParaRPr lang="en-GB"/>
        </a:p>
      </dgm:t>
    </dgm:pt>
    <dgm:pt modelId="{0B3D21D2-DF05-453D-B5EE-D904B47902C0}" type="sibTrans" cxnId="{B3D236A0-0259-4F71-B3AF-7E692497F1ED}">
      <dgm:prSet/>
      <dgm:spPr/>
      <dgm:t>
        <a:bodyPr/>
        <a:lstStyle/>
        <a:p>
          <a:endParaRPr lang="en-GB"/>
        </a:p>
      </dgm:t>
    </dgm:pt>
    <dgm:pt modelId="{70E34FC2-8D8B-4AE9-B852-68BB268065CB}">
      <dgm:prSet phldrT="[Text]"/>
      <dgm:spPr/>
      <dgm:t>
        <a:bodyPr/>
        <a:lstStyle/>
        <a:p>
          <a:r>
            <a:rPr lang="en-GB" dirty="0" err="1" smtClean="0"/>
            <a:t>Stgs</a:t>
          </a:r>
          <a:r>
            <a:rPr lang="en-GB" dirty="0" smtClean="0"/>
            <a:t> 4428 from 4427</a:t>
          </a:r>
          <a:endParaRPr lang="en-GB" dirty="0"/>
        </a:p>
      </dgm:t>
    </dgm:pt>
    <dgm:pt modelId="{ECD4760D-91B4-48FB-AB11-C39886665E67}" type="parTrans" cxnId="{20B3C6AE-7574-4446-9BA8-9FE8DB1CF41A}">
      <dgm:prSet/>
      <dgm:spPr/>
      <dgm:t>
        <a:bodyPr/>
        <a:lstStyle/>
        <a:p>
          <a:endParaRPr lang="en-GB"/>
        </a:p>
      </dgm:t>
    </dgm:pt>
    <dgm:pt modelId="{E60894EB-DB61-4B9E-AB33-FDE8BB593A8D}" type="sibTrans" cxnId="{20B3C6AE-7574-4446-9BA8-9FE8DB1CF41A}">
      <dgm:prSet/>
      <dgm:spPr/>
      <dgm:t>
        <a:bodyPr/>
        <a:lstStyle/>
        <a:p>
          <a:endParaRPr lang="en-GB"/>
        </a:p>
      </dgm:t>
    </dgm:pt>
    <dgm:pt modelId="{E8564FE0-58B6-4032-8407-70715E018595}">
      <dgm:prSet phldrT="[Text]"/>
      <dgm:spPr/>
      <dgm:t>
        <a:bodyPr/>
        <a:lstStyle/>
        <a:p>
          <a:r>
            <a:rPr lang="en-GB" dirty="0" smtClean="0"/>
            <a:t>Captain</a:t>
          </a:r>
          <a:endParaRPr lang="en-GB" dirty="0"/>
        </a:p>
      </dgm:t>
    </dgm:pt>
    <dgm:pt modelId="{850A60D3-5A4F-4690-B61B-D07656ABA458}" type="parTrans" cxnId="{0C415F78-5327-4AED-8673-DD936A49C0FA}">
      <dgm:prSet/>
      <dgm:spPr/>
      <dgm:t>
        <a:bodyPr/>
        <a:lstStyle/>
        <a:p>
          <a:endParaRPr lang="en-GB"/>
        </a:p>
      </dgm:t>
    </dgm:pt>
    <dgm:pt modelId="{A5E601CC-9ACB-4392-BCCE-07A0FEF47E6E}" type="sibTrans" cxnId="{0C415F78-5327-4AED-8673-DD936A49C0FA}">
      <dgm:prSet/>
      <dgm:spPr/>
      <dgm:t>
        <a:bodyPr/>
        <a:lstStyle/>
        <a:p>
          <a:endParaRPr lang="en-GB"/>
        </a:p>
      </dgm:t>
    </dgm:pt>
    <dgm:pt modelId="{3B51AB68-EC0F-4907-B1BA-6DA995D84505}">
      <dgm:prSet phldrT="[Text]"/>
      <dgm:spPr/>
      <dgm:t>
        <a:bodyPr/>
        <a:lstStyle/>
        <a:p>
          <a:r>
            <a:rPr lang="en-GB" dirty="0" smtClean="0"/>
            <a:t>Commander</a:t>
          </a:r>
          <a:endParaRPr lang="en-GB" dirty="0"/>
        </a:p>
      </dgm:t>
    </dgm:pt>
    <dgm:pt modelId="{425053AB-4D44-4D84-B36A-0C1E83C00D57}" type="parTrans" cxnId="{0742B53E-3977-4792-8E2B-EE03DEE75623}">
      <dgm:prSet/>
      <dgm:spPr/>
      <dgm:t>
        <a:bodyPr/>
        <a:lstStyle/>
        <a:p>
          <a:endParaRPr lang="en-GB"/>
        </a:p>
      </dgm:t>
    </dgm:pt>
    <dgm:pt modelId="{A29AE9BD-B54C-41AB-B193-0C5441C153E8}" type="sibTrans" cxnId="{0742B53E-3977-4792-8E2B-EE03DEE75623}">
      <dgm:prSet/>
      <dgm:spPr/>
      <dgm:t>
        <a:bodyPr/>
        <a:lstStyle/>
        <a:p>
          <a:endParaRPr lang="en-GB"/>
        </a:p>
      </dgm:t>
    </dgm:pt>
    <dgm:pt modelId="{9F3CAC7D-794B-474E-9DD5-695571537A72}">
      <dgm:prSet phldrT="[Text]"/>
      <dgm:spPr/>
      <dgm:t>
        <a:bodyPr/>
        <a:lstStyle/>
        <a:p>
          <a:r>
            <a:rPr lang="en-GB" dirty="0" smtClean="0"/>
            <a:t>Prince</a:t>
          </a:r>
          <a:endParaRPr lang="en-GB" dirty="0"/>
        </a:p>
      </dgm:t>
    </dgm:pt>
    <dgm:pt modelId="{211AE920-F33F-418A-9EC0-FA8301401305}" type="parTrans" cxnId="{B24BF4FC-0A34-4D7C-8EF3-EEB22367AAA6}">
      <dgm:prSet/>
      <dgm:spPr/>
      <dgm:t>
        <a:bodyPr/>
        <a:lstStyle/>
        <a:p>
          <a:endParaRPr lang="en-GB"/>
        </a:p>
      </dgm:t>
    </dgm:pt>
    <dgm:pt modelId="{D71307E5-C83D-4E79-9FE6-4380AFB59178}" type="sibTrans" cxnId="{B24BF4FC-0A34-4D7C-8EF3-EEB22367AAA6}">
      <dgm:prSet/>
      <dgm:spPr/>
      <dgm:t>
        <a:bodyPr/>
        <a:lstStyle/>
        <a:p>
          <a:endParaRPr lang="en-GB"/>
        </a:p>
      </dgm:t>
    </dgm:pt>
    <dgm:pt modelId="{09CB240C-2FB2-489C-AD77-DACFDCE0A3B2}">
      <dgm:prSet phldrT="[Text]"/>
      <dgm:spPr/>
      <dgm:t>
        <a:bodyPr/>
        <a:lstStyle/>
        <a:p>
          <a:r>
            <a:rPr lang="en-GB" dirty="0" smtClean="0"/>
            <a:t>Leader</a:t>
          </a:r>
          <a:endParaRPr lang="en-GB" dirty="0"/>
        </a:p>
      </dgm:t>
    </dgm:pt>
    <dgm:pt modelId="{DD4BD10E-C01B-4959-A26B-A2FE8BE2A5D4}" type="parTrans" cxnId="{EDCD0951-7D50-4FF1-95AD-ACABB061A403}">
      <dgm:prSet/>
      <dgm:spPr/>
      <dgm:t>
        <a:bodyPr/>
        <a:lstStyle/>
        <a:p>
          <a:endParaRPr lang="en-GB"/>
        </a:p>
      </dgm:t>
    </dgm:pt>
    <dgm:pt modelId="{F6AD416C-7DCA-48AF-B244-82B9ABC5DE93}" type="sibTrans" cxnId="{EDCD0951-7D50-4FF1-95AD-ACABB061A403}">
      <dgm:prSet/>
      <dgm:spPr/>
      <dgm:t>
        <a:bodyPr/>
        <a:lstStyle/>
        <a:p>
          <a:endParaRPr lang="en-GB"/>
        </a:p>
      </dgm:t>
    </dgm:pt>
    <dgm:pt modelId="{ED59449F-5341-48DD-A52F-9FA670FFC79C}">
      <dgm:prSet phldrT="[Text]"/>
      <dgm:spPr/>
      <dgm:t>
        <a:bodyPr/>
        <a:lstStyle/>
        <a:p>
          <a:r>
            <a:rPr lang="en-GB" dirty="0" smtClean="0"/>
            <a:t>King, royal</a:t>
          </a:r>
          <a:endParaRPr lang="en-GB" dirty="0"/>
        </a:p>
      </dgm:t>
    </dgm:pt>
    <dgm:pt modelId="{8BB04E8C-8920-47CC-8CDE-D032223B8032}" type="parTrans" cxnId="{E9693068-70FE-467A-84EB-175ED158C16A}">
      <dgm:prSet/>
      <dgm:spPr/>
      <dgm:t>
        <a:bodyPr/>
        <a:lstStyle/>
        <a:p>
          <a:endParaRPr lang="en-GB"/>
        </a:p>
      </dgm:t>
    </dgm:pt>
    <dgm:pt modelId="{16404953-B8AB-4262-A1C9-D4AB56E95ED0}" type="sibTrans" cxnId="{E9693068-70FE-467A-84EB-175ED158C16A}">
      <dgm:prSet/>
      <dgm:spPr/>
      <dgm:t>
        <a:bodyPr/>
        <a:lstStyle/>
        <a:p>
          <a:endParaRPr lang="en-GB"/>
        </a:p>
      </dgm:t>
    </dgm:pt>
    <dgm:pt modelId="{C4A27B9F-7626-4F82-B472-B0D866298589}">
      <dgm:prSet phldrT="[Text]"/>
      <dgm:spPr/>
      <dgm:t>
        <a:bodyPr/>
        <a:lstStyle/>
        <a:p>
          <a:r>
            <a:rPr lang="en-GB" dirty="0" smtClean="0"/>
            <a:t>Royalty</a:t>
          </a:r>
          <a:endParaRPr lang="en-GB" dirty="0"/>
        </a:p>
      </dgm:t>
    </dgm:pt>
    <dgm:pt modelId="{BB7630B8-A8DE-4D01-A54D-18C9B283C3DE}" type="parTrans" cxnId="{3D7A4BA7-6256-4A21-BAAF-EE6D9EF685C0}">
      <dgm:prSet/>
      <dgm:spPr/>
      <dgm:t>
        <a:bodyPr/>
        <a:lstStyle/>
        <a:p>
          <a:endParaRPr lang="en-GB"/>
        </a:p>
      </dgm:t>
    </dgm:pt>
    <dgm:pt modelId="{A0077BAE-5AD9-44CD-A81E-F76340C743B8}" type="sibTrans" cxnId="{3D7A4BA7-6256-4A21-BAAF-EE6D9EF685C0}">
      <dgm:prSet/>
      <dgm:spPr/>
      <dgm:t>
        <a:bodyPr/>
        <a:lstStyle/>
        <a:p>
          <a:endParaRPr lang="en-GB"/>
        </a:p>
      </dgm:t>
    </dgm:pt>
    <dgm:pt modelId="{45F7395C-93CE-4FAC-86E6-DB02E483E117}" type="pres">
      <dgm:prSet presAssocID="{7B61C8EE-B7F5-4902-A13B-A491D0FA6B73}" presName="Name0" presStyleCnt="0">
        <dgm:presLayoutVars>
          <dgm:dir/>
          <dgm:animLvl val="lvl"/>
          <dgm:resizeHandles val="exact"/>
        </dgm:presLayoutVars>
      </dgm:prSet>
      <dgm:spPr/>
      <dgm:t>
        <a:bodyPr/>
        <a:lstStyle/>
        <a:p>
          <a:endParaRPr lang="en-GB"/>
        </a:p>
      </dgm:t>
    </dgm:pt>
    <dgm:pt modelId="{22F4BC28-26BE-4B3C-A496-B10D40B9F456}" type="pres">
      <dgm:prSet presAssocID="{525E8485-F8E1-4830-824E-3927669EF002}" presName="composite" presStyleCnt="0"/>
      <dgm:spPr/>
    </dgm:pt>
    <dgm:pt modelId="{EAD81B70-5320-4857-94BC-96445F8194F7}" type="pres">
      <dgm:prSet presAssocID="{525E8485-F8E1-4830-824E-3927669EF002}" presName="parTx" presStyleLbl="alignNode1" presStyleIdx="0" presStyleCnt="2">
        <dgm:presLayoutVars>
          <dgm:chMax val="0"/>
          <dgm:chPref val="0"/>
          <dgm:bulletEnabled val="1"/>
        </dgm:presLayoutVars>
      </dgm:prSet>
      <dgm:spPr/>
      <dgm:t>
        <a:bodyPr/>
        <a:lstStyle/>
        <a:p>
          <a:endParaRPr lang="en-GB"/>
        </a:p>
      </dgm:t>
    </dgm:pt>
    <dgm:pt modelId="{AB19A0F9-E76F-42C7-A397-32A9D62C3A9D}" type="pres">
      <dgm:prSet presAssocID="{525E8485-F8E1-4830-824E-3927669EF002}" presName="desTx" presStyleLbl="alignAccFollowNode1" presStyleIdx="0" presStyleCnt="2">
        <dgm:presLayoutVars>
          <dgm:bulletEnabled val="1"/>
        </dgm:presLayoutVars>
      </dgm:prSet>
      <dgm:spPr/>
      <dgm:t>
        <a:bodyPr/>
        <a:lstStyle/>
        <a:p>
          <a:endParaRPr lang="en-GB"/>
        </a:p>
      </dgm:t>
    </dgm:pt>
    <dgm:pt modelId="{07A3A3F0-4972-47DF-A228-F48B356E9F59}" type="pres">
      <dgm:prSet presAssocID="{B4A48600-4535-4FF7-B88A-E365150643A8}" presName="space" presStyleCnt="0"/>
      <dgm:spPr/>
    </dgm:pt>
    <dgm:pt modelId="{CA13FC45-BF61-4873-823E-5D919FE21398}" type="pres">
      <dgm:prSet presAssocID="{9DAF38EB-EBD7-46B9-9081-7201491DEC4C}" presName="composite" presStyleCnt="0"/>
      <dgm:spPr/>
    </dgm:pt>
    <dgm:pt modelId="{D26A8349-2508-45E2-8E28-62359BF5AF2F}" type="pres">
      <dgm:prSet presAssocID="{9DAF38EB-EBD7-46B9-9081-7201491DEC4C}" presName="parTx" presStyleLbl="alignNode1" presStyleIdx="1" presStyleCnt="2">
        <dgm:presLayoutVars>
          <dgm:chMax val="0"/>
          <dgm:chPref val="0"/>
          <dgm:bulletEnabled val="1"/>
        </dgm:presLayoutVars>
      </dgm:prSet>
      <dgm:spPr/>
      <dgm:t>
        <a:bodyPr/>
        <a:lstStyle/>
        <a:p>
          <a:endParaRPr lang="en-GB"/>
        </a:p>
      </dgm:t>
    </dgm:pt>
    <dgm:pt modelId="{BA85F535-0AEF-4322-9FCD-0C5BEE64317D}" type="pres">
      <dgm:prSet presAssocID="{9DAF38EB-EBD7-46B9-9081-7201491DEC4C}" presName="desTx" presStyleLbl="alignAccFollowNode1" presStyleIdx="1" presStyleCnt="2">
        <dgm:presLayoutVars>
          <dgm:bulletEnabled val="1"/>
        </dgm:presLayoutVars>
      </dgm:prSet>
      <dgm:spPr/>
      <dgm:t>
        <a:bodyPr/>
        <a:lstStyle/>
        <a:p>
          <a:endParaRPr lang="en-GB"/>
        </a:p>
      </dgm:t>
    </dgm:pt>
  </dgm:ptLst>
  <dgm:cxnLst>
    <dgm:cxn modelId="{6A90A832-018C-427E-B33D-02D1F1320082}" srcId="{7B61C8EE-B7F5-4902-A13B-A491D0FA6B73}" destId="{525E8485-F8E1-4830-824E-3927669EF002}" srcOrd="0" destOrd="0" parTransId="{D3F994B3-251C-44C9-A1A5-257CD7BB3D3D}" sibTransId="{B4A48600-4535-4FF7-B88A-E365150643A8}"/>
    <dgm:cxn modelId="{8ADFE8F7-08D5-49F3-B563-2B265DB002BF}" type="presOf" srcId="{9DAF38EB-EBD7-46B9-9081-7201491DEC4C}" destId="{D26A8349-2508-45E2-8E28-62359BF5AF2F}" srcOrd="0" destOrd="0" presId="urn:microsoft.com/office/officeart/2005/8/layout/hList1"/>
    <dgm:cxn modelId="{D183EC74-A9D4-484E-8AC0-44EF40003DA3}" type="presOf" srcId="{525E8485-F8E1-4830-824E-3927669EF002}" destId="{EAD81B70-5320-4857-94BC-96445F8194F7}" srcOrd="0" destOrd="0" presId="urn:microsoft.com/office/officeart/2005/8/layout/hList1"/>
    <dgm:cxn modelId="{FB9FE169-8E17-45AF-84A9-CD496CFA3B8C}" type="presOf" srcId="{3B51AB68-EC0F-4907-B1BA-6DA995D84505}" destId="{AB19A0F9-E76F-42C7-A397-32A9D62C3A9D}" srcOrd="0" destOrd="2" presId="urn:microsoft.com/office/officeart/2005/8/layout/hList1"/>
    <dgm:cxn modelId="{47C27D2D-BA57-4BEC-B02F-7CD0F4394DCC}" type="presOf" srcId="{9F3CAC7D-794B-474E-9DD5-695571537A72}" destId="{AB19A0F9-E76F-42C7-A397-32A9D62C3A9D}" srcOrd="0" destOrd="3" presId="urn:microsoft.com/office/officeart/2005/8/layout/hList1"/>
    <dgm:cxn modelId="{80E6F4FB-F294-4CD1-A2B8-8E4CED2D34A9}" type="presOf" srcId="{70E34FC2-8D8B-4AE9-B852-68BB268065CB}" destId="{BA85F535-0AEF-4322-9FCD-0C5BEE64317D}" srcOrd="0" destOrd="1" presId="urn:microsoft.com/office/officeart/2005/8/layout/hList1"/>
    <dgm:cxn modelId="{D717BB72-5AC8-44D1-9602-FEEA5C099988}" type="presOf" srcId="{C4A27B9F-7626-4F82-B472-B0D866298589}" destId="{BA85F535-0AEF-4322-9FCD-0C5BEE64317D}" srcOrd="0" destOrd="3" presId="urn:microsoft.com/office/officeart/2005/8/layout/hList1"/>
    <dgm:cxn modelId="{0C415F78-5327-4AED-8673-DD936A49C0FA}" srcId="{525E8485-F8E1-4830-824E-3927669EF002}" destId="{E8564FE0-58B6-4032-8407-70715E018595}" srcOrd="0" destOrd="0" parTransId="{850A60D3-5A4F-4690-B61B-D07656ABA458}" sibTransId="{A5E601CC-9ACB-4392-BCCE-07A0FEF47E6E}"/>
    <dgm:cxn modelId="{67C29691-1476-4527-8049-3EBC9CDC6D3F}" type="presOf" srcId="{09CB240C-2FB2-489C-AD77-DACFDCE0A3B2}" destId="{AB19A0F9-E76F-42C7-A397-32A9D62C3A9D}" srcOrd="0" destOrd="4" presId="urn:microsoft.com/office/officeart/2005/8/layout/hList1"/>
    <dgm:cxn modelId="{B24BF4FC-0A34-4D7C-8EF3-EEB22367AAA6}" srcId="{525E8485-F8E1-4830-824E-3927669EF002}" destId="{9F3CAC7D-794B-474E-9DD5-695571537A72}" srcOrd="3" destOrd="0" parTransId="{211AE920-F33F-418A-9EC0-FA8301401305}" sibTransId="{D71307E5-C83D-4E79-9FE6-4380AFB59178}"/>
    <dgm:cxn modelId="{D872EE2D-633E-4B34-97D8-2BE879F6618E}" srcId="{525E8485-F8E1-4830-824E-3927669EF002}" destId="{534B1AD8-2D1F-4A79-B6D7-14726DEC4B1B}" srcOrd="1" destOrd="0" parTransId="{0E9B2D09-6825-468F-A77E-DC6C89E603F7}" sibTransId="{656B1916-0403-486A-B786-EAF069D1D420}"/>
    <dgm:cxn modelId="{3D7A4BA7-6256-4A21-BAAF-EE6D9EF685C0}" srcId="{9DAF38EB-EBD7-46B9-9081-7201491DEC4C}" destId="{C4A27B9F-7626-4F82-B472-B0D866298589}" srcOrd="3" destOrd="0" parTransId="{BB7630B8-A8DE-4D01-A54D-18C9B283C3DE}" sibTransId="{A0077BAE-5AD9-44CD-A81E-F76340C743B8}"/>
    <dgm:cxn modelId="{7DFC8715-C2AB-4530-8337-88EBDBD39DA0}" type="presOf" srcId="{534B1AD8-2D1F-4A79-B6D7-14726DEC4B1B}" destId="{AB19A0F9-E76F-42C7-A397-32A9D62C3A9D}" srcOrd="0" destOrd="1" presId="urn:microsoft.com/office/officeart/2005/8/layout/hList1"/>
    <dgm:cxn modelId="{EDCD0951-7D50-4FF1-95AD-ACABB061A403}" srcId="{525E8485-F8E1-4830-824E-3927669EF002}" destId="{09CB240C-2FB2-489C-AD77-DACFDCE0A3B2}" srcOrd="4" destOrd="0" parTransId="{DD4BD10E-C01B-4959-A26B-A2FE8BE2A5D4}" sibTransId="{F6AD416C-7DCA-48AF-B244-82B9ABC5DE93}"/>
    <dgm:cxn modelId="{E7F14157-8309-4AE7-B98C-7C1B836866BB}" type="presOf" srcId="{E8564FE0-58B6-4032-8407-70715E018595}" destId="{AB19A0F9-E76F-42C7-A397-32A9D62C3A9D}" srcOrd="0" destOrd="0" presId="urn:microsoft.com/office/officeart/2005/8/layout/hList1"/>
    <dgm:cxn modelId="{B3D236A0-0259-4F71-B3AF-7E692497F1ED}" srcId="{9DAF38EB-EBD7-46B9-9081-7201491DEC4C}" destId="{1E5FDAD1-06B6-4678-8F48-1F1BB0A255EA}" srcOrd="0" destOrd="0" parTransId="{CB0B4E80-7AE2-49D2-B64F-9F0C6EAE97DD}" sibTransId="{0B3D21D2-DF05-453D-B5EE-D904B47902C0}"/>
    <dgm:cxn modelId="{20B3C6AE-7574-4446-9BA8-9FE8DB1CF41A}" srcId="{9DAF38EB-EBD7-46B9-9081-7201491DEC4C}" destId="{70E34FC2-8D8B-4AE9-B852-68BB268065CB}" srcOrd="1" destOrd="0" parTransId="{ECD4760D-91B4-48FB-AB11-C39886665E67}" sibTransId="{E60894EB-DB61-4B9E-AB33-FDE8BB593A8D}"/>
    <dgm:cxn modelId="{B533908A-F799-4373-BAFA-180A664371A6}" type="presOf" srcId="{1E5FDAD1-06B6-4678-8F48-1F1BB0A255EA}" destId="{BA85F535-0AEF-4322-9FCD-0C5BEE64317D}" srcOrd="0" destOrd="0" presId="urn:microsoft.com/office/officeart/2005/8/layout/hList1"/>
    <dgm:cxn modelId="{E9693068-70FE-467A-84EB-175ED158C16A}" srcId="{9DAF38EB-EBD7-46B9-9081-7201491DEC4C}" destId="{ED59449F-5341-48DD-A52F-9FA670FFC79C}" srcOrd="2" destOrd="0" parTransId="{8BB04E8C-8920-47CC-8CDE-D032223B8032}" sibTransId="{16404953-B8AB-4262-A1C9-D4AB56E95ED0}"/>
    <dgm:cxn modelId="{5CE885C0-41DD-4A09-913B-6F0DBFA84D6B}" srcId="{7B61C8EE-B7F5-4902-A13B-A491D0FA6B73}" destId="{9DAF38EB-EBD7-46B9-9081-7201491DEC4C}" srcOrd="1" destOrd="0" parTransId="{5D7E3E55-A790-4677-B6CC-95D2675C3D20}" sibTransId="{26DF7548-AB6A-4E8D-A2E1-5C2CA7B37EA0}"/>
    <dgm:cxn modelId="{0A67333C-8197-432D-9A5B-1A74A1DCF04A}" type="presOf" srcId="{7B61C8EE-B7F5-4902-A13B-A491D0FA6B73}" destId="{45F7395C-93CE-4FAC-86E6-DB02E483E117}" srcOrd="0" destOrd="0" presId="urn:microsoft.com/office/officeart/2005/8/layout/hList1"/>
    <dgm:cxn modelId="{0742B53E-3977-4792-8E2B-EE03DEE75623}" srcId="{525E8485-F8E1-4830-824E-3927669EF002}" destId="{3B51AB68-EC0F-4907-B1BA-6DA995D84505}" srcOrd="2" destOrd="0" parTransId="{425053AB-4D44-4D84-B36A-0C1E83C00D57}" sibTransId="{A29AE9BD-B54C-41AB-B193-0C5441C153E8}"/>
    <dgm:cxn modelId="{1BA3AE4E-4E17-4BE8-B0E9-5394A629B515}" type="presOf" srcId="{ED59449F-5341-48DD-A52F-9FA670FFC79C}" destId="{BA85F535-0AEF-4322-9FCD-0C5BEE64317D}" srcOrd="0" destOrd="2" presId="urn:microsoft.com/office/officeart/2005/8/layout/hList1"/>
    <dgm:cxn modelId="{C5459FC2-C26F-4904-8E4C-C4D20FB7E8BB}" type="presParOf" srcId="{45F7395C-93CE-4FAC-86E6-DB02E483E117}" destId="{22F4BC28-26BE-4B3C-A496-B10D40B9F456}" srcOrd="0" destOrd="0" presId="urn:microsoft.com/office/officeart/2005/8/layout/hList1"/>
    <dgm:cxn modelId="{A46B66F4-1B0F-4DC4-B796-093E07369734}" type="presParOf" srcId="{22F4BC28-26BE-4B3C-A496-B10D40B9F456}" destId="{EAD81B70-5320-4857-94BC-96445F8194F7}" srcOrd="0" destOrd="0" presId="urn:microsoft.com/office/officeart/2005/8/layout/hList1"/>
    <dgm:cxn modelId="{7C84C5A9-8D84-4F75-88C6-E97E665C7375}" type="presParOf" srcId="{22F4BC28-26BE-4B3C-A496-B10D40B9F456}" destId="{AB19A0F9-E76F-42C7-A397-32A9D62C3A9D}" srcOrd="1" destOrd="0" presId="urn:microsoft.com/office/officeart/2005/8/layout/hList1"/>
    <dgm:cxn modelId="{6855C306-138A-4F88-A4B5-838680E31EB0}" type="presParOf" srcId="{45F7395C-93CE-4FAC-86E6-DB02E483E117}" destId="{07A3A3F0-4972-47DF-A228-F48B356E9F59}" srcOrd="1" destOrd="0" presId="urn:microsoft.com/office/officeart/2005/8/layout/hList1"/>
    <dgm:cxn modelId="{BB4ACD03-709E-460B-B0AF-335479F1D0CB}" type="presParOf" srcId="{45F7395C-93CE-4FAC-86E6-DB02E483E117}" destId="{CA13FC45-BF61-4873-823E-5D919FE21398}" srcOrd="2" destOrd="0" presId="urn:microsoft.com/office/officeart/2005/8/layout/hList1"/>
    <dgm:cxn modelId="{5B17EB84-DD18-46D7-ACB9-1E971F6EA5AA}" type="presParOf" srcId="{CA13FC45-BF61-4873-823E-5D919FE21398}" destId="{D26A8349-2508-45E2-8E28-62359BF5AF2F}" srcOrd="0" destOrd="0" presId="urn:microsoft.com/office/officeart/2005/8/layout/hList1"/>
    <dgm:cxn modelId="{835CC2D0-8343-4CC1-B57F-E4483AF07BD9}" type="presParOf" srcId="{CA13FC45-BF61-4873-823E-5D919FE21398}" destId="{BA85F535-0AEF-4322-9FCD-0C5BEE64317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FE1F30-018B-46C4-ADF0-7FE4285BF109}" type="doc">
      <dgm:prSet loTypeId="urn:microsoft.com/office/officeart/2008/layout/CircleAccentTimeline" loCatId="process" qsTypeId="urn:microsoft.com/office/officeart/2005/8/quickstyle/simple1" qsCatId="simple" csTypeId="urn:microsoft.com/office/officeart/2005/8/colors/colorful5" csCatId="colorful" phldr="1"/>
      <dgm:spPr/>
      <dgm:t>
        <a:bodyPr/>
        <a:lstStyle/>
        <a:p>
          <a:endParaRPr lang="en-GB"/>
        </a:p>
      </dgm:t>
    </dgm:pt>
    <dgm:pt modelId="{4E31BE6D-BC37-438B-A157-1DD115076C57}">
      <dgm:prSet phldrT="[Text]"/>
      <dgm:spPr/>
      <dgm:t>
        <a:bodyPr/>
        <a:lstStyle/>
        <a:p>
          <a:r>
            <a:rPr lang="en-GB" dirty="0" smtClean="0"/>
            <a:t>RAN!</a:t>
          </a:r>
          <a:endParaRPr lang="en-GB" dirty="0"/>
        </a:p>
      </dgm:t>
    </dgm:pt>
    <dgm:pt modelId="{BE3AC988-A27E-4C2E-8AAF-89E33A1ADFD6}" type="parTrans" cxnId="{3CBC620D-C9B8-4F83-9179-3BB41687EB80}">
      <dgm:prSet/>
      <dgm:spPr/>
      <dgm:t>
        <a:bodyPr/>
        <a:lstStyle/>
        <a:p>
          <a:endParaRPr lang="en-GB"/>
        </a:p>
      </dgm:t>
    </dgm:pt>
    <dgm:pt modelId="{D8528A34-B338-49A0-ACAD-8255452F1D90}" type="sibTrans" cxnId="{3CBC620D-C9B8-4F83-9179-3BB41687EB80}">
      <dgm:prSet/>
      <dgm:spPr/>
      <dgm:t>
        <a:bodyPr/>
        <a:lstStyle/>
        <a:p>
          <a:endParaRPr lang="en-GB"/>
        </a:p>
      </dgm:t>
    </dgm:pt>
    <dgm:pt modelId="{4FF4C12F-3E24-4591-9350-82D116E40A7B}">
      <dgm:prSet phldrT="[Text]"/>
      <dgm:spPr/>
      <dgm:t>
        <a:bodyPr/>
        <a:lstStyle/>
        <a:p>
          <a:r>
            <a:rPr lang="en-GB" dirty="0" smtClean="0"/>
            <a:t>Slang!</a:t>
          </a:r>
          <a:endParaRPr lang="en-GB" dirty="0"/>
        </a:p>
      </dgm:t>
    </dgm:pt>
    <dgm:pt modelId="{7D0745A8-9B2E-4BCD-A5BD-02E0A3FD555F}" type="parTrans" cxnId="{37DEA72B-D384-410F-BBDB-8DE1670C8BF3}">
      <dgm:prSet/>
      <dgm:spPr/>
      <dgm:t>
        <a:bodyPr/>
        <a:lstStyle/>
        <a:p>
          <a:endParaRPr lang="en-GB"/>
        </a:p>
      </dgm:t>
    </dgm:pt>
    <dgm:pt modelId="{2BCE5BAF-76C5-41FB-8667-B22AEF71D465}" type="sibTrans" cxnId="{37DEA72B-D384-410F-BBDB-8DE1670C8BF3}">
      <dgm:prSet/>
      <dgm:spPr/>
      <dgm:t>
        <a:bodyPr/>
        <a:lstStyle/>
        <a:p>
          <a:endParaRPr lang="en-GB"/>
        </a:p>
      </dgm:t>
    </dgm:pt>
    <dgm:pt modelId="{65971E8A-6DA0-4BD4-B736-1144C1D2C376}">
      <dgm:prSet phldrT="[Text]"/>
      <dgm:spPr/>
      <dgm:t>
        <a:bodyPr/>
        <a:lstStyle/>
        <a:p>
          <a:r>
            <a:rPr lang="en-GB" dirty="0" smtClean="0"/>
            <a:t>Hit Goliath</a:t>
          </a:r>
          <a:endParaRPr lang="en-GB" dirty="0"/>
        </a:p>
      </dgm:t>
    </dgm:pt>
    <dgm:pt modelId="{17337482-623D-4675-8502-E4D10F78857E}" type="parTrans" cxnId="{5D7934C2-1E44-4304-AF04-FA5D0CAE0E28}">
      <dgm:prSet/>
      <dgm:spPr/>
      <dgm:t>
        <a:bodyPr/>
        <a:lstStyle/>
        <a:p>
          <a:endParaRPr lang="en-GB"/>
        </a:p>
      </dgm:t>
    </dgm:pt>
    <dgm:pt modelId="{8CBA0607-2C22-449F-AA48-41181731C78B}" type="sibTrans" cxnId="{5D7934C2-1E44-4304-AF04-FA5D0CAE0E28}">
      <dgm:prSet/>
      <dgm:spPr/>
      <dgm:t>
        <a:bodyPr/>
        <a:lstStyle/>
        <a:p>
          <a:endParaRPr lang="en-GB"/>
        </a:p>
      </dgm:t>
    </dgm:pt>
    <dgm:pt modelId="{319288AB-07A4-4436-847B-F7D14FA81878}">
      <dgm:prSet phldrT="[Text]"/>
      <dgm:spPr/>
      <dgm:t>
        <a:bodyPr/>
        <a:lstStyle/>
        <a:p>
          <a:r>
            <a:rPr lang="en-GB" dirty="0" smtClean="0"/>
            <a:t>Stopped, no sword</a:t>
          </a:r>
          <a:endParaRPr lang="en-GB" dirty="0"/>
        </a:p>
      </dgm:t>
    </dgm:pt>
    <dgm:pt modelId="{158E1139-B9D8-48D2-A903-79E45693E398}" type="parTrans" cxnId="{5A382312-8586-44DB-B161-3095EE9FA2CC}">
      <dgm:prSet/>
      <dgm:spPr/>
      <dgm:t>
        <a:bodyPr/>
        <a:lstStyle/>
        <a:p>
          <a:endParaRPr lang="en-GB"/>
        </a:p>
      </dgm:t>
    </dgm:pt>
    <dgm:pt modelId="{61F7F93D-3C3B-4338-AAD2-35BCDE14BB7E}" type="sibTrans" cxnId="{5A382312-8586-44DB-B161-3095EE9FA2CC}">
      <dgm:prSet/>
      <dgm:spPr/>
      <dgm:t>
        <a:bodyPr/>
        <a:lstStyle/>
        <a:p>
          <a:endParaRPr lang="en-GB"/>
        </a:p>
      </dgm:t>
    </dgm:pt>
    <dgm:pt modelId="{085C6501-1D97-4584-AF69-B43679D9F1FF}">
      <dgm:prSet phldrT="[Text]"/>
      <dgm:spPr/>
      <dgm:t>
        <a:bodyPr/>
        <a:lstStyle/>
        <a:p>
          <a:r>
            <a:rPr lang="en-GB" dirty="0" smtClean="0"/>
            <a:t>Ran (past shield </a:t>
          </a:r>
          <a:r>
            <a:rPr lang="en-GB" dirty="0" smtClean="0"/>
            <a:t>bearer</a:t>
          </a:r>
          <a:r>
            <a:rPr lang="en-GB" dirty="0" smtClean="0"/>
            <a:t>)</a:t>
          </a:r>
          <a:endParaRPr lang="en-GB" dirty="0"/>
        </a:p>
      </dgm:t>
    </dgm:pt>
    <dgm:pt modelId="{EBDBCA08-2377-45E6-907A-1BDE6B0F4A95}" type="parTrans" cxnId="{1DC1889D-2661-496F-9E6B-BDBDCA0C8597}">
      <dgm:prSet/>
      <dgm:spPr/>
      <dgm:t>
        <a:bodyPr/>
        <a:lstStyle/>
        <a:p>
          <a:endParaRPr lang="en-GB"/>
        </a:p>
      </dgm:t>
    </dgm:pt>
    <dgm:pt modelId="{5A7B9E1E-BC98-4D52-A912-5F4B0C26CA49}" type="sibTrans" cxnId="{1DC1889D-2661-496F-9E6B-BDBDCA0C8597}">
      <dgm:prSet/>
      <dgm:spPr/>
      <dgm:t>
        <a:bodyPr/>
        <a:lstStyle/>
        <a:p>
          <a:endParaRPr lang="en-GB"/>
        </a:p>
      </dgm:t>
    </dgm:pt>
    <dgm:pt modelId="{AAB174D6-A41D-4E2E-A60E-F5845211D724}">
      <dgm:prSet phldrT="[Text]"/>
      <dgm:spPr/>
      <dgm:t>
        <a:bodyPr/>
        <a:lstStyle/>
        <a:p>
          <a:r>
            <a:rPr lang="en-GB" dirty="0" smtClean="0"/>
            <a:t>Stood on Goliath</a:t>
          </a:r>
          <a:endParaRPr lang="en-GB" dirty="0"/>
        </a:p>
      </dgm:t>
    </dgm:pt>
    <dgm:pt modelId="{02CFA086-9D8A-4B86-9269-220917148E3D}" type="parTrans" cxnId="{7FDF0CFA-2ED5-40CB-9EBE-9AEF713D3912}">
      <dgm:prSet/>
      <dgm:spPr/>
      <dgm:t>
        <a:bodyPr/>
        <a:lstStyle/>
        <a:p>
          <a:endParaRPr lang="en-GB"/>
        </a:p>
      </dgm:t>
    </dgm:pt>
    <dgm:pt modelId="{B373D601-5E26-467F-9137-68FAD395F105}" type="sibTrans" cxnId="{7FDF0CFA-2ED5-40CB-9EBE-9AEF713D3912}">
      <dgm:prSet/>
      <dgm:spPr/>
      <dgm:t>
        <a:bodyPr/>
        <a:lstStyle/>
        <a:p>
          <a:endParaRPr lang="en-GB"/>
        </a:p>
      </dgm:t>
    </dgm:pt>
    <dgm:pt modelId="{A1DEDE04-F97F-4F47-A57F-AD07526E54AE}">
      <dgm:prSet phldrT="[Text]"/>
      <dgm:spPr/>
      <dgm:t>
        <a:bodyPr/>
        <a:lstStyle/>
        <a:p>
          <a:r>
            <a:rPr lang="en-GB" dirty="0" smtClean="0"/>
            <a:t>Cut his head off!</a:t>
          </a:r>
          <a:endParaRPr lang="en-GB" dirty="0"/>
        </a:p>
      </dgm:t>
    </dgm:pt>
    <dgm:pt modelId="{3BA6DE86-E2B3-40BB-8D64-0E0BEF3C615D}" type="parTrans" cxnId="{01C0EC60-1FE3-4CF7-A994-93A7E3C0EBD4}">
      <dgm:prSet/>
      <dgm:spPr/>
      <dgm:t>
        <a:bodyPr/>
        <a:lstStyle/>
        <a:p>
          <a:endParaRPr lang="en-GB"/>
        </a:p>
      </dgm:t>
    </dgm:pt>
    <dgm:pt modelId="{8CD6D6FB-9C13-44AD-A5E6-ED00E3F52904}" type="sibTrans" cxnId="{01C0EC60-1FE3-4CF7-A994-93A7E3C0EBD4}">
      <dgm:prSet/>
      <dgm:spPr/>
      <dgm:t>
        <a:bodyPr/>
        <a:lstStyle/>
        <a:p>
          <a:endParaRPr lang="en-GB"/>
        </a:p>
      </dgm:t>
    </dgm:pt>
    <dgm:pt modelId="{42F00207-5560-44E9-81F7-6303DF523CF9}" type="pres">
      <dgm:prSet presAssocID="{C6FE1F30-018B-46C4-ADF0-7FE4285BF109}" presName="Name0" presStyleCnt="0">
        <dgm:presLayoutVars>
          <dgm:dir/>
        </dgm:presLayoutVars>
      </dgm:prSet>
      <dgm:spPr/>
      <dgm:t>
        <a:bodyPr/>
        <a:lstStyle/>
        <a:p>
          <a:endParaRPr lang="en-GB"/>
        </a:p>
      </dgm:t>
    </dgm:pt>
    <dgm:pt modelId="{84F41084-B6DD-4E4C-B78D-126776ED0F57}" type="pres">
      <dgm:prSet presAssocID="{4E31BE6D-BC37-438B-A157-1DD115076C57}" presName="parComposite" presStyleCnt="0"/>
      <dgm:spPr/>
    </dgm:pt>
    <dgm:pt modelId="{34129975-5A78-475F-969B-652482750DBB}" type="pres">
      <dgm:prSet presAssocID="{4E31BE6D-BC37-438B-A157-1DD115076C57}" presName="parBigCircle" presStyleLbl="node0" presStyleIdx="0" presStyleCnt="3"/>
      <dgm:spPr/>
    </dgm:pt>
    <dgm:pt modelId="{5B63CFEE-099A-421D-83AC-C52B37920966}" type="pres">
      <dgm:prSet presAssocID="{4E31BE6D-BC37-438B-A157-1DD115076C57}" presName="parTx" presStyleLbl="revTx" presStyleIdx="0" presStyleCnt="11"/>
      <dgm:spPr/>
      <dgm:t>
        <a:bodyPr/>
        <a:lstStyle/>
        <a:p>
          <a:endParaRPr lang="en-GB"/>
        </a:p>
      </dgm:t>
    </dgm:pt>
    <dgm:pt modelId="{620A0758-26C7-4619-9E08-FE4DF9C7885F}" type="pres">
      <dgm:prSet presAssocID="{4E31BE6D-BC37-438B-A157-1DD115076C57}" presName="bSpace" presStyleCnt="0"/>
      <dgm:spPr/>
    </dgm:pt>
    <dgm:pt modelId="{B0149124-7ADA-4CCF-91A0-C2CE58980FD2}" type="pres">
      <dgm:prSet presAssocID="{4E31BE6D-BC37-438B-A157-1DD115076C57}" presName="parBackupNorm" presStyleCnt="0"/>
      <dgm:spPr/>
    </dgm:pt>
    <dgm:pt modelId="{BB7658E4-D71C-4AF3-8C33-5925C173191C}" type="pres">
      <dgm:prSet presAssocID="{D8528A34-B338-49A0-ACAD-8255452F1D90}" presName="parSpace" presStyleCnt="0"/>
      <dgm:spPr/>
    </dgm:pt>
    <dgm:pt modelId="{72B3D602-FF8B-432F-91BD-B70E30CC7853}" type="pres">
      <dgm:prSet presAssocID="{4FF4C12F-3E24-4591-9350-82D116E40A7B}" presName="desBackupLeftNorm" presStyleCnt="0"/>
      <dgm:spPr/>
    </dgm:pt>
    <dgm:pt modelId="{BF6365CC-7A39-4DC5-BC6E-8D31993A514D}" type="pres">
      <dgm:prSet presAssocID="{4FF4C12F-3E24-4591-9350-82D116E40A7B}" presName="desComposite" presStyleCnt="0"/>
      <dgm:spPr/>
    </dgm:pt>
    <dgm:pt modelId="{16CDD7E9-8CE8-417A-8E01-0889EDCACBA9}" type="pres">
      <dgm:prSet presAssocID="{4FF4C12F-3E24-4591-9350-82D116E40A7B}" presName="desCircle" presStyleLbl="node1" presStyleIdx="0" presStyleCnt="4"/>
      <dgm:spPr/>
    </dgm:pt>
    <dgm:pt modelId="{DFF3C085-C1A9-4438-BD16-3CBC6CD8B872}" type="pres">
      <dgm:prSet presAssocID="{4FF4C12F-3E24-4591-9350-82D116E40A7B}" presName="chTx" presStyleLbl="revTx" presStyleIdx="1" presStyleCnt="11"/>
      <dgm:spPr/>
      <dgm:t>
        <a:bodyPr/>
        <a:lstStyle/>
        <a:p>
          <a:endParaRPr lang="en-GB"/>
        </a:p>
      </dgm:t>
    </dgm:pt>
    <dgm:pt modelId="{7665080A-D5F2-44B7-9EEB-311F8B678EFD}" type="pres">
      <dgm:prSet presAssocID="{4FF4C12F-3E24-4591-9350-82D116E40A7B}" presName="desTx" presStyleLbl="revTx" presStyleIdx="2" presStyleCnt="11">
        <dgm:presLayoutVars>
          <dgm:bulletEnabled val="1"/>
        </dgm:presLayoutVars>
      </dgm:prSet>
      <dgm:spPr/>
    </dgm:pt>
    <dgm:pt modelId="{2D69FC19-6C59-4C3A-BBF1-6A08FAB841EA}" type="pres">
      <dgm:prSet presAssocID="{4FF4C12F-3E24-4591-9350-82D116E40A7B}" presName="desBackupRightNorm" presStyleCnt="0"/>
      <dgm:spPr/>
    </dgm:pt>
    <dgm:pt modelId="{28DF102F-1444-4CAC-8C96-C946172C89CD}" type="pres">
      <dgm:prSet presAssocID="{2BCE5BAF-76C5-41FB-8667-B22AEF71D465}" presName="desSpace" presStyleCnt="0"/>
      <dgm:spPr/>
    </dgm:pt>
    <dgm:pt modelId="{03393FD3-E0FA-4793-8078-19AC75226FE8}" type="pres">
      <dgm:prSet presAssocID="{65971E8A-6DA0-4BD4-B736-1144C1D2C376}" presName="desBackupLeftNorm" presStyleCnt="0"/>
      <dgm:spPr/>
    </dgm:pt>
    <dgm:pt modelId="{C487617E-7930-494F-ACA6-E52AF927DABB}" type="pres">
      <dgm:prSet presAssocID="{65971E8A-6DA0-4BD4-B736-1144C1D2C376}" presName="desComposite" presStyleCnt="0"/>
      <dgm:spPr/>
    </dgm:pt>
    <dgm:pt modelId="{17C47E8A-0306-4BE9-B29F-FA844A47E704}" type="pres">
      <dgm:prSet presAssocID="{65971E8A-6DA0-4BD4-B736-1144C1D2C376}" presName="desCircle" presStyleLbl="node1" presStyleIdx="1" presStyleCnt="4"/>
      <dgm:spPr/>
    </dgm:pt>
    <dgm:pt modelId="{8042F4DD-366B-4E61-BFE4-1108990E7D92}" type="pres">
      <dgm:prSet presAssocID="{65971E8A-6DA0-4BD4-B736-1144C1D2C376}" presName="chTx" presStyleLbl="revTx" presStyleIdx="3" presStyleCnt="11"/>
      <dgm:spPr/>
      <dgm:t>
        <a:bodyPr/>
        <a:lstStyle/>
        <a:p>
          <a:endParaRPr lang="en-GB"/>
        </a:p>
      </dgm:t>
    </dgm:pt>
    <dgm:pt modelId="{280C17B0-32CB-40C4-882C-0D906E1FB3F4}" type="pres">
      <dgm:prSet presAssocID="{65971E8A-6DA0-4BD4-B736-1144C1D2C376}" presName="desTx" presStyleLbl="revTx" presStyleIdx="4" presStyleCnt="11">
        <dgm:presLayoutVars>
          <dgm:bulletEnabled val="1"/>
        </dgm:presLayoutVars>
      </dgm:prSet>
      <dgm:spPr/>
    </dgm:pt>
    <dgm:pt modelId="{CAB4F939-453C-4D5D-8A8E-83B5395A4C77}" type="pres">
      <dgm:prSet presAssocID="{65971E8A-6DA0-4BD4-B736-1144C1D2C376}" presName="desBackupRightNorm" presStyleCnt="0"/>
      <dgm:spPr/>
    </dgm:pt>
    <dgm:pt modelId="{2D51210B-A2C9-4B8A-8CBE-0B9B70D3B627}" type="pres">
      <dgm:prSet presAssocID="{8CBA0607-2C22-449F-AA48-41181731C78B}" presName="desSpace" presStyleCnt="0"/>
      <dgm:spPr/>
    </dgm:pt>
    <dgm:pt modelId="{A3C88883-22BD-40D9-A12A-A45E1C36E88F}" type="pres">
      <dgm:prSet presAssocID="{319288AB-07A4-4436-847B-F7D14FA81878}" presName="parComposite" presStyleCnt="0"/>
      <dgm:spPr/>
    </dgm:pt>
    <dgm:pt modelId="{CCBB41AC-CD40-4270-99D2-9B1825B2441D}" type="pres">
      <dgm:prSet presAssocID="{319288AB-07A4-4436-847B-F7D14FA81878}" presName="parBigCircle" presStyleLbl="node0" presStyleIdx="1" presStyleCnt="3"/>
      <dgm:spPr/>
    </dgm:pt>
    <dgm:pt modelId="{78479261-6601-486D-94E7-7170A80EEA56}" type="pres">
      <dgm:prSet presAssocID="{319288AB-07A4-4436-847B-F7D14FA81878}" presName="parTx" presStyleLbl="revTx" presStyleIdx="5" presStyleCnt="11"/>
      <dgm:spPr/>
      <dgm:t>
        <a:bodyPr/>
        <a:lstStyle/>
        <a:p>
          <a:endParaRPr lang="en-GB"/>
        </a:p>
      </dgm:t>
    </dgm:pt>
    <dgm:pt modelId="{984EB2E3-9F54-4E99-95FE-A44E44681EBB}" type="pres">
      <dgm:prSet presAssocID="{319288AB-07A4-4436-847B-F7D14FA81878}" presName="bSpace" presStyleCnt="0"/>
      <dgm:spPr/>
    </dgm:pt>
    <dgm:pt modelId="{C7C6AD98-042F-4B95-B5B8-F9C12EDED82F}" type="pres">
      <dgm:prSet presAssocID="{319288AB-07A4-4436-847B-F7D14FA81878}" presName="parBackupNorm" presStyleCnt="0"/>
      <dgm:spPr/>
    </dgm:pt>
    <dgm:pt modelId="{F1A02F92-53AD-4DD6-AE39-1D1B69301DD3}" type="pres">
      <dgm:prSet presAssocID="{61F7F93D-3C3B-4338-AAD2-35BCDE14BB7E}" presName="parSpace" presStyleCnt="0"/>
      <dgm:spPr/>
    </dgm:pt>
    <dgm:pt modelId="{910B0718-FDFF-4DC1-988F-F2B24418E9D0}" type="pres">
      <dgm:prSet presAssocID="{085C6501-1D97-4584-AF69-B43679D9F1FF}" presName="desBackupLeftNorm" presStyleCnt="0"/>
      <dgm:spPr/>
    </dgm:pt>
    <dgm:pt modelId="{E615EA69-8667-434E-AE0E-0AD501901706}" type="pres">
      <dgm:prSet presAssocID="{085C6501-1D97-4584-AF69-B43679D9F1FF}" presName="desComposite" presStyleCnt="0"/>
      <dgm:spPr/>
    </dgm:pt>
    <dgm:pt modelId="{D90FCED9-889C-41DB-BB74-77F8A4FFE84E}" type="pres">
      <dgm:prSet presAssocID="{085C6501-1D97-4584-AF69-B43679D9F1FF}" presName="desCircle" presStyleLbl="node1" presStyleIdx="2" presStyleCnt="4"/>
      <dgm:spPr/>
    </dgm:pt>
    <dgm:pt modelId="{D1807EE8-02D3-45EA-BC85-178AA1E4D9CC}" type="pres">
      <dgm:prSet presAssocID="{085C6501-1D97-4584-AF69-B43679D9F1FF}" presName="chTx" presStyleLbl="revTx" presStyleIdx="6" presStyleCnt="11"/>
      <dgm:spPr/>
      <dgm:t>
        <a:bodyPr/>
        <a:lstStyle/>
        <a:p>
          <a:endParaRPr lang="en-GB"/>
        </a:p>
      </dgm:t>
    </dgm:pt>
    <dgm:pt modelId="{29C21BCD-590E-446E-9390-2AED647C3DF3}" type="pres">
      <dgm:prSet presAssocID="{085C6501-1D97-4584-AF69-B43679D9F1FF}" presName="desTx" presStyleLbl="revTx" presStyleIdx="7" presStyleCnt="11">
        <dgm:presLayoutVars>
          <dgm:bulletEnabled val="1"/>
        </dgm:presLayoutVars>
      </dgm:prSet>
      <dgm:spPr/>
    </dgm:pt>
    <dgm:pt modelId="{C39C6A16-0B74-4ED6-B0F0-B51340E8E4C8}" type="pres">
      <dgm:prSet presAssocID="{085C6501-1D97-4584-AF69-B43679D9F1FF}" presName="desBackupRightNorm" presStyleCnt="0"/>
      <dgm:spPr/>
    </dgm:pt>
    <dgm:pt modelId="{8CEC0419-18F5-44F8-9038-1A8B249D2B87}" type="pres">
      <dgm:prSet presAssocID="{5A7B9E1E-BC98-4D52-A912-5F4B0C26CA49}" presName="desSpace" presStyleCnt="0"/>
      <dgm:spPr/>
    </dgm:pt>
    <dgm:pt modelId="{1B79BD60-B2C3-4876-8737-3D2576F0E05C}" type="pres">
      <dgm:prSet presAssocID="{AAB174D6-A41D-4E2E-A60E-F5845211D724}" presName="desBackupLeftNorm" presStyleCnt="0"/>
      <dgm:spPr/>
    </dgm:pt>
    <dgm:pt modelId="{AD3436EF-BDA7-4BED-86F7-0234A9D54658}" type="pres">
      <dgm:prSet presAssocID="{AAB174D6-A41D-4E2E-A60E-F5845211D724}" presName="desComposite" presStyleCnt="0"/>
      <dgm:spPr/>
    </dgm:pt>
    <dgm:pt modelId="{E6E7B4DC-63C5-4EE7-8C2F-0723A12DD4B9}" type="pres">
      <dgm:prSet presAssocID="{AAB174D6-A41D-4E2E-A60E-F5845211D724}" presName="desCircle" presStyleLbl="node1" presStyleIdx="3" presStyleCnt="4"/>
      <dgm:spPr/>
    </dgm:pt>
    <dgm:pt modelId="{9437C9DF-B139-4127-8BD1-1968E534D192}" type="pres">
      <dgm:prSet presAssocID="{AAB174D6-A41D-4E2E-A60E-F5845211D724}" presName="chTx" presStyleLbl="revTx" presStyleIdx="8" presStyleCnt="11"/>
      <dgm:spPr/>
      <dgm:t>
        <a:bodyPr/>
        <a:lstStyle/>
        <a:p>
          <a:endParaRPr lang="en-GB"/>
        </a:p>
      </dgm:t>
    </dgm:pt>
    <dgm:pt modelId="{3B887D85-A0FA-4CD3-9E2D-C47A64D87AE0}" type="pres">
      <dgm:prSet presAssocID="{AAB174D6-A41D-4E2E-A60E-F5845211D724}" presName="desTx" presStyleLbl="revTx" presStyleIdx="9" presStyleCnt="11">
        <dgm:presLayoutVars>
          <dgm:bulletEnabled val="1"/>
        </dgm:presLayoutVars>
      </dgm:prSet>
      <dgm:spPr/>
    </dgm:pt>
    <dgm:pt modelId="{900B67D3-D3BE-4E79-878A-7A2BBA039D80}" type="pres">
      <dgm:prSet presAssocID="{AAB174D6-A41D-4E2E-A60E-F5845211D724}" presName="desBackupRightNorm" presStyleCnt="0"/>
      <dgm:spPr/>
    </dgm:pt>
    <dgm:pt modelId="{2962F165-FB68-4155-AA42-616F4BC15CEC}" type="pres">
      <dgm:prSet presAssocID="{B373D601-5E26-467F-9137-68FAD395F105}" presName="desSpace" presStyleCnt="0"/>
      <dgm:spPr/>
    </dgm:pt>
    <dgm:pt modelId="{36E3A7DE-9E7D-4C89-90F5-00E545DEE75A}" type="pres">
      <dgm:prSet presAssocID="{A1DEDE04-F97F-4F47-A57F-AD07526E54AE}" presName="parComposite" presStyleCnt="0"/>
      <dgm:spPr/>
    </dgm:pt>
    <dgm:pt modelId="{8C6E82FD-D8EF-4BB7-B2F4-465A478736E0}" type="pres">
      <dgm:prSet presAssocID="{A1DEDE04-F97F-4F47-A57F-AD07526E54AE}" presName="parBigCircle" presStyleLbl="node0" presStyleIdx="2" presStyleCnt="3"/>
      <dgm:spPr/>
    </dgm:pt>
    <dgm:pt modelId="{7F9E68B9-6007-4A06-B50D-8209D5A14120}" type="pres">
      <dgm:prSet presAssocID="{A1DEDE04-F97F-4F47-A57F-AD07526E54AE}" presName="parTx" presStyleLbl="revTx" presStyleIdx="10" presStyleCnt="11"/>
      <dgm:spPr/>
      <dgm:t>
        <a:bodyPr/>
        <a:lstStyle/>
        <a:p>
          <a:endParaRPr lang="en-GB"/>
        </a:p>
      </dgm:t>
    </dgm:pt>
    <dgm:pt modelId="{1B047E15-4AB6-49C8-9D0F-0A261ECD9EC9}" type="pres">
      <dgm:prSet presAssocID="{A1DEDE04-F97F-4F47-A57F-AD07526E54AE}" presName="bSpace" presStyleCnt="0"/>
      <dgm:spPr/>
    </dgm:pt>
    <dgm:pt modelId="{827A7777-8E77-4C4C-B6BE-BD1419B49277}" type="pres">
      <dgm:prSet presAssocID="{A1DEDE04-F97F-4F47-A57F-AD07526E54AE}" presName="parBackupNorm" presStyleCnt="0"/>
      <dgm:spPr/>
    </dgm:pt>
    <dgm:pt modelId="{C93F0C62-7CF6-4060-BE65-711C5848711B}" type="pres">
      <dgm:prSet presAssocID="{8CD6D6FB-9C13-44AD-A5E6-ED00E3F52904}" presName="parSpace" presStyleCnt="0"/>
      <dgm:spPr/>
    </dgm:pt>
  </dgm:ptLst>
  <dgm:cxnLst>
    <dgm:cxn modelId="{01C0EC60-1FE3-4CF7-A994-93A7E3C0EBD4}" srcId="{C6FE1F30-018B-46C4-ADF0-7FE4285BF109}" destId="{A1DEDE04-F97F-4F47-A57F-AD07526E54AE}" srcOrd="2" destOrd="0" parTransId="{3BA6DE86-E2B3-40BB-8D64-0E0BEF3C615D}" sibTransId="{8CD6D6FB-9C13-44AD-A5E6-ED00E3F52904}"/>
    <dgm:cxn modelId="{3CBC620D-C9B8-4F83-9179-3BB41687EB80}" srcId="{C6FE1F30-018B-46C4-ADF0-7FE4285BF109}" destId="{4E31BE6D-BC37-438B-A157-1DD115076C57}" srcOrd="0" destOrd="0" parTransId="{BE3AC988-A27E-4C2E-8AAF-89E33A1ADFD6}" sibTransId="{D8528A34-B338-49A0-ACAD-8255452F1D90}"/>
    <dgm:cxn modelId="{70BDE926-6AA6-4F74-89A2-A0B0CCCE60D9}" type="presOf" srcId="{319288AB-07A4-4436-847B-F7D14FA81878}" destId="{78479261-6601-486D-94E7-7170A80EEA56}" srcOrd="0" destOrd="0" presId="urn:microsoft.com/office/officeart/2008/layout/CircleAccentTimeline"/>
    <dgm:cxn modelId="{62AAD620-77BB-4A80-99FB-048B221726D9}" type="presOf" srcId="{C6FE1F30-018B-46C4-ADF0-7FE4285BF109}" destId="{42F00207-5560-44E9-81F7-6303DF523CF9}" srcOrd="0" destOrd="0" presId="urn:microsoft.com/office/officeart/2008/layout/CircleAccentTimeline"/>
    <dgm:cxn modelId="{1C30FCBC-87DC-46FC-8353-C23D60ECC70D}" type="presOf" srcId="{AAB174D6-A41D-4E2E-A60E-F5845211D724}" destId="{9437C9DF-B139-4127-8BD1-1968E534D192}" srcOrd="0" destOrd="0" presId="urn:microsoft.com/office/officeart/2008/layout/CircleAccentTimeline"/>
    <dgm:cxn modelId="{5D7934C2-1E44-4304-AF04-FA5D0CAE0E28}" srcId="{4E31BE6D-BC37-438B-A157-1DD115076C57}" destId="{65971E8A-6DA0-4BD4-B736-1144C1D2C376}" srcOrd="1" destOrd="0" parTransId="{17337482-623D-4675-8502-E4D10F78857E}" sibTransId="{8CBA0607-2C22-449F-AA48-41181731C78B}"/>
    <dgm:cxn modelId="{37DEA72B-D384-410F-BBDB-8DE1670C8BF3}" srcId="{4E31BE6D-BC37-438B-A157-1DD115076C57}" destId="{4FF4C12F-3E24-4591-9350-82D116E40A7B}" srcOrd="0" destOrd="0" parTransId="{7D0745A8-9B2E-4BCD-A5BD-02E0A3FD555F}" sibTransId="{2BCE5BAF-76C5-41FB-8667-B22AEF71D465}"/>
    <dgm:cxn modelId="{71BBF327-CC49-4E32-9F6F-E46399237373}" type="presOf" srcId="{A1DEDE04-F97F-4F47-A57F-AD07526E54AE}" destId="{7F9E68B9-6007-4A06-B50D-8209D5A14120}" srcOrd="0" destOrd="0" presId="urn:microsoft.com/office/officeart/2008/layout/CircleAccentTimeline"/>
    <dgm:cxn modelId="{1DC1889D-2661-496F-9E6B-BDBDCA0C8597}" srcId="{319288AB-07A4-4436-847B-F7D14FA81878}" destId="{085C6501-1D97-4584-AF69-B43679D9F1FF}" srcOrd="0" destOrd="0" parTransId="{EBDBCA08-2377-45E6-907A-1BDE6B0F4A95}" sibTransId="{5A7B9E1E-BC98-4D52-A912-5F4B0C26CA49}"/>
    <dgm:cxn modelId="{7FDF0CFA-2ED5-40CB-9EBE-9AEF713D3912}" srcId="{319288AB-07A4-4436-847B-F7D14FA81878}" destId="{AAB174D6-A41D-4E2E-A60E-F5845211D724}" srcOrd="1" destOrd="0" parTransId="{02CFA086-9D8A-4B86-9269-220917148E3D}" sibTransId="{B373D601-5E26-467F-9137-68FAD395F105}"/>
    <dgm:cxn modelId="{5A382312-8586-44DB-B161-3095EE9FA2CC}" srcId="{C6FE1F30-018B-46C4-ADF0-7FE4285BF109}" destId="{319288AB-07A4-4436-847B-F7D14FA81878}" srcOrd="1" destOrd="0" parTransId="{158E1139-B9D8-48D2-A903-79E45693E398}" sibTransId="{61F7F93D-3C3B-4338-AAD2-35BCDE14BB7E}"/>
    <dgm:cxn modelId="{0DE53139-2098-47DD-B16D-918CD13FA7FD}" type="presOf" srcId="{65971E8A-6DA0-4BD4-B736-1144C1D2C376}" destId="{8042F4DD-366B-4E61-BFE4-1108990E7D92}" srcOrd="0" destOrd="0" presId="urn:microsoft.com/office/officeart/2008/layout/CircleAccentTimeline"/>
    <dgm:cxn modelId="{6E546650-B912-42B0-8E21-202E01B23929}" type="presOf" srcId="{4FF4C12F-3E24-4591-9350-82D116E40A7B}" destId="{DFF3C085-C1A9-4438-BD16-3CBC6CD8B872}" srcOrd="0" destOrd="0" presId="urn:microsoft.com/office/officeart/2008/layout/CircleAccentTimeline"/>
    <dgm:cxn modelId="{88C3C668-CDDE-4519-9131-3C147B3337B4}" type="presOf" srcId="{085C6501-1D97-4584-AF69-B43679D9F1FF}" destId="{D1807EE8-02D3-45EA-BC85-178AA1E4D9CC}" srcOrd="0" destOrd="0" presId="urn:microsoft.com/office/officeart/2008/layout/CircleAccentTimeline"/>
    <dgm:cxn modelId="{8FB1F6B7-DCB7-4505-BAAA-197FA8319AD2}" type="presOf" srcId="{4E31BE6D-BC37-438B-A157-1DD115076C57}" destId="{5B63CFEE-099A-421D-83AC-C52B37920966}" srcOrd="0" destOrd="0" presId="urn:microsoft.com/office/officeart/2008/layout/CircleAccentTimeline"/>
    <dgm:cxn modelId="{FBA1AA5D-2FC1-4D33-8E30-778243F7B4CE}" type="presParOf" srcId="{42F00207-5560-44E9-81F7-6303DF523CF9}" destId="{84F41084-B6DD-4E4C-B78D-126776ED0F57}" srcOrd="0" destOrd="0" presId="urn:microsoft.com/office/officeart/2008/layout/CircleAccentTimeline"/>
    <dgm:cxn modelId="{FE46615D-D11D-49B4-9FBC-2F0EB74B6AE6}" type="presParOf" srcId="{84F41084-B6DD-4E4C-B78D-126776ED0F57}" destId="{34129975-5A78-475F-969B-652482750DBB}" srcOrd="0" destOrd="0" presId="urn:microsoft.com/office/officeart/2008/layout/CircleAccentTimeline"/>
    <dgm:cxn modelId="{2C48A541-888E-4D45-812F-F2C79E295141}" type="presParOf" srcId="{84F41084-B6DD-4E4C-B78D-126776ED0F57}" destId="{5B63CFEE-099A-421D-83AC-C52B37920966}" srcOrd="1" destOrd="0" presId="urn:microsoft.com/office/officeart/2008/layout/CircleAccentTimeline"/>
    <dgm:cxn modelId="{8D7C09E4-8ECB-4410-9A65-3A94110F4AD7}" type="presParOf" srcId="{84F41084-B6DD-4E4C-B78D-126776ED0F57}" destId="{620A0758-26C7-4619-9E08-FE4DF9C7885F}" srcOrd="2" destOrd="0" presId="urn:microsoft.com/office/officeart/2008/layout/CircleAccentTimeline"/>
    <dgm:cxn modelId="{A32FE688-2D80-421C-BFF4-F5F4797C3884}" type="presParOf" srcId="{42F00207-5560-44E9-81F7-6303DF523CF9}" destId="{B0149124-7ADA-4CCF-91A0-C2CE58980FD2}" srcOrd="1" destOrd="0" presId="urn:microsoft.com/office/officeart/2008/layout/CircleAccentTimeline"/>
    <dgm:cxn modelId="{C4F48B67-7A08-4700-A1F4-D2741041C218}" type="presParOf" srcId="{42F00207-5560-44E9-81F7-6303DF523CF9}" destId="{BB7658E4-D71C-4AF3-8C33-5925C173191C}" srcOrd="2" destOrd="0" presId="urn:microsoft.com/office/officeart/2008/layout/CircleAccentTimeline"/>
    <dgm:cxn modelId="{62024E18-EA10-4478-A947-D7B76DEC29D6}" type="presParOf" srcId="{42F00207-5560-44E9-81F7-6303DF523CF9}" destId="{72B3D602-FF8B-432F-91BD-B70E30CC7853}" srcOrd="3" destOrd="0" presId="urn:microsoft.com/office/officeart/2008/layout/CircleAccentTimeline"/>
    <dgm:cxn modelId="{AE2FF20E-E82F-4E32-AA67-C8A910F66A8E}" type="presParOf" srcId="{42F00207-5560-44E9-81F7-6303DF523CF9}" destId="{BF6365CC-7A39-4DC5-BC6E-8D31993A514D}" srcOrd="4" destOrd="0" presId="urn:microsoft.com/office/officeart/2008/layout/CircleAccentTimeline"/>
    <dgm:cxn modelId="{58100D0C-7B44-4F91-ADF4-5579E32E2F57}" type="presParOf" srcId="{BF6365CC-7A39-4DC5-BC6E-8D31993A514D}" destId="{16CDD7E9-8CE8-417A-8E01-0889EDCACBA9}" srcOrd="0" destOrd="0" presId="urn:microsoft.com/office/officeart/2008/layout/CircleAccentTimeline"/>
    <dgm:cxn modelId="{4F13E6F8-8D95-4657-8926-FAC6B341B013}" type="presParOf" srcId="{BF6365CC-7A39-4DC5-BC6E-8D31993A514D}" destId="{DFF3C085-C1A9-4438-BD16-3CBC6CD8B872}" srcOrd="1" destOrd="0" presId="urn:microsoft.com/office/officeart/2008/layout/CircleAccentTimeline"/>
    <dgm:cxn modelId="{D4D27234-0DB1-432F-97AA-0446E0CD326D}" type="presParOf" srcId="{BF6365CC-7A39-4DC5-BC6E-8D31993A514D}" destId="{7665080A-D5F2-44B7-9EEB-311F8B678EFD}" srcOrd="2" destOrd="0" presId="urn:microsoft.com/office/officeart/2008/layout/CircleAccentTimeline"/>
    <dgm:cxn modelId="{D56B8DC9-DC46-47A6-98E2-1B9141C76809}" type="presParOf" srcId="{42F00207-5560-44E9-81F7-6303DF523CF9}" destId="{2D69FC19-6C59-4C3A-BBF1-6A08FAB841EA}" srcOrd="5" destOrd="0" presId="urn:microsoft.com/office/officeart/2008/layout/CircleAccentTimeline"/>
    <dgm:cxn modelId="{6142B640-A670-451B-8C7D-5371086A2E46}" type="presParOf" srcId="{42F00207-5560-44E9-81F7-6303DF523CF9}" destId="{28DF102F-1444-4CAC-8C96-C946172C89CD}" srcOrd="6" destOrd="0" presId="urn:microsoft.com/office/officeart/2008/layout/CircleAccentTimeline"/>
    <dgm:cxn modelId="{CB7789F0-AA3A-4F4E-9694-1F4A0DF8310F}" type="presParOf" srcId="{42F00207-5560-44E9-81F7-6303DF523CF9}" destId="{03393FD3-E0FA-4793-8078-19AC75226FE8}" srcOrd="7" destOrd="0" presId="urn:microsoft.com/office/officeart/2008/layout/CircleAccentTimeline"/>
    <dgm:cxn modelId="{7936E8EF-C291-4174-A403-5E9EF60BD8BB}" type="presParOf" srcId="{42F00207-5560-44E9-81F7-6303DF523CF9}" destId="{C487617E-7930-494F-ACA6-E52AF927DABB}" srcOrd="8" destOrd="0" presId="urn:microsoft.com/office/officeart/2008/layout/CircleAccentTimeline"/>
    <dgm:cxn modelId="{FF39624F-A2F3-4323-97BB-978C7F6626AC}" type="presParOf" srcId="{C487617E-7930-494F-ACA6-E52AF927DABB}" destId="{17C47E8A-0306-4BE9-B29F-FA844A47E704}" srcOrd="0" destOrd="0" presId="urn:microsoft.com/office/officeart/2008/layout/CircleAccentTimeline"/>
    <dgm:cxn modelId="{D4476C70-74FC-4194-8FBB-459BDFA14EC9}" type="presParOf" srcId="{C487617E-7930-494F-ACA6-E52AF927DABB}" destId="{8042F4DD-366B-4E61-BFE4-1108990E7D92}" srcOrd="1" destOrd="0" presId="urn:microsoft.com/office/officeart/2008/layout/CircleAccentTimeline"/>
    <dgm:cxn modelId="{31E2A057-9A77-4A18-B254-C61AD8F27F34}" type="presParOf" srcId="{C487617E-7930-494F-ACA6-E52AF927DABB}" destId="{280C17B0-32CB-40C4-882C-0D906E1FB3F4}" srcOrd="2" destOrd="0" presId="urn:microsoft.com/office/officeart/2008/layout/CircleAccentTimeline"/>
    <dgm:cxn modelId="{394519ED-E45A-40EA-8EEC-CF4193B24F30}" type="presParOf" srcId="{42F00207-5560-44E9-81F7-6303DF523CF9}" destId="{CAB4F939-453C-4D5D-8A8E-83B5395A4C77}" srcOrd="9" destOrd="0" presId="urn:microsoft.com/office/officeart/2008/layout/CircleAccentTimeline"/>
    <dgm:cxn modelId="{16AD9A84-9A22-4C86-9E09-0A28688E87BE}" type="presParOf" srcId="{42F00207-5560-44E9-81F7-6303DF523CF9}" destId="{2D51210B-A2C9-4B8A-8CBE-0B9B70D3B627}" srcOrd="10" destOrd="0" presId="urn:microsoft.com/office/officeart/2008/layout/CircleAccentTimeline"/>
    <dgm:cxn modelId="{1F1DC06A-C56A-433A-82AA-4B04938C6C5E}" type="presParOf" srcId="{42F00207-5560-44E9-81F7-6303DF523CF9}" destId="{A3C88883-22BD-40D9-A12A-A45E1C36E88F}" srcOrd="11" destOrd="0" presId="urn:microsoft.com/office/officeart/2008/layout/CircleAccentTimeline"/>
    <dgm:cxn modelId="{A33C8EAD-9E56-495F-BCB4-2E4EFE413E1C}" type="presParOf" srcId="{A3C88883-22BD-40D9-A12A-A45E1C36E88F}" destId="{CCBB41AC-CD40-4270-99D2-9B1825B2441D}" srcOrd="0" destOrd="0" presId="urn:microsoft.com/office/officeart/2008/layout/CircleAccentTimeline"/>
    <dgm:cxn modelId="{B0491176-C993-4D26-A471-72ED6DD55F2D}" type="presParOf" srcId="{A3C88883-22BD-40D9-A12A-A45E1C36E88F}" destId="{78479261-6601-486D-94E7-7170A80EEA56}" srcOrd="1" destOrd="0" presId="urn:microsoft.com/office/officeart/2008/layout/CircleAccentTimeline"/>
    <dgm:cxn modelId="{5E9E89E5-E7E6-4C38-8207-5D114C5D7133}" type="presParOf" srcId="{A3C88883-22BD-40D9-A12A-A45E1C36E88F}" destId="{984EB2E3-9F54-4E99-95FE-A44E44681EBB}" srcOrd="2" destOrd="0" presId="urn:microsoft.com/office/officeart/2008/layout/CircleAccentTimeline"/>
    <dgm:cxn modelId="{A2681ED0-70A5-4562-8E9A-42E8FD703186}" type="presParOf" srcId="{42F00207-5560-44E9-81F7-6303DF523CF9}" destId="{C7C6AD98-042F-4B95-B5B8-F9C12EDED82F}" srcOrd="12" destOrd="0" presId="urn:microsoft.com/office/officeart/2008/layout/CircleAccentTimeline"/>
    <dgm:cxn modelId="{E139E288-4106-4028-8B47-124443F01364}" type="presParOf" srcId="{42F00207-5560-44E9-81F7-6303DF523CF9}" destId="{F1A02F92-53AD-4DD6-AE39-1D1B69301DD3}" srcOrd="13" destOrd="0" presId="urn:microsoft.com/office/officeart/2008/layout/CircleAccentTimeline"/>
    <dgm:cxn modelId="{582ECCDF-BD27-4D5B-A032-495612C21CAB}" type="presParOf" srcId="{42F00207-5560-44E9-81F7-6303DF523CF9}" destId="{910B0718-FDFF-4DC1-988F-F2B24418E9D0}" srcOrd="14" destOrd="0" presId="urn:microsoft.com/office/officeart/2008/layout/CircleAccentTimeline"/>
    <dgm:cxn modelId="{6CEE5AC4-D5A8-4B0E-AD6C-8B5D005234B0}" type="presParOf" srcId="{42F00207-5560-44E9-81F7-6303DF523CF9}" destId="{E615EA69-8667-434E-AE0E-0AD501901706}" srcOrd="15" destOrd="0" presId="urn:microsoft.com/office/officeart/2008/layout/CircleAccentTimeline"/>
    <dgm:cxn modelId="{B1021DA1-375D-49F8-9581-28390A6320FA}" type="presParOf" srcId="{E615EA69-8667-434E-AE0E-0AD501901706}" destId="{D90FCED9-889C-41DB-BB74-77F8A4FFE84E}" srcOrd="0" destOrd="0" presId="urn:microsoft.com/office/officeart/2008/layout/CircleAccentTimeline"/>
    <dgm:cxn modelId="{9672B671-9AE2-4700-B17F-E66CADC5609C}" type="presParOf" srcId="{E615EA69-8667-434E-AE0E-0AD501901706}" destId="{D1807EE8-02D3-45EA-BC85-178AA1E4D9CC}" srcOrd="1" destOrd="0" presId="urn:microsoft.com/office/officeart/2008/layout/CircleAccentTimeline"/>
    <dgm:cxn modelId="{EDFECBB7-FED9-41B7-A2C3-03B6A5AD04D9}" type="presParOf" srcId="{E615EA69-8667-434E-AE0E-0AD501901706}" destId="{29C21BCD-590E-446E-9390-2AED647C3DF3}" srcOrd="2" destOrd="0" presId="urn:microsoft.com/office/officeart/2008/layout/CircleAccentTimeline"/>
    <dgm:cxn modelId="{76689BDF-01A7-48B6-8B8B-BCD09975A243}" type="presParOf" srcId="{42F00207-5560-44E9-81F7-6303DF523CF9}" destId="{C39C6A16-0B74-4ED6-B0F0-B51340E8E4C8}" srcOrd="16" destOrd="0" presId="urn:microsoft.com/office/officeart/2008/layout/CircleAccentTimeline"/>
    <dgm:cxn modelId="{9D2AAB34-9697-4CD8-ADA4-858B39C5F5F5}" type="presParOf" srcId="{42F00207-5560-44E9-81F7-6303DF523CF9}" destId="{8CEC0419-18F5-44F8-9038-1A8B249D2B87}" srcOrd="17" destOrd="0" presId="urn:microsoft.com/office/officeart/2008/layout/CircleAccentTimeline"/>
    <dgm:cxn modelId="{46465639-7B0C-4C6E-BC54-52F93B05E86A}" type="presParOf" srcId="{42F00207-5560-44E9-81F7-6303DF523CF9}" destId="{1B79BD60-B2C3-4876-8737-3D2576F0E05C}" srcOrd="18" destOrd="0" presId="urn:microsoft.com/office/officeart/2008/layout/CircleAccentTimeline"/>
    <dgm:cxn modelId="{D5531858-794C-42BA-BACF-B7E4FFECF545}" type="presParOf" srcId="{42F00207-5560-44E9-81F7-6303DF523CF9}" destId="{AD3436EF-BDA7-4BED-86F7-0234A9D54658}" srcOrd="19" destOrd="0" presId="urn:microsoft.com/office/officeart/2008/layout/CircleAccentTimeline"/>
    <dgm:cxn modelId="{1DDFA80D-A50F-48DD-BE33-C226135BE55E}" type="presParOf" srcId="{AD3436EF-BDA7-4BED-86F7-0234A9D54658}" destId="{E6E7B4DC-63C5-4EE7-8C2F-0723A12DD4B9}" srcOrd="0" destOrd="0" presId="urn:microsoft.com/office/officeart/2008/layout/CircleAccentTimeline"/>
    <dgm:cxn modelId="{7FBB8D3C-B6E4-40CE-8684-81ECD5465E0C}" type="presParOf" srcId="{AD3436EF-BDA7-4BED-86F7-0234A9D54658}" destId="{9437C9DF-B139-4127-8BD1-1968E534D192}" srcOrd="1" destOrd="0" presId="urn:microsoft.com/office/officeart/2008/layout/CircleAccentTimeline"/>
    <dgm:cxn modelId="{A336073B-0EF9-4F8B-8CC9-88E0D1D6ADC2}" type="presParOf" srcId="{AD3436EF-BDA7-4BED-86F7-0234A9D54658}" destId="{3B887D85-A0FA-4CD3-9E2D-C47A64D87AE0}" srcOrd="2" destOrd="0" presId="urn:microsoft.com/office/officeart/2008/layout/CircleAccentTimeline"/>
    <dgm:cxn modelId="{FC98F930-F072-4500-8786-17F8AAEBF3D8}" type="presParOf" srcId="{42F00207-5560-44E9-81F7-6303DF523CF9}" destId="{900B67D3-D3BE-4E79-878A-7A2BBA039D80}" srcOrd="20" destOrd="0" presId="urn:microsoft.com/office/officeart/2008/layout/CircleAccentTimeline"/>
    <dgm:cxn modelId="{A503AF6B-98A6-491E-9F57-E7F05D5F7432}" type="presParOf" srcId="{42F00207-5560-44E9-81F7-6303DF523CF9}" destId="{2962F165-FB68-4155-AA42-616F4BC15CEC}" srcOrd="21" destOrd="0" presId="urn:microsoft.com/office/officeart/2008/layout/CircleAccentTimeline"/>
    <dgm:cxn modelId="{24DB7D3F-B180-4965-A8BD-296668F56240}" type="presParOf" srcId="{42F00207-5560-44E9-81F7-6303DF523CF9}" destId="{36E3A7DE-9E7D-4C89-90F5-00E545DEE75A}" srcOrd="22" destOrd="0" presId="urn:microsoft.com/office/officeart/2008/layout/CircleAccentTimeline"/>
    <dgm:cxn modelId="{C3E9D9F4-2225-4955-BBB9-DD9DAAC586B4}" type="presParOf" srcId="{36E3A7DE-9E7D-4C89-90F5-00E545DEE75A}" destId="{8C6E82FD-D8EF-4BB7-B2F4-465A478736E0}" srcOrd="0" destOrd="0" presId="urn:microsoft.com/office/officeart/2008/layout/CircleAccentTimeline"/>
    <dgm:cxn modelId="{3E40C5EB-F35B-4B3D-BD3D-D93896B34003}" type="presParOf" srcId="{36E3A7DE-9E7D-4C89-90F5-00E545DEE75A}" destId="{7F9E68B9-6007-4A06-B50D-8209D5A14120}" srcOrd="1" destOrd="0" presId="urn:microsoft.com/office/officeart/2008/layout/CircleAccentTimeline"/>
    <dgm:cxn modelId="{4DABFA1E-2C52-4EE3-9F4D-EE5C5BA83480}" type="presParOf" srcId="{36E3A7DE-9E7D-4C89-90F5-00E545DEE75A}" destId="{1B047E15-4AB6-49C8-9D0F-0A261ECD9EC9}" srcOrd="2" destOrd="0" presId="urn:microsoft.com/office/officeart/2008/layout/CircleAccentTimeline"/>
    <dgm:cxn modelId="{FB3B1220-35EA-4C9C-BA7A-3A7C4D093FC8}" type="presParOf" srcId="{42F00207-5560-44E9-81F7-6303DF523CF9}" destId="{827A7777-8E77-4C4C-B6BE-BD1419B49277}" srcOrd="23" destOrd="0" presId="urn:microsoft.com/office/officeart/2008/layout/CircleAccentTimeline"/>
    <dgm:cxn modelId="{4FE4FE54-E45C-4B14-A5B7-A943BD20B132}" type="presParOf" srcId="{42F00207-5560-44E9-81F7-6303DF523CF9}" destId="{C93F0C62-7CF6-4060-BE65-711C5848711B}" srcOrd="24" destOrd="0" presId="urn:microsoft.com/office/officeart/2008/layout/CircleAccent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64E7AE8-C740-4A8A-B443-81D063FEC186}" type="doc">
      <dgm:prSet loTypeId="urn:microsoft.com/office/officeart/2005/8/layout/chevron1" loCatId="process" qsTypeId="urn:microsoft.com/office/officeart/2005/8/quickstyle/simple5" qsCatId="simple" csTypeId="urn:microsoft.com/office/officeart/2005/8/colors/accent1_2" csCatId="accent1" phldr="1"/>
      <dgm:spPr/>
    </dgm:pt>
    <dgm:pt modelId="{A2826B28-0955-43F1-8B6D-953C1EF8AA94}">
      <dgm:prSet phldrT="[Text]"/>
      <dgm:spPr/>
      <dgm:t>
        <a:bodyPr/>
        <a:lstStyle/>
        <a:p>
          <a:r>
            <a:rPr lang="en-GB" dirty="0" smtClean="0">
              <a:latin typeface="Calibri" pitchFamily="34" charset="0"/>
              <a:cs typeface="Calibri" pitchFamily="34" charset="0"/>
            </a:rPr>
            <a:t>Dagon Fell face to earth</a:t>
          </a:r>
          <a:endParaRPr lang="en-GB" dirty="0">
            <a:latin typeface="Calibri" pitchFamily="34" charset="0"/>
            <a:cs typeface="Calibri" pitchFamily="34" charset="0"/>
          </a:endParaRPr>
        </a:p>
      </dgm:t>
    </dgm:pt>
    <dgm:pt modelId="{570649B5-C7F4-4550-881C-1DBB609B173F}" type="parTrans" cxnId="{33F3AFD1-A5D3-41F8-A891-846786CD0856}">
      <dgm:prSet/>
      <dgm:spPr/>
      <dgm:t>
        <a:bodyPr/>
        <a:lstStyle/>
        <a:p>
          <a:endParaRPr lang="en-GB">
            <a:latin typeface="Calibri" pitchFamily="34" charset="0"/>
            <a:cs typeface="Calibri" pitchFamily="34" charset="0"/>
          </a:endParaRPr>
        </a:p>
      </dgm:t>
    </dgm:pt>
    <dgm:pt modelId="{B5430D56-5F5D-4585-8D75-93B1C744DB68}" type="sibTrans" cxnId="{33F3AFD1-A5D3-41F8-A891-846786CD0856}">
      <dgm:prSet/>
      <dgm:spPr/>
      <dgm:t>
        <a:bodyPr/>
        <a:lstStyle/>
        <a:p>
          <a:endParaRPr lang="en-GB">
            <a:latin typeface="Calibri" pitchFamily="34" charset="0"/>
            <a:cs typeface="Calibri" pitchFamily="34" charset="0"/>
          </a:endParaRPr>
        </a:p>
      </dgm:t>
    </dgm:pt>
    <dgm:pt modelId="{228582F1-8EED-4350-B75B-2FB6F790D4FA}">
      <dgm:prSet phldrT="[Text]"/>
      <dgm:spPr/>
      <dgm:t>
        <a:bodyPr/>
        <a:lstStyle/>
        <a:p>
          <a:r>
            <a:rPr lang="en-GB" dirty="0" smtClean="0">
              <a:latin typeface="Calibri" pitchFamily="34" charset="0"/>
              <a:cs typeface="Calibri" pitchFamily="34" charset="0"/>
            </a:rPr>
            <a:t>In front of Ark</a:t>
          </a:r>
          <a:endParaRPr lang="en-GB" dirty="0">
            <a:latin typeface="Calibri" pitchFamily="34" charset="0"/>
            <a:cs typeface="Calibri" pitchFamily="34" charset="0"/>
          </a:endParaRPr>
        </a:p>
      </dgm:t>
    </dgm:pt>
    <dgm:pt modelId="{9F8421E5-F221-47D3-A491-4856856569DA}" type="parTrans" cxnId="{0F463536-C07F-42B1-BA5B-582D9788FDE6}">
      <dgm:prSet/>
      <dgm:spPr/>
      <dgm:t>
        <a:bodyPr/>
        <a:lstStyle/>
        <a:p>
          <a:endParaRPr lang="en-GB">
            <a:latin typeface="Calibri" pitchFamily="34" charset="0"/>
            <a:cs typeface="Calibri" pitchFamily="34" charset="0"/>
          </a:endParaRPr>
        </a:p>
      </dgm:t>
    </dgm:pt>
    <dgm:pt modelId="{2DFBA937-A800-44ED-8F6E-D7303334DD8C}" type="sibTrans" cxnId="{0F463536-C07F-42B1-BA5B-582D9788FDE6}">
      <dgm:prSet/>
      <dgm:spPr/>
      <dgm:t>
        <a:bodyPr/>
        <a:lstStyle/>
        <a:p>
          <a:endParaRPr lang="en-GB">
            <a:latin typeface="Calibri" pitchFamily="34" charset="0"/>
            <a:cs typeface="Calibri" pitchFamily="34" charset="0"/>
          </a:endParaRPr>
        </a:p>
      </dgm:t>
    </dgm:pt>
    <dgm:pt modelId="{046CEA9D-A7C7-405F-A0E1-22C51B774B8B}" type="pres">
      <dgm:prSet presAssocID="{064E7AE8-C740-4A8A-B443-81D063FEC186}" presName="Name0" presStyleCnt="0">
        <dgm:presLayoutVars>
          <dgm:dir/>
          <dgm:animLvl val="lvl"/>
          <dgm:resizeHandles val="exact"/>
        </dgm:presLayoutVars>
      </dgm:prSet>
      <dgm:spPr/>
    </dgm:pt>
    <dgm:pt modelId="{5A655447-46C3-40CC-A41F-E84760C5775B}" type="pres">
      <dgm:prSet presAssocID="{A2826B28-0955-43F1-8B6D-953C1EF8AA94}" presName="parTxOnly" presStyleLbl="node1" presStyleIdx="0" presStyleCnt="2">
        <dgm:presLayoutVars>
          <dgm:chMax val="0"/>
          <dgm:chPref val="0"/>
          <dgm:bulletEnabled val="1"/>
        </dgm:presLayoutVars>
      </dgm:prSet>
      <dgm:spPr/>
      <dgm:t>
        <a:bodyPr/>
        <a:lstStyle/>
        <a:p>
          <a:endParaRPr lang="en-GB"/>
        </a:p>
      </dgm:t>
    </dgm:pt>
    <dgm:pt modelId="{071D1647-419B-4776-B580-CD54A5696CAD}" type="pres">
      <dgm:prSet presAssocID="{B5430D56-5F5D-4585-8D75-93B1C744DB68}" presName="parTxOnlySpace" presStyleCnt="0"/>
      <dgm:spPr/>
    </dgm:pt>
    <dgm:pt modelId="{01CEED1A-B473-484D-9271-D3592754736D}" type="pres">
      <dgm:prSet presAssocID="{228582F1-8EED-4350-B75B-2FB6F790D4FA}" presName="parTxOnly" presStyleLbl="node1" presStyleIdx="1" presStyleCnt="2">
        <dgm:presLayoutVars>
          <dgm:chMax val="0"/>
          <dgm:chPref val="0"/>
          <dgm:bulletEnabled val="1"/>
        </dgm:presLayoutVars>
      </dgm:prSet>
      <dgm:spPr/>
      <dgm:t>
        <a:bodyPr/>
        <a:lstStyle/>
        <a:p>
          <a:endParaRPr lang="en-GB"/>
        </a:p>
      </dgm:t>
    </dgm:pt>
  </dgm:ptLst>
  <dgm:cxnLst>
    <dgm:cxn modelId="{5188A6C2-2CAD-435C-8AAD-2EE064454F5E}" type="presOf" srcId="{A2826B28-0955-43F1-8B6D-953C1EF8AA94}" destId="{5A655447-46C3-40CC-A41F-E84760C5775B}" srcOrd="0" destOrd="0" presId="urn:microsoft.com/office/officeart/2005/8/layout/chevron1"/>
    <dgm:cxn modelId="{0F463536-C07F-42B1-BA5B-582D9788FDE6}" srcId="{064E7AE8-C740-4A8A-B443-81D063FEC186}" destId="{228582F1-8EED-4350-B75B-2FB6F790D4FA}" srcOrd="1" destOrd="0" parTransId="{9F8421E5-F221-47D3-A491-4856856569DA}" sibTransId="{2DFBA937-A800-44ED-8F6E-D7303334DD8C}"/>
    <dgm:cxn modelId="{8422D497-4FCD-4965-885A-721769800570}" type="presOf" srcId="{228582F1-8EED-4350-B75B-2FB6F790D4FA}" destId="{01CEED1A-B473-484D-9271-D3592754736D}" srcOrd="0" destOrd="0" presId="urn:microsoft.com/office/officeart/2005/8/layout/chevron1"/>
    <dgm:cxn modelId="{33F3AFD1-A5D3-41F8-A891-846786CD0856}" srcId="{064E7AE8-C740-4A8A-B443-81D063FEC186}" destId="{A2826B28-0955-43F1-8B6D-953C1EF8AA94}" srcOrd="0" destOrd="0" parTransId="{570649B5-C7F4-4550-881C-1DBB609B173F}" sibTransId="{B5430D56-5F5D-4585-8D75-93B1C744DB68}"/>
    <dgm:cxn modelId="{8F9610AB-E059-4DC3-8FFA-A8267ABCDA09}" type="presOf" srcId="{064E7AE8-C740-4A8A-B443-81D063FEC186}" destId="{046CEA9D-A7C7-405F-A0E1-22C51B774B8B}" srcOrd="0" destOrd="0" presId="urn:microsoft.com/office/officeart/2005/8/layout/chevron1"/>
    <dgm:cxn modelId="{FCD60C69-5917-4033-9E48-C09AA215F493}" type="presParOf" srcId="{046CEA9D-A7C7-405F-A0E1-22C51B774B8B}" destId="{5A655447-46C3-40CC-A41F-E84760C5775B}" srcOrd="0" destOrd="0" presId="urn:microsoft.com/office/officeart/2005/8/layout/chevron1"/>
    <dgm:cxn modelId="{04AFA6F9-C27E-4FBB-ADF2-452283300953}" type="presParOf" srcId="{046CEA9D-A7C7-405F-A0E1-22C51B774B8B}" destId="{071D1647-419B-4776-B580-CD54A5696CAD}" srcOrd="1" destOrd="0" presId="urn:microsoft.com/office/officeart/2005/8/layout/chevron1"/>
    <dgm:cxn modelId="{BD4A1781-6446-4BC1-954F-3F161A50E8D4}" type="presParOf" srcId="{046CEA9D-A7C7-405F-A0E1-22C51B774B8B}" destId="{01CEED1A-B473-484D-9271-D3592754736D}"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64E7AE8-C740-4A8A-B443-81D063FEC186}" type="doc">
      <dgm:prSet loTypeId="urn:microsoft.com/office/officeart/2005/8/layout/chevron1" loCatId="process" qsTypeId="urn:microsoft.com/office/officeart/2005/8/quickstyle/simple5" qsCatId="simple" csTypeId="urn:microsoft.com/office/officeart/2005/8/colors/accent1_2" csCatId="accent1" phldr="1"/>
      <dgm:spPr/>
    </dgm:pt>
    <dgm:pt modelId="{A2826B28-0955-43F1-8B6D-953C1EF8AA94}">
      <dgm:prSet phldrT="[Text]"/>
      <dgm:spPr/>
      <dgm:t>
        <a:bodyPr/>
        <a:lstStyle/>
        <a:p>
          <a:r>
            <a:rPr lang="en-GB" dirty="0" smtClean="0"/>
            <a:t>Goliath Fell face to earth</a:t>
          </a:r>
          <a:endParaRPr lang="en-GB" dirty="0"/>
        </a:p>
      </dgm:t>
    </dgm:pt>
    <dgm:pt modelId="{570649B5-C7F4-4550-881C-1DBB609B173F}" type="parTrans" cxnId="{33F3AFD1-A5D3-41F8-A891-846786CD0856}">
      <dgm:prSet/>
      <dgm:spPr/>
      <dgm:t>
        <a:bodyPr/>
        <a:lstStyle/>
        <a:p>
          <a:endParaRPr lang="en-GB"/>
        </a:p>
      </dgm:t>
    </dgm:pt>
    <dgm:pt modelId="{B5430D56-5F5D-4585-8D75-93B1C744DB68}" type="sibTrans" cxnId="{33F3AFD1-A5D3-41F8-A891-846786CD0856}">
      <dgm:prSet/>
      <dgm:spPr/>
      <dgm:t>
        <a:bodyPr/>
        <a:lstStyle/>
        <a:p>
          <a:endParaRPr lang="en-GB"/>
        </a:p>
      </dgm:t>
    </dgm:pt>
    <dgm:pt modelId="{228582F1-8EED-4350-B75B-2FB6F790D4FA}">
      <dgm:prSet phldrT="[Text]"/>
      <dgm:spPr/>
      <dgm:t>
        <a:bodyPr/>
        <a:lstStyle/>
        <a:p>
          <a:r>
            <a:rPr lang="en-GB" dirty="0" smtClean="0"/>
            <a:t>In front of David and Israel</a:t>
          </a:r>
          <a:endParaRPr lang="en-GB" dirty="0"/>
        </a:p>
      </dgm:t>
    </dgm:pt>
    <dgm:pt modelId="{9F8421E5-F221-47D3-A491-4856856569DA}" type="parTrans" cxnId="{0F463536-C07F-42B1-BA5B-582D9788FDE6}">
      <dgm:prSet/>
      <dgm:spPr/>
      <dgm:t>
        <a:bodyPr/>
        <a:lstStyle/>
        <a:p>
          <a:endParaRPr lang="en-GB"/>
        </a:p>
      </dgm:t>
    </dgm:pt>
    <dgm:pt modelId="{2DFBA937-A800-44ED-8F6E-D7303334DD8C}" type="sibTrans" cxnId="{0F463536-C07F-42B1-BA5B-582D9788FDE6}">
      <dgm:prSet/>
      <dgm:spPr/>
      <dgm:t>
        <a:bodyPr/>
        <a:lstStyle/>
        <a:p>
          <a:endParaRPr lang="en-GB"/>
        </a:p>
      </dgm:t>
    </dgm:pt>
    <dgm:pt modelId="{046CEA9D-A7C7-405F-A0E1-22C51B774B8B}" type="pres">
      <dgm:prSet presAssocID="{064E7AE8-C740-4A8A-B443-81D063FEC186}" presName="Name0" presStyleCnt="0">
        <dgm:presLayoutVars>
          <dgm:dir/>
          <dgm:animLvl val="lvl"/>
          <dgm:resizeHandles val="exact"/>
        </dgm:presLayoutVars>
      </dgm:prSet>
      <dgm:spPr/>
    </dgm:pt>
    <dgm:pt modelId="{5A655447-46C3-40CC-A41F-E84760C5775B}" type="pres">
      <dgm:prSet presAssocID="{A2826B28-0955-43F1-8B6D-953C1EF8AA94}" presName="parTxOnly" presStyleLbl="node1" presStyleIdx="0" presStyleCnt="2">
        <dgm:presLayoutVars>
          <dgm:chMax val="0"/>
          <dgm:chPref val="0"/>
          <dgm:bulletEnabled val="1"/>
        </dgm:presLayoutVars>
      </dgm:prSet>
      <dgm:spPr/>
      <dgm:t>
        <a:bodyPr/>
        <a:lstStyle/>
        <a:p>
          <a:endParaRPr lang="en-GB"/>
        </a:p>
      </dgm:t>
    </dgm:pt>
    <dgm:pt modelId="{071D1647-419B-4776-B580-CD54A5696CAD}" type="pres">
      <dgm:prSet presAssocID="{B5430D56-5F5D-4585-8D75-93B1C744DB68}" presName="parTxOnlySpace" presStyleCnt="0"/>
      <dgm:spPr/>
    </dgm:pt>
    <dgm:pt modelId="{01CEED1A-B473-484D-9271-D3592754736D}" type="pres">
      <dgm:prSet presAssocID="{228582F1-8EED-4350-B75B-2FB6F790D4FA}" presName="parTxOnly" presStyleLbl="node1" presStyleIdx="1" presStyleCnt="2">
        <dgm:presLayoutVars>
          <dgm:chMax val="0"/>
          <dgm:chPref val="0"/>
          <dgm:bulletEnabled val="1"/>
        </dgm:presLayoutVars>
      </dgm:prSet>
      <dgm:spPr/>
      <dgm:t>
        <a:bodyPr/>
        <a:lstStyle/>
        <a:p>
          <a:endParaRPr lang="en-GB"/>
        </a:p>
      </dgm:t>
    </dgm:pt>
  </dgm:ptLst>
  <dgm:cxnLst>
    <dgm:cxn modelId="{C5F72777-BC40-41EF-AF6D-8C0FF085EF1B}" type="presOf" srcId="{228582F1-8EED-4350-B75B-2FB6F790D4FA}" destId="{01CEED1A-B473-484D-9271-D3592754736D}" srcOrd="0" destOrd="0" presId="urn:microsoft.com/office/officeart/2005/8/layout/chevron1"/>
    <dgm:cxn modelId="{0F463536-C07F-42B1-BA5B-582D9788FDE6}" srcId="{064E7AE8-C740-4A8A-B443-81D063FEC186}" destId="{228582F1-8EED-4350-B75B-2FB6F790D4FA}" srcOrd="1" destOrd="0" parTransId="{9F8421E5-F221-47D3-A491-4856856569DA}" sibTransId="{2DFBA937-A800-44ED-8F6E-D7303334DD8C}"/>
    <dgm:cxn modelId="{3A617548-B984-4136-933B-96AAE2EC5208}" type="presOf" srcId="{A2826B28-0955-43F1-8B6D-953C1EF8AA94}" destId="{5A655447-46C3-40CC-A41F-E84760C5775B}" srcOrd="0" destOrd="0" presId="urn:microsoft.com/office/officeart/2005/8/layout/chevron1"/>
    <dgm:cxn modelId="{33F3AFD1-A5D3-41F8-A891-846786CD0856}" srcId="{064E7AE8-C740-4A8A-B443-81D063FEC186}" destId="{A2826B28-0955-43F1-8B6D-953C1EF8AA94}" srcOrd="0" destOrd="0" parTransId="{570649B5-C7F4-4550-881C-1DBB609B173F}" sibTransId="{B5430D56-5F5D-4585-8D75-93B1C744DB68}"/>
    <dgm:cxn modelId="{DE053804-A488-499B-92A4-8021C24E5A1F}" type="presOf" srcId="{064E7AE8-C740-4A8A-B443-81D063FEC186}" destId="{046CEA9D-A7C7-405F-A0E1-22C51B774B8B}" srcOrd="0" destOrd="0" presId="urn:microsoft.com/office/officeart/2005/8/layout/chevron1"/>
    <dgm:cxn modelId="{97C5523D-0827-43FA-817F-A2C607CD25AB}" type="presParOf" srcId="{046CEA9D-A7C7-405F-A0E1-22C51B774B8B}" destId="{5A655447-46C3-40CC-A41F-E84760C5775B}" srcOrd="0" destOrd="0" presId="urn:microsoft.com/office/officeart/2005/8/layout/chevron1"/>
    <dgm:cxn modelId="{8EA5CC5C-472D-4F0F-914F-55E382FB87AB}" type="presParOf" srcId="{046CEA9D-A7C7-405F-A0E1-22C51B774B8B}" destId="{071D1647-419B-4776-B580-CD54A5696CAD}" srcOrd="1" destOrd="0" presId="urn:microsoft.com/office/officeart/2005/8/layout/chevron1"/>
    <dgm:cxn modelId="{794B471B-DD97-4D82-97BB-A0BDC792989E}" type="presParOf" srcId="{046CEA9D-A7C7-405F-A0E1-22C51B774B8B}" destId="{01CEED1A-B473-484D-9271-D3592754736D}" srcOrd="2"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1FB0064-2123-491E-8015-039A94CD402C}" type="doc">
      <dgm:prSet loTypeId="urn:microsoft.com/office/officeart/2005/8/layout/hProcess11" loCatId="process" qsTypeId="urn:microsoft.com/office/officeart/2005/8/quickstyle/3d7" qsCatId="3D" csTypeId="urn:microsoft.com/office/officeart/2005/8/colors/accent1_4" csCatId="accent1" phldr="1"/>
      <dgm:spPr/>
    </dgm:pt>
    <dgm:pt modelId="{C6C7513B-A2CF-41EE-95F6-2B2497416E10}">
      <dgm:prSet phldrT="[Text]"/>
      <dgm:spPr/>
      <dgm:t>
        <a:bodyPr/>
        <a:lstStyle/>
        <a:p>
          <a:r>
            <a:rPr lang="en-GB" dirty="0" smtClean="0">
              <a:latin typeface="Calibri" pitchFamily="34" charset="0"/>
              <a:cs typeface="Calibri" pitchFamily="34" charset="0"/>
            </a:rPr>
            <a:t>David and Jonathan</a:t>
          </a:r>
        </a:p>
        <a:p>
          <a:r>
            <a:rPr lang="en-GB" b="1" dirty="0" smtClean="0">
              <a:latin typeface="Calibri" pitchFamily="34" charset="0"/>
              <a:cs typeface="Calibri" pitchFamily="34" charset="0"/>
            </a:rPr>
            <a:t>1 Sam 18v1</a:t>
          </a:r>
          <a:endParaRPr lang="en-GB" b="1" dirty="0">
            <a:latin typeface="Calibri" pitchFamily="34" charset="0"/>
            <a:cs typeface="Calibri" pitchFamily="34" charset="0"/>
          </a:endParaRPr>
        </a:p>
      </dgm:t>
    </dgm:pt>
    <dgm:pt modelId="{A5A410AE-7A62-49D7-ADAD-35573CB15701}" type="parTrans" cxnId="{E536D138-32CC-4326-AE34-36D48015CA22}">
      <dgm:prSet/>
      <dgm:spPr/>
      <dgm:t>
        <a:bodyPr/>
        <a:lstStyle/>
        <a:p>
          <a:endParaRPr lang="en-GB">
            <a:latin typeface="Calibri" pitchFamily="34" charset="0"/>
            <a:cs typeface="Calibri" pitchFamily="34" charset="0"/>
          </a:endParaRPr>
        </a:p>
      </dgm:t>
    </dgm:pt>
    <dgm:pt modelId="{ED0334F8-5ADB-4D46-853B-F2EF03FD3BC5}" type="sibTrans" cxnId="{E536D138-32CC-4326-AE34-36D48015CA22}">
      <dgm:prSet/>
      <dgm:spPr/>
      <dgm:t>
        <a:bodyPr/>
        <a:lstStyle/>
        <a:p>
          <a:endParaRPr lang="en-GB">
            <a:latin typeface="Calibri" pitchFamily="34" charset="0"/>
            <a:cs typeface="Calibri" pitchFamily="34" charset="0"/>
          </a:endParaRPr>
        </a:p>
      </dgm:t>
    </dgm:pt>
    <dgm:pt modelId="{756F8AE8-AC31-4D74-AD61-494DCF6F1C2A}">
      <dgm:prSet phldrT="[Text]"/>
      <dgm:spPr/>
      <dgm:t>
        <a:bodyPr/>
        <a:lstStyle/>
        <a:p>
          <a:r>
            <a:rPr lang="en-GB" dirty="0" smtClean="0">
              <a:latin typeface="Calibri" pitchFamily="34" charset="0"/>
              <a:cs typeface="Calibri" pitchFamily="34" charset="0"/>
            </a:rPr>
            <a:t>Saul removes David</a:t>
          </a:r>
        </a:p>
        <a:p>
          <a:r>
            <a:rPr lang="en-GB" b="1" dirty="0" smtClean="0">
              <a:latin typeface="Calibri" pitchFamily="34" charset="0"/>
              <a:cs typeface="Calibri" pitchFamily="34" charset="0"/>
            </a:rPr>
            <a:t>1 Sam 18v12-16</a:t>
          </a:r>
          <a:endParaRPr lang="en-GB" b="1" dirty="0">
            <a:latin typeface="Calibri" pitchFamily="34" charset="0"/>
            <a:cs typeface="Calibri" pitchFamily="34" charset="0"/>
          </a:endParaRPr>
        </a:p>
      </dgm:t>
    </dgm:pt>
    <dgm:pt modelId="{77E2D531-2B19-4C75-9EB9-AB21E93894FA}" type="parTrans" cxnId="{EDF734CA-3CCB-4B38-AD13-B62DBBF4C6B0}">
      <dgm:prSet/>
      <dgm:spPr/>
      <dgm:t>
        <a:bodyPr/>
        <a:lstStyle/>
        <a:p>
          <a:endParaRPr lang="en-GB">
            <a:latin typeface="Calibri" pitchFamily="34" charset="0"/>
            <a:cs typeface="Calibri" pitchFamily="34" charset="0"/>
          </a:endParaRPr>
        </a:p>
      </dgm:t>
    </dgm:pt>
    <dgm:pt modelId="{F883920B-5FCA-4F7B-AC13-0FE265E294D7}" type="sibTrans" cxnId="{EDF734CA-3CCB-4B38-AD13-B62DBBF4C6B0}">
      <dgm:prSet/>
      <dgm:spPr/>
      <dgm:t>
        <a:bodyPr/>
        <a:lstStyle/>
        <a:p>
          <a:endParaRPr lang="en-GB">
            <a:latin typeface="Calibri" pitchFamily="34" charset="0"/>
            <a:cs typeface="Calibri" pitchFamily="34" charset="0"/>
          </a:endParaRPr>
        </a:p>
      </dgm:t>
    </dgm:pt>
    <dgm:pt modelId="{97FF20AD-642D-4D91-BD20-D1B85F9E52BF}">
      <dgm:prSet phldrT="[Text]"/>
      <dgm:spPr/>
      <dgm:t>
        <a:bodyPr/>
        <a:lstStyle/>
        <a:p>
          <a:r>
            <a:rPr lang="en-GB" dirty="0" smtClean="0">
              <a:latin typeface="Calibri" pitchFamily="34" charset="0"/>
              <a:cs typeface="Calibri" pitchFamily="34" charset="0"/>
            </a:rPr>
            <a:t>Michal &amp; the quest of the 100 foreskins</a:t>
          </a:r>
          <a:endParaRPr lang="en-GB" dirty="0">
            <a:latin typeface="Calibri" pitchFamily="34" charset="0"/>
            <a:cs typeface="Calibri" pitchFamily="34" charset="0"/>
          </a:endParaRPr>
        </a:p>
      </dgm:t>
    </dgm:pt>
    <dgm:pt modelId="{D11EBA0B-5682-496D-8834-EB2019156954}" type="parTrans" cxnId="{200CE37E-26FE-414B-BFAD-484B8BDD64B8}">
      <dgm:prSet/>
      <dgm:spPr/>
      <dgm:t>
        <a:bodyPr/>
        <a:lstStyle/>
        <a:p>
          <a:endParaRPr lang="en-GB">
            <a:latin typeface="Calibri" pitchFamily="34" charset="0"/>
            <a:cs typeface="Calibri" pitchFamily="34" charset="0"/>
          </a:endParaRPr>
        </a:p>
      </dgm:t>
    </dgm:pt>
    <dgm:pt modelId="{15D23607-A500-4080-8D35-BDD4661423D1}" type="sibTrans" cxnId="{200CE37E-26FE-414B-BFAD-484B8BDD64B8}">
      <dgm:prSet/>
      <dgm:spPr/>
      <dgm:t>
        <a:bodyPr/>
        <a:lstStyle/>
        <a:p>
          <a:endParaRPr lang="en-GB">
            <a:latin typeface="Calibri" pitchFamily="34" charset="0"/>
            <a:cs typeface="Calibri" pitchFamily="34" charset="0"/>
          </a:endParaRPr>
        </a:p>
      </dgm:t>
    </dgm:pt>
    <dgm:pt modelId="{EDBA6F16-E9A1-4A7B-8C20-7D22928239FC}">
      <dgm:prSet phldrT="[Text]"/>
      <dgm:spPr/>
      <dgm:t>
        <a:bodyPr/>
        <a:lstStyle/>
        <a:p>
          <a:r>
            <a:rPr lang="en-GB" dirty="0" smtClean="0">
              <a:latin typeface="Calibri" pitchFamily="34" charset="0"/>
              <a:cs typeface="Calibri" pitchFamily="34" charset="0"/>
            </a:rPr>
            <a:t>David flees</a:t>
          </a:r>
        </a:p>
        <a:p>
          <a:r>
            <a:rPr lang="en-GB" dirty="0" smtClean="0">
              <a:latin typeface="Calibri" pitchFamily="34" charset="0"/>
              <a:cs typeface="Calibri" pitchFamily="34" charset="0"/>
            </a:rPr>
            <a:t>With Michal’s help</a:t>
          </a:r>
        </a:p>
      </dgm:t>
    </dgm:pt>
    <dgm:pt modelId="{3C58C208-4A0B-405A-A2B6-4429C71BB9D1}" type="parTrans" cxnId="{79EA40C8-EC65-4DBB-B60D-287D2BDEB43C}">
      <dgm:prSet/>
      <dgm:spPr/>
      <dgm:t>
        <a:bodyPr/>
        <a:lstStyle/>
        <a:p>
          <a:endParaRPr lang="en-GB">
            <a:latin typeface="Calibri" pitchFamily="34" charset="0"/>
            <a:cs typeface="Calibri" pitchFamily="34" charset="0"/>
          </a:endParaRPr>
        </a:p>
      </dgm:t>
    </dgm:pt>
    <dgm:pt modelId="{A40D4150-DF6F-4830-821A-AD6F1089B050}" type="sibTrans" cxnId="{79EA40C8-EC65-4DBB-B60D-287D2BDEB43C}">
      <dgm:prSet/>
      <dgm:spPr/>
      <dgm:t>
        <a:bodyPr/>
        <a:lstStyle/>
        <a:p>
          <a:endParaRPr lang="en-GB">
            <a:latin typeface="Calibri" pitchFamily="34" charset="0"/>
            <a:cs typeface="Calibri" pitchFamily="34" charset="0"/>
          </a:endParaRPr>
        </a:p>
      </dgm:t>
    </dgm:pt>
    <dgm:pt modelId="{01BDD560-6A96-44FA-863F-89F38DC96224}">
      <dgm:prSet phldrT="[Text]"/>
      <dgm:spPr/>
      <dgm:t>
        <a:bodyPr/>
        <a:lstStyle/>
        <a:p>
          <a:r>
            <a:rPr lang="en-GB" dirty="0" smtClean="0">
              <a:latin typeface="Calibri" pitchFamily="34" charset="0"/>
              <a:cs typeface="Calibri" pitchFamily="34" charset="0"/>
            </a:rPr>
            <a:t>David at the school of the Prophets</a:t>
          </a:r>
        </a:p>
        <a:p>
          <a:r>
            <a:rPr lang="en-GB" b="1" dirty="0" smtClean="0">
              <a:latin typeface="Calibri" pitchFamily="34" charset="0"/>
              <a:cs typeface="Calibri" pitchFamily="34" charset="0"/>
            </a:rPr>
            <a:t>1 Sam 19v18,24</a:t>
          </a:r>
        </a:p>
        <a:p>
          <a:r>
            <a:rPr lang="en-GB" b="1" dirty="0" smtClean="0">
              <a:latin typeface="Calibri" pitchFamily="34" charset="0"/>
              <a:cs typeface="Calibri" pitchFamily="34" charset="0"/>
            </a:rPr>
            <a:t>Ps59v1,16</a:t>
          </a:r>
          <a:endParaRPr lang="en-GB" b="1" dirty="0">
            <a:latin typeface="Calibri" pitchFamily="34" charset="0"/>
            <a:cs typeface="Calibri" pitchFamily="34" charset="0"/>
          </a:endParaRPr>
        </a:p>
      </dgm:t>
    </dgm:pt>
    <dgm:pt modelId="{4682162D-BBE1-46F8-A3C1-4626D229F3A0}" type="parTrans" cxnId="{2C201571-D12A-447D-A8DB-4447FAE36786}">
      <dgm:prSet/>
      <dgm:spPr/>
      <dgm:t>
        <a:bodyPr/>
        <a:lstStyle/>
        <a:p>
          <a:endParaRPr lang="en-GB">
            <a:latin typeface="Calibri" pitchFamily="34" charset="0"/>
            <a:cs typeface="Calibri" pitchFamily="34" charset="0"/>
          </a:endParaRPr>
        </a:p>
      </dgm:t>
    </dgm:pt>
    <dgm:pt modelId="{5B881FAE-8F68-4FBD-9F7C-2E89D4B4ABA1}" type="sibTrans" cxnId="{2C201571-D12A-447D-A8DB-4447FAE36786}">
      <dgm:prSet/>
      <dgm:spPr/>
      <dgm:t>
        <a:bodyPr/>
        <a:lstStyle/>
        <a:p>
          <a:endParaRPr lang="en-GB">
            <a:latin typeface="Calibri" pitchFamily="34" charset="0"/>
            <a:cs typeface="Calibri" pitchFamily="34" charset="0"/>
          </a:endParaRPr>
        </a:p>
      </dgm:t>
    </dgm:pt>
    <dgm:pt modelId="{3DA0D938-C4B3-4944-AC30-1D855E044D5F}" type="pres">
      <dgm:prSet presAssocID="{61FB0064-2123-491E-8015-039A94CD402C}" presName="Name0" presStyleCnt="0">
        <dgm:presLayoutVars>
          <dgm:dir/>
          <dgm:resizeHandles val="exact"/>
        </dgm:presLayoutVars>
      </dgm:prSet>
      <dgm:spPr/>
    </dgm:pt>
    <dgm:pt modelId="{F76B591D-7BDA-4D2C-AE1D-E700C81077D1}" type="pres">
      <dgm:prSet presAssocID="{61FB0064-2123-491E-8015-039A94CD402C}" presName="arrow" presStyleLbl="bgShp" presStyleIdx="0" presStyleCnt="1" custLinFactNeighborX="-668"/>
      <dgm:spPr/>
    </dgm:pt>
    <dgm:pt modelId="{FC6552BF-8D43-4FD3-8402-E003A48D50AA}" type="pres">
      <dgm:prSet presAssocID="{61FB0064-2123-491E-8015-039A94CD402C}" presName="points" presStyleCnt="0"/>
      <dgm:spPr/>
    </dgm:pt>
    <dgm:pt modelId="{D07BAC0D-3975-4E69-916E-87A805CFE046}" type="pres">
      <dgm:prSet presAssocID="{C6C7513B-A2CF-41EE-95F6-2B2497416E10}" presName="compositeA" presStyleCnt="0"/>
      <dgm:spPr/>
    </dgm:pt>
    <dgm:pt modelId="{489467A0-26A8-47AA-AE09-F3598FEF6F3B}" type="pres">
      <dgm:prSet presAssocID="{C6C7513B-A2CF-41EE-95F6-2B2497416E10}" presName="textA" presStyleLbl="revTx" presStyleIdx="0" presStyleCnt="5">
        <dgm:presLayoutVars>
          <dgm:bulletEnabled val="1"/>
        </dgm:presLayoutVars>
      </dgm:prSet>
      <dgm:spPr/>
      <dgm:t>
        <a:bodyPr/>
        <a:lstStyle/>
        <a:p>
          <a:endParaRPr lang="en-GB"/>
        </a:p>
      </dgm:t>
    </dgm:pt>
    <dgm:pt modelId="{A5E8834B-0A81-49C0-B5A7-F59FCED0411D}" type="pres">
      <dgm:prSet presAssocID="{C6C7513B-A2CF-41EE-95F6-2B2497416E10}" presName="circleA" presStyleLbl="node1" presStyleIdx="0" presStyleCnt="5"/>
      <dgm:spPr/>
    </dgm:pt>
    <dgm:pt modelId="{F7CFC2A5-5F93-4239-B4DB-8639575BDED9}" type="pres">
      <dgm:prSet presAssocID="{C6C7513B-A2CF-41EE-95F6-2B2497416E10}" presName="spaceA" presStyleCnt="0"/>
      <dgm:spPr/>
    </dgm:pt>
    <dgm:pt modelId="{93F11354-CB32-4518-91F1-4F7AB1E603DF}" type="pres">
      <dgm:prSet presAssocID="{ED0334F8-5ADB-4D46-853B-F2EF03FD3BC5}" presName="space" presStyleCnt="0"/>
      <dgm:spPr/>
    </dgm:pt>
    <dgm:pt modelId="{C68D4E24-6200-4F98-A378-881180F08E1B}" type="pres">
      <dgm:prSet presAssocID="{756F8AE8-AC31-4D74-AD61-494DCF6F1C2A}" presName="compositeB" presStyleCnt="0"/>
      <dgm:spPr/>
    </dgm:pt>
    <dgm:pt modelId="{24C64F77-E88F-4004-A86E-CA17CF2D6DA6}" type="pres">
      <dgm:prSet presAssocID="{756F8AE8-AC31-4D74-AD61-494DCF6F1C2A}" presName="textB" presStyleLbl="revTx" presStyleIdx="1" presStyleCnt="5">
        <dgm:presLayoutVars>
          <dgm:bulletEnabled val="1"/>
        </dgm:presLayoutVars>
      </dgm:prSet>
      <dgm:spPr/>
      <dgm:t>
        <a:bodyPr/>
        <a:lstStyle/>
        <a:p>
          <a:endParaRPr lang="en-GB"/>
        </a:p>
      </dgm:t>
    </dgm:pt>
    <dgm:pt modelId="{8A69BDF9-F5CE-4620-B08C-BF26B58AC389}" type="pres">
      <dgm:prSet presAssocID="{756F8AE8-AC31-4D74-AD61-494DCF6F1C2A}" presName="circleB" presStyleLbl="node1" presStyleIdx="1" presStyleCnt="5"/>
      <dgm:spPr/>
    </dgm:pt>
    <dgm:pt modelId="{2BA855DD-E8DE-4D6C-AFD3-01182C29DD4A}" type="pres">
      <dgm:prSet presAssocID="{756F8AE8-AC31-4D74-AD61-494DCF6F1C2A}" presName="spaceB" presStyleCnt="0"/>
      <dgm:spPr/>
    </dgm:pt>
    <dgm:pt modelId="{43B0135C-5680-40FC-8BC7-E0F694F24F24}" type="pres">
      <dgm:prSet presAssocID="{F883920B-5FCA-4F7B-AC13-0FE265E294D7}" presName="space" presStyleCnt="0"/>
      <dgm:spPr/>
    </dgm:pt>
    <dgm:pt modelId="{92CF40FE-103A-46BE-ABD7-1A84A6FA514A}" type="pres">
      <dgm:prSet presAssocID="{97FF20AD-642D-4D91-BD20-D1B85F9E52BF}" presName="compositeA" presStyleCnt="0"/>
      <dgm:spPr/>
    </dgm:pt>
    <dgm:pt modelId="{AAB042D8-DC21-43A9-8B76-5758DDA16508}" type="pres">
      <dgm:prSet presAssocID="{97FF20AD-642D-4D91-BD20-D1B85F9E52BF}" presName="textA" presStyleLbl="revTx" presStyleIdx="2" presStyleCnt="5">
        <dgm:presLayoutVars>
          <dgm:bulletEnabled val="1"/>
        </dgm:presLayoutVars>
      </dgm:prSet>
      <dgm:spPr/>
      <dgm:t>
        <a:bodyPr/>
        <a:lstStyle/>
        <a:p>
          <a:endParaRPr lang="en-GB"/>
        </a:p>
      </dgm:t>
    </dgm:pt>
    <dgm:pt modelId="{88453812-A881-46FE-B562-656300CA781B}" type="pres">
      <dgm:prSet presAssocID="{97FF20AD-642D-4D91-BD20-D1B85F9E52BF}" presName="circleA" presStyleLbl="node1" presStyleIdx="2" presStyleCnt="5"/>
      <dgm:spPr/>
    </dgm:pt>
    <dgm:pt modelId="{A9F4939D-16DF-4DF5-A04C-A7AC749EE63A}" type="pres">
      <dgm:prSet presAssocID="{97FF20AD-642D-4D91-BD20-D1B85F9E52BF}" presName="spaceA" presStyleCnt="0"/>
      <dgm:spPr/>
    </dgm:pt>
    <dgm:pt modelId="{BA8E274E-0D7C-4EEC-877B-3CBDDF7217E9}" type="pres">
      <dgm:prSet presAssocID="{15D23607-A500-4080-8D35-BDD4661423D1}" presName="space" presStyleCnt="0"/>
      <dgm:spPr/>
    </dgm:pt>
    <dgm:pt modelId="{E5A2CF95-E0A6-4051-957E-B8CE75917465}" type="pres">
      <dgm:prSet presAssocID="{EDBA6F16-E9A1-4A7B-8C20-7D22928239FC}" presName="compositeB" presStyleCnt="0"/>
      <dgm:spPr/>
    </dgm:pt>
    <dgm:pt modelId="{1D8BCF33-081E-4A65-8744-EE28840B6633}" type="pres">
      <dgm:prSet presAssocID="{EDBA6F16-E9A1-4A7B-8C20-7D22928239FC}" presName="textB" presStyleLbl="revTx" presStyleIdx="3" presStyleCnt="5">
        <dgm:presLayoutVars>
          <dgm:bulletEnabled val="1"/>
        </dgm:presLayoutVars>
      </dgm:prSet>
      <dgm:spPr/>
      <dgm:t>
        <a:bodyPr/>
        <a:lstStyle/>
        <a:p>
          <a:endParaRPr lang="en-GB"/>
        </a:p>
      </dgm:t>
    </dgm:pt>
    <dgm:pt modelId="{92858CB4-0080-46F1-8856-61650EBE874F}" type="pres">
      <dgm:prSet presAssocID="{EDBA6F16-E9A1-4A7B-8C20-7D22928239FC}" presName="circleB" presStyleLbl="node1" presStyleIdx="3" presStyleCnt="5"/>
      <dgm:spPr/>
    </dgm:pt>
    <dgm:pt modelId="{E0CE9ED1-25A3-4798-815B-6A435AC2CA9D}" type="pres">
      <dgm:prSet presAssocID="{EDBA6F16-E9A1-4A7B-8C20-7D22928239FC}" presName="spaceB" presStyleCnt="0"/>
      <dgm:spPr/>
    </dgm:pt>
    <dgm:pt modelId="{9BBC4049-298B-4D96-B104-76347B98F027}" type="pres">
      <dgm:prSet presAssocID="{A40D4150-DF6F-4830-821A-AD6F1089B050}" presName="space" presStyleCnt="0"/>
      <dgm:spPr/>
    </dgm:pt>
    <dgm:pt modelId="{4A9BDFEE-75F4-4E34-8CD3-494F735D5FFB}" type="pres">
      <dgm:prSet presAssocID="{01BDD560-6A96-44FA-863F-89F38DC96224}" presName="compositeA" presStyleCnt="0"/>
      <dgm:spPr/>
    </dgm:pt>
    <dgm:pt modelId="{715DF142-8E03-406C-B11E-6847E35C0EF0}" type="pres">
      <dgm:prSet presAssocID="{01BDD560-6A96-44FA-863F-89F38DC96224}" presName="textA" presStyleLbl="revTx" presStyleIdx="4" presStyleCnt="5" custScaleX="176607">
        <dgm:presLayoutVars>
          <dgm:bulletEnabled val="1"/>
        </dgm:presLayoutVars>
      </dgm:prSet>
      <dgm:spPr/>
      <dgm:t>
        <a:bodyPr/>
        <a:lstStyle/>
        <a:p>
          <a:endParaRPr lang="en-GB"/>
        </a:p>
      </dgm:t>
    </dgm:pt>
    <dgm:pt modelId="{5E7E2BF3-235A-47EC-A28A-952C93B5EF98}" type="pres">
      <dgm:prSet presAssocID="{01BDD560-6A96-44FA-863F-89F38DC96224}" presName="circleA" presStyleLbl="node1" presStyleIdx="4" presStyleCnt="5"/>
      <dgm:spPr/>
    </dgm:pt>
    <dgm:pt modelId="{55228B7C-5352-4A4C-A1F0-C2BCB25C1209}" type="pres">
      <dgm:prSet presAssocID="{01BDD560-6A96-44FA-863F-89F38DC96224}" presName="spaceA" presStyleCnt="0"/>
      <dgm:spPr/>
    </dgm:pt>
  </dgm:ptLst>
  <dgm:cxnLst>
    <dgm:cxn modelId="{E536D138-32CC-4326-AE34-36D48015CA22}" srcId="{61FB0064-2123-491E-8015-039A94CD402C}" destId="{C6C7513B-A2CF-41EE-95F6-2B2497416E10}" srcOrd="0" destOrd="0" parTransId="{A5A410AE-7A62-49D7-ADAD-35573CB15701}" sibTransId="{ED0334F8-5ADB-4D46-853B-F2EF03FD3BC5}"/>
    <dgm:cxn modelId="{EDF734CA-3CCB-4B38-AD13-B62DBBF4C6B0}" srcId="{61FB0064-2123-491E-8015-039A94CD402C}" destId="{756F8AE8-AC31-4D74-AD61-494DCF6F1C2A}" srcOrd="1" destOrd="0" parTransId="{77E2D531-2B19-4C75-9EB9-AB21E93894FA}" sibTransId="{F883920B-5FCA-4F7B-AC13-0FE265E294D7}"/>
    <dgm:cxn modelId="{398BE1BA-2C0E-4FFC-B300-5F9EEDF87E8A}" type="presOf" srcId="{97FF20AD-642D-4D91-BD20-D1B85F9E52BF}" destId="{AAB042D8-DC21-43A9-8B76-5758DDA16508}" srcOrd="0" destOrd="0" presId="urn:microsoft.com/office/officeart/2005/8/layout/hProcess11"/>
    <dgm:cxn modelId="{A5A54E0D-16F9-4724-899F-2FCBF7F0D2E4}" type="presOf" srcId="{756F8AE8-AC31-4D74-AD61-494DCF6F1C2A}" destId="{24C64F77-E88F-4004-A86E-CA17CF2D6DA6}" srcOrd="0" destOrd="0" presId="urn:microsoft.com/office/officeart/2005/8/layout/hProcess11"/>
    <dgm:cxn modelId="{2C201571-D12A-447D-A8DB-4447FAE36786}" srcId="{61FB0064-2123-491E-8015-039A94CD402C}" destId="{01BDD560-6A96-44FA-863F-89F38DC96224}" srcOrd="4" destOrd="0" parTransId="{4682162D-BBE1-46F8-A3C1-4626D229F3A0}" sibTransId="{5B881FAE-8F68-4FBD-9F7C-2E89D4B4ABA1}"/>
    <dgm:cxn modelId="{6E1CBA54-6977-499E-B9A7-C3A3B9C63EBA}" type="presOf" srcId="{01BDD560-6A96-44FA-863F-89F38DC96224}" destId="{715DF142-8E03-406C-B11E-6847E35C0EF0}" srcOrd="0" destOrd="0" presId="urn:microsoft.com/office/officeart/2005/8/layout/hProcess11"/>
    <dgm:cxn modelId="{6401AA51-AC81-410F-80EB-F7D6A2186864}" type="presOf" srcId="{61FB0064-2123-491E-8015-039A94CD402C}" destId="{3DA0D938-C4B3-4944-AC30-1D855E044D5F}" srcOrd="0" destOrd="0" presId="urn:microsoft.com/office/officeart/2005/8/layout/hProcess11"/>
    <dgm:cxn modelId="{200CE37E-26FE-414B-BFAD-484B8BDD64B8}" srcId="{61FB0064-2123-491E-8015-039A94CD402C}" destId="{97FF20AD-642D-4D91-BD20-D1B85F9E52BF}" srcOrd="2" destOrd="0" parTransId="{D11EBA0B-5682-496D-8834-EB2019156954}" sibTransId="{15D23607-A500-4080-8D35-BDD4661423D1}"/>
    <dgm:cxn modelId="{12618E1E-CB64-44FB-9BC2-2E0FEF813611}" type="presOf" srcId="{EDBA6F16-E9A1-4A7B-8C20-7D22928239FC}" destId="{1D8BCF33-081E-4A65-8744-EE28840B6633}" srcOrd="0" destOrd="0" presId="urn:microsoft.com/office/officeart/2005/8/layout/hProcess11"/>
    <dgm:cxn modelId="{79EA40C8-EC65-4DBB-B60D-287D2BDEB43C}" srcId="{61FB0064-2123-491E-8015-039A94CD402C}" destId="{EDBA6F16-E9A1-4A7B-8C20-7D22928239FC}" srcOrd="3" destOrd="0" parTransId="{3C58C208-4A0B-405A-A2B6-4429C71BB9D1}" sibTransId="{A40D4150-DF6F-4830-821A-AD6F1089B050}"/>
    <dgm:cxn modelId="{3224B538-4CA3-4BDD-ACF4-D81A9113E316}" type="presOf" srcId="{C6C7513B-A2CF-41EE-95F6-2B2497416E10}" destId="{489467A0-26A8-47AA-AE09-F3598FEF6F3B}" srcOrd="0" destOrd="0" presId="urn:microsoft.com/office/officeart/2005/8/layout/hProcess11"/>
    <dgm:cxn modelId="{20143FB1-ACF6-444D-90FE-3E6EE596E759}" type="presParOf" srcId="{3DA0D938-C4B3-4944-AC30-1D855E044D5F}" destId="{F76B591D-7BDA-4D2C-AE1D-E700C81077D1}" srcOrd="0" destOrd="0" presId="urn:microsoft.com/office/officeart/2005/8/layout/hProcess11"/>
    <dgm:cxn modelId="{E8E91706-382C-4BDB-8E19-BEFF2C699F55}" type="presParOf" srcId="{3DA0D938-C4B3-4944-AC30-1D855E044D5F}" destId="{FC6552BF-8D43-4FD3-8402-E003A48D50AA}" srcOrd="1" destOrd="0" presId="urn:microsoft.com/office/officeart/2005/8/layout/hProcess11"/>
    <dgm:cxn modelId="{0465B613-0F37-47B0-B0BC-B3E7F775B9F0}" type="presParOf" srcId="{FC6552BF-8D43-4FD3-8402-E003A48D50AA}" destId="{D07BAC0D-3975-4E69-916E-87A805CFE046}" srcOrd="0" destOrd="0" presId="urn:microsoft.com/office/officeart/2005/8/layout/hProcess11"/>
    <dgm:cxn modelId="{608BE45F-6CD1-49ED-B4BD-A3B8392F33D3}" type="presParOf" srcId="{D07BAC0D-3975-4E69-916E-87A805CFE046}" destId="{489467A0-26A8-47AA-AE09-F3598FEF6F3B}" srcOrd="0" destOrd="0" presId="urn:microsoft.com/office/officeart/2005/8/layout/hProcess11"/>
    <dgm:cxn modelId="{E3F5036F-2BE9-4428-B358-376C10176F45}" type="presParOf" srcId="{D07BAC0D-3975-4E69-916E-87A805CFE046}" destId="{A5E8834B-0A81-49C0-B5A7-F59FCED0411D}" srcOrd="1" destOrd="0" presId="urn:microsoft.com/office/officeart/2005/8/layout/hProcess11"/>
    <dgm:cxn modelId="{7542243D-EF10-4C9B-AC78-46A52EBD888F}" type="presParOf" srcId="{D07BAC0D-3975-4E69-916E-87A805CFE046}" destId="{F7CFC2A5-5F93-4239-B4DB-8639575BDED9}" srcOrd="2" destOrd="0" presId="urn:microsoft.com/office/officeart/2005/8/layout/hProcess11"/>
    <dgm:cxn modelId="{3182D45D-3685-45E2-97DC-186836C38BF9}" type="presParOf" srcId="{FC6552BF-8D43-4FD3-8402-E003A48D50AA}" destId="{93F11354-CB32-4518-91F1-4F7AB1E603DF}" srcOrd="1" destOrd="0" presId="urn:microsoft.com/office/officeart/2005/8/layout/hProcess11"/>
    <dgm:cxn modelId="{DB2CF22B-0A06-45C1-AAAD-E8EA7B8DFF06}" type="presParOf" srcId="{FC6552BF-8D43-4FD3-8402-E003A48D50AA}" destId="{C68D4E24-6200-4F98-A378-881180F08E1B}" srcOrd="2" destOrd="0" presId="urn:microsoft.com/office/officeart/2005/8/layout/hProcess11"/>
    <dgm:cxn modelId="{6C5E8771-5DFF-4AFA-B8CB-59DAEC5A7AEE}" type="presParOf" srcId="{C68D4E24-6200-4F98-A378-881180F08E1B}" destId="{24C64F77-E88F-4004-A86E-CA17CF2D6DA6}" srcOrd="0" destOrd="0" presId="urn:microsoft.com/office/officeart/2005/8/layout/hProcess11"/>
    <dgm:cxn modelId="{2D1C2F7D-D8FE-44C8-96B4-5943FF98EA5E}" type="presParOf" srcId="{C68D4E24-6200-4F98-A378-881180F08E1B}" destId="{8A69BDF9-F5CE-4620-B08C-BF26B58AC389}" srcOrd="1" destOrd="0" presId="urn:microsoft.com/office/officeart/2005/8/layout/hProcess11"/>
    <dgm:cxn modelId="{7295F2E1-F81C-4D02-AD92-DEB23CBB1922}" type="presParOf" srcId="{C68D4E24-6200-4F98-A378-881180F08E1B}" destId="{2BA855DD-E8DE-4D6C-AFD3-01182C29DD4A}" srcOrd="2" destOrd="0" presId="urn:microsoft.com/office/officeart/2005/8/layout/hProcess11"/>
    <dgm:cxn modelId="{8498E5B8-336B-4FD3-A8CA-B5AFDF20BEE9}" type="presParOf" srcId="{FC6552BF-8D43-4FD3-8402-E003A48D50AA}" destId="{43B0135C-5680-40FC-8BC7-E0F694F24F24}" srcOrd="3" destOrd="0" presId="urn:microsoft.com/office/officeart/2005/8/layout/hProcess11"/>
    <dgm:cxn modelId="{443C7628-C75B-4ADA-8CCF-05720398362C}" type="presParOf" srcId="{FC6552BF-8D43-4FD3-8402-E003A48D50AA}" destId="{92CF40FE-103A-46BE-ABD7-1A84A6FA514A}" srcOrd="4" destOrd="0" presId="urn:microsoft.com/office/officeart/2005/8/layout/hProcess11"/>
    <dgm:cxn modelId="{599E6A81-69A2-488C-AC0A-8E0B9BF8A925}" type="presParOf" srcId="{92CF40FE-103A-46BE-ABD7-1A84A6FA514A}" destId="{AAB042D8-DC21-43A9-8B76-5758DDA16508}" srcOrd="0" destOrd="0" presId="urn:microsoft.com/office/officeart/2005/8/layout/hProcess11"/>
    <dgm:cxn modelId="{F9F94C09-311C-494D-9767-04A3FAC8CFA1}" type="presParOf" srcId="{92CF40FE-103A-46BE-ABD7-1A84A6FA514A}" destId="{88453812-A881-46FE-B562-656300CA781B}" srcOrd="1" destOrd="0" presId="urn:microsoft.com/office/officeart/2005/8/layout/hProcess11"/>
    <dgm:cxn modelId="{6B179D24-5480-4411-8967-E790054DAFF5}" type="presParOf" srcId="{92CF40FE-103A-46BE-ABD7-1A84A6FA514A}" destId="{A9F4939D-16DF-4DF5-A04C-A7AC749EE63A}" srcOrd="2" destOrd="0" presId="urn:microsoft.com/office/officeart/2005/8/layout/hProcess11"/>
    <dgm:cxn modelId="{E8E3B29E-7B74-4849-8920-16D3C117710C}" type="presParOf" srcId="{FC6552BF-8D43-4FD3-8402-E003A48D50AA}" destId="{BA8E274E-0D7C-4EEC-877B-3CBDDF7217E9}" srcOrd="5" destOrd="0" presId="urn:microsoft.com/office/officeart/2005/8/layout/hProcess11"/>
    <dgm:cxn modelId="{EE6384DF-17D2-4B05-B21A-9B5D2DB2CA53}" type="presParOf" srcId="{FC6552BF-8D43-4FD3-8402-E003A48D50AA}" destId="{E5A2CF95-E0A6-4051-957E-B8CE75917465}" srcOrd="6" destOrd="0" presId="urn:microsoft.com/office/officeart/2005/8/layout/hProcess11"/>
    <dgm:cxn modelId="{925B4B6F-A2AB-4518-AB12-C6E8E03A9ECD}" type="presParOf" srcId="{E5A2CF95-E0A6-4051-957E-B8CE75917465}" destId="{1D8BCF33-081E-4A65-8744-EE28840B6633}" srcOrd="0" destOrd="0" presId="urn:microsoft.com/office/officeart/2005/8/layout/hProcess11"/>
    <dgm:cxn modelId="{E0E213E1-021F-4683-9304-03649F2105C5}" type="presParOf" srcId="{E5A2CF95-E0A6-4051-957E-B8CE75917465}" destId="{92858CB4-0080-46F1-8856-61650EBE874F}" srcOrd="1" destOrd="0" presId="urn:microsoft.com/office/officeart/2005/8/layout/hProcess11"/>
    <dgm:cxn modelId="{B149ACE2-F6DB-47E3-A5ED-83AAC48805BD}" type="presParOf" srcId="{E5A2CF95-E0A6-4051-957E-B8CE75917465}" destId="{E0CE9ED1-25A3-4798-815B-6A435AC2CA9D}" srcOrd="2" destOrd="0" presId="urn:microsoft.com/office/officeart/2005/8/layout/hProcess11"/>
    <dgm:cxn modelId="{A0D17E51-F79E-48E8-8EFE-DB684A7C896C}" type="presParOf" srcId="{FC6552BF-8D43-4FD3-8402-E003A48D50AA}" destId="{9BBC4049-298B-4D96-B104-76347B98F027}" srcOrd="7" destOrd="0" presId="urn:microsoft.com/office/officeart/2005/8/layout/hProcess11"/>
    <dgm:cxn modelId="{54F9676D-D758-4CAA-8937-E9331212A2CE}" type="presParOf" srcId="{FC6552BF-8D43-4FD3-8402-E003A48D50AA}" destId="{4A9BDFEE-75F4-4E34-8CD3-494F735D5FFB}" srcOrd="8" destOrd="0" presId="urn:microsoft.com/office/officeart/2005/8/layout/hProcess11"/>
    <dgm:cxn modelId="{CF06B3A3-B82C-40F8-8509-2A9D13BD9544}" type="presParOf" srcId="{4A9BDFEE-75F4-4E34-8CD3-494F735D5FFB}" destId="{715DF142-8E03-406C-B11E-6847E35C0EF0}" srcOrd="0" destOrd="0" presId="urn:microsoft.com/office/officeart/2005/8/layout/hProcess11"/>
    <dgm:cxn modelId="{533A25AE-5C8F-4411-AF3B-6F72BC76914E}" type="presParOf" srcId="{4A9BDFEE-75F4-4E34-8CD3-494F735D5FFB}" destId="{5E7E2BF3-235A-47EC-A28A-952C93B5EF98}" srcOrd="1" destOrd="0" presId="urn:microsoft.com/office/officeart/2005/8/layout/hProcess11"/>
    <dgm:cxn modelId="{F478FB69-EE04-4611-A058-3199F0477978}" type="presParOf" srcId="{4A9BDFEE-75F4-4E34-8CD3-494F735D5FFB}" destId="{55228B7C-5352-4A4C-A1F0-C2BCB25C1209}"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0218265-0824-4BDA-9925-0EE857A11A7D}" type="doc">
      <dgm:prSet loTypeId="urn:microsoft.com/office/officeart/2005/8/layout/lProcess2" loCatId="list" qsTypeId="urn:microsoft.com/office/officeart/2005/8/quickstyle/simple3" qsCatId="simple" csTypeId="urn:microsoft.com/office/officeart/2005/8/colors/accent1_2" csCatId="accent1" phldr="1"/>
      <dgm:spPr/>
      <dgm:t>
        <a:bodyPr/>
        <a:lstStyle/>
        <a:p>
          <a:endParaRPr lang="en-GB"/>
        </a:p>
      </dgm:t>
    </dgm:pt>
    <dgm:pt modelId="{3139BAF3-9156-4C9F-BAE1-F6185D44AFC8}">
      <dgm:prSet phldrT="[Text]"/>
      <dgm:spPr/>
      <dgm:t>
        <a:bodyPr/>
        <a:lstStyle/>
        <a:p>
          <a:r>
            <a:rPr lang="en-GB" dirty="0" smtClean="0">
              <a:latin typeface="Calibri" pitchFamily="34" charset="0"/>
              <a:cs typeface="Calibri" pitchFamily="34" charset="0"/>
            </a:rPr>
            <a:t>This week</a:t>
          </a:r>
          <a:endParaRPr lang="en-GB" dirty="0">
            <a:latin typeface="Calibri" pitchFamily="34" charset="0"/>
            <a:cs typeface="Calibri" pitchFamily="34" charset="0"/>
          </a:endParaRPr>
        </a:p>
      </dgm:t>
    </dgm:pt>
    <dgm:pt modelId="{2FB66FC4-5782-4F2A-955B-1FF7245F30C2}" type="parTrans" cxnId="{753F0E5B-9662-4FE4-A3B8-267E7E5B0174}">
      <dgm:prSet/>
      <dgm:spPr/>
      <dgm:t>
        <a:bodyPr/>
        <a:lstStyle/>
        <a:p>
          <a:endParaRPr lang="en-GB">
            <a:latin typeface="Calibri" pitchFamily="34" charset="0"/>
            <a:cs typeface="Calibri" pitchFamily="34" charset="0"/>
          </a:endParaRPr>
        </a:p>
      </dgm:t>
    </dgm:pt>
    <dgm:pt modelId="{9C7EFE21-A7AA-4BC6-90C3-34BD0999119D}" type="sibTrans" cxnId="{753F0E5B-9662-4FE4-A3B8-267E7E5B0174}">
      <dgm:prSet/>
      <dgm:spPr/>
      <dgm:t>
        <a:bodyPr/>
        <a:lstStyle/>
        <a:p>
          <a:endParaRPr lang="en-GB">
            <a:latin typeface="Calibri" pitchFamily="34" charset="0"/>
            <a:cs typeface="Calibri" pitchFamily="34" charset="0"/>
          </a:endParaRPr>
        </a:p>
      </dgm:t>
    </dgm:pt>
    <dgm:pt modelId="{080FC29F-7B94-492F-958B-ADC788EE5E11}">
      <dgm:prSet phldrT="[Text]"/>
      <dgm:spPr/>
      <dgm:t>
        <a:bodyPr/>
        <a:lstStyle/>
        <a:p>
          <a:r>
            <a:rPr lang="en-GB" dirty="0" smtClean="0">
              <a:latin typeface="Calibri" pitchFamily="34" charset="0"/>
              <a:cs typeface="Calibri" pitchFamily="34" charset="0"/>
            </a:rPr>
            <a:t>David’s youth and preparation</a:t>
          </a:r>
          <a:endParaRPr lang="en-GB" dirty="0">
            <a:latin typeface="Calibri" pitchFamily="34" charset="0"/>
            <a:cs typeface="Calibri" pitchFamily="34" charset="0"/>
          </a:endParaRPr>
        </a:p>
      </dgm:t>
    </dgm:pt>
    <dgm:pt modelId="{DEFF311F-3A99-4F9E-984D-A523C0DE989E}" type="parTrans" cxnId="{6590420F-0EF0-481F-B7D1-64434CB07109}">
      <dgm:prSet/>
      <dgm:spPr/>
      <dgm:t>
        <a:bodyPr/>
        <a:lstStyle/>
        <a:p>
          <a:endParaRPr lang="en-GB">
            <a:latin typeface="Calibri" pitchFamily="34" charset="0"/>
            <a:cs typeface="Calibri" pitchFamily="34" charset="0"/>
          </a:endParaRPr>
        </a:p>
      </dgm:t>
    </dgm:pt>
    <dgm:pt modelId="{939F8CD4-8F89-4A10-8458-0E5AEC454B76}" type="sibTrans" cxnId="{6590420F-0EF0-481F-B7D1-64434CB07109}">
      <dgm:prSet/>
      <dgm:spPr/>
      <dgm:t>
        <a:bodyPr/>
        <a:lstStyle/>
        <a:p>
          <a:endParaRPr lang="en-GB">
            <a:latin typeface="Calibri" pitchFamily="34" charset="0"/>
            <a:cs typeface="Calibri" pitchFamily="34" charset="0"/>
          </a:endParaRPr>
        </a:p>
      </dgm:t>
    </dgm:pt>
    <dgm:pt modelId="{1756BA3C-FCA2-45B0-81C6-19741A22F98A}">
      <dgm:prSet phldrT="[Text]"/>
      <dgm:spPr/>
      <dgm:t>
        <a:bodyPr/>
        <a:lstStyle/>
        <a:p>
          <a:r>
            <a:rPr lang="en-GB" dirty="0" smtClean="0">
              <a:latin typeface="Calibri" pitchFamily="34" charset="0"/>
              <a:cs typeface="Calibri" pitchFamily="34" charset="0"/>
            </a:rPr>
            <a:t>David’s rise to prominence</a:t>
          </a:r>
          <a:endParaRPr lang="en-GB" dirty="0">
            <a:latin typeface="Calibri" pitchFamily="34" charset="0"/>
            <a:cs typeface="Calibri" pitchFamily="34" charset="0"/>
          </a:endParaRPr>
        </a:p>
      </dgm:t>
    </dgm:pt>
    <dgm:pt modelId="{2C577130-2C5A-491A-8606-05019A7D304C}" type="parTrans" cxnId="{08A6E15E-892F-4F5B-A644-E4F1C347629B}">
      <dgm:prSet/>
      <dgm:spPr/>
      <dgm:t>
        <a:bodyPr/>
        <a:lstStyle/>
        <a:p>
          <a:endParaRPr lang="en-GB">
            <a:latin typeface="Calibri" pitchFamily="34" charset="0"/>
            <a:cs typeface="Calibri" pitchFamily="34" charset="0"/>
          </a:endParaRPr>
        </a:p>
      </dgm:t>
    </dgm:pt>
    <dgm:pt modelId="{DBF8B233-5F36-483A-846D-E9C355E0F93F}" type="sibTrans" cxnId="{08A6E15E-892F-4F5B-A644-E4F1C347629B}">
      <dgm:prSet/>
      <dgm:spPr/>
      <dgm:t>
        <a:bodyPr/>
        <a:lstStyle/>
        <a:p>
          <a:endParaRPr lang="en-GB">
            <a:latin typeface="Calibri" pitchFamily="34" charset="0"/>
            <a:cs typeface="Calibri" pitchFamily="34" charset="0"/>
          </a:endParaRPr>
        </a:p>
      </dgm:t>
    </dgm:pt>
    <dgm:pt modelId="{122E5B44-0199-4C5F-8D79-4CDD59B6C781}">
      <dgm:prSet phldrT="[Text]"/>
      <dgm:spPr/>
      <dgm:t>
        <a:bodyPr/>
        <a:lstStyle/>
        <a:p>
          <a:r>
            <a:rPr lang="en-GB" dirty="0" smtClean="0">
              <a:latin typeface="Calibri" pitchFamily="34" charset="0"/>
              <a:cs typeface="Calibri" pitchFamily="34" charset="0"/>
            </a:rPr>
            <a:t>Next week</a:t>
          </a:r>
          <a:endParaRPr lang="en-GB" dirty="0">
            <a:latin typeface="Calibri" pitchFamily="34" charset="0"/>
            <a:cs typeface="Calibri" pitchFamily="34" charset="0"/>
          </a:endParaRPr>
        </a:p>
      </dgm:t>
    </dgm:pt>
    <dgm:pt modelId="{0542A997-2112-4408-B32A-BE653A349354}" type="parTrans" cxnId="{AE3DF7FF-5EF0-4FAC-B483-3995BDD7EF5D}">
      <dgm:prSet/>
      <dgm:spPr/>
      <dgm:t>
        <a:bodyPr/>
        <a:lstStyle/>
        <a:p>
          <a:endParaRPr lang="en-GB">
            <a:latin typeface="Calibri" pitchFamily="34" charset="0"/>
            <a:cs typeface="Calibri" pitchFamily="34" charset="0"/>
          </a:endParaRPr>
        </a:p>
      </dgm:t>
    </dgm:pt>
    <dgm:pt modelId="{5D982904-72E3-433E-ADC0-810F7347F093}" type="sibTrans" cxnId="{AE3DF7FF-5EF0-4FAC-B483-3995BDD7EF5D}">
      <dgm:prSet/>
      <dgm:spPr/>
      <dgm:t>
        <a:bodyPr/>
        <a:lstStyle/>
        <a:p>
          <a:endParaRPr lang="en-GB">
            <a:latin typeface="Calibri" pitchFamily="34" charset="0"/>
            <a:cs typeface="Calibri" pitchFamily="34" charset="0"/>
          </a:endParaRPr>
        </a:p>
      </dgm:t>
    </dgm:pt>
    <dgm:pt modelId="{1F4DDD50-BD88-456C-BA2B-4EE47AA37572}">
      <dgm:prSet phldrT="[Text]">
        <dgm:style>
          <a:lnRef idx="2">
            <a:schemeClr val="accent5"/>
          </a:lnRef>
          <a:fillRef idx="1">
            <a:schemeClr val="lt1"/>
          </a:fillRef>
          <a:effectRef idx="0">
            <a:schemeClr val="accent5"/>
          </a:effectRef>
          <a:fontRef idx="minor">
            <a:schemeClr val="dk1"/>
          </a:fontRef>
        </dgm:style>
      </dgm:prSet>
      <dgm:spPr/>
      <dgm:t>
        <a:bodyPr/>
        <a:lstStyle/>
        <a:p>
          <a:r>
            <a:rPr lang="en-GB" dirty="0" smtClean="0">
              <a:latin typeface="Calibri" pitchFamily="34" charset="0"/>
              <a:cs typeface="Calibri" pitchFamily="34" charset="0"/>
            </a:rPr>
            <a:t>Depths of despair in the wilderness</a:t>
          </a:r>
          <a:endParaRPr lang="en-GB" dirty="0">
            <a:latin typeface="Calibri" pitchFamily="34" charset="0"/>
            <a:cs typeface="Calibri" pitchFamily="34" charset="0"/>
          </a:endParaRPr>
        </a:p>
      </dgm:t>
    </dgm:pt>
    <dgm:pt modelId="{64A65EE0-F8D9-441C-BAF5-F8A8EDDA97DF}" type="parTrans" cxnId="{E7991F3F-FCA8-427F-90F1-B0B68D1104C3}">
      <dgm:prSet/>
      <dgm:spPr/>
      <dgm:t>
        <a:bodyPr/>
        <a:lstStyle/>
        <a:p>
          <a:endParaRPr lang="en-GB">
            <a:latin typeface="Calibri" pitchFamily="34" charset="0"/>
            <a:cs typeface="Calibri" pitchFamily="34" charset="0"/>
          </a:endParaRPr>
        </a:p>
      </dgm:t>
    </dgm:pt>
    <dgm:pt modelId="{052E9EE9-DB2A-4E2D-862A-19580C1F5D90}" type="sibTrans" cxnId="{E7991F3F-FCA8-427F-90F1-B0B68D1104C3}">
      <dgm:prSet/>
      <dgm:spPr/>
      <dgm:t>
        <a:bodyPr/>
        <a:lstStyle/>
        <a:p>
          <a:endParaRPr lang="en-GB">
            <a:latin typeface="Calibri" pitchFamily="34" charset="0"/>
            <a:cs typeface="Calibri" pitchFamily="34" charset="0"/>
          </a:endParaRPr>
        </a:p>
      </dgm:t>
    </dgm:pt>
    <dgm:pt modelId="{E2C55510-72D0-4C7D-A93A-6EBE5E224452}">
      <dgm:prSet phldrT="[Text]">
        <dgm:style>
          <a:lnRef idx="2">
            <a:schemeClr val="accent5"/>
          </a:lnRef>
          <a:fillRef idx="1">
            <a:schemeClr val="lt1"/>
          </a:fillRef>
          <a:effectRef idx="0">
            <a:schemeClr val="accent5"/>
          </a:effectRef>
          <a:fontRef idx="minor">
            <a:schemeClr val="dk1"/>
          </a:fontRef>
        </dgm:style>
      </dgm:prSet>
      <dgm:spPr/>
      <dgm:t>
        <a:bodyPr/>
        <a:lstStyle/>
        <a:p>
          <a:r>
            <a:rPr lang="en-GB" dirty="0" smtClean="0">
              <a:latin typeface="Calibri" pitchFamily="34" charset="0"/>
              <a:cs typeface="Calibri" pitchFamily="34" charset="0"/>
            </a:rPr>
            <a:t>David learns of sacrifice &amp; humility</a:t>
          </a:r>
          <a:endParaRPr lang="en-GB" dirty="0">
            <a:latin typeface="Calibri" pitchFamily="34" charset="0"/>
            <a:cs typeface="Calibri" pitchFamily="34" charset="0"/>
          </a:endParaRPr>
        </a:p>
      </dgm:t>
    </dgm:pt>
    <dgm:pt modelId="{20A02C9A-37F6-40D3-A650-85E9E9471DE9}" type="parTrans" cxnId="{086E350E-517D-4AF0-A462-CD24B7DF071A}">
      <dgm:prSet/>
      <dgm:spPr/>
      <dgm:t>
        <a:bodyPr/>
        <a:lstStyle/>
        <a:p>
          <a:endParaRPr lang="en-GB">
            <a:latin typeface="Calibri" pitchFamily="34" charset="0"/>
            <a:cs typeface="Calibri" pitchFamily="34" charset="0"/>
          </a:endParaRPr>
        </a:p>
      </dgm:t>
    </dgm:pt>
    <dgm:pt modelId="{D4A76DCF-A313-41F2-A7A9-33E81CCCAA0E}" type="sibTrans" cxnId="{086E350E-517D-4AF0-A462-CD24B7DF071A}">
      <dgm:prSet/>
      <dgm:spPr/>
      <dgm:t>
        <a:bodyPr/>
        <a:lstStyle/>
        <a:p>
          <a:endParaRPr lang="en-GB">
            <a:latin typeface="Calibri" pitchFamily="34" charset="0"/>
            <a:cs typeface="Calibri" pitchFamily="34" charset="0"/>
          </a:endParaRPr>
        </a:p>
      </dgm:t>
    </dgm:pt>
    <dgm:pt modelId="{B0D74D0A-A519-4E60-AC84-ABE206FE22A6}" type="pres">
      <dgm:prSet presAssocID="{80218265-0824-4BDA-9925-0EE857A11A7D}" presName="theList" presStyleCnt="0">
        <dgm:presLayoutVars>
          <dgm:dir/>
          <dgm:animLvl val="lvl"/>
          <dgm:resizeHandles val="exact"/>
        </dgm:presLayoutVars>
      </dgm:prSet>
      <dgm:spPr/>
      <dgm:t>
        <a:bodyPr/>
        <a:lstStyle/>
        <a:p>
          <a:endParaRPr lang="en-GB"/>
        </a:p>
      </dgm:t>
    </dgm:pt>
    <dgm:pt modelId="{4BF038FC-A14E-41C6-96CA-96A19C9B498B}" type="pres">
      <dgm:prSet presAssocID="{3139BAF3-9156-4C9F-BAE1-F6185D44AFC8}" presName="compNode" presStyleCnt="0"/>
      <dgm:spPr/>
    </dgm:pt>
    <dgm:pt modelId="{6B304ABE-1648-43C6-85EC-2E37328A1326}" type="pres">
      <dgm:prSet presAssocID="{3139BAF3-9156-4C9F-BAE1-F6185D44AFC8}" presName="aNode" presStyleLbl="bgShp" presStyleIdx="0" presStyleCnt="2"/>
      <dgm:spPr/>
      <dgm:t>
        <a:bodyPr/>
        <a:lstStyle/>
        <a:p>
          <a:endParaRPr lang="en-GB"/>
        </a:p>
      </dgm:t>
    </dgm:pt>
    <dgm:pt modelId="{6D295681-77C2-4AAB-9A83-289063C4064A}" type="pres">
      <dgm:prSet presAssocID="{3139BAF3-9156-4C9F-BAE1-F6185D44AFC8}" presName="textNode" presStyleLbl="bgShp" presStyleIdx="0" presStyleCnt="2"/>
      <dgm:spPr/>
      <dgm:t>
        <a:bodyPr/>
        <a:lstStyle/>
        <a:p>
          <a:endParaRPr lang="en-GB"/>
        </a:p>
      </dgm:t>
    </dgm:pt>
    <dgm:pt modelId="{BEFEB589-4863-40D3-9FC7-B0C389B2DBB1}" type="pres">
      <dgm:prSet presAssocID="{3139BAF3-9156-4C9F-BAE1-F6185D44AFC8}" presName="compChildNode" presStyleCnt="0"/>
      <dgm:spPr/>
    </dgm:pt>
    <dgm:pt modelId="{F9215A69-1448-4BA3-B4F2-E0D70C9ABDF0}" type="pres">
      <dgm:prSet presAssocID="{3139BAF3-9156-4C9F-BAE1-F6185D44AFC8}" presName="theInnerList" presStyleCnt="0"/>
      <dgm:spPr/>
    </dgm:pt>
    <dgm:pt modelId="{9764DFE0-8804-4816-9EAF-7E7B3FAB1067}" type="pres">
      <dgm:prSet presAssocID="{080FC29F-7B94-492F-958B-ADC788EE5E11}" presName="childNode" presStyleLbl="node1" presStyleIdx="0" presStyleCnt="4">
        <dgm:presLayoutVars>
          <dgm:bulletEnabled val="1"/>
        </dgm:presLayoutVars>
      </dgm:prSet>
      <dgm:spPr/>
      <dgm:t>
        <a:bodyPr/>
        <a:lstStyle/>
        <a:p>
          <a:endParaRPr lang="en-GB"/>
        </a:p>
      </dgm:t>
    </dgm:pt>
    <dgm:pt modelId="{30893118-D946-4562-B5D7-B6BF1F4409A6}" type="pres">
      <dgm:prSet presAssocID="{080FC29F-7B94-492F-958B-ADC788EE5E11}" presName="aSpace2" presStyleCnt="0"/>
      <dgm:spPr/>
    </dgm:pt>
    <dgm:pt modelId="{1535A0FE-8E6C-4A3F-9E01-1B3A4E152678}" type="pres">
      <dgm:prSet presAssocID="{1756BA3C-FCA2-45B0-81C6-19741A22F98A}" presName="childNode" presStyleLbl="node1" presStyleIdx="1" presStyleCnt="4">
        <dgm:presLayoutVars>
          <dgm:bulletEnabled val="1"/>
        </dgm:presLayoutVars>
      </dgm:prSet>
      <dgm:spPr/>
      <dgm:t>
        <a:bodyPr/>
        <a:lstStyle/>
        <a:p>
          <a:endParaRPr lang="en-GB"/>
        </a:p>
      </dgm:t>
    </dgm:pt>
    <dgm:pt modelId="{DCAB6F05-21F3-42AE-9A0C-BCDAECC2952F}" type="pres">
      <dgm:prSet presAssocID="{3139BAF3-9156-4C9F-BAE1-F6185D44AFC8}" presName="aSpace" presStyleCnt="0"/>
      <dgm:spPr/>
    </dgm:pt>
    <dgm:pt modelId="{21FF7F8C-48EC-4D68-A919-C93179653E91}" type="pres">
      <dgm:prSet presAssocID="{122E5B44-0199-4C5F-8D79-4CDD59B6C781}" presName="compNode" presStyleCnt="0"/>
      <dgm:spPr/>
    </dgm:pt>
    <dgm:pt modelId="{B8E6AFDF-7B50-461B-8642-26C5BCA5D06F}" type="pres">
      <dgm:prSet presAssocID="{122E5B44-0199-4C5F-8D79-4CDD59B6C781}" presName="aNode" presStyleLbl="bgShp" presStyleIdx="1" presStyleCnt="2"/>
      <dgm:spPr/>
      <dgm:t>
        <a:bodyPr/>
        <a:lstStyle/>
        <a:p>
          <a:endParaRPr lang="en-GB"/>
        </a:p>
      </dgm:t>
    </dgm:pt>
    <dgm:pt modelId="{33DBC3D7-BCAF-4C7A-9446-AD8284DE1D5E}" type="pres">
      <dgm:prSet presAssocID="{122E5B44-0199-4C5F-8D79-4CDD59B6C781}" presName="textNode" presStyleLbl="bgShp" presStyleIdx="1" presStyleCnt="2"/>
      <dgm:spPr/>
      <dgm:t>
        <a:bodyPr/>
        <a:lstStyle/>
        <a:p>
          <a:endParaRPr lang="en-GB"/>
        </a:p>
      </dgm:t>
    </dgm:pt>
    <dgm:pt modelId="{496985DC-55C7-4254-8C1D-A39B7D77CA9F}" type="pres">
      <dgm:prSet presAssocID="{122E5B44-0199-4C5F-8D79-4CDD59B6C781}" presName="compChildNode" presStyleCnt="0"/>
      <dgm:spPr/>
    </dgm:pt>
    <dgm:pt modelId="{3355065E-3DC1-485F-BF0F-B7CCA12B2AA1}" type="pres">
      <dgm:prSet presAssocID="{122E5B44-0199-4C5F-8D79-4CDD59B6C781}" presName="theInnerList" presStyleCnt="0"/>
      <dgm:spPr/>
    </dgm:pt>
    <dgm:pt modelId="{A00076FE-E131-4DAB-80A5-E114DEF4EBAD}" type="pres">
      <dgm:prSet presAssocID="{1F4DDD50-BD88-456C-BA2B-4EE47AA37572}" presName="childNode" presStyleLbl="node1" presStyleIdx="2" presStyleCnt="4">
        <dgm:presLayoutVars>
          <dgm:bulletEnabled val="1"/>
        </dgm:presLayoutVars>
      </dgm:prSet>
      <dgm:spPr/>
      <dgm:t>
        <a:bodyPr/>
        <a:lstStyle/>
        <a:p>
          <a:endParaRPr lang="en-GB"/>
        </a:p>
      </dgm:t>
    </dgm:pt>
    <dgm:pt modelId="{738D3EF1-841D-476C-A81F-E9077870AB6B}" type="pres">
      <dgm:prSet presAssocID="{1F4DDD50-BD88-456C-BA2B-4EE47AA37572}" presName="aSpace2" presStyleCnt="0"/>
      <dgm:spPr/>
    </dgm:pt>
    <dgm:pt modelId="{7EB3C866-7FD4-485F-901E-A90ABAE9471C}" type="pres">
      <dgm:prSet presAssocID="{E2C55510-72D0-4C7D-A93A-6EBE5E224452}" presName="childNode" presStyleLbl="node1" presStyleIdx="3" presStyleCnt="4">
        <dgm:presLayoutVars>
          <dgm:bulletEnabled val="1"/>
        </dgm:presLayoutVars>
      </dgm:prSet>
      <dgm:spPr/>
      <dgm:t>
        <a:bodyPr/>
        <a:lstStyle/>
        <a:p>
          <a:endParaRPr lang="en-GB"/>
        </a:p>
      </dgm:t>
    </dgm:pt>
  </dgm:ptLst>
  <dgm:cxnLst>
    <dgm:cxn modelId="{10CF1576-CA47-432F-B25E-F3408E532819}" type="presOf" srcId="{122E5B44-0199-4C5F-8D79-4CDD59B6C781}" destId="{33DBC3D7-BCAF-4C7A-9446-AD8284DE1D5E}" srcOrd="1" destOrd="0" presId="urn:microsoft.com/office/officeart/2005/8/layout/lProcess2"/>
    <dgm:cxn modelId="{E7991F3F-FCA8-427F-90F1-B0B68D1104C3}" srcId="{122E5B44-0199-4C5F-8D79-4CDD59B6C781}" destId="{1F4DDD50-BD88-456C-BA2B-4EE47AA37572}" srcOrd="0" destOrd="0" parTransId="{64A65EE0-F8D9-441C-BAF5-F8A8EDDA97DF}" sibTransId="{052E9EE9-DB2A-4E2D-862A-19580C1F5D90}"/>
    <dgm:cxn modelId="{11B220BD-DAC1-4DB8-BE32-FBE9492B2BBE}" type="presOf" srcId="{122E5B44-0199-4C5F-8D79-4CDD59B6C781}" destId="{B8E6AFDF-7B50-461B-8642-26C5BCA5D06F}" srcOrd="0" destOrd="0" presId="urn:microsoft.com/office/officeart/2005/8/layout/lProcess2"/>
    <dgm:cxn modelId="{7E016160-2373-4902-8A74-8B27DF99F9FE}" type="presOf" srcId="{1756BA3C-FCA2-45B0-81C6-19741A22F98A}" destId="{1535A0FE-8E6C-4A3F-9E01-1B3A4E152678}" srcOrd="0" destOrd="0" presId="urn:microsoft.com/office/officeart/2005/8/layout/lProcess2"/>
    <dgm:cxn modelId="{6C6133FC-41E7-44B7-81FC-93F9FA08FF15}" type="presOf" srcId="{80218265-0824-4BDA-9925-0EE857A11A7D}" destId="{B0D74D0A-A519-4E60-AC84-ABE206FE22A6}" srcOrd="0" destOrd="0" presId="urn:microsoft.com/office/officeart/2005/8/layout/lProcess2"/>
    <dgm:cxn modelId="{7E8CEACC-F8A8-4B30-8C6C-986104FD1B4E}" type="presOf" srcId="{080FC29F-7B94-492F-958B-ADC788EE5E11}" destId="{9764DFE0-8804-4816-9EAF-7E7B3FAB1067}" srcOrd="0" destOrd="0" presId="urn:microsoft.com/office/officeart/2005/8/layout/lProcess2"/>
    <dgm:cxn modelId="{753F0E5B-9662-4FE4-A3B8-267E7E5B0174}" srcId="{80218265-0824-4BDA-9925-0EE857A11A7D}" destId="{3139BAF3-9156-4C9F-BAE1-F6185D44AFC8}" srcOrd="0" destOrd="0" parTransId="{2FB66FC4-5782-4F2A-955B-1FF7245F30C2}" sibTransId="{9C7EFE21-A7AA-4BC6-90C3-34BD0999119D}"/>
    <dgm:cxn modelId="{95369865-ABD0-4DA8-92BF-D37BE738F686}" type="presOf" srcId="{3139BAF3-9156-4C9F-BAE1-F6185D44AFC8}" destId="{6B304ABE-1648-43C6-85EC-2E37328A1326}" srcOrd="0" destOrd="0" presId="urn:microsoft.com/office/officeart/2005/8/layout/lProcess2"/>
    <dgm:cxn modelId="{086E350E-517D-4AF0-A462-CD24B7DF071A}" srcId="{122E5B44-0199-4C5F-8D79-4CDD59B6C781}" destId="{E2C55510-72D0-4C7D-A93A-6EBE5E224452}" srcOrd="1" destOrd="0" parTransId="{20A02C9A-37F6-40D3-A650-85E9E9471DE9}" sibTransId="{D4A76DCF-A313-41F2-A7A9-33E81CCCAA0E}"/>
    <dgm:cxn modelId="{08A6E15E-892F-4F5B-A644-E4F1C347629B}" srcId="{3139BAF3-9156-4C9F-BAE1-F6185D44AFC8}" destId="{1756BA3C-FCA2-45B0-81C6-19741A22F98A}" srcOrd="1" destOrd="0" parTransId="{2C577130-2C5A-491A-8606-05019A7D304C}" sibTransId="{DBF8B233-5F36-483A-846D-E9C355E0F93F}"/>
    <dgm:cxn modelId="{57B7F002-C4F4-42C0-B704-E8889324F618}" type="presOf" srcId="{1F4DDD50-BD88-456C-BA2B-4EE47AA37572}" destId="{A00076FE-E131-4DAB-80A5-E114DEF4EBAD}" srcOrd="0" destOrd="0" presId="urn:microsoft.com/office/officeart/2005/8/layout/lProcess2"/>
    <dgm:cxn modelId="{527E2122-8159-4238-8800-223805C5BD06}" type="presOf" srcId="{3139BAF3-9156-4C9F-BAE1-F6185D44AFC8}" destId="{6D295681-77C2-4AAB-9A83-289063C4064A}" srcOrd="1" destOrd="0" presId="urn:microsoft.com/office/officeart/2005/8/layout/lProcess2"/>
    <dgm:cxn modelId="{AE3DF7FF-5EF0-4FAC-B483-3995BDD7EF5D}" srcId="{80218265-0824-4BDA-9925-0EE857A11A7D}" destId="{122E5B44-0199-4C5F-8D79-4CDD59B6C781}" srcOrd="1" destOrd="0" parTransId="{0542A997-2112-4408-B32A-BE653A349354}" sibTransId="{5D982904-72E3-433E-ADC0-810F7347F093}"/>
    <dgm:cxn modelId="{200FA126-158D-4608-9CD5-16A7ED1915CA}" type="presOf" srcId="{E2C55510-72D0-4C7D-A93A-6EBE5E224452}" destId="{7EB3C866-7FD4-485F-901E-A90ABAE9471C}" srcOrd="0" destOrd="0" presId="urn:microsoft.com/office/officeart/2005/8/layout/lProcess2"/>
    <dgm:cxn modelId="{6590420F-0EF0-481F-B7D1-64434CB07109}" srcId="{3139BAF3-9156-4C9F-BAE1-F6185D44AFC8}" destId="{080FC29F-7B94-492F-958B-ADC788EE5E11}" srcOrd="0" destOrd="0" parTransId="{DEFF311F-3A99-4F9E-984D-A523C0DE989E}" sibTransId="{939F8CD4-8F89-4A10-8458-0E5AEC454B76}"/>
    <dgm:cxn modelId="{28F66DD5-F55A-40C3-ADFD-299ABD086622}" type="presParOf" srcId="{B0D74D0A-A519-4E60-AC84-ABE206FE22A6}" destId="{4BF038FC-A14E-41C6-96CA-96A19C9B498B}" srcOrd="0" destOrd="0" presId="urn:microsoft.com/office/officeart/2005/8/layout/lProcess2"/>
    <dgm:cxn modelId="{021CD9A9-17E3-4324-8FAE-541A7D764902}" type="presParOf" srcId="{4BF038FC-A14E-41C6-96CA-96A19C9B498B}" destId="{6B304ABE-1648-43C6-85EC-2E37328A1326}" srcOrd="0" destOrd="0" presId="urn:microsoft.com/office/officeart/2005/8/layout/lProcess2"/>
    <dgm:cxn modelId="{F5965B9F-506D-4053-9327-A0D179FEA95E}" type="presParOf" srcId="{4BF038FC-A14E-41C6-96CA-96A19C9B498B}" destId="{6D295681-77C2-4AAB-9A83-289063C4064A}" srcOrd="1" destOrd="0" presId="urn:microsoft.com/office/officeart/2005/8/layout/lProcess2"/>
    <dgm:cxn modelId="{6FAFA40F-D2F8-4FD6-BA57-8F6A2BCE9C1C}" type="presParOf" srcId="{4BF038FC-A14E-41C6-96CA-96A19C9B498B}" destId="{BEFEB589-4863-40D3-9FC7-B0C389B2DBB1}" srcOrd="2" destOrd="0" presId="urn:microsoft.com/office/officeart/2005/8/layout/lProcess2"/>
    <dgm:cxn modelId="{54BF4695-F5AD-442D-92EC-20D04D397588}" type="presParOf" srcId="{BEFEB589-4863-40D3-9FC7-B0C389B2DBB1}" destId="{F9215A69-1448-4BA3-B4F2-E0D70C9ABDF0}" srcOrd="0" destOrd="0" presId="urn:microsoft.com/office/officeart/2005/8/layout/lProcess2"/>
    <dgm:cxn modelId="{3884FB97-CEE9-4FFC-8752-AACCCF4A1B8B}" type="presParOf" srcId="{F9215A69-1448-4BA3-B4F2-E0D70C9ABDF0}" destId="{9764DFE0-8804-4816-9EAF-7E7B3FAB1067}" srcOrd="0" destOrd="0" presId="urn:microsoft.com/office/officeart/2005/8/layout/lProcess2"/>
    <dgm:cxn modelId="{FCC4CBDD-DD28-41E8-BF2D-0963F5CBF326}" type="presParOf" srcId="{F9215A69-1448-4BA3-B4F2-E0D70C9ABDF0}" destId="{30893118-D946-4562-B5D7-B6BF1F4409A6}" srcOrd="1" destOrd="0" presId="urn:microsoft.com/office/officeart/2005/8/layout/lProcess2"/>
    <dgm:cxn modelId="{C0E863DE-D2BD-4F54-A6C4-FC0AE05E0DF8}" type="presParOf" srcId="{F9215A69-1448-4BA3-B4F2-E0D70C9ABDF0}" destId="{1535A0FE-8E6C-4A3F-9E01-1B3A4E152678}" srcOrd="2" destOrd="0" presId="urn:microsoft.com/office/officeart/2005/8/layout/lProcess2"/>
    <dgm:cxn modelId="{0EA3F98D-8B0A-468D-9220-46F751028E14}" type="presParOf" srcId="{B0D74D0A-A519-4E60-AC84-ABE206FE22A6}" destId="{DCAB6F05-21F3-42AE-9A0C-BCDAECC2952F}" srcOrd="1" destOrd="0" presId="urn:microsoft.com/office/officeart/2005/8/layout/lProcess2"/>
    <dgm:cxn modelId="{DCA0A601-804A-4D57-B0AE-86370796229C}" type="presParOf" srcId="{B0D74D0A-A519-4E60-AC84-ABE206FE22A6}" destId="{21FF7F8C-48EC-4D68-A919-C93179653E91}" srcOrd="2" destOrd="0" presId="urn:microsoft.com/office/officeart/2005/8/layout/lProcess2"/>
    <dgm:cxn modelId="{81090BCA-14E1-48D9-9643-7D1A10F15564}" type="presParOf" srcId="{21FF7F8C-48EC-4D68-A919-C93179653E91}" destId="{B8E6AFDF-7B50-461B-8642-26C5BCA5D06F}" srcOrd="0" destOrd="0" presId="urn:microsoft.com/office/officeart/2005/8/layout/lProcess2"/>
    <dgm:cxn modelId="{1AF9BFB7-9F78-40CB-8B85-70B0CD79DB8B}" type="presParOf" srcId="{21FF7F8C-48EC-4D68-A919-C93179653E91}" destId="{33DBC3D7-BCAF-4C7A-9446-AD8284DE1D5E}" srcOrd="1" destOrd="0" presId="urn:microsoft.com/office/officeart/2005/8/layout/lProcess2"/>
    <dgm:cxn modelId="{65C3188E-FED9-4A6A-85CE-FC62091EF842}" type="presParOf" srcId="{21FF7F8C-48EC-4D68-A919-C93179653E91}" destId="{496985DC-55C7-4254-8C1D-A39B7D77CA9F}" srcOrd="2" destOrd="0" presId="urn:microsoft.com/office/officeart/2005/8/layout/lProcess2"/>
    <dgm:cxn modelId="{A5A90BB4-A2E0-4D0C-941C-7810B3E814B1}" type="presParOf" srcId="{496985DC-55C7-4254-8C1D-A39B7D77CA9F}" destId="{3355065E-3DC1-485F-BF0F-B7CCA12B2AA1}" srcOrd="0" destOrd="0" presId="urn:microsoft.com/office/officeart/2005/8/layout/lProcess2"/>
    <dgm:cxn modelId="{C2A32D57-F7F2-4923-A4D0-7354E78E07F8}" type="presParOf" srcId="{3355065E-3DC1-485F-BF0F-B7CCA12B2AA1}" destId="{A00076FE-E131-4DAB-80A5-E114DEF4EBAD}" srcOrd="0" destOrd="0" presId="urn:microsoft.com/office/officeart/2005/8/layout/lProcess2"/>
    <dgm:cxn modelId="{4F925E09-C98E-4EDD-9CC0-5651F72C7701}" type="presParOf" srcId="{3355065E-3DC1-485F-BF0F-B7CCA12B2AA1}" destId="{738D3EF1-841D-476C-A81F-E9077870AB6B}" srcOrd="1" destOrd="0" presId="urn:microsoft.com/office/officeart/2005/8/layout/lProcess2"/>
    <dgm:cxn modelId="{E5910E36-2E6B-42FB-86CA-AC9ECE1EFA06}" type="presParOf" srcId="{3355065E-3DC1-485F-BF0F-B7CCA12B2AA1}" destId="{7EB3C866-7FD4-485F-901E-A90ABAE9471C}"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14805C-9178-4B40-88BE-382ABD9A794C}">
      <dsp:nvSpPr>
        <dsp:cNvPr id="0" name=""/>
        <dsp:cNvSpPr/>
      </dsp:nvSpPr>
      <dsp:spPr>
        <a:xfrm>
          <a:off x="3304628" y="2268854"/>
          <a:ext cx="1463040" cy="1463040"/>
        </a:xfrm>
        <a:prstGeom prst="roundRect">
          <a:avLst/>
        </a:prstGeom>
        <a:gradFill rotWithShape="0">
          <a:gsLst>
            <a:gs pos="0">
              <a:schemeClr val="accent3">
                <a:hueOff val="0"/>
                <a:satOff val="0"/>
                <a:lumOff val="0"/>
                <a:alphaOff val="0"/>
                <a:shade val="70000"/>
                <a:satMod val="150000"/>
              </a:schemeClr>
            </a:gs>
            <a:gs pos="34000">
              <a:schemeClr val="accent3">
                <a:hueOff val="0"/>
                <a:satOff val="0"/>
                <a:lumOff val="0"/>
                <a:alphaOff val="0"/>
                <a:shade val="70000"/>
                <a:satMod val="140000"/>
              </a:schemeClr>
            </a:gs>
            <a:gs pos="70000">
              <a:schemeClr val="accent3">
                <a:hueOff val="0"/>
                <a:satOff val="0"/>
                <a:lumOff val="0"/>
                <a:alphaOff val="0"/>
                <a:tint val="100000"/>
                <a:shade val="90000"/>
                <a:satMod val="140000"/>
              </a:schemeClr>
            </a:gs>
            <a:gs pos="100000">
              <a:schemeClr val="accent3">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3">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GB" sz="3600" kern="1200" dirty="0" smtClean="0">
              <a:latin typeface="Calibri" pitchFamily="34" charset="0"/>
              <a:cs typeface="Calibri" pitchFamily="34" charset="0"/>
            </a:rPr>
            <a:t>David</a:t>
          </a:r>
          <a:endParaRPr lang="en-GB" sz="3600" kern="1200" dirty="0">
            <a:latin typeface="Calibri" pitchFamily="34" charset="0"/>
            <a:cs typeface="Calibri" pitchFamily="34" charset="0"/>
          </a:endParaRPr>
        </a:p>
      </dsp:txBody>
      <dsp:txXfrm>
        <a:off x="3376048" y="2340274"/>
        <a:ext cx="1320200" cy="1320200"/>
      </dsp:txXfrm>
    </dsp:sp>
    <dsp:sp modelId="{9B619FA6-63E6-492B-AA16-392F5E16B778}">
      <dsp:nvSpPr>
        <dsp:cNvPr id="0" name=""/>
        <dsp:cNvSpPr/>
      </dsp:nvSpPr>
      <dsp:spPr>
        <a:xfrm rot="16200000">
          <a:off x="3523017" y="1755724"/>
          <a:ext cx="1026261" cy="0"/>
        </a:xfrm>
        <a:custGeom>
          <a:avLst/>
          <a:gdLst/>
          <a:ahLst/>
          <a:cxnLst/>
          <a:rect l="0" t="0" r="0" b="0"/>
          <a:pathLst>
            <a:path>
              <a:moveTo>
                <a:pt x="0" y="0"/>
              </a:moveTo>
              <a:lnTo>
                <a:pt x="1026261" y="0"/>
              </a:lnTo>
            </a:path>
          </a:pathLst>
        </a:custGeom>
        <a:noFill/>
        <a:ln w="2642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5452EF-E01F-443C-96B3-25991F2B5F3A}">
      <dsp:nvSpPr>
        <dsp:cNvPr id="0" name=""/>
        <dsp:cNvSpPr/>
      </dsp:nvSpPr>
      <dsp:spPr>
        <a:xfrm>
          <a:off x="3546029" y="262356"/>
          <a:ext cx="980236" cy="980236"/>
        </a:xfrm>
        <a:prstGeom prst="roundRect">
          <a:avLst/>
        </a:prstGeom>
        <a:gradFill rotWithShape="0">
          <a:gsLst>
            <a:gs pos="0">
              <a:schemeClr val="accent3">
                <a:hueOff val="0"/>
                <a:satOff val="0"/>
                <a:lumOff val="0"/>
                <a:alphaOff val="0"/>
                <a:shade val="70000"/>
                <a:satMod val="150000"/>
              </a:schemeClr>
            </a:gs>
            <a:gs pos="34000">
              <a:schemeClr val="accent3">
                <a:hueOff val="0"/>
                <a:satOff val="0"/>
                <a:lumOff val="0"/>
                <a:alphaOff val="0"/>
                <a:shade val="70000"/>
                <a:satMod val="140000"/>
              </a:schemeClr>
            </a:gs>
            <a:gs pos="70000">
              <a:schemeClr val="accent3">
                <a:hueOff val="0"/>
                <a:satOff val="0"/>
                <a:lumOff val="0"/>
                <a:alphaOff val="0"/>
                <a:tint val="100000"/>
                <a:shade val="90000"/>
                <a:satMod val="140000"/>
              </a:schemeClr>
            </a:gs>
            <a:gs pos="100000">
              <a:schemeClr val="accent3">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3">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GB" sz="2100" kern="1200" dirty="0" smtClean="0">
              <a:latin typeface="Calibri" pitchFamily="34" charset="0"/>
              <a:cs typeface="Calibri" pitchFamily="34" charset="0"/>
            </a:rPr>
            <a:t>Typical</a:t>
          </a:r>
          <a:endParaRPr lang="en-GB" sz="2100" kern="1200" dirty="0">
            <a:latin typeface="Calibri" pitchFamily="34" charset="0"/>
            <a:cs typeface="Calibri" pitchFamily="34" charset="0"/>
          </a:endParaRPr>
        </a:p>
      </dsp:txBody>
      <dsp:txXfrm>
        <a:off x="3593880" y="310207"/>
        <a:ext cx="884534" cy="884534"/>
      </dsp:txXfrm>
    </dsp:sp>
    <dsp:sp modelId="{790A5D05-F4BC-4572-BD5F-80C24677F96C}">
      <dsp:nvSpPr>
        <dsp:cNvPr id="0" name=""/>
        <dsp:cNvSpPr/>
      </dsp:nvSpPr>
      <dsp:spPr>
        <a:xfrm rot="1800000">
          <a:off x="4738505" y="3531555"/>
          <a:ext cx="435348" cy="0"/>
        </a:xfrm>
        <a:custGeom>
          <a:avLst/>
          <a:gdLst/>
          <a:ahLst/>
          <a:cxnLst/>
          <a:rect l="0" t="0" r="0" b="0"/>
          <a:pathLst>
            <a:path>
              <a:moveTo>
                <a:pt x="0" y="0"/>
              </a:moveTo>
              <a:lnTo>
                <a:pt x="435348" y="0"/>
              </a:lnTo>
            </a:path>
          </a:pathLst>
        </a:custGeom>
        <a:noFill/>
        <a:ln w="2642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2233BB-FEF7-477D-83D3-C7E57B3B0053}">
      <dsp:nvSpPr>
        <dsp:cNvPr id="0" name=""/>
        <dsp:cNvSpPr/>
      </dsp:nvSpPr>
      <dsp:spPr>
        <a:xfrm>
          <a:off x="5144691" y="3634206"/>
          <a:ext cx="1676391" cy="980236"/>
        </a:xfrm>
        <a:prstGeom prst="roundRect">
          <a:avLst/>
        </a:prstGeom>
        <a:gradFill rotWithShape="0">
          <a:gsLst>
            <a:gs pos="0">
              <a:schemeClr val="accent3">
                <a:hueOff val="0"/>
                <a:satOff val="0"/>
                <a:lumOff val="0"/>
                <a:alphaOff val="0"/>
                <a:shade val="70000"/>
                <a:satMod val="150000"/>
              </a:schemeClr>
            </a:gs>
            <a:gs pos="34000">
              <a:schemeClr val="accent3">
                <a:hueOff val="0"/>
                <a:satOff val="0"/>
                <a:lumOff val="0"/>
                <a:alphaOff val="0"/>
                <a:shade val="70000"/>
                <a:satMod val="140000"/>
              </a:schemeClr>
            </a:gs>
            <a:gs pos="70000">
              <a:schemeClr val="accent3">
                <a:hueOff val="0"/>
                <a:satOff val="0"/>
                <a:lumOff val="0"/>
                <a:alphaOff val="0"/>
                <a:tint val="100000"/>
                <a:shade val="90000"/>
                <a:satMod val="140000"/>
              </a:schemeClr>
            </a:gs>
            <a:gs pos="100000">
              <a:schemeClr val="accent3">
                <a:hueOff val="0"/>
                <a:satOff val="0"/>
                <a:lumOff val="0"/>
                <a:alphaOff val="0"/>
                <a:tint val="100000"/>
                <a:shade val="100000"/>
                <a:satMod val="100000"/>
              </a:schemeClr>
            </a:gs>
          </a:gsLst>
          <a:path path="circle">
            <a:fillToRect l="100000" t="100000" r="100000" b="100000"/>
          </a:path>
        </a:gradFill>
        <a:ln>
          <a:noFill/>
        </a:ln>
        <a:effectLst>
          <a:glow rad="228600">
            <a:schemeClr val="accent6">
              <a:satMod val="175000"/>
              <a:alpha val="40000"/>
            </a:schemeClr>
          </a:glow>
        </a:effectLst>
        <a:scene3d>
          <a:camera prst="orthographicFront">
            <a:rot lat="0" lon="0" rev="0"/>
          </a:camera>
          <a:lightRig rig="balanced" dir="t">
            <a:rot lat="0" lon="0" rev="5100000"/>
          </a:lightRig>
        </a:scene3d>
        <a:sp3d contourW="6350">
          <a:bevelT w="29210" h="12700"/>
          <a:contourClr>
            <a:scrgbClr r="0" g="0" b="0">
              <a:shade val="30000"/>
              <a:satMod val="13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1280" tIns="81280" rIns="81280" bIns="81280" numCol="1" spcCol="1270" anchor="ctr" anchorCtr="0">
          <a:noAutofit/>
        </a:bodyPr>
        <a:lstStyle/>
        <a:p>
          <a:pPr lvl="0" algn="ctr" defTabSz="1422400">
            <a:lnSpc>
              <a:spcPct val="90000"/>
            </a:lnSpc>
            <a:spcBef>
              <a:spcPct val="0"/>
            </a:spcBef>
            <a:spcAft>
              <a:spcPct val="35000"/>
            </a:spcAft>
          </a:pPr>
          <a:r>
            <a:rPr lang="en-GB" sz="3200" kern="1200" dirty="0" smtClean="0">
              <a:latin typeface="Calibri" pitchFamily="34" charset="0"/>
              <a:cs typeface="Calibri" pitchFamily="34" charset="0"/>
            </a:rPr>
            <a:t>Personal</a:t>
          </a:r>
          <a:endParaRPr lang="en-GB" sz="3200" kern="1200" dirty="0">
            <a:latin typeface="Calibri" pitchFamily="34" charset="0"/>
            <a:cs typeface="Calibri" pitchFamily="34" charset="0"/>
          </a:endParaRPr>
        </a:p>
      </dsp:txBody>
      <dsp:txXfrm>
        <a:off x="5192542" y="3682057"/>
        <a:ext cx="1580689" cy="884534"/>
      </dsp:txXfrm>
    </dsp:sp>
    <dsp:sp modelId="{289A38CA-55E2-4812-80E8-38715B9A9413}">
      <dsp:nvSpPr>
        <dsp:cNvPr id="0" name=""/>
        <dsp:cNvSpPr/>
      </dsp:nvSpPr>
      <dsp:spPr>
        <a:xfrm rot="9000000">
          <a:off x="2728971" y="3576965"/>
          <a:ext cx="616987" cy="0"/>
        </a:xfrm>
        <a:custGeom>
          <a:avLst/>
          <a:gdLst/>
          <a:ahLst/>
          <a:cxnLst/>
          <a:rect l="0" t="0" r="0" b="0"/>
          <a:pathLst>
            <a:path>
              <a:moveTo>
                <a:pt x="0" y="0"/>
              </a:moveTo>
              <a:lnTo>
                <a:pt x="616987" y="0"/>
              </a:lnTo>
            </a:path>
          </a:pathLst>
        </a:custGeom>
        <a:noFill/>
        <a:ln w="2642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770AEE-4ADD-4E66-A3FF-A0B35D8F97F4}">
      <dsp:nvSpPr>
        <dsp:cNvPr id="0" name=""/>
        <dsp:cNvSpPr/>
      </dsp:nvSpPr>
      <dsp:spPr>
        <a:xfrm>
          <a:off x="1408517" y="3634206"/>
          <a:ext cx="1361784" cy="980236"/>
        </a:xfrm>
        <a:prstGeom prst="roundRect">
          <a:avLst/>
        </a:prstGeom>
        <a:gradFill rotWithShape="0">
          <a:gsLst>
            <a:gs pos="0">
              <a:schemeClr val="accent3">
                <a:hueOff val="0"/>
                <a:satOff val="0"/>
                <a:lumOff val="0"/>
                <a:alphaOff val="0"/>
                <a:shade val="70000"/>
                <a:satMod val="150000"/>
              </a:schemeClr>
            </a:gs>
            <a:gs pos="34000">
              <a:schemeClr val="accent3">
                <a:hueOff val="0"/>
                <a:satOff val="0"/>
                <a:lumOff val="0"/>
                <a:alphaOff val="0"/>
                <a:shade val="70000"/>
                <a:satMod val="140000"/>
              </a:schemeClr>
            </a:gs>
            <a:gs pos="70000">
              <a:schemeClr val="accent3">
                <a:hueOff val="0"/>
                <a:satOff val="0"/>
                <a:lumOff val="0"/>
                <a:alphaOff val="0"/>
                <a:tint val="100000"/>
                <a:shade val="90000"/>
                <a:satMod val="140000"/>
              </a:schemeClr>
            </a:gs>
            <a:gs pos="100000">
              <a:schemeClr val="accent3">
                <a:hueOff val="0"/>
                <a:satOff val="0"/>
                <a:lumOff val="0"/>
                <a:alphaOff val="0"/>
                <a:tint val="100000"/>
                <a:shade val="100000"/>
                <a:satMod val="100000"/>
              </a:schemeClr>
            </a:gs>
          </a:gsLst>
          <a:path path="circle">
            <a:fillToRect l="100000" t="100000" r="100000" b="100000"/>
          </a:path>
        </a:gradFill>
        <a:ln>
          <a:noFill/>
        </a:ln>
        <a:effectLst>
          <a:glow rad="228600">
            <a:schemeClr val="accent6">
              <a:satMod val="175000"/>
              <a:alpha val="40000"/>
            </a:schemeClr>
          </a:glow>
        </a:effectLst>
        <a:scene3d>
          <a:camera prst="orthographicFront">
            <a:rot lat="0" lon="0" rev="0"/>
          </a:camera>
          <a:lightRig rig="balanced" dir="t">
            <a:rot lat="0" lon="0" rev="5100000"/>
          </a:lightRig>
        </a:scene3d>
        <a:sp3d contourW="6350">
          <a:bevelT w="29210" h="12700"/>
          <a:contourClr>
            <a:scrgbClr r="0" g="0" b="0">
              <a:shade val="30000"/>
              <a:satMod val="130000"/>
            </a:sc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58420" tIns="58420" rIns="58420" bIns="58420" numCol="1" spcCol="1270" anchor="ctr" anchorCtr="0">
          <a:noAutofit/>
        </a:bodyPr>
        <a:lstStyle/>
        <a:p>
          <a:pPr lvl="0" algn="ctr" defTabSz="1022350">
            <a:lnSpc>
              <a:spcPct val="90000"/>
            </a:lnSpc>
            <a:spcBef>
              <a:spcPct val="0"/>
            </a:spcBef>
            <a:spcAft>
              <a:spcPct val="35000"/>
            </a:spcAft>
          </a:pPr>
          <a:r>
            <a:rPr lang="en-GB" sz="2300" kern="1200" dirty="0" smtClean="0">
              <a:latin typeface="Calibri" pitchFamily="34" charset="0"/>
              <a:cs typeface="Calibri" pitchFamily="34" charset="0"/>
            </a:rPr>
            <a:t>Thematic</a:t>
          </a:r>
          <a:endParaRPr lang="en-GB" sz="2300" kern="1200" dirty="0">
            <a:latin typeface="Calibri" pitchFamily="34" charset="0"/>
            <a:cs typeface="Calibri" pitchFamily="34" charset="0"/>
          </a:endParaRPr>
        </a:p>
      </dsp:txBody>
      <dsp:txXfrm>
        <a:off x="1456368" y="3682057"/>
        <a:ext cx="1266082" cy="8845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24491-1347-4A0F-98BC-3B804934A529}">
      <dsp:nvSpPr>
        <dsp:cNvPr id="0" name=""/>
        <dsp:cNvSpPr/>
      </dsp:nvSpPr>
      <dsp:spPr>
        <a:xfrm>
          <a:off x="1089" y="0"/>
          <a:ext cx="2833908" cy="4876800"/>
        </a:xfrm>
        <a:prstGeom prst="roundRect">
          <a:avLst>
            <a:gd name="adj" fmla="val 10000"/>
          </a:avLst>
        </a:prstGeom>
        <a:solidFill>
          <a:schemeClr val="accent1">
            <a:tint val="40000"/>
            <a:hueOff val="0"/>
            <a:satOff val="0"/>
            <a:lumOff val="0"/>
            <a:alphaOff val="0"/>
          </a:schemeClr>
        </a:soli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dsp:spPr>
      <dsp:style>
        <a:lnRef idx="0">
          <a:scrgbClr r="0" g="0" b="0"/>
        </a:lnRef>
        <a:fillRef idx="1">
          <a:scrgbClr r="0" g="0" b="0"/>
        </a:fillRef>
        <a:effectRef idx="2">
          <a:scrgbClr r="0" g="0" b="0"/>
        </a:effectRef>
        <a:fontRef idx="minor"/>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GB" sz="5100" kern="1200" dirty="0" smtClean="0">
              <a:latin typeface="Calibri" pitchFamily="34" charset="0"/>
              <a:cs typeface="Calibri" pitchFamily="34" charset="0"/>
            </a:rPr>
            <a:t>Session 1</a:t>
          </a:r>
          <a:endParaRPr lang="en-GB" sz="5100" kern="1200" dirty="0">
            <a:latin typeface="Calibri" pitchFamily="34" charset="0"/>
            <a:cs typeface="Calibri" pitchFamily="34" charset="0"/>
          </a:endParaRPr>
        </a:p>
      </dsp:txBody>
      <dsp:txXfrm>
        <a:off x="1089" y="0"/>
        <a:ext cx="2833908" cy="1463040"/>
      </dsp:txXfrm>
    </dsp:sp>
    <dsp:sp modelId="{6FDA4274-359A-47BD-A419-4F3D4E9F88F3}">
      <dsp:nvSpPr>
        <dsp:cNvPr id="0" name=""/>
        <dsp:cNvSpPr/>
      </dsp:nvSpPr>
      <dsp:spPr>
        <a:xfrm>
          <a:off x="284480" y="1463456"/>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Intro</a:t>
          </a:r>
          <a:endParaRPr lang="en-GB" sz="2800" kern="1200" dirty="0">
            <a:latin typeface="Calibri" pitchFamily="34" charset="0"/>
            <a:cs typeface="Calibri" pitchFamily="34" charset="0"/>
          </a:endParaRPr>
        </a:p>
      </dsp:txBody>
      <dsp:txXfrm>
        <a:off x="312542" y="1491518"/>
        <a:ext cx="2211002" cy="901971"/>
      </dsp:txXfrm>
    </dsp:sp>
    <dsp:sp modelId="{3F08619E-E9F6-4031-A06D-F81134A99297}">
      <dsp:nvSpPr>
        <dsp:cNvPr id="0" name=""/>
        <dsp:cNvSpPr/>
      </dsp:nvSpPr>
      <dsp:spPr>
        <a:xfrm>
          <a:off x="284480" y="2568952"/>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Anointing</a:t>
          </a:r>
          <a:endParaRPr lang="en-GB" sz="2800" kern="1200" dirty="0">
            <a:latin typeface="Calibri" pitchFamily="34" charset="0"/>
            <a:cs typeface="Calibri" pitchFamily="34" charset="0"/>
          </a:endParaRPr>
        </a:p>
      </dsp:txBody>
      <dsp:txXfrm>
        <a:off x="312542" y="2597014"/>
        <a:ext cx="2211002" cy="901971"/>
      </dsp:txXfrm>
    </dsp:sp>
    <dsp:sp modelId="{57BB2A13-B589-4C8A-8B81-C0B0044A1201}">
      <dsp:nvSpPr>
        <dsp:cNvPr id="0" name=""/>
        <dsp:cNvSpPr/>
      </dsp:nvSpPr>
      <dsp:spPr>
        <a:xfrm>
          <a:off x="284480" y="3674447"/>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Goliath</a:t>
          </a:r>
          <a:endParaRPr lang="en-GB" sz="2800" kern="1200" dirty="0">
            <a:latin typeface="Calibri" pitchFamily="34" charset="0"/>
            <a:cs typeface="Calibri" pitchFamily="34" charset="0"/>
          </a:endParaRPr>
        </a:p>
      </dsp:txBody>
      <dsp:txXfrm>
        <a:off x="312542" y="3702509"/>
        <a:ext cx="2211002" cy="901971"/>
      </dsp:txXfrm>
    </dsp:sp>
    <dsp:sp modelId="{512542EC-815C-4411-9379-3B6B7E73C42C}">
      <dsp:nvSpPr>
        <dsp:cNvPr id="0" name=""/>
        <dsp:cNvSpPr/>
      </dsp:nvSpPr>
      <dsp:spPr>
        <a:xfrm>
          <a:off x="3047541" y="0"/>
          <a:ext cx="2833908" cy="4876800"/>
        </a:xfrm>
        <a:prstGeom prst="roundRect">
          <a:avLst>
            <a:gd name="adj" fmla="val 10000"/>
          </a:avLst>
        </a:prstGeom>
        <a:solidFill>
          <a:schemeClr val="accent1">
            <a:tint val="40000"/>
            <a:hueOff val="0"/>
            <a:satOff val="0"/>
            <a:lumOff val="0"/>
            <a:alphaOff val="0"/>
          </a:schemeClr>
        </a:soli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dsp:spPr>
      <dsp:style>
        <a:lnRef idx="0">
          <a:scrgbClr r="0" g="0" b="0"/>
        </a:lnRef>
        <a:fillRef idx="1">
          <a:scrgbClr r="0" g="0" b="0"/>
        </a:fillRef>
        <a:effectRef idx="2">
          <a:scrgbClr r="0" g="0" b="0"/>
        </a:effectRef>
        <a:fontRef idx="minor"/>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GB" sz="5100" kern="1200" dirty="0" smtClean="0">
              <a:latin typeface="Calibri" pitchFamily="34" charset="0"/>
              <a:cs typeface="Calibri" pitchFamily="34" charset="0"/>
            </a:rPr>
            <a:t>Session 2</a:t>
          </a:r>
          <a:endParaRPr lang="en-GB" sz="5100" kern="1200" dirty="0">
            <a:latin typeface="Calibri" pitchFamily="34" charset="0"/>
            <a:cs typeface="Calibri" pitchFamily="34" charset="0"/>
          </a:endParaRPr>
        </a:p>
      </dsp:txBody>
      <dsp:txXfrm>
        <a:off x="3047541" y="0"/>
        <a:ext cx="2833908" cy="1463040"/>
      </dsp:txXfrm>
    </dsp:sp>
    <dsp:sp modelId="{6E3AF94A-5DBB-48A1-8273-B9A36D8AF540}">
      <dsp:nvSpPr>
        <dsp:cNvPr id="0" name=""/>
        <dsp:cNvSpPr/>
      </dsp:nvSpPr>
      <dsp:spPr>
        <a:xfrm>
          <a:off x="3330932" y="1463456"/>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David at Nob</a:t>
          </a:r>
          <a:endParaRPr lang="en-GB" sz="2800" kern="1200" dirty="0">
            <a:latin typeface="Calibri" pitchFamily="34" charset="0"/>
            <a:cs typeface="Calibri" pitchFamily="34" charset="0"/>
          </a:endParaRPr>
        </a:p>
      </dsp:txBody>
      <dsp:txXfrm>
        <a:off x="3358994" y="1491518"/>
        <a:ext cx="2211002" cy="901971"/>
      </dsp:txXfrm>
    </dsp:sp>
    <dsp:sp modelId="{67A91569-518B-48DD-9AB1-B3030EC73802}">
      <dsp:nvSpPr>
        <dsp:cNvPr id="0" name=""/>
        <dsp:cNvSpPr/>
      </dsp:nvSpPr>
      <dsp:spPr>
        <a:xfrm>
          <a:off x="3330932" y="2568952"/>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Fleeing</a:t>
          </a:r>
          <a:endParaRPr lang="en-GB" sz="2800" kern="1200" dirty="0">
            <a:latin typeface="Calibri" pitchFamily="34" charset="0"/>
            <a:cs typeface="Calibri" pitchFamily="34" charset="0"/>
          </a:endParaRPr>
        </a:p>
      </dsp:txBody>
      <dsp:txXfrm>
        <a:off x="3358994" y="2597014"/>
        <a:ext cx="2211002" cy="901971"/>
      </dsp:txXfrm>
    </dsp:sp>
    <dsp:sp modelId="{B8B5F1A4-0247-4E4B-A4EB-AA04A07B9C56}">
      <dsp:nvSpPr>
        <dsp:cNvPr id="0" name=""/>
        <dsp:cNvSpPr/>
      </dsp:nvSpPr>
      <dsp:spPr>
        <a:xfrm>
          <a:off x="3330932" y="3674447"/>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David and the Philistines</a:t>
          </a:r>
          <a:endParaRPr lang="en-GB" sz="2800" kern="1200" dirty="0">
            <a:latin typeface="Calibri" pitchFamily="34" charset="0"/>
            <a:cs typeface="Calibri" pitchFamily="34" charset="0"/>
          </a:endParaRPr>
        </a:p>
      </dsp:txBody>
      <dsp:txXfrm>
        <a:off x="3358994" y="3702509"/>
        <a:ext cx="2211002" cy="901971"/>
      </dsp:txXfrm>
    </dsp:sp>
    <dsp:sp modelId="{5D73361F-DB18-4F16-8755-7B806D799DD0}">
      <dsp:nvSpPr>
        <dsp:cNvPr id="0" name=""/>
        <dsp:cNvSpPr/>
      </dsp:nvSpPr>
      <dsp:spPr>
        <a:xfrm>
          <a:off x="6093993" y="0"/>
          <a:ext cx="2833908" cy="4876800"/>
        </a:xfrm>
        <a:prstGeom prst="roundRect">
          <a:avLst>
            <a:gd name="adj" fmla="val 10000"/>
          </a:avLst>
        </a:prstGeom>
        <a:solidFill>
          <a:schemeClr val="accent1">
            <a:tint val="40000"/>
            <a:hueOff val="0"/>
            <a:satOff val="0"/>
            <a:lumOff val="0"/>
            <a:alphaOff val="0"/>
          </a:schemeClr>
        </a:soli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dsp:spPr>
      <dsp:style>
        <a:lnRef idx="0">
          <a:scrgbClr r="0" g="0" b="0"/>
        </a:lnRef>
        <a:fillRef idx="1">
          <a:scrgbClr r="0" g="0" b="0"/>
        </a:fillRef>
        <a:effectRef idx="2">
          <a:scrgbClr r="0" g="0" b="0"/>
        </a:effectRef>
        <a:fontRef idx="minor"/>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r>
            <a:rPr lang="en-GB" sz="5100" kern="1200" dirty="0" smtClean="0">
              <a:latin typeface="Calibri" pitchFamily="34" charset="0"/>
              <a:cs typeface="Calibri" pitchFamily="34" charset="0"/>
            </a:rPr>
            <a:t>Session 3</a:t>
          </a:r>
          <a:endParaRPr lang="en-GB" sz="5100" kern="1200" dirty="0">
            <a:latin typeface="Calibri" pitchFamily="34" charset="0"/>
            <a:cs typeface="Calibri" pitchFamily="34" charset="0"/>
          </a:endParaRPr>
        </a:p>
      </dsp:txBody>
      <dsp:txXfrm>
        <a:off x="6093993" y="0"/>
        <a:ext cx="2833908" cy="1463040"/>
      </dsp:txXfrm>
    </dsp:sp>
    <dsp:sp modelId="{E559D552-3667-4B6A-A095-5E8F005B2E99}">
      <dsp:nvSpPr>
        <dsp:cNvPr id="0" name=""/>
        <dsp:cNvSpPr/>
      </dsp:nvSpPr>
      <dsp:spPr>
        <a:xfrm>
          <a:off x="6377384" y="1463456"/>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Return of the Ark</a:t>
          </a:r>
          <a:endParaRPr lang="en-GB" sz="2800" kern="1200" dirty="0">
            <a:latin typeface="Calibri" pitchFamily="34" charset="0"/>
            <a:cs typeface="Calibri" pitchFamily="34" charset="0"/>
          </a:endParaRPr>
        </a:p>
      </dsp:txBody>
      <dsp:txXfrm>
        <a:off x="6405446" y="1491518"/>
        <a:ext cx="2211002" cy="901971"/>
      </dsp:txXfrm>
    </dsp:sp>
    <dsp:sp modelId="{7D22D033-094A-4E34-87CC-9AC061BFC2DA}">
      <dsp:nvSpPr>
        <dsp:cNvPr id="0" name=""/>
        <dsp:cNvSpPr/>
      </dsp:nvSpPr>
      <dsp:spPr>
        <a:xfrm>
          <a:off x="6377384" y="2568952"/>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Rebellions</a:t>
          </a:r>
          <a:endParaRPr lang="en-GB" sz="2800" kern="1200" dirty="0">
            <a:latin typeface="Calibri" pitchFamily="34" charset="0"/>
            <a:cs typeface="Calibri" pitchFamily="34" charset="0"/>
          </a:endParaRPr>
        </a:p>
      </dsp:txBody>
      <dsp:txXfrm>
        <a:off x="6405446" y="2597014"/>
        <a:ext cx="2211002" cy="901971"/>
      </dsp:txXfrm>
    </dsp:sp>
    <dsp:sp modelId="{687BF57E-008B-4F5B-A1CD-8B8DF0381194}">
      <dsp:nvSpPr>
        <dsp:cNvPr id="0" name=""/>
        <dsp:cNvSpPr/>
      </dsp:nvSpPr>
      <dsp:spPr>
        <a:xfrm>
          <a:off x="6377384" y="3674447"/>
          <a:ext cx="2267126" cy="958095"/>
        </a:xfrm>
        <a:prstGeom prst="roundRect">
          <a:avLst>
            <a:gd name="adj" fmla="val 100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1120" tIns="53340" rIns="71120" bIns="53340" numCol="1" spcCol="1270" anchor="ctr" anchorCtr="0">
          <a:noAutofit/>
        </a:bodyPr>
        <a:lstStyle/>
        <a:p>
          <a:pPr lvl="0" algn="ctr" defTabSz="1244600">
            <a:lnSpc>
              <a:spcPct val="90000"/>
            </a:lnSpc>
            <a:spcBef>
              <a:spcPct val="0"/>
            </a:spcBef>
            <a:spcAft>
              <a:spcPct val="35000"/>
            </a:spcAft>
          </a:pPr>
          <a:r>
            <a:rPr lang="en-GB" sz="2800" kern="1200" dirty="0" smtClean="0">
              <a:latin typeface="Calibri" pitchFamily="34" charset="0"/>
              <a:cs typeface="Calibri" pitchFamily="34" charset="0"/>
            </a:rPr>
            <a:t>Legacy</a:t>
          </a:r>
          <a:endParaRPr lang="en-GB" sz="2800" kern="1200" dirty="0">
            <a:latin typeface="Calibri" pitchFamily="34" charset="0"/>
            <a:cs typeface="Calibri" pitchFamily="34" charset="0"/>
          </a:endParaRPr>
        </a:p>
      </dsp:txBody>
      <dsp:txXfrm>
        <a:off x="6405446" y="3702509"/>
        <a:ext cx="2211002" cy="9019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D81B70-5320-4857-94BC-96445F8194F7}">
      <dsp:nvSpPr>
        <dsp:cNvPr id="0" name=""/>
        <dsp:cNvSpPr/>
      </dsp:nvSpPr>
      <dsp:spPr>
        <a:xfrm>
          <a:off x="29" y="48367"/>
          <a:ext cx="2848570" cy="691200"/>
        </a:xfrm>
        <a:prstGeom prst="rect">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w="9525" cap="flat" cmpd="sng" algn="ctr">
          <a:solidFill>
            <a:schemeClr val="accent1">
              <a:hueOff val="0"/>
              <a:satOff val="0"/>
              <a:lumOff val="0"/>
              <a:alphaOff val="0"/>
            </a:schemeClr>
          </a:solidFill>
          <a:prstDash val="solid"/>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GB" sz="2400" kern="1200" dirty="0" smtClean="0"/>
            <a:t>Saul</a:t>
          </a:r>
          <a:endParaRPr lang="en-GB" sz="2400" kern="1200" dirty="0"/>
        </a:p>
      </dsp:txBody>
      <dsp:txXfrm>
        <a:off x="29" y="48367"/>
        <a:ext cx="2848570" cy="691200"/>
      </dsp:txXfrm>
    </dsp:sp>
    <dsp:sp modelId="{AB19A0F9-E76F-42C7-A397-32A9D62C3A9D}">
      <dsp:nvSpPr>
        <dsp:cNvPr id="0" name=""/>
        <dsp:cNvSpPr/>
      </dsp:nvSpPr>
      <dsp:spPr>
        <a:xfrm>
          <a:off x="29" y="739568"/>
          <a:ext cx="2848570" cy="210816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38100" dist="25400" dir="2700000" algn="br" rotWithShape="0">
            <a:srgbClr xmlns:mc="http://schemas.openxmlformats.org/markup-compatibility/2006" xmlns:a14="http://schemas.microsoft.com/office/drawing/2010/main" val="000000" mc:Ignorable="">
              <a:alpha val="60000"/>
            </a:srgbClr>
          </a:outerShdw>
        </a:effectLst>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GB" sz="2400" kern="1200" dirty="0" smtClean="0"/>
            <a:t>Captain</a:t>
          </a:r>
          <a:endParaRPr lang="en-GB" sz="2400" kern="1200" dirty="0"/>
        </a:p>
        <a:p>
          <a:pPr marL="228600" lvl="1" indent="-228600" algn="l" defTabSz="1066800">
            <a:lnSpc>
              <a:spcPct val="90000"/>
            </a:lnSpc>
            <a:spcBef>
              <a:spcPct val="0"/>
            </a:spcBef>
            <a:spcAft>
              <a:spcPct val="15000"/>
            </a:spcAft>
            <a:buChar char="••"/>
          </a:pPr>
          <a:r>
            <a:rPr lang="en-GB" sz="2400" kern="1200" dirty="0" err="1" smtClean="0"/>
            <a:t>Stgs</a:t>
          </a:r>
          <a:r>
            <a:rPr lang="en-GB" sz="2400" kern="1200" dirty="0" smtClean="0"/>
            <a:t> 5057</a:t>
          </a:r>
          <a:endParaRPr lang="en-GB" sz="2400" kern="1200" dirty="0"/>
        </a:p>
        <a:p>
          <a:pPr marL="228600" lvl="1" indent="-228600" algn="l" defTabSz="1066800">
            <a:lnSpc>
              <a:spcPct val="90000"/>
            </a:lnSpc>
            <a:spcBef>
              <a:spcPct val="0"/>
            </a:spcBef>
            <a:spcAft>
              <a:spcPct val="15000"/>
            </a:spcAft>
            <a:buChar char="••"/>
          </a:pPr>
          <a:r>
            <a:rPr lang="en-GB" sz="2400" kern="1200" dirty="0" smtClean="0"/>
            <a:t>Commander</a:t>
          </a:r>
          <a:endParaRPr lang="en-GB" sz="2400" kern="1200" dirty="0"/>
        </a:p>
        <a:p>
          <a:pPr marL="228600" lvl="1" indent="-228600" algn="l" defTabSz="1066800">
            <a:lnSpc>
              <a:spcPct val="90000"/>
            </a:lnSpc>
            <a:spcBef>
              <a:spcPct val="0"/>
            </a:spcBef>
            <a:spcAft>
              <a:spcPct val="15000"/>
            </a:spcAft>
            <a:buChar char="••"/>
          </a:pPr>
          <a:r>
            <a:rPr lang="en-GB" sz="2400" kern="1200" dirty="0" smtClean="0"/>
            <a:t>Prince</a:t>
          </a:r>
          <a:endParaRPr lang="en-GB" sz="2400" kern="1200" dirty="0"/>
        </a:p>
        <a:p>
          <a:pPr marL="228600" lvl="1" indent="-228600" algn="l" defTabSz="1066800">
            <a:lnSpc>
              <a:spcPct val="90000"/>
            </a:lnSpc>
            <a:spcBef>
              <a:spcPct val="0"/>
            </a:spcBef>
            <a:spcAft>
              <a:spcPct val="15000"/>
            </a:spcAft>
            <a:buChar char="••"/>
          </a:pPr>
          <a:r>
            <a:rPr lang="en-GB" sz="2400" kern="1200" dirty="0" smtClean="0"/>
            <a:t>Leader</a:t>
          </a:r>
          <a:endParaRPr lang="en-GB" sz="2400" kern="1200" dirty="0"/>
        </a:p>
      </dsp:txBody>
      <dsp:txXfrm>
        <a:off x="29" y="739568"/>
        <a:ext cx="2848570" cy="2108160"/>
      </dsp:txXfrm>
    </dsp:sp>
    <dsp:sp modelId="{D26A8349-2508-45E2-8E28-62359BF5AF2F}">
      <dsp:nvSpPr>
        <dsp:cNvPr id="0" name=""/>
        <dsp:cNvSpPr/>
      </dsp:nvSpPr>
      <dsp:spPr>
        <a:xfrm>
          <a:off x="3247399" y="48367"/>
          <a:ext cx="2848570" cy="691200"/>
        </a:xfrm>
        <a:prstGeom prst="rect">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w="9525" cap="flat" cmpd="sng" algn="ctr">
          <a:solidFill>
            <a:schemeClr val="accent1">
              <a:hueOff val="0"/>
              <a:satOff val="0"/>
              <a:lumOff val="0"/>
              <a:alphaOff val="0"/>
            </a:schemeClr>
          </a:solidFill>
          <a:prstDash val="solid"/>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en-GB" sz="2400" kern="1200" dirty="0" smtClean="0"/>
            <a:t>David</a:t>
          </a:r>
          <a:endParaRPr lang="en-GB" sz="2400" kern="1200" dirty="0"/>
        </a:p>
      </dsp:txBody>
      <dsp:txXfrm>
        <a:off x="3247399" y="48367"/>
        <a:ext cx="2848570" cy="691200"/>
      </dsp:txXfrm>
    </dsp:sp>
    <dsp:sp modelId="{BA85F535-0AEF-4322-9FCD-0C5BEE64317D}">
      <dsp:nvSpPr>
        <dsp:cNvPr id="0" name=""/>
        <dsp:cNvSpPr/>
      </dsp:nvSpPr>
      <dsp:spPr>
        <a:xfrm>
          <a:off x="3247399" y="739568"/>
          <a:ext cx="2848570" cy="210816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38100" dist="25400" dir="2700000" algn="br" rotWithShape="0">
            <a:srgbClr xmlns:mc="http://schemas.openxmlformats.org/markup-compatibility/2006" xmlns:a14="http://schemas.microsoft.com/office/drawing/2010/main" val="000000" mc:Ignorable="">
              <a:alpha val="60000"/>
            </a:srgbClr>
          </a:outerShdw>
        </a:effectLst>
      </dsp:spPr>
      <dsp:style>
        <a:lnRef idx="1">
          <a:scrgbClr r="0" g="0" b="0"/>
        </a:lnRef>
        <a:fillRef idx="1">
          <a:scrgbClr r="0" g="0" b="0"/>
        </a:fillRef>
        <a:effectRef idx="2">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GB" sz="2400" kern="1200" dirty="0" smtClean="0"/>
            <a:t>King</a:t>
          </a:r>
          <a:endParaRPr lang="en-GB" sz="2400" kern="1200" dirty="0"/>
        </a:p>
        <a:p>
          <a:pPr marL="228600" lvl="1" indent="-228600" algn="l" defTabSz="1066800">
            <a:lnSpc>
              <a:spcPct val="90000"/>
            </a:lnSpc>
            <a:spcBef>
              <a:spcPct val="0"/>
            </a:spcBef>
            <a:spcAft>
              <a:spcPct val="15000"/>
            </a:spcAft>
            <a:buChar char="••"/>
          </a:pPr>
          <a:r>
            <a:rPr lang="en-GB" sz="2400" kern="1200" dirty="0" err="1" smtClean="0"/>
            <a:t>Stgs</a:t>
          </a:r>
          <a:r>
            <a:rPr lang="en-GB" sz="2400" kern="1200" dirty="0" smtClean="0"/>
            <a:t> 4428 from 4427</a:t>
          </a:r>
          <a:endParaRPr lang="en-GB" sz="2400" kern="1200" dirty="0"/>
        </a:p>
        <a:p>
          <a:pPr marL="228600" lvl="1" indent="-228600" algn="l" defTabSz="1066800">
            <a:lnSpc>
              <a:spcPct val="90000"/>
            </a:lnSpc>
            <a:spcBef>
              <a:spcPct val="0"/>
            </a:spcBef>
            <a:spcAft>
              <a:spcPct val="15000"/>
            </a:spcAft>
            <a:buChar char="••"/>
          </a:pPr>
          <a:r>
            <a:rPr lang="en-GB" sz="2400" kern="1200" dirty="0" smtClean="0"/>
            <a:t>King, royal</a:t>
          </a:r>
          <a:endParaRPr lang="en-GB" sz="2400" kern="1200" dirty="0"/>
        </a:p>
        <a:p>
          <a:pPr marL="228600" lvl="1" indent="-228600" algn="l" defTabSz="1066800">
            <a:lnSpc>
              <a:spcPct val="90000"/>
            </a:lnSpc>
            <a:spcBef>
              <a:spcPct val="0"/>
            </a:spcBef>
            <a:spcAft>
              <a:spcPct val="15000"/>
            </a:spcAft>
            <a:buChar char="••"/>
          </a:pPr>
          <a:r>
            <a:rPr lang="en-GB" sz="2400" kern="1200" dirty="0" smtClean="0"/>
            <a:t>Royalty</a:t>
          </a:r>
          <a:endParaRPr lang="en-GB" sz="2400" kern="1200" dirty="0"/>
        </a:p>
      </dsp:txBody>
      <dsp:txXfrm>
        <a:off x="3247399" y="739568"/>
        <a:ext cx="2848570" cy="2108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29975-5A78-475F-969B-652482750DBB}">
      <dsp:nvSpPr>
        <dsp:cNvPr id="0" name=""/>
        <dsp:cNvSpPr/>
      </dsp:nvSpPr>
      <dsp:spPr>
        <a:xfrm>
          <a:off x="4163" y="2020631"/>
          <a:ext cx="1362016" cy="1362016"/>
        </a:xfrm>
        <a:prstGeom prst="donut">
          <a:avLst>
            <a:gd name="adj" fmla="val 20000"/>
          </a:avLst>
        </a:prstGeom>
        <a:solidFill>
          <a:schemeClr val="accent4">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63CFEE-099A-421D-83AC-C52B37920966}">
      <dsp:nvSpPr>
        <dsp:cNvPr id="0" name=""/>
        <dsp:cNvSpPr/>
      </dsp:nvSpPr>
      <dsp:spPr>
        <a:xfrm rot="17700000">
          <a:off x="484076" y="910310"/>
          <a:ext cx="1693137" cy="815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lvl="0" algn="l" defTabSz="1377950">
            <a:lnSpc>
              <a:spcPct val="90000"/>
            </a:lnSpc>
            <a:spcBef>
              <a:spcPct val="0"/>
            </a:spcBef>
            <a:spcAft>
              <a:spcPct val="35000"/>
            </a:spcAft>
          </a:pPr>
          <a:r>
            <a:rPr lang="en-GB" sz="3100" kern="1200" dirty="0" smtClean="0"/>
            <a:t>RAN!</a:t>
          </a:r>
          <a:endParaRPr lang="en-GB" sz="3100" kern="1200" dirty="0"/>
        </a:p>
      </dsp:txBody>
      <dsp:txXfrm>
        <a:off x="484076" y="910310"/>
        <a:ext cx="1693137" cy="815961"/>
      </dsp:txXfrm>
    </dsp:sp>
    <dsp:sp modelId="{16CDD7E9-8CE8-417A-8E01-0889EDCACBA9}">
      <dsp:nvSpPr>
        <dsp:cNvPr id="0" name=""/>
        <dsp:cNvSpPr/>
      </dsp:nvSpPr>
      <dsp:spPr>
        <a:xfrm>
          <a:off x="1468772" y="2348153"/>
          <a:ext cx="706972" cy="706972"/>
        </a:xfrm>
        <a:prstGeom prst="ellipse">
          <a:avLst/>
        </a:prstGeom>
        <a:solidFill>
          <a:schemeClr val="accent5">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F3C085-C1A9-4438-BD16-3CBC6CD8B872}">
      <dsp:nvSpPr>
        <dsp:cNvPr id="0" name=""/>
        <dsp:cNvSpPr/>
      </dsp:nvSpPr>
      <dsp:spPr>
        <a:xfrm rot="17700000">
          <a:off x="631459" y="3332148"/>
          <a:ext cx="1464644" cy="706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5720" bIns="0" numCol="1" spcCol="1270" anchor="ctr" anchorCtr="0">
          <a:noAutofit/>
        </a:bodyPr>
        <a:lstStyle/>
        <a:p>
          <a:pPr lvl="0" algn="r" defTabSz="800100">
            <a:lnSpc>
              <a:spcPct val="90000"/>
            </a:lnSpc>
            <a:spcBef>
              <a:spcPct val="0"/>
            </a:spcBef>
            <a:spcAft>
              <a:spcPct val="35000"/>
            </a:spcAft>
          </a:pPr>
          <a:r>
            <a:rPr lang="en-GB" sz="1800" kern="1200" dirty="0" smtClean="0"/>
            <a:t>Slang!</a:t>
          </a:r>
          <a:endParaRPr lang="en-GB" sz="1800" kern="1200" dirty="0"/>
        </a:p>
      </dsp:txBody>
      <dsp:txXfrm>
        <a:off x="631459" y="3332148"/>
        <a:ext cx="1464644" cy="706196"/>
      </dsp:txXfrm>
    </dsp:sp>
    <dsp:sp modelId="{7665080A-D5F2-44B7-9EEB-311F8B678EFD}">
      <dsp:nvSpPr>
        <dsp:cNvPr id="0" name=""/>
        <dsp:cNvSpPr/>
      </dsp:nvSpPr>
      <dsp:spPr>
        <a:xfrm rot="17700000">
          <a:off x="1548413" y="1364935"/>
          <a:ext cx="1464644" cy="706196"/>
        </a:xfrm>
        <a:prstGeom prst="rect">
          <a:avLst/>
        </a:prstGeom>
        <a:noFill/>
        <a:ln>
          <a:noFill/>
        </a:ln>
        <a:effectLst/>
      </dsp:spPr>
      <dsp:style>
        <a:lnRef idx="0">
          <a:scrgbClr r="0" g="0" b="0"/>
        </a:lnRef>
        <a:fillRef idx="0">
          <a:scrgbClr r="0" g="0" b="0"/>
        </a:fillRef>
        <a:effectRef idx="0">
          <a:scrgbClr r="0" g="0" b="0"/>
        </a:effectRef>
        <a:fontRef idx="minor"/>
      </dsp:style>
    </dsp:sp>
    <dsp:sp modelId="{17C47E8A-0306-4BE9-B29F-FA844A47E704}">
      <dsp:nvSpPr>
        <dsp:cNvPr id="0" name=""/>
        <dsp:cNvSpPr/>
      </dsp:nvSpPr>
      <dsp:spPr>
        <a:xfrm>
          <a:off x="2278228" y="2348153"/>
          <a:ext cx="706972" cy="706972"/>
        </a:xfrm>
        <a:prstGeom prst="ellipse">
          <a:avLst/>
        </a:prstGeom>
        <a:solidFill>
          <a:schemeClr val="accent5">
            <a:hueOff val="-4132458"/>
            <a:satOff val="6183"/>
            <a:lumOff val="-6928"/>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42F4DD-366B-4E61-BFE4-1108990E7D92}">
      <dsp:nvSpPr>
        <dsp:cNvPr id="0" name=""/>
        <dsp:cNvSpPr/>
      </dsp:nvSpPr>
      <dsp:spPr>
        <a:xfrm rot="17700000">
          <a:off x="1440915" y="3332148"/>
          <a:ext cx="1464644" cy="706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5720" bIns="0" numCol="1" spcCol="1270" anchor="ctr" anchorCtr="0">
          <a:noAutofit/>
        </a:bodyPr>
        <a:lstStyle/>
        <a:p>
          <a:pPr lvl="0" algn="r" defTabSz="800100">
            <a:lnSpc>
              <a:spcPct val="90000"/>
            </a:lnSpc>
            <a:spcBef>
              <a:spcPct val="0"/>
            </a:spcBef>
            <a:spcAft>
              <a:spcPct val="35000"/>
            </a:spcAft>
          </a:pPr>
          <a:r>
            <a:rPr lang="en-GB" sz="1800" kern="1200" dirty="0" smtClean="0"/>
            <a:t>Hit Goliath</a:t>
          </a:r>
          <a:endParaRPr lang="en-GB" sz="1800" kern="1200" dirty="0"/>
        </a:p>
      </dsp:txBody>
      <dsp:txXfrm>
        <a:off x="1440915" y="3332148"/>
        <a:ext cx="1464644" cy="706196"/>
      </dsp:txXfrm>
    </dsp:sp>
    <dsp:sp modelId="{280C17B0-32CB-40C4-882C-0D906E1FB3F4}">
      <dsp:nvSpPr>
        <dsp:cNvPr id="0" name=""/>
        <dsp:cNvSpPr/>
      </dsp:nvSpPr>
      <dsp:spPr>
        <a:xfrm rot="17700000">
          <a:off x="2357869" y="1364935"/>
          <a:ext cx="1464644" cy="706196"/>
        </a:xfrm>
        <a:prstGeom prst="rect">
          <a:avLst/>
        </a:prstGeom>
        <a:noFill/>
        <a:ln>
          <a:noFill/>
        </a:ln>
        <a:effectLst/>
      </dsp:spPr>
      <dsp:style>
        <a:lnRef idx="0">
          <a:scrgbClr r="0" g="0" b="0"/>
        </a:lnRef>
        <a:fillRef idx="0">
          <a:scrgbClr r="0" g="0" b="0"/>
        </a:fillRef>
        <a:effectRef idx="0">
          <a:scrgbClr r="0" g="0" b="0"/>
        </a:effectRef>
        <a:fontRef idx="minor"/>
      </dsp:style>
    </dsp:sp>
    <dsp:sp modelId="{CCBB41AC-CD40-4270-99D2-9B1825B2441D}">
      <dsp:nvSpPr>
        <dsp:cNvPr id="0" name=""/>
        <dsp:cNvSpPr/>
      </dsp:nvSpPr>
      <dsp:spPr>
        <a:xfrm>
          <a:off x="3087793" y="2020631"/>
          <a:ext cx="1362016" cy="1362016"/>
        </a:xfrm>
        <a:prstGeom prst="donut">
          <a:avLst>
            <a:gd name="adj" fmla="val 20000"/>
          </a:avLst>
        </a:prstGeom>
        <a:solidFill>
          <a:schemeClr val="accent4">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479261-6601-486D-94E7-7170A80EEA56}">
      <dsp:nvSpPr>
        <dsp:cNvPr id="0" name=""/>
        <dsp:cNvSpPr/>
      </dsp:nvSpPr>
      <dsp:spPr>
        <a:xfrm rot="17700000">
          <a:off x="3567706" y="910310"/>
          <a:ext cx="1693137" cy="815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lvl="0" algn="l" defTabSz="1377950">
            <a:lnSpc>
              <a:spcPct val="90000"/>
            </a:lnSpc>
            <a:spcBef>
              <a:spcPct val="0"/>
            </a:spcBef>
            <a:spcAft>
              <a:spcPct val="35000"/>
            </a:spcAft>
          </a:pPr>
          <a:r>
            <a:rPr lang="en-GB" sz="3100" kern="1200" dirty="0" smtClean="0"/>
            <a:t>Stopped, no sword</a:t>
          </a:r>
          <a:endParaRPr lang="en-GB" sz="3100" kern="1200" dirty="0"/>
        </a:p>
      </dsp:txBody>
      <dsp:txXfrm>
        <a:off x="3567706" y="910310"/>
        <a:ext cx="1693137" cy="815961"/>
      </dsp:txXfrm>
    </dsp:sp>
    <dsp:sp modelId="{D90FCED9-889C-41DB-BB74-77F8A4FFE84E}">
      <dsp:nvSpPr>
        <dsp:cNvPr id="0" name=""/>
        <dsp:cNvSpPr/>
      </dsp:nvSpPr>
      <dsp:spPr>
        <a:xfrm>
          <a:off x="4552401" y="2348153"/>
          <a:ext cx="706972" cy="706972"/>
        </a:xfrm>
        <a:prstGeom prst="ellipse">
          <a:avLst/>
        </a:prstGeom>
        <a:solidFill>
          <a:schemeClr val="accent5">
            <a:hueOff val="-8264916"/>
            <a:satOff val="12367"/>
            <a:lumOff val="-13855"/>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807EE8-02D3-45EA-BC85-178AA1E4D9CC}">
      <dsp:nvSpPr>
        <dsp:cNvPr id="0" name=""/>
        <dsp:cNvSpPr/>
      </dsp:nvSpPr>
      <dsp:spPr>
        <a:xfrm rot="17700000">
          <a:off x="3715088" y="3332148"/>
          <a:ext cx="1464644" cy="706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5720" bIns="0" numCol="1" spcCol="1270" anchor="ctr" anchorCtr="0">
          <a:noAutofit/>
        </a:bodyPr>
        <a:lstStyle/>
        <a:p>
          <a:pPr lvl="0" algn="r" defTabSz="800100">
            <a:lnSpc>
              <a:spcPct val="90000"/>
            </a:lnSpc>
            <a:spcBef>
              <a:spcPct val="0"/>
            </a:spcBef>
            <a:spcAft>
              <a:spcPct val="35000"/>
            </a:spcAft>
          </a:pPr>
          <a:r>
            <a:rPr lang="en-GB" sz="1800" kern="1200" dirty="0" smtClean="0"/>
            <a:t>Ran (past shield </a:t>
          </a:r>
          <a:r>
            <a:rPr lang="en-GB" sz="1800" kern="1200" dirty="0" smtClean="0"/>
            <a:t>bearer</a:t>
          </a:r>
          <a:r>
            <a:rPr lang="en-GB" sz="1800" kern="1200" dirty="0" smtClean="0"/>
            <a:t>)</a:t>
          </a:r>
          <a:endParaRPr lang="en-GB" sz="1800" kern="1200" dirty="0"/>
        </a:p>
      </dsp:txBody>
      <dsp:txXfrm>
        <a:off x="3715088" y="3332148"/>
        <a:ext cx="1464644" cy="706196"/>
      </dsp:txXfrm>
    </dsp:sp>
    <dsp:sp modelId="{29C21BCD-590E-446E-9390-2AED647C3DF3}">
      <dsp:nvSpPr>
        <dsp:cNvPr id="0" name=""/>
        <dsp:cNvSpPr/>
      </dsp:nvSpPr>
      <dsp:spPr>
        <a:xfrm rot="17700000">
          <a:off x="4632043" y="1364935"/>
          <a:ext cx="1464644" cy="706196"/>
        </a:xfrm>
        <a:prstGeom prst="rect">
          <a:avLst/>
        </a:prstGeom>
        <a:noFill/>
        <a:ln>
          <a:noFill/>
        </a:ln>
        <a:effectLst/>
      </dsp:spPr>
      <dsp:style>
        <a:lnRef idx="0">
          <a:scrgbClr r="0" g="0" b="0"/>
        </a:lnRef>
        <a:fillRef idx="0">
          <a:scrgbClr r="0" g="0" b="0"/>
        </a:fillRef>
        <a:effectRef idx="0">
          <a:scrgbClr r="0" g="0" b="0"/>
        </a:effectRef>
        <a:fontRef idx="minor"/>
      </dsp:style>
    </dsp:sp>
    <dsp:sp modelId="{E6E7B4DC-63C5-4EE7-8C2F-0723A12DD4B9}">
      <dsp:nvSpPr>
        <dsp:cNvPr id="0" name=""/>
        <dsp:cNvSpPr/>
      </dsp:nvSpPr>
      <dsp:spPr>
        <a:xfrm>
          <a:off x="5361857" y="2348153"/>
          <a:ext cx="706972" cy="706972"/>
        </a:xfrm>
        <a:prstGeom prst="ellipse">
          <a:avLst/>
        </a:prstGeom>
        <a:solidFill>
          <a:schemeClr val="accent5">
            <a:hueOff val="-12397374"/>
            <a:satOff val="18550"/>
            <a:lumOff val="-20783"/>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37C9DF-B139-4127-8BD1-1968E534D192}">
      <dsp:nvSpPr>
        <dsp:cNvPr id="0" name=""/>
        <dsp:cNvSpPr/>
      </dsp:nvSpPr>
      <dsp:spPr>
        <a:xfrm rot="17700000">
          <a:off x="4524544" y="3332148"/>
          <a:ext cx="1464644" cy="7061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5720" bIns="0" numCol="1" spcCol="1270" anchor="ctr" anchorCtr="0">
          <a:noAutofit/>
        </a:bodyPr>
        <a:lstStyle/>
        <a:p>
          <a:pPr lvl="0" algn="r" defTabSz="800100">
            <a:lnSpc>
              <a:spcPct val="90000"/>
            </a:lnSpc>
            <a:spcBef>
              <a:spcPct val="0"/>
            </a:spcBef>
            <a:spcAft>
              <a:spcPct val="35000"/>
            </a:spcAft>
          </a:pPr>
          <a:r>
            <a:rPr lang="en-GB" sz="1800" kern="1200" dirty="0" smtClean="0"/>
            <a:t>Stood on Goliath</a:t>
          </a:r>
          <a:endParaRPr lang="en-GB" sz="1800" kern="1200" dirty="0"/>
        </a:p>
      </dsp:txBody>
      <dsp:txXfrm>
        <a:off x="4524544" y="3332148"/>
        <a:ext cx="1464644" cy="706196"/>
      </dsp:txXfrm>
    </dsp:sp>
    <dsp:sp modelId="{3B887D85-A0FA-4CD3-9E2D-C47A64D87AE0}">
      <dsp:nvSpPr>
        <dsp:cNvPr id="0" name=""/>
        <dsp:cNvSpPr/>
      </dsp:nvSpPr>
      <dsp:spPr>
        <a:xfrm rot="17700000">
          <a:off x="5441498" y="1364935"/>
          <a:ext cx="1464644" cy="706196"/>
        </a:xfrm>
        <a:prstGeom prst="rect">
          <a:avLst/>
        </a:prstGeom>
        <a:noFill/>
        <a:ln>
          <a:noFill/>
        </a:ln>
        <a:effectLst/>
      </dsp:spPr>
      <dsp:style>
        <a:lnRef idx="0">
          <a:scrgbClr r="0" g="0" b="0"/>
        </a:lnRef>
        <a:fillRef idx="0">
          <a:scrgbClr r="0" g="0" b="0"/>
        </a:fillRef>
        <a:effectRef idx="0">
          <a:scrgbClr r="0" g="0" b="0"/>
        </a:effectRef>
        <a:fontRef idx="minor"/>
      </dsp:style>
    </dsp:sp>
    <dsp:sp modelId="{8C6E82FD-D8EF-4BB7-B2F4-465A478736E0}">
      <dsp:nvSpPr>
        <dsp:cNvPr id="0" name=""/>
        <dsp:cNvSpPr/>
      </dsp:nvSpPr>
      <dsp:spPr>
        <a:xfrm>
          <a:off x="6171422" y="2020631"/>
          <a:ext cx="1362016" cy="1362016"/>
        </a:xfrm>
        <a:prstGeom prst="donut">
          <a:avLst>
            <a:gd name="adj" fmla="val 20000"/>
          </a:avLst>
        </a:prstGeom>
        <a:solidFill>
          <a:schemeClr val="accent4">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9E68B9-6007-4A06-B50D-8209D5A14120}">
      <dsp:nvSpPr>
        <dsp:cNvPr id="0" name=""/>
        <dsp:cNvSpPr/>
      </dsp:nvSpPr>
      <dsp:spPr>
        <a:xfrm rot="17700000">
          <a:off x="6651335" y="910310"/>
          <a:ext cx="1693137" cy="815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lvl="0" algn="l" defTabSz="1377950">
            <a:lnSpc>
              <a:spcPct val="90000"/>
            </a:lnSpc>
            <a:spcBef>
              <a:spcPct val="0"/>
            </a:spcBef>
            <a:spcAft>
              <a:spcPct val="35000"/>
            </a:spcAft>
          </a:pPr>
          <a:r>
            <a:rPr lang="en-GB" sz="3100" kern="1200" dirty="0" smtClean="0"/>
            <a:t>Cut his head off!</a:t>
          </a:r>
          <a:endParaRPr lang="en-GB" sz="3100" kern="1200" dirty="0"/>
        </a:p>
      </dsp:txBody>
      <dsp:txXfrm>
        <a:off x="6651335" y="910310"/>
        <a:ext cx="1693137" cy="81596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655447-46C3-40CC-A41F-E84760C5775B}">
      <dsp:nvSpPr>
        <dsp:cNvPr id="0" name=""/>
        <dsp:cNvSpPr/>
      </dsp:nvSpPr>
      <dsp:spPr>
        <a:xfrm>
          <a:off x="7278" y="0"/>
          <a:ext cx="4350717" cy="1152128"/>
        </a:xfrm>
        <a:prstGeom prst="chevron">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48019" tIns="49340" rIns="49340" bIns="49340" numCol="1" spcCol="1270" anchor="ctr" anchorCtr="0">
          <a:noAutofit/>
        </a:bodyPr>
        <a:lstStyle/>
        <a:p>
          <a:pPr lvl="0" algn="ctr" defTabSz="1644650">
            <a:lnSpc>
              <a:spcPct val="90000"/>
            </a:lnSpc>
            <a:spcBef>
              <a:spcPct val="0"/>
            </a:spcBef>
            <a:spcAft>
              <a:spcPct val="35000"/>
            </a:spcAft>
          </a:pPr>
          <a:r>
            <a:rPr lang="en-GB" sz="3700" kern="1200" dirty="0" smtClean="0">
              <a:latin typeface="Calibri" pitchFamily="34" charset="0"/>
              <a:cs typeface="Calibri" pitchFamily="34" charset="0"/>
            </a:rPr>
            <a:t>Dagon Fell face to earth</a:t>
          </a:r>
          <a:endParaRPr lang="en-GB" sz="3700" kern="1200" dirty="0">
            <a:latin typeface="Calibri" pitchFamily="34" charset="0"/>
            <a:cs typeface="Calibri" pitchFamily="34" charset="0"/>
          </a:endParaRPr>
        </a:p>
      </dsp:txBody>
      <dsp:txXfrm>
        <a:off x="583342" y="0"/>
        <a:ext cx="3198589" cy="1152128"/>
      </dsp:txXfrm>
    </dsp:sp>
    <dsp:sp modelId="{01CEED1A-B473-484D-9271-D3592754736D}">
      <dsp:nvSpPr>
        <dsp:cNvPr id="0" name=""/>
        <dsp:cNvSpPr/>
      </dsp:nvSpPr>
      <dsp:spPr>
        <a:xfrm>
          <a:off x="3922924" y="0"/>
          <a:ext cx="4350717" cy="1152128"/>
        </a:xfrm>
        <a:prstGeom prst="chevron">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48019" tIns="49340" rIns="49340" bIns="49340" numCol="1" spcCol="1270" anchor="ctr" anchorCtr="0">
          <a:noAutofit/>
        </a:bodyPr>
        <a:lstStyle/>
        <a:p>
          <a:pPr lvl="0" algn="ctr" defTabSz="1644650">
            <a:lnSpc>
              <a:spcPct val="90000"/>
            </a:lnSpc>
            <a:spcBef>
              <a:spcPct val="0"/>
            </a:spcBef>
            <a:spcAft>
              <a:spcPct val="35000"/>
            </a:spcAft>
          </a:pPr>
          <a:r>
            <a:rPr lang="en-GB" sz="3700" kern="1200" dirty="0" smtClean="0">
              <a:latin typeface="Calibri" pitchFamily="34" charset="0"/>
              <a:cs typeface="Calibri" pitchFamily="34" charset="0"/>
            </a:rPr>
            <a:t>In front of Ark</a:t>
          </a:r>
          <a:endParaRPr lang="en-GB" sz="3700" kern="1200" dirty="0">
            <a:latin typeface="Calibri" pitchFamily="34" charset="0"/>
            <a:cs typeface="Calibri" pitchFamily="34" charset="0"/>
          </a:endParaRPr>
        </a:p>
      </dsp:txBody>
      <dsp:txXfrm>
        <a:off x="4498988" y="0"/>
        <a:ext cx="3198589" cy="11521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655447-46C3-40CC-A41F-E84760C5775B}">
      <dsp:nvSpPr>
        <dsp:cNvPr id="0" name=""/>
        <dsp:cNvSpPr/>
      </dsp:nvSpPr>
      <dsp:spPr>
        <a:xfrm>
          <a:off x="7341" y="0"/>
          <a:ext cx="4388550" cy="1239912"/>
        </a:xfrm>
        <a:prstGeom prst="chevron">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2017" tIns="44006" rIns="44006" bIns="44006" numCol="1" spcCol="1270" anchor="ctr" anchorCtr="0">
          <a:noAutofit/>
        </a:bodyPr>
        <a:lstStyle/>
        <a:p>
          <a:pPr lvl="0" algn="ctr" defTabSz="1466850">
            <a:lnSpc>
              <a:spcPct val="90000"/>
            </a:lnSpc>
            <a:spcBef>
              <a:spcPct val="0"/>
            </a:spcBef>
            <a:spcAft>
              <a:spcPct val="35000"/>
            </a:spcAft>
          </a:pPr>
          <a:r>
            <a:rPr lang="en-GB" sz="3300" kern="1200" dirty="0" smtClean="0"/>
            <a:t>Goliath Fell face to earth</a:t>
          </a:r>
          <a:endParaRPr lang="en-GB" sz="3300" kern="1200" dirty="0"/>
        </a:p>
      </dsp:txBody>
      <dsp:txXfrm>
        <a:off x="627297" y="0"/>
        <a:ext cx="3148638" cy="1239912"/>
      </dsp:txXfrm>
    </dsp:sp>
    <dsp:sp modelId="{01CEED1A-B473-484D-9271-D3592754736D}">
      <dsp:nvSpPr>
        <dsp:cNvPr id="0" name=""/>
        <dsp:cNvSpPr/>
      </dsp:nvSpPr>
      <dsp:spPr>
        <a:xfrm>
          <a:off x="3957036" y="0"/>
          <a:ext cx="4388550" cy="1239912"/>
        </a:xfrm>
        <a:prstGeom prst="chevron">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accent1">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2017" tIns="44006" rIns="44006" bIns="44006" numCol="1" spcCol="1270" anchor="ctr" anchorCtr="0">
          <a:noAutofit/>
        </a:bodyPr>
        <a:lstStyle/>
        <a:p>
          <a:pPr lvl="0" algn="ctr" defTabSz="1466850">
            <a:lnSpc>
              <a:spcPct val="90000"/>
            </a:lnSpc>
            <a:spcBef>
              <a:spcPct val="0"/>
            </a:spcBef>
            <a:spcAft>
              <a:spcPct val="35000"/>
            </a:spcAft>
          </a:pPr>
          <a:r>
            <a:rPr lang="en-GB" sz="3300" kern="1200" dirty="0" smtClean="0"/>
            <a:t>In front of David and Israel</a:t>
          </a:r>
          <a:endParaRPr lang="en-GB" sz="3300" kern="1200" dirty="0"/>
        </a:p>
      </dsp:txBody>
      <dsp:txXfrm>
        <a:off x="4576992" y="0"/>
        <a:ext cx="3148638" cy="12399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B591D-7BDA-4D2C-AE1D-E700C81077D1}">
      <dsp:nvSpPr>
        <dsp:cNvPr id="0" name=""/>
        <dsp:cNvSpPr/>
      </dsp:nvSpPr>
      <dsp:spPr>
        <a:xfrm>
          <a:off x="0" y="1648881"/>
          <a:ext cx="9227368" cy="2198508"/>
        </a:xfrm>
        <a:prstGeom prst="notchedRightArrow">
          <a:avLst/>
        </a:prstGeom>
        <a:solidFill>
          <a:schemeClr val="accent1">
            <a:tint val="55000"/>
            <a:hueOff val="0"/>
            <a:satOff val="0"/>
            <a:lumOff val="0"/>
            <a:alphaOff val="0"/>
          </a:schemeClr>
        </a:solidFill>
        <a:ln>
          <a:noFill/>
        </a:ln>
        <a:effectLst/>
        <a:sp3d z="-1618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sp>
    <dsp:sp modelId="{489467A0-26A8-47AA-AE09-F3598FEF6F3B}">
      <dsp:nvSpPr>
        <dsp:cNvPr id="0" name=""/>
        <dsp:cNvSpPr/>
      </dsp:nvSpPr>
      <dsp:spPr>
        <a:xfrm>
          <a:off x="3321" y="0"/>
          <a:ext cx="1390863" cy="2198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b" anchorCtr="0">
          <a:noAutofit/>
        </a:bodyPr>
        <a:lstStyle/>
        <a:p>
          <a:pPr lvl="0" algn="ctr" defTabSz="933450">
            <a:lnSpc>
              <a:spcPct val="90000"/>
            </a:lnSpc>
            <a:spcBef>
              <a:spcPct val="0"/>
            </a:spcBef>
            <a:spcAft>
              <a:spcPct val="35000"/>
            </a:spcAft>
          </a:pPr>
          <a:r>
            <a:rPr lang="en-GB" sz="2100" kern="1200" dirty="0" smtClean="0">
              <a:latin typeface="Calibri" pitchFamily="34" charset="0"/>
              <a:cs typeface="Calibri" pitchFamily="34" charset="0"/>
            </a:rPr>
            <a:t>David and Jonathan</a:t>
          </a:r>
        </a:p>
        <a:p>
          <a:pPr lvl="0" algn="ctr" defTabSz="933450">
            <a:lnSpc>
              <a:spcPct val="90000"/>
            </a:lnSpc>
            <a:spcBef>
              <a:spcPct val="0"/>
            </a:spcBef>
            <a:spcAft>
              <a:spcPct val="35000"/>
            </a:spcAft>
          </a:pPr>
          <a:r>
            <a:rPr lang="en-GB" sz="2100" b="1" kern="1200" dirty="0" smtClean="0">
              <a:latin typeface="Calibri" pitchFamily="34" charset="0"/>
              <a:cs typeface="Calibri" pitchFamily="34" charset="0"/>
            </a:rPr>
            <a:t>1 Sam 18v1</a:t>
          </a:r>
          <a:endParaRPr lang="en-GB" sz="2100" b="1" kern="1200" dirty="0">
            <a:latin typeface="Calibri" pitchFamily="34" charset="0"/>
            <a:cs typeface="Calibri" pitchFamily="34" charset="0"/>
          </a:endParaRPr>
        </a:p>
      </dsp:txBody>
      <dsp:txXfrm>
        <a:off x="3321" y="0"/>
        <a:ext cx="1390863" cy="2198508"/>
      </dsp:txXfrm>
    </dsp:sp>
    <dsp:sp modelId="{A5E8834B-0A81-49C0-B5A7-F59FCED0411D}">
      <dsp:nvSpPr>
        <dsp:cNvPr id="0" name=""/>
        <dsp:cNvSpPr/>
      </dsp:nvSpPr>
      <dsp:spPr>
        <a:xfrm>
          <a:off x="423939" y="2473322"/>
          <a:ext cx="549627" cy="549627"/>
        </a:xfrm>
        <a:prstGeom prst="ellipse">
          <a:avLst/>
        </a:prstGeom>
        <a:solidFill>
          <a:schemeClr val="accent1">
            <a:shade val="50000"/>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24C64F77-E88F-4004-A86E-CA17CF2D6DA6}">
      <dsp:nvSpPr>
        <dsp:cNvPr id="0" name=""/>
        <dsp:cNvSpPr/>
      </dsp:nvSpPr>
      <dsp:spPr>
        <a:xfrm>
          <a:off x="1463727" y="3297763"/>
          <a:ext cx="1390863" cy="2198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t" anchorCtr="0">
          <a:noAutofit/>
        </a:bodyPr>
        <a:lstStyle/>
        <a:p>
          <a:pPr lvl="0" algn="ctr" defTabSz="933450">
            <a:lnSpc>
              <a:spcPct val="90000"/>
            </a:lnSpc>
            <a:spcBef>
              <a:spcPct val="0"/>
            </a:spcBef>
            <a:spcAft>
              <a:spcPct val="35000"/>
            </a:spcAft>
          </a:pPr>
          <a:r>
            <a:rPr lang="en-GB" sz="2100" kern="1200" dirty="0" smtClean="0">
              <a:latin typeface="Calibri" pitchFamily="34" charset="0"/>
              <a:cs typeface="Calibri" pitchFamily="34" charset="0"/>
            </a:rPr>
            <a:t>Saul removes David</a:t>
          </a:r>
        </a:p>
        <a:p>
          <a:pPr lvl="0" algn="ctr" defTabSz="933450">
            <a:lnSpc>
              <a:spcPct val="90000"/>
            </a:lnSpc>
            <a:spcBef>
              <a:spcPct val="0"/>
            </a:spcBef>
            <a:spcAft>
              <a:spcPct val="35000"/>
            </a:spcAft>
          </a:pPr>
          <a:r>
            <a:rPr lang="en-GB" sz="2100" b="1" kern="1200" dirty="0" smtClean="0">
              <a:latin typeface="Calibri" pitchFamily="34" charset="0"/>
              <a:cs typeface="Calibri" pitchFamily="34" charset="0"/>
            </a:rPr>
            <a:t>1 Sam 18v12-16</a:t>
          </a:r>
          <a:endParaRPr lang="en-GB" sz="2100" b="1" kern="1200" dirty="0">
            <a:latin typeface="Calibri" pitchFamily="34" charset="0"/>
            <a:cs typeface="Calibri" pitchFamily="34" charset="0"/>
          </a:endParaRPr>
        </a:p>
      </dsp:txBody>
      <dsp:txXfrm>
        <a:off x="1463727" y="3297763"/>
        <a:ext cx="1390863" cy="2198508"/>
      </dsp:txXfrm>
    </dsp:sp>
    <dsp:sp modelId="{8A69BDF9-F5CE-4620-B08C-BF26B58AC389}">
      <dsp:nvSpPr>
        <dsp:cNvPr id="0" name=""/>
        <dsp:cNvSpPr/>
      </dsp:nvSpPr>
      <dsp:spPr>
        <a:xfrm>
          <a:off x="1884345" y="2473322"/>
          <a:ext cx="549627" cy="549627"/>
        </a:xfrm>
        <a:prstGeom prst="ellipse">
          <a:avLst/>
        </a:prstGeom>
        <a:solidFill>
          <a:schemeClr val="accent1">
            <a:shade val="50000"/>
            <a:hueOff val="-15029"/>
            <a:satOff val="378"/>
            <a:lumOff val="14992"/>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AAB042D8-DC21-43A9-8B76-5758DDA16508}">
      <dsp:nvSpPr>
        <dsp:cNvPr id="0" name=""/>
        <dsp:cNvSpPr/>
      </dsp:nvSpPr>
      <dsp:spPr>
        <a:xfrm>
          <a:off x="2924134" y="0"/>
          <a:ext cx="1390863" cy="2198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b" anchorCtr="0">
          <a:noAutofit/>
        </a:bodyPr>
        <a:lstStyle/>
        <a:p>
          <a:pPr lvl="0" algn="ctr" defTabSz="933450">
            <a:lnSpc>
              <a:spcPct val="90000"/>
            </a:lnSpc>
            <a:spcBef>
              <a:spcPct val="0"/>
            </a:spcBef>
            <a:spcAft>
              <a:spcPct val="35000"/>
            </a:spcAft>
          </a:pPr>
          <a:r>
            <a:rPr lang="en-GB" sz="2100" kern="1200" dirty="0" smtClean="0">
              <a:latin typeface="Calibri" pitchFamily="34" charset="0"/>
              <a:cs typeface="Calibri" pitchFamily="34" charset="0"/>
            </a:rPr>
            <a:t>Michal &amp; the quest of the 100 foreskins</a:t>
          </a:r>
          <a:endParaRPr lang="en-GB" sz="2100" kern="1200" dirty="0">
            <a:latin typeface="Calibri" pitchFamily="34" charset="0"/>
            <a:cs typeface="Calibri" pitchFamily="34" charset="0"/>
          </a:endParaRPr>
        </a:p>
      </dsp:txBody>
      <dsp:txXfrm>
        <a:off x="2924134" y="0"/>
        <a:ext cx="1390863" cy="2198508"/>
      </dsp:txXfrm>
    </dsp:sp>
    <dsp:sp modelId="{88453812-A881-46FE-B562-656300CA781B}">
      <dsp:nvSpPr>
        <dsp:cNvPr id="0" name=""/>
        <dsp:cNvSpPr/>
      </dsp:nvSpPr>
      <dsp:spPr>
        <a:xfrm>
          <a:off x="3344752" y="2473322"/>
          <a:ext cx="549627" cy="549627"/>
        </a:xfrm>
        <a:prstGeom prst="ellipse">
          <a:avLst/>
        </a:prstGeom>
        <a:solidFill>
          <a:schemeClr val="accent1">
            <a:shade val="50000"/>
            <a:hueOff val="-30057"/>
            <a:satOff val="755"/>
            <a:lumOff val="29985"/>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1D8BCF33-081E-4A65-8744-EE28840B6633}">
      <dsp:nvSpPr>
        <dsp:cNvPr id="0" name=""/>
        <dsp:cNvSpPr/>
      </dsp:nvSpPr>
      <dsp:spPr>
        <a:xfrm>
          <a:off x="4384541" y="3297763"/>
          <a:ext cx="1390863" cy="2198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t" anchorCtr="0">
          <a:noAutofit/>
        </a:bodyPr>
        <a:lstStyle/>
        <a:p>
          <a:pPr lvl="0" algn="ctr" defTabSz="933450">
            <a:lnSpc>
              <a:spcPct val="90000"/>
            </a:lnSpc>
            <a:spcBef>
              <a:spcPct val="0"/>
            </a:spcBef>
            <a:spcAft>
              <a:spcPct val="35000"/>
            </a:spcAft>
          </a:pPr>
          <a:r>
            <a:rPr lang="en-GB" sz="2100" kern="1200" dirty="0" smtClean="0">
              <a:latin typeface="Calibri" pitchFamily="34" charset="0"/>
              <a:cs typeface="Calibri" pitchFamily="34" charset="0"/>
            </a:rPr>
            <a:t>David flees</a:t>
          </a:r>
        </a:p>
        <a:p>
          <a:pPr lvl="0" algn="ctr" defTabSz="933450">
            <a:lnSpc>
              <a:spcPct val="90000"/>
            </a:lnSpc>
            <a:spcBef>
              <a:spcPct val="0"/>
            </a:spcBef>
            <a:spcAft>
              <a:spcPct val="35000"/>
            </a:spcAft>
          </a:pPr>
          <a:r>
            <a:rPr lang="en-GB" sz="2100" kern="1200" dirty="0" smtClean="0">
              <a:latin typeface="Calibri" pitchFamily="34" charset="0"/>
              <a:cs typeface="Calibri" pitchFamily="34" charset="0"/>
            </a:rPr>
            <a:t>With Michal’s help</a:t>
          </a:r>
        </a:p>
      </dsp:txBody>
      <dsp:txXfrm>
        <a:off x="4384541" y="3297763"/>
        <a:ext cx="1390863" cy="2198508"/>
      </dsp:txXfrm>
    </dsp:sp>
    <dsp:sp modelId="{92858CB4-0080-46F1-8856-61650EBE874F}">
      <dsp:nvSpPr>
        <dsp:cNvPr id="0" name=""/>
        <dsp:cNvSpPr/>
      </dsp:nvSpPr>
      <dsp:spPr>
        <a:xfrm>
          <a:off x="4805159" y="2473322"/>
          <a:ext cx="549627" cy="549627"/>
        </a:xfrm>
        <a:prstGeom prst="ellipse">
          <a:avLst/>
        </a:prstGeom>
        <a:solidFill>
          <a:schemeClr val="accent1">
            <a:shade val="50000"/>
            <a:hueOff val="-30057"/>
            <a:satOff val="755"/>
            <a:lumOff val="29985"/>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715DF142-8E03-406C-B11E-6847E35C0EF0}">
      <dsp:nvSpPr>
        <dsp:cNvPr id="0" name=""/>
        <dsp:cNvSpPr/>
      </dsp:nvSpPr>
      <dsp:spPr>
        <a:xfrm>
          <a:off x="5844947" y="0"/>
          <a:ext cx="2456362" cy="21985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b" anchorCtr="0">
          <a:noAutofit/>
        </a:bodyPr>
        <a:lstStyle/>
        <a:p>
          <a:pPr lvl="0" algn="ctr" defTabSz="933450">
            <a:lnSpc>
              <a:spcPct val="90000"/>
            </a:lnSpc>
            <a:spcBef>
              <a:spcPct val="0"/>
            </a:spcBef>
            <a:spcAft>
              <a:spcPct val="35000"/>
            </a:spcAft>
          </a:pPr>
          <a:r>
            <a:rPr lang="en-GB" sz="2100" kern="1200" dirty="0" smtClean="0">
              <a:latin typeface="Calibri" pitchFamily="34" charset="0"/>
              <a:cs typeface="Calibri" pitchFamily="34" charset="0"/>
            </a:rPr>
            <a:t>David at the school of the Prophets</a:t>
          </a:r>
        </a:p>
        <a:p>
          <a:pPr lvl="0" algn="ctr" defTabSz="933450">
            <a:lnSpc>
              <a:spcPct val="90000"/>
            </a:lnSpc>
            <a:spcBef>
              <a:spcPct val="0"/>
            </a:spcBef>
            <a:spcAft>
              <a:spcPct val="35000"/>
            </a:spcAft>
          </a:pPr>
          <a:r>
            <a:rPr lang="en-GB" sz="2100" b="1" kern="1200" dirty="0" smtClean="0">
              <a:latin typeface="Calibri" pitchFamily="34" charset="0"/>
              <a:cs typeface="Calibri" pitchFamily="34" charset="0"/>
            </a:rPr>
            <a:t>1 Sam 19v18,24</a:t>
          </a:r>
        </a:p>
        <a:p>
          <a:pPr lvl="0" algn="ctr" defTabSz="933450">
            <a:lnSpc>
              <a:spcPct val="90000"/>
            </a:lnSpc>
            <a:spcBef>
              <a:spcPct val="0"/>
            </a:spcBef>
            <a:spcAft>
              <a:spcPct val="35000"/>
            </a:spcAft>
          </a:pPr>
          <a:r>
            <a:rPr lang="en-GB" sz="2100" b="1" kern="1200" dirty="0" smtClean="0">
              <a:latin typeface="Calibri" pitchFamily="34" charset="0"/>
              <a:cs typeface="Calibri" pitchFamily="34" charset="0"/>
            </a:rPr>
            <a:t>Ps59v1,16</a:t>
          </a:r>
          <a:endParaRPr lang="en-GB" sz="2100" b="1" kern="1200" dirty="0">
            <a:latin typeface="Calibri" pitchFamily="34" charset="0"/>
            <a:cs typeface="Calibri" pitchFamily="34" charset="0"/>
          </a:endParaRPr>
        </a:p>
      </dsp:txBody>
      <dsp:txXfrm>
        <a:off x="5844947" y="0"/>
        <a:ext cx="2456362" cy="2198508"/>
      </dsp:txXfrm>
    </dsp:sp>
    <dsp:sp modelId="{5E7E2BF3-235A-47EC-A28A-952C93B5EF98}">
      <dsp:nvSpPr>
        <dsp:cNvPr id="0" name=""/>
        <dsp:cNvSpPr/>
      </dsp:nvSpPr>
      <dsp:spPr>
        <a:xfrm>
          <a:off x="6798315" y="2473322"/>
          <a:ext cx="549627" cy="549627"/>
        </a:xfrm>
        <a:prstGeom prst="ellipse">
          <a:avLst/>
        </a:prstGeom>
        <a:solidFill>
          <a:schemeClr val="accent1">
            <a:shade val="50000"/>
            <a:hueOff val="-15029"/>
            <a:satOff val="378"/>
            <a:lumOff val="14992"/>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304ABE-1648-43C6-85EC-2E37328A1326}">
      <dsp:nvSpPr>
        <dsp:cNvPr id="0" name=""/>
        <dsp:cNvSpPr/>
      </dsp:nvSpPr>
      <dsp:spPr>
        <a:xfrm>
          <a:off x="4118" y="0"/>
          <a:ext cx="3962102" cy="4876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240030" tIns="240030" rIns="240030" bIns="240030" numCol="1" spcCol="1270" anchor="ctr" anchorCtr="0">
          <a:noAutofit/>
        </a:bodyPr>
        <a:lstStyle/>
        <a:p>
          <a:pPr lvl="0" algn="ctr" defTabSz="2800350">
            <a:lnSpc>
              <a:spcPct val="90000"/>
            </a:lnSpc>
            <a:spcBef>
              <a:spcPct val="0"/>
            </a:spcBef>
            <a:spcAft>
              <a:spcPct val="35000"/>
            </a:spcAft>
          </a:pPr>
          <a:r>
            <a:rPr lang="en-GB" sz="6300" kern="1200" dirty="0" smtClean="0">
              <a:latin typeface="Calibri" pitchFamily="34" charset="0"/>
              <a:cs typeface="Calibri" pitchFamily="34" charset="0"/>
            </a:rPr>
            <a:t>This week</a:t>
          </a:r>
          <a:endParaRPr lang="en-GB" sz="6300" kern="1200" dirty="0">
            <a:latin typeface="Calibri" pitchFamily="34" charset="0"/>
            <a:cs typeface="Calibri" pitchFamily="34" charset="0"/>
          </a:endParaRPr>
        </a:p>
      </dsp:txBody>
      <dsp:txXfrm>
        <a:off x="4118" y="0"/>
        <a:ext cx="3962102" cy="1463040"/>
      </dsp:txXfrm>
    </dsp:sp>
    <dsp:sp modelId="{9764DFE0-8804-4816-9EAF-7E7B3FAB1067}">
      <dsp:nvSpPr>
        <dsp:cNvPr id="0" name=""/>
        <dsp:cNvSpPr/>
      </dsp:nvSpPr>
      <dsp:spPr>
        <a:xfrm>
          <a:off x="400329" y="1464468"/>
          <a:ext cx="3169681" cy="1470421"/>
        </a:xfrm>
        <a:prstGeom prst="roundRect">
          <a:avLst>
            <a:gd name="adj" fmla="val 10000"/>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en-GB" sz="3000" kern="1200" dirty="0" smtClean="0">
              <a:latin typeface="Calibri" pitchFamily="34" charset="0"/>
              <a:cs typeface="Calibri" pitchFamily="34" charset="0"/>
            </a:rPr>
            <a:t>David’s youth and preparation</a:t>
          </a:r>
          <a:endParaRPr lang="en-GB" sz="3000" kern="1200" dirty="0">
            <a:latin typeface="Calibri" pitchFamily="34" charset="0"/>
            <a:cs typeface="Calibri" pitchFamily="34" charset="0"/>
          </a:endParaRPr>
        </a:p>
      </dsp:txBody>
      <dsp:txXfrm>
        <a:off x="443396" y="1507535"/>
        <a:ext cx="3083547" cy="1384287"/>
      </dsp:txXfrm>
    </dsp:sp>
    <dsp:sp modelId="{1535A0FE-8E6C-4A3F-9E01-1B3A4E152678}">
      <dsp:nvSpPr>
        <dsp:cNvPr id="0" name=""/>
        <dsp:cNvSpPr/>
      </dsp:nvSpPr>
      <dsp:spPr>
        <a:xfrm>
          <a:off x="400329" y="3161109"/>
          <a:ext cx="3169681" cy="1470421"/>
        </a:xfrm>
        <a:prstGeom prst="roundRect">
          <a:avLst>
            <a:gd name="adj" fmla="val 10000"/>
          </a:avLst>
        </a:prstGeom>
        <a:gradFill rotWithShape="0">
          <a:gsLst>
            <a:gs pos="0">
              <a:schemeClr val="accent1">
                <a:hueOff val="0"/>
                <a:satOff val="0"/>
                <a:lumOff val="0"/>
                <a:alphaOff val="0"/>
                <a:tint val="50000"/>
                <a:shade val="86000"/>
                <a:satMod val="140000"/>
              </a:schemeClr>
            </a:gs>
            <a:gs pos="45000">
              <a:schemeClr val="accent1">
                <a:hueOff val="0"/>
                <a:satOff val="0"/>
                <a:lumOff val="0"/>
                <a:alphaOff val="0"/>
                <a:tint val="48000"/>
                <a:satMod val="150000"/>
              </a:schemeClr>
            </a:gs>
            <a:gs pos="100000">
              <a:schemeClr val="accent1">
                <a:hueOff val="0"/>
                <a:satOff val="0"/>
                <a:lumOff val="0"/>
                <a:alphaOff val="0"/>
                <a:tint val="28000"/>
                <a:satMod val="16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en-GB" sz="3000" kern="1200" dirty="0" smtClean="0">
              <a:latin typeface="Calibri" pitchFamily="34" charset="0"/>
              <a:cs typeface="Calibri" pitchFamily="34" charset="0"/>
            </a:rPr>
            <a:t>David’s rise to prominence</a:t>
          </a:r>
          <a:endParaRPr lang="en-GB" sz="3000" kern="1200" dirty="0">
            <a:latin typeface="Calibri" pitchFamily="34" charset="0"/>
            <a:cs typeface="Calibri" pitchFamily="34" charset="0"/>
          </a:endParaRPr>
        </a:p>
      </dsp:txBody>
      <dsp:txXfrm>
        <a:off x="443396" y="3204176"/>
        <a:ext cx="3083547" cy="1384287"/>
      </dsp:txXfrm>
    </dsp:sp>
    <dsp:sp modelId="{B8E6AFDF-7B50-461B-8642-26C5BCA5D06F}">
      <dsp:nvSpPr>
        <dsp:cNvPr id="0" name=""/>
        <dsp:cNvSpPr/>
      </dsp:nvSpPr>
      <dsp:spPr>
        <a:xfrm>
          <a:off x="4263378" y="0"/>
          <a:ext cx="3962102" cy="48768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240030" tIns="240030" rIns="240030" bIns="240030" numCol="1" spcCol="1270" anchor="ctr" anchorCtr="0">
          <a:noAutofit/>
        </a:bodyPr>
        <a:lstStyle/>
        <a:p>
          <a:pPr lvl="0" algn="ctr" defTabSz="2800350">
            <a:lnSpc>
              <a:spcPct val="90000"/>
            </a:lnSpc>
            <a:spcBef>
              <a:spcPct val="0"/>
            </a:spcBef>
            <a:spcAft>
              <a:spcPct val="35000"/>
            </a:spcAft>
          </a:pPr>
          <a:r>
            <a:rPr lang="en-GB" sz="6300" kern="1200" dirty="0" smtClean="0">
              <a:latin typeface="Calibri" pitchFamily="34" charset="0"/>
              <a:cs typeface="Calibri" pitchFamily="34" charset="0"/>
            </a:rPr>
            <a:t>Next week</a:t>
          </a:r>
          <a:endParaRPr lang="en-GB" sz="6300" kern="1200" dirty="0">
            <a:latin typeface="Calibri" pitchFamily="34" charset="0"/>
            <a:cs typeface="Calibri" pitchFamily="34" charset="0"/>
          </a:endParaRPr>
        </a:p>
      </dsp:txBody>
      <dsp:txXfrm>
        <a:off x="4263378" y="0"/>
        <a:ext cx="3962102" cy="1463040"/>
      </dsp:txXfrm>
    </dsp:sp>
    <dsp:sp modelId="{A00076FE-E131-4DAB-80A5-E114DEF4EBAD}">
      <dsp:nvSpPr>
        <dsp:cNvPr id="0" name=""/>
        <dsp:cNvSpPr/>
      </dsp:nvSpPr>
      <dsp:spPr>
        <a:xfrm>
          <a:off x="4659589" y="1464468"/>
          <a:ext cx="3169681" cy="1470421"/>
        </a:xfrm>
        <a:prstGeom prst="roundRect">
          <a:avLst>
            <a:gd name="adj" fmla="val 10000"/>
          </a:avLst>
        </a:prstGeom>
        <a:solidFill>
          <a:schemeClr val="lt1"/>
        </a:solidFill>
        <a:ln w="26425" cap="flat" cmpd="sng" algn="ctr">
          <a:solidFill>
            <a:schemeClr val="accent5"/>
          </a:solidFill>
          <a:prstDash val="solid"/>
        </a:ln>
        <a:effectLst/>
        <a:scene3d>
          <a:camera prst="orthographicFront"/>
          <a:lightRig rig="flat" dir="t"/>
        </a:scene3d>
        <a:sp3d/>
      </dsp:spPr>
      <dsp:style>
        <a:lnRef idx="2">
          <a:schemeClr val="accent5"/>
        </a:lnRef>
        <a:fillRef idx="1">
          <a:schemeClr val="lt1"/>
        </a:fillRef>
        <a:effectRef idx="0">
          <a:schemeClr val="accent5"/>
        </a:effectRef>
        <a:fontRef idx="minor">
          <a:schemeClr val="dk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en-GB" sz="3000" kern="1200" dirty="0" smtClean="0">
              <a:latin typeface="Calibri" pitchFamily="34" charset="0"/>
              <a:cs typeface="Calibri" pitchFamily="34" charset="0"/>
            </a:rPr>
            <a:t>Depths of despair in the wilderness</a:t>
          </a:r>
          <a:endParaRPr lang="en-GB" sz="3000" kern="1200" dirty="0">
            <a:latin typeface="Calibri" pitchFamily="34" charset="0"/>
            <a:cs typeface="Calibri" pitchFamily="34" charset="0"/>
          </a:endParaRPr>
        </a:p>
      </dsp:txBody>
      <dsp:txXfrm>
        <a:off x="4702656" y="1507535"/>
        <a:ext cx="3083547" cy="1384287"/>
      </dsp:txXfrm>
    </dsp:sp>
    <dsp:sp modelId="{7EB3C866-7FD4-485F-901E-A90ABAE9471C}">
      <dsp:nvSpPr>
        <dsp:cNvPr id="0" name=""/>
        <dsp:cNvSpPr/>
      </dsp:nvSpPr>
      <dsp:spPr>
        <a:xfrm>
          <a:off x="4659589" y="3161109"/>
          <a:ext cx="3169681" cy="1470421"/>
        </a:xfrm>
        <a:prstGeom prst="roundRect">
          <a:avLst>
            <a:gd name="adj" fmla="val 10000"/>
          </a:avLst>
        </a:prstGeom>
        <a:solidFill>
          <a:schemeClr val="lt1"/>
        </a:solidFill>
        <a:ln w="26425" cap="flat" cmpd="sng" algn="ctr">
          <a:solidFill>
            <a:schemeClr val="accent5"/>
          </a:solidFill>
          <a:prstDash val="solid"/>
        </a:ln>
        <a:effectLst/>
        <a:scene3d>
          <a:camera prst="orthographicFront"/>
          <a:lightRig rig="flat" dir="t"/>
        </a:scene3d>
        <a:sp3d/>
      </dsp:spPr>
      <dsp:style>
        <a:lnRef idx="2">
          <a:schemeClr val="accent5"/>
        </a:lnRef>
        <a:fillRef idx="1">
          <a:schemeClr val="lt1"/>
        </a:fillRef>
        <a:effectRef idx="0">
          <a:schemeClr val="accent5"/>
        </a:effectRef>
        <a:fontRef idx="minor">
          <a:schemeClr val="dk1"/>
        </a:fontRef>
      </dsp:style>
      <dsp:txBody>
        <a:bodyPr spcFirstLastPara="0" vert="horz" wrap="square" lIns="76200" tIns="57150" rIns="76200" bIns="57150" numCol="1" spcCol="1270" anchor="ctr" anchorCtr="0">
          <a:noAutofit/>
        </a:bodyPr>
        <a:lstStyle/>
        <a:p>
          <a:pPr lvl="0" algn="ctr" defTabSz="1333500">
            <a:lnSpc>
              <a:spcPct val="90000"/>
            </a:lnSpc>
            <a:spcBef>
              <a:spcPct val="0"/>
            </a:spcBef>
            <a:spcAft>
              <a:spcPct val="35000"/>
            </a:spcAft>
          </a:pPr>
          <a:r>
            <a:rPr lang="en-GB" sz="3000" kern="1200" dirty="0" smtClean="0">
              <a:latin typeface="Calibri" pitchFamily="34" charset="0"/>
              <a:cs typeface="Calibri" pitchFamily="34" charset="0"/>
            </a:rPr>
            <a:t>David learns of sacrifice &amp; humility</a:t>
          </a:r>
          <a:endParaRPr lang="en-GB" sz="3000" kern="1200" dirty="0">
            <a:latin typeface="Calibri" pitchFamily="34" charset="0"/>
            <a:cs typeface="Calibri" pitchFamily="34" charset="0"/>
          </a:endParaRPr>
        </a:p>
      </dsp:txBody>
      <dsp:txXfrm>
        <a:off x="4702656" y="3204176"/>
        <a:ext cx="3083547" cy="1384287"/>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49F8E0EF-A75C-4030-9792-C2428112C446}" type="datetimeFigureOut">
              <a:rPr lang="en-GB" smtClean="0"/>
              <a:t>03/11/2010</a:t>
            </a:fld>
            <a:endParaRPr lang="en-GB"/>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B586D5A3-835F-406F-B1AC-D5D0321A0A0A}" type="slidenum">
              <a:rPr lang="en-GB" smtClean="0"/>
              <a:t>‹#›</a:t>
            </a:fld>
            <a:endParaRPr lang="en-GB"/>
          </a:p>
        </p:txBody>
      </p:sp>
    </p:spTree>
    <p:extLst>
      <p:ext uri="{BB962C8B-B14F-4D97-AF65-F5344CB8AC3E}">
        <p14:creationId xmlns:p14="http://schemas.microsoft.com/office/powerpoint/2010/main" val="376577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9B7601BB-8EE1-4180-84E3-C159477EC480}" type="datetimeFigureOut">
              <a:rPr lang="en-GB" smtClean="0"/>
              <a:t>03/11/2010</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964BF9A4-67E8-4B44-A595-F9177AE9F9EE}" type="slidenum">
              <a:rPr lang="en-GB" smtClean="0"/>
              <a:t>‹#›</a:t>
            </a:fld>
            <a:endParaRPr lang="en-GB"/>
          </a:p>
        </p:txBody>
      </p:sp>
    </p:spTree>
    <p:extLst>
      <p:ext uri="{BB962C8B-B14F-4D97-AF65-F5344CB8AC3E}">
        <p14:creationId xmlns:p14="http://schemas.microsoft.com/office/powerpoint/2010/main" val="234670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Comes to</a:t>
            </a:r>
            <a:r>
              <a:rPr lang="en-GB" baseline="0" dirty="0" smtClean="0"/>
              <a:t> Jesse – Bethlehem – Hill country – outside Samuel's usual route – scares the locals</a:t>
            </a:r>
          </a:p>
          <a:p>
            <a:endParaRPr lang="en-GB" baseline="0" dirty="0" smtClean="0"/>
          </a:p>
          <a:p>
            <a:r>
              <a:rPr lang="en-GB" baseline="0" dirty="0" smtClean="0"/>
              <a:t>Jesse’s grandmother = Ruth a </a:t>
            </a:r>
            <a:r>
              <a:rPr lang="en-GB" baseline="0" dirty="0" err="1" smtClean="0"/>
              <a:t>Moabitess</a:t>
            </a:r>
            <a:r>
              <a:rPr lang="en-GB" baseline="0" dirty="0" smtClean="0"/>
              <a:t> - </a:t>
            </a:r>
            <a:endParaRPr lang="en-GB" dirty="0"/>
          </a:p>
        </p:txBody>
      </p:sp>
      <p:sp>
        <p:nvSpPr>
          <p:cNvPr id="4" name="Slide Number Placeholder 3"/>
          <p:cNvSpPr>
            <a:spLocks noGrp="1"/>
          </p:cNvSpPr>
          <p:nvPr>
            <p:ph type="sldNum" sz="quarter" idx="10"/>
          </p:nvPr>
        </p:nvSpPr>
        <p:spPr/>
        <p:txBody>
          <a:bodyPr/>
          <a:lstStyle/>
          <a:p>
            <a:fld id="{964BF9A4-67E8-4B44-A595-F9177AE9F9EE}" type="slidenum">
              <a:rPr lang="en-GB" smtClean="0"/>
              <a:t>7</a:t>
            </a:fld>
            <a:endParaRPr lang="en-GB"/>
          </a:p>
        </p:txBody>
      </p:sp>
    </p:spTree>
    <p:extLst>
      <p:ext uri="{BB962C8B-B14F-4D97-AF65-F5344CB8AC3E}">
        <p14:creationId xmlns:p14="http://schemas.microsoft.com/office/powerpoint/2010/main" val="3608066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t>8</a:t>
            </a:fld>
            <a:endParaRPr lang="en-GB"/>
          </a:p>
        </p:txBody>
      </p:sp>
    </p:spTree>
    <p:extLst>
      <p:ext uri="{BB962C8B-B14F-4D97-AF65-F5344CB8AC3E}">
        <p14:creationId xmlns:p14="http://schemas.microsoft.com/office/powerpoint/2010/main" val="3608066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t>9</a:t>
            </a:fld>
            <a:endParaRPr lang="en-GB"/>
          </a:p>
        </p:txBody>
      </p:sp>
    </p:spTree>
    <p:extLst>
      <p:ext uri="{BB962C8B-B14F-4D97-AF65-F5344CB8AC3E}">
        <p14:creationId xmlns:p14="http://schemas.microsoft.com/office/powerpoint/2010/main" val="3608066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mtClean="0"/>
              <a:t>V1 - </a:t>
            </a:r>
            <a:endParaRPr lang="en-GB"/>
          </a:p>
        </p:txBody>
      </p:sp>
      <p:sp>
        <p:nvSpPr>
          <p:cNvPr id="4" name="Slide Number Placeholder 3"/>
          <p:cNvSpPr>
            <a:spLocks noGrp="1"/>
          </p:cNvSpPr>
          <p:nvPr>
            <p:ph type="sldNum" sz="quarter" idx="10"/>
          </p:nvPr>
        </p:nvSpPr>
        <p:spPr/>
        <p:txBody>
          <a:bodyPr/>
          <a:lstStyle/>
          <a:p>
            <a:fld id="{964BF9A4-67E8-4B44-A595-F9177AE9F9EE}" type="slidenum">
              <a:rPr lang="en-GB" smtClean="0"/>
              <a:t>10</a:t>
            </a:fld>
            <a:endParaRPr lang="en-GB"/>
          </a:p>
        </p:txBody>
      </p:sp>
    </p:spTree>
    <p:extLst>
      <p:ext uri="{BB962C8B-B14F-4D97-AF65-F5344CB8AC3E}">
        <p14:creationId xmlns:p14="http://schemas.microsoft.com/office/powerpoint/2010/main" val="3608066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A04FF9A-0E1B-4266-9EA5-2096216DFA84}" type="datetimeFigureOut">
              <a:rPr lang="en-GB" smtClean="0"/>
              <a:t>03/11/2010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D10A7C-0553-435F-AE7B-83DA0FCCF18B}"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4FF9A-0E1B-4266-9EA5-2096216DFA84}" type="datetimeFigureOut">
              <a:rPr lang="en-GB" smtClean="0"/>
              <a:t>03/11/2010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D10A7C-0553-435F-AE7B-83DA0FCCF18B}"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04FF9A-0E1B-4266-9EA5-2096216DFA84}" type="datetimeFigureOut">
              <a:rPr lang="en-GB" smtClean="0"/>
              <a:t>03/11/2010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D10A7C-0553-435F-AE7B-83DA0FCCF18B}"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A04FF9A-0E1B-4266-9EA5-2096216DFA84}" type="datetimeFigureOut">
              <a:rPr lang="en-GB" smtClean="0"/>
              <a:t>03/11/2010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D10A7C-0553-435F-AE7B-83DA0FCCF18B}"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A04FF9A-0E1B-4266-9EA5-2096216DFA84}" type="datetimeFigureOut">
              <a:rPr lang="en-GB" smtClean="0"/>
              <a:t>03/11/2010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AD10A7C-0553-435F-AE7B-83DA0FCCF18B}"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04FF9A-0E1B-4266-9EA5-2096216DFA84}" type="datetimeFigureOut">
              <a:rPr lang="en-GB" smtClean="0"/>
              <a:t>03/11/2010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D10A7C-0553-435F-AE7B-83DA0FCCF18B}"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4FF9A-0E1B-4266-9EA5-2096216DFA84}" type="datetimeFigureOut">
              <a:rPr lang="en-GB" smtClean="0"/>
              <a:t>03/11/2010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AD10A7C-0553-435F-AE7B-83DA0FCCF18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4FF9A-0E1B-4266-9EA5-2096216DFA84}" type="datetimeFigureOut">
              <a:rPr lang="en-GB" smtClean="0"/>
              <a:t>03/11/2010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D10A7C-0553-435F-AE7B-83DA0FCCF18B}"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xmlns:mc="http://schemas.openxmlformats.org/markup-compatibility/2006" xmlns:a14="http://schemas.microsoft.com/office/drawing/2010/main" val="FFFFFF" mc:Ignorable=""/>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4FF9A-0E1B-4266-9EA5-2096216DFA84}" type="datetimeFigureOut">
              <a:rPr lang="en-GB" smtClean="0"/>
              <a:t>03/11/2010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D10A7C-0553-435F-AE7B-83DA0FCCF18B}"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4FF9A-0E1B-4266-9EA5-2096216DFA84}" type="datetimeFigureOut">
              <a:rPr lang="en-GB" smtClean="0"/>
              <a:t>03/11/2010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D10A7C-0553-435F-AE7B-83DA0FCCF18B}"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04FF9A-0E1B-4266-9EA5-2096216DFA84}" type="datetimeFigureOut">
              <a:rPr lang="en-GB" smtClean="0"/>
              <a:t>03/11/2010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D10A7C-0553-435F-AE7B-83DA0FCCF18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xmlns:mc="http://schemas.openxmlformats.org/markup-compatibility/2006" xmlns:a14="http://schemas.microsoft.com/office/drawing/2010/main" val="FFFFFF" mc:Ignorabl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itchFamily="34" charset="0"/>
              <a:cs typeface="Calibri" pitchFamily="34" charset="0"/>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xmlns:mc="http://schemas.openxmlformats.org/markup-compatibility/2006" xmlns:a14="http://schemas.microsoft.com/office/drawing/2010/main" val="FFFFFF" mc:Ignorable=""/>
                </a:solidFill>
                <a:latin typeface="Calibri" pitchFamily="34" charset="0"/>
                <a:cs typeface="Calibri" pitchFamily="34" charset="0"/>
              </a:defRPr>
            </a:lvl1pPr>
          </a:lstStyle>
          <a:p>
            <a:fld id="{0A04FF9A-0E1B-4266-9EA5-2096216DFA84}" type="datetimeFigureOut">
              <a:rPr lang="en-GB" smtClean="0"/>
              <a:pPr/>
              <a:t>03/11/2010</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xmlns:mc="http://schemas.openxmlformats.org/markup-compatibility/2006" xmlns:a14="http://schemas.microsoft.com/office/drawing/2010/main" val="FFFFFF" mc:Ignorable=""/>
                </a:solidFill>
                <a:latin typeface="Calibri" pitchFamily="34" charset="0"/>
                <a:cs typeface="Calibri" pitchFamily="34" charset="0"/>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xmlns:mc="http://schemas.openxmlformats.org/markup-compatibility/2006" xmlns:a14="http://schemas.microsoft.com/office/drawing/2010/main" val="FFFFFF" mc:Ignorable=""/>
                </a:solidFill>
                <a:latin typeface="Calibri" pitchFamily="34" charset="0"/>
                <a:cs typeface="Calibri" pitchFamily="34" charset="0"/>
              </a:defRPr>
            </a:lvl1pPr>
          </a:lstStyle>
          <a:p>
            <a:fld id="{BAD10A7C-0553-435F-AE7B-83DA0FCCF18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Calibri" pitchFamily="34" charset="0"/>
          <a:ea typeface="+mj-ea"/>
          <a:cs typeface="Calibri" pitchFamily="34" charset="0"/>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Calibri" pitchFamily="34" charset="0"/>
          <a:ea typeface="+mn-ea"/>
          <a:cs typeface="Calibri" pitchFamily="34" charset="0"/>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Calibri" pitchFamily="34" charset="0"/>
          <a:ea typeface="+mn-ea"/>
          <a:cs typeface="Calibri" pitchFamily="34" charset="0"/>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Calibri" pitchFamily="34" charset="0"/>
          <a:ea typeface="+mn-ea"/>
          <a:cs typeface="Calibri" pitchFamily="34" charset="0"/>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Calibri" pitchFamily="34" charset="0"/>
          <a:ea typeface="+mn-ea"/>
          <a:cs typeface="Calibri" pitchFamily="34" charset="0"/>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Calibri" pitchFamily="34" charset="0"/>
          <a:ea typeface="+mn-ea"/>
          <a:cs typeface="Calibri" pitchFamily="34" charset="0"/>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bibleatlas.org/ephes-dammim.htm"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bibleatlas.org/full/ephes-dammim.ht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 Study of David</a:t>
            </a:r>
            <a:endParaRPr lang="en-GB" dirty="0"/>
          </a:p>
        </p:txBody>
      </p:sp>
      <p:sp>
        <p:nvSpPr>
          <p:cNvPr id="3" name="Subtitle 2"/>
          <p:cNvSpPr>
            <a:spLocks noGrp="1"/>
          </p:cNvSpPr>
          <p:nvPr>
            <p:ph type="subTitle" idx="1"/>
          </p:nvPr>
        </p:nvSpPr>
        <p:spPr>
          <a:xfrm>
            <a:off x="685800" y="3505200"/>
            <a:ext cx="6694512" cy="1752600"/>
          </a:xfrm>
        </p:spPr>
        <p:txBody>
          <a:bodyPr/>
          <a:lstStyle/>
          <a:p>
            <a:r>
              <a:rPr lang="en-GB" dirty="0" smtClean="0"/>
              <a:t>Series of Bible classes studying the life of King David</a:t>
            </a:r>
            <a:endParaRPr lang="en-GB" dirty="0"/>
          </a:p>
        </p:txBody>
      </p:sp>
    </p:spTree>
    <p:extLst>
      <p:ext uri="{BB962C8B-B14F-4D97-AF65-F5344CB8AC3E}">
        <p14:creationId xmlns:p14="http://schemas.microsoft.com/office/powerpoint/2010/main" val="34553356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741" t="20889" r="22593" b="17630"/>
          <a:stretch/>
        </p:blipFill>
        <p:spPr bwMode="auto">
          <a:xfrm>
            <a:off x="-1" y="476672"/>
            <a:ext cx="9132349" cy="619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92154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 Approaches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86807169"/>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32070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9D14805C-9178-4B40-88BE-382ABD9A794C}"/>
                                            </p:graphicEl>
                                          </p:spTgt>
                                        </p:tgtEl>
                                        <p:attrNameLst>
                                          <p:attrName>style.visibility</p:attrName>
                                        </p:attrNameLst>
                                      </p:cBhvr>
                                      <p:to>
                                        <p:strVal val="visible"/>
                                      </p:to>
                                    </p:set>
                                    <p:animEffect transition="in" filter="fade">
                                      <p:cBhvr>
                                        <p:cTn id="7" dur="500"/>
                                        <p:tgtEl>
                                          <p:spTgt spid="4">
                                            <p:graphicEl>
                                              <a:dgm id="{9D14805C-9178-4B40-88BE-382ABD9A794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B619FA6-63E6-492B-AA16-392F5E16B778}"/>
                                            </p:graphicEl>
                                          </p:spTgt>
                                        </p:tgtEl>
                                        <p:attrNameLst>
                                          <p:attrName>style.visibility</p:attrName>
                                        </p:attrNameLst>
                                      </p:cBhvr>
                                      <p:to>
                                        <p:strVal val="visible"/>
                                      </p:to>
                                    </p:set>
                                    <p:animEffect transition="in" filter="fade">
                                      <p:cBhvr>
                                        <p:cTn id="12" dur="500"/>
                                        <p:tgtEl>
                                          <p:spTgt spid="4">
                                            <p:graphicEl>
                                              <a:dgm id="{9B619FA6-63E6-492B-AA16-392F5E16B778}"/>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BD5452EF-E01F-443C-96B3-25991F2B5F3A}"/>
                                            </p:graphicEl>
                                          </p:spTgt>
                                        </p:tgtEl>
                                        <p:attrNameLst>
                                          <p:attrName>style.visibility</p:attrName>
                                        </p:attrNameLst>
                                      </p:cBhvr>
                                      <p:to>
                                        <p:strVal val="visible"/>
                                      </p:to>
                                    </p:set>
                                    <p:animEffect transition="in" filter="fade">
                                      <p:cBhvr>
                                        <p:cTn id="15" dur="500"/>
                                        <p:tgtEl>
                                          <p:spTgt spid="4">
                                            <p:graphicEl>
                                              <a:dgm id="{BD5452EF-E01F-443C-96B3-25991F2B5F3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790A5D05-F4BC-4572-BD5F-80C24677F96C}"/>
                                            </p:graphicEl>
                                          </p:spTgt>
                                        </p:tgtEl>
                                        <p:attrNameLst>
                                          <p:attrName>style.visibility</p:attrName>
                                        </p:attrNameLst>
                                      </p:cBhvr>
                                      <p:to>
                                        <p:strVal val="visible"/>
                                      </p:to>
                                    </p:set>
                                    <p:animEffect transition="in" filter="fade">
                                      <p:cBhvr>
                                        <p:cTn id="20" dur="500"/>
                                        <p:tgtEl>
                                          <p:spTgt spid="4">
                                            <p:graphicEl>
                                              <a:dgm id="{790A5D05-F4BC-4572-BD5F-80C24677F96C}"/>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CE2233BB-FEF7-477D-83D3-C7E57B3B0053}"/>
                                            </p:graphicEl>
                                          </p:spTgt>
                                        </p:tgtEl>
                                        <p:attrNameLst>
                                          <p:attrName>style.visibility</p:attrName>
                                        </p:attrNameLst>
                                      </p:cBhvr>
                                      <p:to>
                                        <p:strVal val="visible"/>
                                      </p:to>
                                    </p:set>
                                    <p:animEffect transition="in" filter="fade">
                                      <p:cBhvr>
                                        <p:cTn id="23" dur="500"/>
                                        <p:tgtEl>
                                          <p:spTgt spid="4">
                                            <p:graphicEl>
                                              <a:dgm id="{CE2233BB-FEF7-477D-83D3-C7E57B3B0053}"/>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289A38CA-55E2-4812-80E8-38715B9A9413}"/>
                                            </p:graphicEl>
                                          </p:spTgt>
                                        </p:tgtEl>
                                        <p:attrNameLst>
                                          <p:attrName>style.visibility</p:attrName>
                                        </p:attrNameLst>
                                      </p:cBhvr>
                                      <p:to>
                                        <p:strVal val="visible"/>
                                      </p:to>
                                    </p:set>
                                    <p:animEffect transition="in" filter="fade">
                                      <p:cBhvr>
                                        <p:cTn id="28" dur="500"/>
                                        <p:tgtEl>
                                          <p:spTgt spid="4">
                                            <p:graphicEl>
                                              <a:dgm id="{289A38CA-55E2-4812-80E8-38715B9A9413}"/>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D9770AEE-4ADD-4E66-A3FF-A0B35D8F97F4}"/>
                                            </p:graphicEl>
                                          </p:spTgt>
                                        </p:tgtEl>
                                        <p:attrNameLst>
                                          <p:attrName>style.visibility</p:attrName>
                                        </p:attrNameLst>
                                      </p:cBhvr>
                                      <p:to>
                                        <p:strVal val="visible"/>
                                      </p:to>
                                    </p:set>
                                    <p:animEffect transition="in" filter="fade">
                                      <p:cBhvr>
                                        <p:cTn id="31" dur="500"/>
                                        <p:tgtEl>
                                          <p:spTgt spid="4">
                                            <p:graphicEl>
                                              <a:dgm id="{D9770AEE-4ADD-4E66-A3FF-A0B35D8F97F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Structure of study</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98128856"/>
              </p:ext>
            </p:extLst>
          </p:nvPr>
        </p:nvGraphicFramePr>
        <p:xfrm>
          <a:off x="107504" y="1600200"/>
          <a:ext cx="8928992"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26184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88C24491-1347-4A0F-98BC-3B804934A529}"/>
                                            </p:graphicEl>
                                          </p:spTgt>
                                        </p:tgtEl>
                                        <p:attrNameLst>
                                          <p:attrName>style.visibility</p:attrName>
                                        </p:attrNameLst>
                                      </p:cBhvr>
                                      <p:to>
                                        <p:strVal val="visible"/>
                                      </p:to>
                                    </p:set>
                                    <p:animEffect transition="in" filter="fade">
                                      <p:cBhvr>
                                        <p:cTn id="7" dur="500"/>
                                        <p:tgtEl>
                                          <p:spTgt spid="4">
                                            <p:graphicEl>
                                              <a:dgm id="{88C24491-1347-4A0F-98BC-3B804934A529}"/>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512542EC-815C-4411-9379-3B6B7E73C42C}"/>
                                            </p:graphicEl>
                                          </p:spTgt>
                                        </p:tgtEl>
                                        <p:attrNameLst>
                                          <p:attrName>style.visibility</p:attrName>
                                        </p:attrNameLst>
                                      </p:cBhvr>
                                      <p:to>
                                        <p:strVal val="visible"/>
                                      </p:to>
                                    </p:set>
                                    <p:animEffect transition="in" filter="fade">
                                      <p:cBhvr>
                                        <p:cTn id="10" dur="500"/>
                                        <p:tgtEl>
                                          <p:spTgt spid="4">
                                            <p:graphicEl>
                                              <a:dgm id="{512542EC-815C-4411-9379-3B6B7E73C42C}"/>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graphicEl>
                                              <a:dgm id="{5D73361F-DB18-4F16-8755-7B806D799DD0}"/>
                                            </p:graphicEl>
                                          </p:spTgt>
                                        </p:tgtEl>
                                        <p:attrNameLst>
                                          <p:attrName>style.visibility</p:attrName>
                                        </p:attrNameLst>
                                      </p:cBhvr>
                                      <p:to>
                                        <p:strVal val="visible"/>
                                      </p:to>
                                    </p:set>
                                    <p:animEffect transition="in" filter="fade">
                                      <p:cBhvr>
                                        <p:cTn id="13" dur="500"/>
                                        <p:tgtEl>
                                          <p:spTgt spid="4">
                                            <p:graphicEl>
                                              <a:dgm id="{5D73361F-DB18-4F16-8755-7B806D799DD0}"/>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graphicEl>
                                              <a:dgm id="{6FDA4274-359A-47BD-A419-4F3D4E9F88F3}"/>
                                            </p:graphicEl>
                                          </p:spTgt>
                                        </p:tgtEl>
                                        <p:attrNameLst>
                                          <p:attrName>style.visibility</p:attrName>
                                        </p:attrNameLst>
                                      </p:cBhvr>
                                      <p:to>
                                        <p:strVal val="visible"/>
                                      </p:to>
                                    </p:set>
                                    <p:animEffect transition="in" filter="fade">
                                      <p:cBhvr>
                                        <p:cTn id="18" dur="500"/>
                                        <p:tgtEl>
                                          <p:spTgt spid="4">
                                            <p:graphicEl>
                                              <a:dgm id="{6FDA4274-359A-47BD-A419-4F3D4E9F88F3}"/>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graphicEl>
                                              <a:dgm id="{3F08619E-E9F6-4031-A06D-F81134A99297}"/>
                                            </p:graphicEl>
                                          </p:spTgt>
                                        </p:tgtEl>
                                        <p:attrNameLst>
                                          <p:attrName>style.visibility</p:attrName>
                                        </p:attrNameLst>
                                      </p:cBhvr>
                                      <p:to>
                                        <p:strVal val="visible"/>
                                      </p:to>
                                    </p:set>
                                    <p:animEffect transition="in" filter="fade">
                                      <p:cBhvr>
                                        <p:cTn id="21" dur="500"/>
                                        <p:tgtEl>
                                          <p:spTgt spid="4">
                                            <p:graphicEl>
                                              <a:dgm id="{3F08619E-E9F6-4031-A06D-F81134A99297}"/>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graphicEl>
                                              <a:dgm id="{57BB2A13-B589-4C8A-8B81-C0B0044A1201}"/>
                                            </p:graphicEl>
                                          </p:spTgt>
                                        </p:tgtEl>
                                        <p:attrNameLst>
                                          <p:attrName>style.visibility</p:attrName>
                                        </p:attrNameLst>
                                      </p:cBhvr>
                                      <p:to>
                                        <p:strVal val="visible"/>
                                      </p:to>
                                    </p:set>
                                    <p:animEffect transition="in" filter="fade">
                                      <p:cBhvr>
                                        <p:cTn id="24" dur="500"/>
                                        <p:tgtEl>
                                          <p:spTgt spid="4">
                                            <p:graphicEl>
                                              <a:dgm id="{57BB2A13-B589-4C8A-8B81-C0B0044A1201}"/>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graphicEl>
                                              <a:dgm id="{6E3AF94A-5DBB-48A1-8273-B9A36D8AF540}"/>
                                            </p:graphicEl>
                                          </p:spTgt>
                                        </p:tgtEl>
                                        <p:attrNameLst>
                                          <p:attrName>style.visibility</p:attrName>
                                        </p:attrNameLst>
                                      </p:cBhvr>
                                      <p:to>
                                        <p:strVal val="visible"/>
                                      </p:to>
                                    </p:set>
                                    <p:animEffect transition="in" filter="fade">
                                      <p:cBhvr>
                                        <p:cTn id="27" dur="500"/>
                                        <p:tgtEl>
                                          <p:spTgt spid="4">
                                            <p:graphicEl>
                                              <a:dgm id="{6E3AF94A-5DBB-48A1-8273-B9A36D8AF540}"/>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graphicEl>
                                              <a:dgm id="{67A91569-518B-48DD-9AB1-B3030EC73802}"/>
                                            </p:graphicEl>
                                          </p:spTgt>
                                        </p:tgtEl>
                                        <p:attrNameLst>
                                          <p:attrName>style.visibility</p:attrName>
                                        </p:attrNameLst>
                                      </p:cBhvr>
                                      <p:to>
                                        <p:strVal val="visible"/>
                                      </p:to>
                                    </p:set>
                                    <p:animEffect transition="in" filter="fade">
                                      <p:cBhvr>
                                        <p:cTn id="30" dur="500"/>
                                        <p:tgtEl>
                                          <p:spTgt spid="4">
                                            <p:graphicEl>
                                              <a:dgm id="{67A91569-518B-48DD-9AB1-B3030EC73802}"/>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graphicEl>
                                              <a:dgm id="{B8B5F1A4-0247-4E4B-A4EB-AA04A07B9C56}"/>
                                            </p:graphicEl>
                                          </p:spTgt>
                                        </p:tgtEl>
                                        <p:attrNameLst>
                                          <p:attrName>style.visibility</p:attrName>
                                        </p:attrNameLst>
                                      </p:cBhvr>
                                      <p:to>
                                        <p:strVal val="visible"/>
                                      </p:to>
                                    </p:set>
                                    <p:animEffect transition="in" filter="fade">
                                      <p:cBhvr>
                                        <p:cTn id="33" dur="500"/>
                                        <p:tgtEl>
                                          <p:spTgt spid="4">
                                            <p:graphicEl>
                                              <a:dgm id="{B8B5F1A4-0247-4E4B-A4EB-AA04A07B9C56}"/>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graphicEl>
                                              <a:dgm id="{E559D552-3667-4B6A-A095-5E8F005B2E99}"/>
                                            </p:graphicEl>
                                          </p:spTgt>
                                        </p:tgtEl>
                                        <p:attrNameLst>
                                          <p:attrName>style.visibility</p:attrName>
                                        </p:attrNameLst>
                                      </p:cBhvr>
                                      <p:to>
                                        <p:strVal val="visible"/>
                                      </p:to>
                                    </p:set>
                                    <p:animEffect transition="in" filter="fade">
                                      <p:cBhvr>
                                        <p:cTn id="36" dur="500"/>
                                        <p:tgtEl>
                                          <p:spTgt spid="4">
                                            <p:graphicEl>
                                              <a:dgm id="{E559D552-3667-4B6A-A095-5E8F005B2E99}"/>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
                                            <p:graphicEl>
                                              <a:dgm id="{7D22D033-094A-4E34-87CC-9AC061BFC2DA}"/>
                                            </p:graphicEl>
                                          </p:spTgt>
                                        </p:tgtEl>
                                        <p:attrNameLst>
                                          <p:attrName>style.visibility</p:attrName>
                                        </p:attrNameLst>
                                      </p:cBhvr>
                                      <p:to>
                                        <p:strVal val="visible"/>
                                      </p:to>
                                    </p:set>
                                    <p:animEffect transition="in" filter="fade">
                                      <p:cBhvr>
                                        <p:cTn id="39" dur="500"/>
                                        <p:tgtEl>
                                          <p:spTgt spid="4">
                                            <p:graphicEl>
                                              <a:dgm id="{7D22D033-094A-4E34-87CC-9AC061BFC2DA}"/>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graphicEl>
                                              <a:dgm id="{687BF57E-008B-4F5B-A1CD-8B8DF0381194}"/>
                                            </p:graphicEl>
                                          </p:spTgt>
                                        </p:tgtEl>
                                        <p:attrNameLst>
                                          <p:attrName>style.visibility</p:attrName>
                                        </p:attrNameLst>
                                      </p:cBhvr>
                                      <p:to>
                                        <p:strVal val="visible"/>
                                      </p:to>
                                    </p:set>
                                    <p:animEffect transition="in" filter="fade">
                                      <p:cBhvr>
                                        <p:cTn id="42" dur="500"/>
                                        <p:tgtEl>
                                          <p:spTgt spid="4">
                                            <p:graphicEl>
                                              <a:dgm id="{687BF57E-008B-4F5B-A1CD-8B8DF038119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AtOnc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Themes</a:t>
            </a:r>
            <a:endParaRPr lang="en-GB" dirty="0"/>
          </a:p>
        </p:txBody>
      </p:sp>
      <p:grpSp>
        <p:nvGrpSpPr>
          <p:cNvPr id="11" name="Group 10"/>
          <p:cNvGrpSpPr/>
          <p:nvPr/>
        </p:nvGrpSpPr>
        <p:grpSpPr>
          <a:xfrm>
            <a:off x="179512" y="1400324"/>
            <a:ext cx="3960440" cy="5269036"/>
            <a:chOff x="179512" y="1400324"/>
            <a:chExt cx="3960440" cy="5269036"/>
          </a:xfrm>
        </p:grpSpPr>
        <p:sp>
          <p:nvSpPr>
            <p:cNvPr id="8" name="Rectangle 7"/>
            <p:cNvSpPr/>
            <p:nvPr/>
          </p:nvSpPr>
          <p:spPr>
            <a:xfrm>
              <a:off x="179512" y="1772816"/>
              <a:ext cx="3960440" cy="489654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marL="285750" indent="-285750">
                <a:buFont typeface="Arial" pitchFamily="34" charset="0"/>
                <a:buChar char="•"/>
              </a:pPr>
              <a:r>
                <a:rPr lang="en-GB" sz="2400" dirty="0" smtClean="0">
                  <a:latin typeface="Calibri" pitchFamily="34" charset="0"/>
                  <a:cs typeface="Calibri" pitchFamily="34" charset="0"/>
                </a:rPr>
                <a:t>David showing traits of leadership</a:t>
              </a:r>
            </a:p>
            <a:p>
              <a:pPr marL="285750" indent="-285750">
                <a:buFont typeface="Arial" pitchFamily="34" charset="0"/>
                <a:buChar char="•"/>
              </a:pPr>
              <a:endParaRPr lang="en-GB" sz="2400" dirty="0" smtClean="0">
                <a:latin typeface="Calibri" pitchFamily="34" charset="0"/>
                <a:cs typeface="Calibri" pitchFamily="34" charset="0"/>
              </a:endParaRPr>
            </a:p>
            <a:p>
              <a:pPr marL="285750" indent="-285750">
                <a:buFont typeface="Arial" pitchFamily="34" charset="0"/>
                <a:buChar char="•"/>
              </a:pPr>
              <a:r>
                <a:rPr lang="en-GB" sz="2400" dirty="0" smtClean="0">
                  <a:latin typeface="Calibri" pitchFamily="34" charset="0"/>
                  <a:cs typeface="Calibri" pitchFamily="34" charset="0"/>
                </a:rPr>
                <a:t>Instilling Passion for God</a:t>
              </a:r>
            </a:p>
            <a:p>
              <a:pPr marL="285750" indent="-285750">
                <a:buFont typeface="Arial" pitchFamily="34" charset="0"/>
                <a:buChar char="•"/>
              </a:pPr>
              <a:endParaRPr lang="en-GB" sz="2400" dirty="0" smtClean="0">
                <a:latin typeface="Calibri" pitchFamily="34" charset="0"/>
                <a:cs typeface="Calibri" pitchFamily="34" charset="0"/>
              </a:endParaRPr>
            </a:p>
            <a:p>
              <a:pPr marL="285750" indent="-285750">
                <a:buFont typeface="Arial" pitchFamily="34" charset="0"/>
                <a:buChar char="•"/>
              </a:pPr>
              <a:r>
                <a:rPr lang="en-GB" sz="2400" dirty="0" smtClean="0">
                  <a:latin typeface="Calibri" pitchFamily="34" charset="0"/>
                  <a:cs typeface="Calibri" pitchFamily="34" charset="0"/>
                </a:rPr>
                <a:t>Inspiring them to perform extraordinary things</a:t>
              </a:r>
              <a:endParaRPr lang="en-GB" sz="2400" dirty="0">
                <a:latin typeface="Calibri" pitchFamily="34" charset="0"/>
                <a:cs typeface="Calibri" pitchFamily="34" charset="0"/>
              </a:endParaRPr>
            </a:p>
          </p:txBody>
        </p:sp>
        <p:sp>
          <p:nvSpPr>
            <p:cNvPr id="9" name="Round Diagonal Corner Rectangle 8"/>
            <p:cNvSpPr/>
            <p:nvPr/>
          </p:nvSpPr>
          <p:spPr>
            <a:xfrm>
              <a:off x="763712" y="1400324"/>
              <a:ext cx="2376264" cy="108012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latin typeface="Calibri" pitchFamily="34" charset="0"/>
                  <a:cs typeface="Calibri" pitchFamily="34" charset="0"/>
                </a:rPr>
                <a:t>Leadership and Passion</a:t>
              </a:r>
              <a:endParaRPr lang="en-GB" sz="2800" dirty="0">
                <a:latin typeface="Calibri" pitchFamily="34" charset="0"/>
                <a:cs typeface="Calibri" pitchFamily="34" charset="0"/>
              </a:endParaRPr>
            </a:p>
          </p:txBody>
        </p:sp>
      </p:grpSp>
      <p:grpSp>
        <p:nvGrpSpPr>
          <p:cNvPr id="12" name="Group 11"/>
          <p:cNvGrpSpPr/>
          <p:nvPr/>
        </p:nvGrpSpPr>
        <p:grpSpPr>
          <a:xfrm>
            <a:off x="4860032" y="1400324"/>
            <a:ext cx="3960440" cy="5269036"/>
            <a:chOff x="4860032" y="1400324"/>
            <a:chExt cx="3960440" cy="5269036"/>
          </a:xfrm>
        </p:grpSpPr>
        <p:sp>
          <p:nvSpPr>
            <p:cNvPr id="7" name="Rectangle 6"/>
            <p:cNvSpPr/>
            <p:nvPr/>
          </p:nvSpPr>
          <p:spPr>
            <a:xfrm>
              <a:off x="4860032" y="1772816"/>
              <a:ext cx="3960440" cy="48965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buFont typeface="Arial" pitchFamily="34" charset="0"/>
                <a:buChar char="•"/>
              </a:pPr>
              <a:r>
                <a:rPr lang="en-GB" sz="2400" dirty="0" smtClean="0">
                  <a:latin typeface="Calibri" pitchFamily="34" charset="0"/>
                  <a:cs typeface="Calibri" pitchFamily="34" charset="0"/>
                </a:rPr>
                <a:t>David breaking the “rules”</a:t>
              </a:r>
            </a:p>
            <a:p>
              <a:pPr marL="285750" indent="-285750">
                <a:buFont typeface="Arial" pitchFamily="34" charset="0"/>
                <a:buChar char="•"/>
              </a:pPr>
              <a:endParaRPr lang="en-GB" sz="2400" dirty="0" smtClean="0">
                <a:latin typeface="Calibri" pitchFamily="34" charset="0"/>
                <a:cs typeface="Calibri" pitchFamily="34" charset="0"/>
              </a:endParaRPr>
            </a:p>
            <a:p>
              <a:pPr marL="285750" indent="-285750">
                <a:buFont typeface="Arial" pitchFamily="34" charset="0"/>
                <a:buChar char="•"/>
              </a:pPr>
              <a:r>
                <a:rPr lang="en-GB" sz="2400" dirty="0" smtClean="0">
                  <a:latin typeface="Calibri" pitchFamily="34" charset="0"/>
                  <a:cs typeface="Calibri" pitchFamily="34" charset="0"/>
                </a:rPr>
                <a:t>David pushing the boundaries of the letter of the law</a:t>
              </a:r>
            </a:p>
            <a:p>
              <a:pPr marL="285750" indent="-285750">
                <a:buFont typeface="Arial" pitchFamily="34" charset="0"/>
                <a:buChar char="•"/>
              </a:pPr>
              <a:endParaRPr lang="en-GB" sz="2400" dirty="0" smtClean="0">
                <a:latin typeface="Calibri" pitchFamily="34" charset="0"/>
                <a:cs typeface="Calibri" pitchFamily="34" charset="0"/>
              </a:endParaRPr>
            </a:p>
            <a:p>
              <a:pPr marL="285750" indent="-285750">
                <a:buFont typeface="Arial" pitchFamily="34" charset="0"/>
                <a:buChar char="•"/>
              </a:pPr>
              <a:r>
                <a:rPr lang="en-GB" sz="2400" dirty="0" smtClean="0">
                  <a:latin typeface="Calibri" pitchFamily="34" charset="0"/>
                  <a:cs typeface="Calibri" pitchFamily="34" charset="0"/>
                </a:rPr>
                <a:t>David being misunderstood</a:t>
              </a:r>
            </a:p>
            <a:p>
              <a:pPr marL="285750" indent="-285750">
                <a:buFont typeface="Arial" pitchFamily="34" charset="0"/>
                <a:buChar char="•"/>
              </a:pPr>
              <a:endParaRPr lang="en-GB" sz="2400" dirty="0">
                <a:latin typeface="Calibri" pitchFamily="34" charset="0"/>
                <a:cs typeface="Calibri" pitchFamily="34" charset="0"/>
              </a:endParaRPr>
            </a:p>
          </p:txBody>
        </p:sp>
        <p:sp>
          <p:nvSpPr>
            <p:cNvPr id="10" name="Round Diagonal Corner Rectangle 9"/>
            <p:cNvSpPr/>
            <p:nvPr/>
          </p:nvSpPr>
          <p:spPr>
            <a:xfrm>
              <a:off x="5652120" y="1400324"/>
              <a:ext cx="2376264" cy="1080120"/>
            </a:xfrm>
            <a:prstGeom prst="round2Diag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800" dirty="0" smtClean="0">
                  <a:latin typeface="Calibri" pitchFamily="34" charset="0"/>
                  <a:cs typeface="Calibri" pitchFamily="34" charset="0"/>
                </a:rPr>
                <a:t>Outside the Law</a:t>
              </a:r>
              <a:endParaRPr lang="en-GB" sz="2800" dirty="0">
                <a:latin typeface="Calibri" pitchFamily="34" charset="0"/>
                <a:cs typeface="Calibri" pitchFamily="34" charset="0"/>
              </a:endParaRPr>
            </a:p>
          </p:txBody>
        </p:sp>
      </p:grpSp>
    </p:spTree>
    <p:extLst>
      <p:ext uri="{BB962C8B-B14F-4D97-AF65-F5344CB8AC3E}">
        <p14:creationId xmlns:p14="http://schemas.microsoft.com/office/powerpoint/2010/main" val="9193196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 and Hand-out</a:t>
            </a: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12776"/>
            <a:ext cx="3570019" cy="500786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067944" y="1556792"/>
            <a:ext cx="5076056" cy="1569660"/>
          </a:xfrm>
          <a:prstGeom prst="rect">
            <a:avLst/>
          </a:prstGeom>
        </p:spPr>
        <p:txBody>
          <a:bodyPr wrap="square">
            <a:spAutoFit/>
          </a:bodyPr>
          <a:lstStyle/>
          <a:p>
            <a:r>
              <a:rPr lang="en-GB" sz="2400" b="1" i="1" dirty="0">
                <a:latin typeface="Calibri" pitchFamily="34" charset="0"/>
                <a:cs typeface="Calibri" pitchFamily="34" charset="0"/>
              </a:rPr>
              <a:t>Contents:</a:t>
            </a:r>
            <a:endParaRPr lang="en-GB" sz="2400" dirty="0">
              <a:latin typeface="Calibri" pitchFamily="34" charset="0"/>
              <a:cs typeface="Calibri" pitchFamily="34" charset="0"/>
            </a:endParaRPr>
          </a:p>
          <a:p>
            <a:pPr lvl="0"/>
            <a:r>
              <a:rPr lang="en-GB" sz="2400" dirty="0" smtClean="0">
                <a:latin typeface="Calibri" pitchFamily="34" charset="0"/>
                <a:cs typeface="Calibri" pitchFamily="34" charset="0"/>
              </a:rPr>
              <a:t>1. Timeline </a:t>
            </a:r>
            <a:r>
              <a:rPr lang="en-GB" sz="2400" dirty="0">
                <a:latin typeface="Calibri" pitchFamily="34" charset="0"/>
                <a:cs typeface="Calibri" pitchFamily="34" charset="0"/>
              </a:rPr>
              <a:t>of the life of David</a:t>
            </a:r>
          </a:p>
          <a:p>
            <a:pPr lvl="0"/>
            <a:r>
              <a:rPr lang="en-GB" sz="2400" dirty="0" smtClean="0">
                <a:latin typeface="Calibri" pitchFamily="34" charset="0"/>
                <a:cs typeface="Calibri" pitchFamily="34" charset="0"/>
              </a:rPr>
              <a:t>2. Family </a:t>
            </a:r>
            <a:r>
              <a:rPr lang="en-GB" sz="2400" dirty="0">
                <a:latin typeface="Calibri" pitchFamily="34" charset="0"/>
                <a:cs typeface="Calibri" pitchFamily="34" charset="0"/>
              </a:rPr>
              <a:t>Tree</a:t>
            </a:r>
          </a:p>
          <a:p>
            <a:pPr lvl="0"/>
            <a:r>
              <a:rPr lang="en-GB" sz="2400" dirty="0" smtClean="0">
                <a:latin typeface="Calibri" pitchFamily="34" charset="0"/>
                <a:cs typeface="Calibri" pitchFamily="34" charset="0"/>
              </a:rPr>
              <a:t>3. Map </a:t>
            </a:r>
            <a:r>
              <a:rPr lang="en-GB" sz="2400" dirty="0">
                <a:latin typeface="Calibri" pitchFamily="34" charset="0"/>
                <a:cs typeface="Calibri" pitchFamily="34" charset="0"/>
              </a:rPr>
              <a:t>of Israel at the time of David</a:t>
            </a:r>
          </a:p>
        </p:txBody>
      </p:sp>
    </p:spTree>
    <p:extLst>
      <p:ext uri="{BB962C8B-B14F-4D97-AF65-F5344CB8AC3E}">
        <p14:creationId xmlns:p14="http://schemas.microsoft.com/office/powerpoint/2010/main" val="15030478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Anointing – 1 Sam 16</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87759157"/>
              </p:ext>
            </p:extLst>
          </p:nvPr>
        </p:nvGraphicFramePr>
        <p:xfrm>
          <a:off x="457200" y="1600200"/>
          <a:ext cx="8229600" cy="228600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v1</a:t>
                      </a:r>
                      <a:endParaRPr lang="en-GB" sz="2400" dirty="0">
                        <a:latin typeface="Calibri" pitchFamily="34" charset="0"/>
                        <a:cs typeface="Calibri" pitchFamily="34" charset="0"/>
                      </a:endParaRPr>
                    </a:p>
                  </a:txBody>
                  <a:tcPr/>
                </a:tc>
                <a:tc>
                  <a:txBody>
                    <a:bodyPr/>
                    <a:lstStyle/>
                    <a:p>
                      <a:r>
                        <a:rPr lang="en-GB" sz="2400" dirty="0" smtClean="0">
                          <a:latin typeface="Calibri" pitchFamily="34" charset="0"/>
                          <a:cs typeface="Calibri" pitchFamily="34" charset="0"/>
                        </a:rPr>
                        <a:t>Samuel</a:t>
                      </a:r>
                      <a:r>
                        <a:rPr lang="en-GB" sz="2400" baseline="0" dirty="0" smtClean="0">
                          <a:latin typeface="Calibri" pitchFamily="34" charset="0"/>
                          <a:cs typeface="Calibri" pitchFamily="34" charset="0"/>
                        </a:rPr>
                        <a:t> mourned for Saul (</a:t>
                      </a:r>
                      <a:r>
                        <a:rPr lang="en-GB" sz="2400" baseline="0" dirty="0" err="1" smtClean="0">
                          <a:latin typeface="Calibri" pitchFamily="34" charset="0"/>
                          <a:cs typeface="Calibri" pitchFamily="34" charset="0"/>
                        </a:rPr>
                        <a:t>ch</a:t>
                      </a:r>
                      <a:r>
                        <a:rPr lang="en-GB" sz="2400" baseline="0" dirty="0" smtClean="0">
                          <a:latin typeface="Calibri" pitchFamily="34" charset="0"/>
                          <a:cs typeface="Calibri" pitchFamily="34" charset="0"/>
                        </a:rPr>
                        <a:t> 17v35)</a:t>
                      </a:r>
                    </a:p>
                    <a:p>
                      <a:r>
                        <a:rPr lang="en-GB" sz="2400" baseline="0" dirty="0" smtClean="0">
                          <a:latin typeface="Calibri" pitchFamily="34" charset="0"/>
                          <a:cs typeface="Calibri" pitchFamily="34" charset="0"/>
                        </a:rPr>
                        <a:t>How long – Samuel found Saul’s failure difficult</a:t>
                      </a:r>
                    </a:p>
                    <a:p>
                      <a:r>
                        <a:rPr lang="en-GB" sz="2400" baseline="0" dirty="0" smtClean="0">
                          <a:latin typeface="Calibri" pitchFamily="34" charset="0"/>
                          <a:cs typeface="Calibri" pitchFamily="34" charset="0"/>
                        </a:rPr>
                        <a:t>Combination of his son’s failure and now the King he anointed failed</a:t>
                      </a:r>
                    </a:p>
                    <a:p>
                      <a:r>
                        <a:rPr lang="en-GB" sz="2400" baseline="0" dirty="0" smtClean="0">
                          <a:latin typeface="Calibri" pitchFamily="34" charset="0"/>
                          <a:cs typeface="Calibri" pitchFamily="34" charset="0"/>
                        </a:rPr>
                        <a:t>“I have rejected him”, “I have provided me a king” – God in control</a:t>
                      </a:r>
                      <a:endParaRPr lang="en-GB" sz="2400" dirty="0">
                        <a:latin typeface="Calibri" pitchFamily="34" charset="0"/>
                        <a:cs typeface="Calibri" pitchFamily="34" charset="0"/>
                      </a:endParaRPr>
                    </a:p>
                  </a:txBody>
                  <a:tcPr/>
                </a:tc>
              </a:tr>
            </a:tbl>
          </a:graphicData>
        </a:graphic>
      </p:graphicFrame>
      <p:graphicFrame>
        <p:nvGraphicFramePr>
          <p:cNvPr id="5" name="Diagram 4"/>
          <p:cNvGraphicFramePr/>
          <p:nvPr>
            <p:extLst>
              <p:ext uri="{D42A27DB-BD31-4B8C-83A1-F6EECF244321}">
                <p14:modId xmlns:p14="http://schemas.microsoft.com/office/powerpoint/2010/main" val="564913034"/>
              </p:ext>
            </p:extLst>
          </p:nvPr>
        </p:nvGraphicFramePr>
        <p:xfrm>
          <a:off x="1547664" y="3917280"/>
          <a:ext cx="6096000" cy="2896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830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Anointing – 1 Sam 16</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98129373"/>
              </p:ext>
            </p:extLst>
          </p:nvPr>
        </p:nvGraphicFramePr>
        <p:xfrm>
          <a:off x="457200" y="1600200"/>
          <a:ext cx="8229600" cy="82296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v5</a:t>
                      </a:r>
                      <a:endParaRPr lang="en-GB" sz="2400" dirty="0">
                        <a:latin typeface="Calibri" pitchFamily="34" charset="0"/>
                        <a:cs typeface="Calibri" pitchFamily="34" charset="0"/>
                      </a:endParaRPr>
                    </a:p>
                  </a:txBody>
                  <a:tcPr/>
                </a:tc>
                <a:tc>
                  <a:txBody>
                    <a:bodyPr/>
                    <a:lstStyle/>
                    <a:p>
                      <a:r>
                        <a:rPr lang="en-GB" sz="2400" dirty="0" smtClean="0">
                          <a:latin typeface="Calibri" pitchFamily="34" charset="0"/>
                          <a:cs typeface="Calibri" pitchFamily="34" charset="0"/>
                        </a:rPr>
                        <a:t>Jesse and</a:t>
                      </a:r>
                      <a:r>
                        <a:rPr lang="en-GB" sz="2400" baseline="0" dirty="0" smtClean="0">
                          <a:latin typeface="Calibri" pitchFamily="34" charset="0"/>
                          <a:cs typeface="Calibri" pitchFamily="34" charset="0"/>
                        </a:rPr>
                        <a:t> sons sanctified</a:t>
                      </a:r>
                    </a:p>
                    <a:p>
                      <a:endParaRPr lang="en-GB" sz="2400" dirty="0">
                        <a:latin typeface="Calibri" pitchFamily="34" charset="0"/>
                        <a:cs typeface="Calibri" pitchFamily="34" charset="0"/>
                      </a:endParaRPr>
                    </a:p>
                  </a:txBody>
                  <a:tcPr/>
                </a:tc>
              </a:tr>
            </a:tbl>
          </a:graphicData>
        </a:graphic>
      </p:graphicFrame>
      <p:graphicFrame>
        <p:nvGraphicFramePr>
          <p:cNvPr id="6" name="Content Placeholder 3"/>
          <p:cNvGraphicFramePr>
            <a:graphicFrameLocks noGrp="1"/>
          </p:cNvGraphicFramePr>
          <p:nvPr>
            <p:ph idx="1"/>
            <p:extLst>
              <p:ext uri="{D42A27DB-BD31-4B8C-83A1-F6EECF244321}">
                <p14:modId xmlns:p14="http://schemas.microsoft.com/office/powerpoint/2010/main" val="3457940705"/>
              </p:ext>
            </p:extLst>
          </p:nvPr>
        </p:nvGraphicFramePr>
        <p:xfrm>
          <a:off x="457200" y="2564904"/>
          <a:ext cx="8229600" cy="411480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V6 - 7</a:t>
                      </a:r>
                      <a:endParaRPr lang="en-GB" sz="2400" dirty="0">
                        <a:latin typeface="Calibri" pitchFamily="34" charset="0"/>
                        <a:cs typeface="Calibri" pitchFamily="34" charset="0"/>
                      </a:endParaRPr>
                    </a:p>
                  </a:txBody>
                  <a:tcPr/>
                </a:tc>
                <a:tc>
                  <a:txBody>
                    <a:bodyPr/>
                    <a:lstStyle/>
                    <a:p>
                      <a:r>
                        <a:rPr lang="en-GB" sz="2400" b="1" dirty="0" smtClean="0">
                          <a:latin typeface="Calibri" pitchFamily="34" charset="0"/>
                          <a:cs typeface="Calibri" pitchFamily="34" charset="0"/>
                        </a:rPr>
                        <a:t>HE</a:t>
                      </a:r>
                      <a:r>
                        <a:rPr lang="en-GB" sz="2400" dirty="0" smtClean="0">
                          <a:latin typeface="Calibri" pitchFamily="34" charset="0"/>
                          <a:cs typeface="Calibri" pitchFamily="34" charset="0"/>
                        </a:rPr>
                        <a:t> looked on </a:t>
                      </a:r>
                      <a:r>
                        <a:rPr lang="en-GB" sz="2400" dirty="0" err="1" smtClean="0">
                          <a:latin typeface="Calibri" pitchFamily="34" charset="0"/>
                          <a:cs typeface="Calibri" pitchFamily="34" charset="0"/>
                        </a:rPr>
                        <a:t>Eliab</a:t>
                      </a:r>
                      <a:r>
                        <a:rPr lang="en-GB" sz="2400" dirty="0" smtClean="0">
                          <a:latin typeface="Calibri" pitchFamily="34" charset="0"/>
                          <a:cs typeface="Calibri" pitchFamily="34" charset="0"/>
                        </a:rPr>
                        <a:t> – Surely the Lord’s anointed?</a:t>
                      </a:r>
                      <a:endParaRPr lang="en-GB" sz="2400" baseline="0" dirty="0" smtClean="0">
                        <a:latin typeface="Calibri" pitchFamily="34" charset="0"/>
                        <a:cs typeface="Calibri" pitchFamily="34" charset="0"/>
                      </a:endParaRPr>
                    </a:p>
                    <a:p>
                      <a:endParaRPr lang="en-GB" sz="2400" dirty="0" smtClean="0">
                        <a:latin typeface="Calibri" pitchFamily="34" charset="0"/>
                        <a:cs typeface="Calibri" pitchFamily="34" charset="0"/>
                      </a:endParaRPr>
                    </a:p>
                    <a:p>
                      <a:r>
                        <a:rPr lang="en-GB" sz="2400" dirty="0" smtClean="0">
                          <a:latin typeface="Calibri" pitchFamily="34" charset="0"/>
                          <a:cs typeface="Calibri" pitchFamily="34" charset="0"/>
                        </a:rPr>
                        <a:t>Look not on countenance </a:t>
                      </a:r>
                      <a:r>
                        <a:rPr lang="en-GB" sz="2400" baseline="0" dirty="0" smtClean="0">
                          <a:latin typeface="Calibri" pitchFamily="34" charset="0"/>
                          <a:cs typeface="Calibri" pitchFamily="34" charset="0"/>
                        </a:rPr>
                        <a:t> / </a:t>
                      </a:r>
                      <a:r>
                        <a:rPr lang="en-GB" sz="2400" dirty="0" smtClean="0">
                          <a:latin typeface="Calibri" pitchFamily="34" charset="0"/>
                          <a:cs typeface="Calibri" pitchFamily="34" charset="0"/>
                        </a:rPr>
                        <a:t>Lord looked on the heart </a:t>
                      </a:r>
                    </a:p>
                    <a:p>
                      <a:endParaRPr lang="en-GB" sz="2400" dirty="0" smtClean="0">
                        <a:latin typeface="Calibri" pitchFamily="34" charset="0"/>
                        <a:cs typeface="Calibri" pitchFamily="34" charset="0"/>
                      </a:endParaRPr>
                    </a:p>
                    <a:p>
                      <a:r>
                        <a:rPr lang="en-GB" sz="2400" dirty="0" smtClean="0">
                          <a:latin typeface="Calibri" pitchFamily="34" charset="0"/>
                          <a:cs typeface="Calibri" pitchFamily="34" charset="0"/>
                        </a:rPr>
                        <a:t>All about the state of the heart and not appearance:</a:t>
                      </a:r>
                      <a:r>
                        <a:rPr lang="en-GB" sz="2400" baseline="0" dirty="0" smtClean="0">
                          <a:latin typeface="Calibri" pitchFamily="34" charset="0"/>
                          <a:cs typeface="Calibri" pitchFamily="34" charset="0"/>
                        </a:rPr>
                        <a:t> – </a:t>
                      </a:r>
                    </a:p>
                    <a:p>
                      <a:r>
                        <a:rPr lang="en-GB" sz="2400" baseline="0" dirty="0" smtClean="0">
                          <a:latin typeface="Calibri" pitchFamily="34" charset="0"/>
                          <a:cs typeface="Calibri" pitchFamily="34" charset="0"/>
                        </a:rPr>
                        <a:t>1 Sam 13v14, Acts 13v22, </a:t>
                      </a:r>
                      <a:r>
                        <a:rPr lang="en-GB" sz="2400" baseline="0" dirty="0" err="1" smtClean="0">
                          <a:latin typeface="Calibri" pitchFamily="34" charset="0"/>
                          <a:cs typeface="Calibri" pitchFamily="34" charset="0"/>
                        </a:rPr>
                        <a:t>Prov</a:t>
                      </a:r>
                      <a:r>
                        <a:rPr lang="en-GB" sz="2400" baseline="0" dirty="0" smtClean="0">
                          <a:latin typeface="Calibri" pitchFamily="34" charset="0"/>
                          <a:cs typeface="Calibri" pitchFamily="34" charset="0"/>
                        </a:rPr>
                        <a:t> 23v26</a:t>
                      </a:r>
                    </a:p>
                    <a:p>
                      <a:endParaRPr lang="en-GB" sz="2400" baseline="0" dirty="0" smtClean="0">
                        <a:latin typeface="Calibri" pitchFamily="34" charset="0"/>
                        <a:cs typeface="Calibri" pitchFamily="34" charset="0"/>
                      </a:endParaRPr>
                    </a:p>
                    <a:p>
                      <a:r>
                        <a:rPr lang="en-GB" sz="2400" baseline="0" dirty="0" smtClean="0">
                          <a:latin typeface="Calibri" pitchFamily="34" charset="0"/>
                          <a:cs typeface="Calibri" pitchFamily="34" charset="0"/>
                        </a:rPr>
                        <a:t>Reflection of the Law of Moses being superseded by Law of Christ </a:t>
                      </a:r>
                    </a:p>
                    <a:p>
                      <a:endParaRPr lang="en-GB" sz="2400" baseline="0" dirty="0" smtClean="0">
                        <a:latin typeface="Calibri" pitchFamily="34" charset="0"/>
                        <a:cs typeface="Calibri" pitchFamily="34" charset="0"/>
                      </a:endParaRPr>
                    </a:p>
                    <a:p>
                      <a:r>
                        <a:rPr lang="en-GB" sz="2400" baseline="0" dirty="0" smtClean="0">
                          <a:latin typeface="Calibri" pitchFamily="34" charset="0"/>
                          <a:cs typeface="Calibri" pitchFamily="34" charset="0"/>
                        </a:rPr>
                        <a:t>The Bride Adorned – 1 Peter 3v3-4</a:t>
                      </a:r>
                      <a:endParaRPr lang="en-GB" sz="2400" dirty="0">
                        <a:latin typeface="Calibri" pitchFamily="34" charset="0"/>
                        <a:cs typeface="Calibri" pitchFamily="34" charset="0"/>
                      </a:endParaRPr>
                    </a:p>
                  </a:txBody>
                  <a:tcPr/>
                </a:tc>
              </a:tr>
            </a:tbl>
          </a:graphicData>
        </a:graphic>
      </p:graphicFrame>
    </p:spTree>
    <p:extLst>
      <p:ext uri="{BB962C8B-B14F-4D97-AF65-F5344CB8AC3E}">
        <p14:creationId xmlns:p14="http://schemas.microsoft.com/office/powerpoint/2010/main" val="5465298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Anointing – 1 Sam 16</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61159293"/>
              </p:ext>
            </p:extLst>
          </p:nvPr>
        </p:nvGraphicFramePr>
        <p:xfrm>
          <a:off x="457200" y="1600200"/>
          <a:ext cx="8229600" cy="155448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v11</a:t>
                      </a:r>
                      <a:endParaRPr lang="en-GB" sz="2400" dirty="0">
                        <a:latin typeface="Calibri" pitchFamily="34" charset="0"/>
                        <a:cs typeface="Calibri" pitchFamily="34" charset="0"/>
                      </a:endParaRPr>
                    </a:p>
                  </a:txBody>
                  <a:tcPr/>
                </a:tc>
                <a:tc>
                  <a:txBody>
                    <a:bodyPr/>
                    <a:lstStyle/>
                    <a:p>
                      <a:r>
                        <a:rPr lang="en-GB" sz="2400" baseline="0" dirty="0" smtClean="0">
                          <a:latin typeface="Calibri" pitchFamily="34" charset="0"/>
                          <a:cs typeface="Calibri" pitchFamily="34" charset="0"/>
                        </a:rPr>
                        <a:t>“are here all thy children?”</a:t>
                      </a:r>
                    </a:p>
                    <a:p>
                      <a:endParaRPr lang="en-GB" sz="2400" baseline="0" dirty="0" smtClean="0">
                        <a:latin typeface="Calibri" pitchFamily="34" charset="0"/>
                        <a:cs typeface="Calibri" pitchFamily="34" charset="0"/>
                      </a:endParaRPr>
                    </a:p>
                    <a:p>
                      <a:r>
                        <a:rPr lang="en-GB" sz="2400" dirty="0" smtClean="0">
                          <a:latin typeface="Calibri" pitchFamily="34" charset="0"/>
                          <a:cs typeface="Calibri" pitchFamily="34" charset="0"/>
                        </a:rPr>
                        <a:t>“not sit down” – seems related to sitting round as part of the sacrifice.</a:t>
                      </a:r>
                      <a:endParaRPr lang="en-GB" sz="2400" dirty="0">
                        <a:latin typeface="Calibri" pitchFamily="34" charset="0"/>
                        <a:cs typeface="Calibri" pitchFamily="34" charset="0"/>
                      </a:endParaRPr>
                    </a:p>
                  </a:txBody>
                  <a:tcPr/>
                </a:tc>
              </a:tr>
            </a:tbl>
          </a:graphicData>
        </a:graphic>
      </p:graphicFrame>
      <p:graphicFrame>
        <p:nvGraphicFramePr>
          <p:cNvPr id="6" name="Content Placeholder 3"/>
          <p:cNvGraphicFramePr>
            <a:graphicFrameLocks noGrp="1"/>
          </p:cNvGraphicFramePr>
          <p:nvPr>
            <p:ph idx="1"/>
            <p:extLst>
              <p:ext uri="{D42A27DB-BD31-4B8C-83A1-F6EECF244321}">
                <p14:modId xmlns:p14="http://schemas.microsoft.com/office/powerpoint/2010/main" val="3404351435"/>
              </p:ext>
            </p:extLst>
          </p:nvPr>
        </p:nvGraphicFramePr>
        <p:xfrm>
          <a:off x="467544" y="3501008"/>
          <a:ext cx="8229600" cy="301752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V12-13</a:t>
                      </a:r>
                      <a:endParaRPr lang="en-GB" sz="2400" dirty="0">
                        <a:latin typeface="Calibri" pitchFamily="34" charset="0"/>
                        <a:cs typeface="Calibri" pitchFamily="34" charset="0"/>
                      </a:endParaRPr>
                    </a:p>
                  </a:txBody>
                  <a:tcPr/>
                </a:tc>
                <a:tc>
                  <a:txBody>
                    <a:bodyPr/>
                    <a:lstStyle/>
                    <a:p>
                      <a:r>
                        <a:rPr lang="en-GB" sz="2400" b="1" dirty="0" smtClean="0">
                          <a:latin typeface="Calibri" pitchFamily="34" charset="0"/>
                          <a:cs typeface="Calibri" pitchFamily="34" charset="0"/>
                        </a:rPr>
                        <a:t>Rushed</a:t>
                      </a:r>
                      <a:r>
                        <a:rPr lang="en-GB" sz="2400" b="1" baseline="0" dirty="0" smtClean="0">
                          <a:latin typeface="Calibri" pitchFamily="34" charset="0"/>
                          <a:cs typeface="Calibri" pitchFamily="34" charset="0"/>
                        </a:rPr>
                        <a:t> into the proceedings</a:t>
                      </a:r>
                    </a:p>
                    <a:p>
                      <a:endParaRPr lang="en-GB" sz="2400" b="1" baseline="0" dirty="0" smtClean="0">
                        <a:latin typeface="Calibri" pitchFamily="34" charset="0"/>
                        <a:cs typeface="Calibri" pitchFamily="34" charset="0"/>
                      </a:endParaRPr>
                    </a:p>
                    <a:p>
                      <a:r>
                        <a:rPr lang="en-GB" sz="2400" b="1" baseline="0" dirty="0" smtClean="0">
                          <a:latin typeface="Calibri" pitchFamily="34" charset="0"/>
                          <a:cs typeface="Calibri" pitchFamily="34" charset="0"/>
                        </a:rPr>
                        <a:t>Ruddy – Reddish complexion</a:t>
                      </a:r>
                    </a:p>
                    <a:p>
                      <a:endParaRPr lang="en-GB" sz="2400" b="1" baseline="0" dirty="0" smtClean="0">
                        <a:latin typeface="Calibri" pitchFamily="34" charset="0"/>
                        <a:cs typeface="Calibri" pitchFamily="34" charset="0"/>
                      </a:endParaRPr>
                    </a:p>
                    <a:p>
                      <a:r>
                        <a:rPr lang="en-GB" sz="2400" b="1" baseline="0" dirty="0" smtClean="0">
                          <a:latin typeface="Calibri" pitchFamily="34" charset="0"/>
                          <a:cs typeface="Calibri" pitchFamily="34" charset="0"/>
                        </a:rPr>
                        <a:t>Beautiful Countenance – attractive eyes</a:t>
                      </a:r>
                    </a:p>
                    <a:p>
                      <a:endParaRPr lang="en-GB" sz="2400" b="1" baseline="0" dirty="0" smtClean="0">
                        <a:latin typeface="Calibri" pitchFamily="34" charset="0"/>
                        <a:cs typeface="Calibri" pitchFamily="34" charset="0"/>
                      </a:endParaRPr>
                    </a:p>
                    <a:p>
                      <a:r>
                        <a:rPr lang="en-GB" sz="2400" b="1" baseline="0" dirty="0" smtClean="0">
                          <a:latin typeface="Calibri" pitchFamily="34" charset="0"/>
                          <a:cs typeface="Calibri" pitchFamily="34" charset="0"/>
                        </a:rPr>
                        <a:t>Goodly - Handsome</a:t>
                      </a:r>
                    </a:p>
                    <a:p>
                      <a:endParaRPr lang="en-GB" sz="2400" dirty="0">
                        <a:latin typeface="Calibri" pitchFamily="34" charset="0"/>
                        <a:cs typeface="Calibri" pitchFamily="34" charset="0"/>
                      </a:endParaRPr>
                    </a:p>
                  </a:txBody>
                  <a:tcPr/>
                </a:tc>
              </a:tr>
            </a:tbl>
          </a:graphicData>
        </a:graphic>
      </p:graphicFrame>
    </p:spTree>
    <p:extLst>
      <p:ext uri="{BB962C8B-B14F-4D97-AF65-F5344CB8AC3E}">
        <p14:creationId xmlns:p14="http://schemas.microsoft.com/office/powerpoint/2010/main" val="19633419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860032" y="1772816"/>
            <a:ext cx="3960440" cy="4896544"/>
          </a:xfrm>
          <a:prstGeom prst="rect">
            <a:avLst/>
          </a:prstGeom>
        </p:spPr>
        <p:style>
          <a:lnRef idx="2">
            <a:schemeClr val="accent2"/>
          </a:lnRef>
          <a:fillRef idx="1">
            <a:schemeClr val="lt1"/>
          </a:fillRef>
          <a:effectRef idx="0">
            <a:schemeClr val="accent2"/>
          </a:effectRef>
          <a:fontRef idx="minor">
            <a:schemeClr val="dk1"/>
          </a:fontRef>
        </p:style>
        <p:txBody>
          <a:bodyPr rtlCol="0" anchor="b"/>
          <a:lstStyle/>
          <a:p>
            <a:pPr marL="285750" indent="-285750">
              <a:buFont typeface="Arial" pitchFamily="34" charset="0"/>
              <a:buChar char="•"/>
            </a:pPr>
            <a:r>
              <a:rPr lang="en-GB" sz="2400" b="1" dirty="0" smtClean="0">
                <a:latin typeface="Calibri" pitchFamily="34" charset="0"/>
                <a:cs typeface="Calibri" pitchFamily="34" charset="0"/>
              </a:rPr>
              <a:t>Seed of a </a:t>
            </a:r>
            <a:r>
              <a:rPr lang="en-GB" sz="2400" b="1" dirty="0" err="1" smtClean="0">
                <a:latin typeface="Calibri" pitchFamily="34" charset="0"/>
                <a:cs typeface="Calibri" pitchFamily="34" charset="0"/>
              </a:rPr>
              <a:t>Moabitess</a:t>
            </a:r>
            <a:r>
              <a:rPr lang="en-GB" sz="2400" b="1" dirty="0" smtClean="0">
                <a:latin typeface="Calibri" pitchFamily="34" charset="0"/>
                <a:cs typeface="Calibri" pitchFamily="34" charset="0"/>
              </a:rPr>
              <a:t> </a:t>
            </a:r>
            <a:r>
              <a:rPr lang="en-GB" sz="2400" dirty="0" smtClean="0">
                <a:latin typeface="Calibri" pitchFamily="34" charset="0"/>
                <a:cs typeface="Calibri" pitchFamily="34" charset="0"/>
              </a:rPr>
              <a:t>(</a:t>
            </a:r>
            <a:r>
              <a:rPr lang="en-GB" sz="2400" dirty="0" err="1" smtClean="0">
                <a:latin typeface="Calibri" pitchFamily="34" charset="0"/>
                <a:cs typeface="Calibri" pitchFamily="34" charset="0"/>
              </a:rPr>
              <a:t>Deut</a:t>
            </a:r>
            <a:r>
              <a:rPr lang="en-GB" sz="2400" dirty="0" smtClean="0">
                <a:latin typeface="Calibri" pitchFamily="34" charset="0"/>
                <a:cs typeface="Calibri" pitchFamily="34" charset="0"/>
              </a:rPr>
              <a:t> 23v3)</a:t>
            </a:r>
          </a:p>
          <a:p>
            <a:pPr marL="742950" lvl="1" indent="-285750">
              <a:buFont typeface="Arial" pitchFamily="34" charset="0"/>
              <a:buChar char="•"/>
            </a:pPr>
            <a:r>
              <a:rPr lang="en-GB" sz="2400" dirty="0" smtClean="0">
                <a:latin typeface="Calibri" pitchFamily="34" charset="0"/>
                <a:cs typeface="Calibri" pitchFamily="34" charset="0"/>
              </a:rPr>
              <a:t>10 generation</a:t>
            </a:r>
          </a:p>
          <a:p>
            <a:pPr marL="742950" lvl="1" indent="-285750">
              <a:buFont typeface="Arial" pitchFamily="34" charset="0"/>
              <a:buChar char="•"/>
            </a:pPr>
            <a:r>
              <a:rPr lang="en-GB" sz="2400" dirty="0" smtClean="0">
                <a:latin typeface="Calibri" pitchFamily="34" charset="0"/>
                <a:cs typeface="Calibri" pitchFamily="34" charset="0"/>
              </a:rPr>
              <a:t>Excluded from worshipping community</a:t>
            </a:r>
          </a:p>
          <a:p>
            <a:pPr marL="285750" indent="-285750">
              <a:buFont typeface="Arial" pitchFamily="34" charset="0"/>
              <a:buChar char="•"/>
            </a:pPr>
            <a:r>
              <a:rPr lang="en-GB" sz="2400" b="1" dirty="0" smtClean="0">
                <a:latin typeface="Calibri" pitchFamily="34" charset="0"/>
                <a:cs typeface="Calibri" pitchFamily="34" charset="0"/>
              </a:rPr>
              <a:t>Not Sanctified </a:t>
            </a:r>
            <a:r>
              <a:rPr lang="en-GB" sz="2400" dirty="0" smtClean="0">
                <a:latin typeface="Calibri" pitchFamily="34" charset="0"/>
                <a:cs typeface="Calibri" pitchFamily="34" charset="0"/>
              </a:rPr>
              <a:t>(ch16v5)</a:t>
            </a:r>
          </a:p>
          <a:p>
            <a:pPr marL="742950" lvl="1" indent="-285750">
              <a:buFont typeface="Arial" pitchFamily="34" charset="0"/>
              <a:buChar char="•"/>
            </a:pPr>
            <a:r>
              <a:rPr lang="en-GB" sz="2400" dirty="0" smtClean="0">
                <a:latin typeface="Calibri" pitchFamily="34" charset="0"/>
                <a:cs typeface="Calibri" pitchFamily="34" charset="0"/>
              </a:rPr>
              <a:t>Directly from wilderness to the sacrifice</a:t>
            </a:r>
          </a:p>
          <a:p>
            <a:pPr marL="742950" lvl="1" indent="-285750">
              <a:buFont typeface="Arial" pitchFamily="34" charset="0"/>
              <a:buChar char="•"/>
            </a:pPr>
            <a:r>
              <a:rPr lang="en-GB" sz="2400" dirty="0" smtClean="0">
                <a:latin typeface="Calibri" pitchFamily="34" charset="0"/>
                <a:cs typeface="Calibri" pitchFamily="34" charset="0"/>
              </a:rPr>
              <a:t>2 </a:t>
            </a:r>
            <a:r>
              <a:rPr lang="en-GB" sz="2400" dirty="0" err="1" smtClean="0">
                <a:latin typeface="Calibri" pitchFamily="34" charset="0"/>
                <a:cs typeface="Calibri" pitchFamily="34" charset="0"/>
              </a:rPr>
              <a:t>Chron</a:t>
            </a:r>
            <a:r>
              <a:rPr lang="en-GB" sz="2400" dirty="0" smtClean="0">
                <a:latin typeface="Calibri" pitchFamily="34" charset="0"/>
                <a:cs typeface="Calibri" pitchFamily="34" charset="0"/>
              </a:rPr>
              <a:t> 30v17-20</a:t>
            </a:r>
          </a:p>
          <a:p>
            <a:pPr marL="742950" lvl="1" indent="-285750">
              <a:buFont typeface="Arial" pitchFamily="34" charset="0"/>
              <a:buChar char="•"/>
            </a:pPr>
            <a:r>
              <a:rPr lang="en-GB" sz="2400" dirty="0" smtClean="0">
                <a:latin typeface="Calibri" pitchFamily="34" charset="0"/>
                <a:cs typeface="Calibri" pitchFamily="34" charset="0"/>
              </a:rPr>
              <a:t>Attitude of the heart</a:t>
            </a:r>
          </a:p>
          <a:p>
            <a:pPr marL="285750" indent="-285750">
              <a:buFont typeface="Arial" pitchFamily="34" charset="0"/>
              <a:buChar char="•"/>
            </a:pPr>
            <a:endParaRPr lang="en-GB" sz="2400" dirty="0">
              <a:latin typeface="Calibri" pitchFamily="34" charset="0"/>
              <a:cs typeface="Calibri" pitchFamily="34" charset="0"/>
            </a:endParaRPr>
          </a:p>
        </p:txBody>
      </p:sp>
      <p:sp>
        <p:nvSpPr>
          <p:cNvPr id="8" name="Rectangle 7"/>
          <p:cNvSpPr/>
          <p:nvPr/>
        </p:nvSpPr>
        <p:spPr>
          <a:xfrm>
            <a:off x="179512" y="1772816"/>
            <a:ext cx="3960440" cy="489654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marL="285750" indent="-285750">
              <a:buFont typeface="Arial" pitchFamily="34" charset="0"/>
              <a:buChar char="•"/>
            </a:pPr>
            <a:r>
              <a:rPr lang="en-GB" sz="3200" dirty="0" smtClean="0">
                <a:latin typeface="Calibri" pitchFamily="34" charset="0"/>
                <a:cs typeface="Calibri" pitchFamily="34" charset="0"/>
              </a:rPr>
              <a:t>Tended the sheep</a:t>
            </a:r>
          </a:p>
          <a:p>
            <a:pPr marL="285750" indent="-285750">
              <a:buFont typeface="Arial" pitchFamily="34" charset="0"/>
              <a:buChar char="•"/>
            </a:pPr>
            <a:r>
              <a:rPr lang="en-GB" sz="3200" dirty="0" smtClean="0">
                <a:latin typeface="Calibri" pitchFamily="34" charset="0"/>
                <a:cs typeface="Calibri" pitchFamily="34" charset="0"/>
              </a:rPr>
              <a:t>Responsible</a:t>
            </a:r>
          </a:p>
          <a:p>
            <a:pPr marL="285750" indent="-285750">
              <a:buFont typeface="Arial" pitchFamily="34" charset="0"/>
              <a:buChar char="•"/>
            </a:pPr>
            <a:r>
              <a:rPr lang="en-GB" sz="3200" dirty="0" smtClean="0">
                <a:latin typeface="Calibri" pitchFamily="34" charset="0"/>
                <a:cs typeface="Calibri" pitchFamily="34" charset="0"/>
              </a:rPr>
              <a:t>Protecting</a:t>
            </a:r>
          </a:p>
          <a:p>
            <a:pPr marL="285750" indent="-285750">
              <a:buFont typeface="Arial" pitchFamily="34" charset="0"/>
              <a:buChar char="•"/>
            </a:pPr>
            <a:r>
              <a:rPr lang="en-GB" sz="3200" dirty="0" smtClean="0">
                <a:latin typeface="Calibri" pitchFamily="34" charset="0"/>
                <a:cs typeface="Calibri" pitchFamily="34" charset="0"/>
              </a:rPr>
              <a:t>Led the sheep</a:t>
            </a:r>
            <a:endParaRPr lang="en-GB" sz="3200" dirty="0">
              <a:latin typeface="Calibri" pitchFamily="34" charset="0"/>
              <a:cs typeface="Calibri" pitchFamily="34" charset="0"/>
            </a:endParaRPr>
          </a:p>
        </p:txBody>
      </p:sp>
      <p:sp>
        <p:nvSpPr>
          <p:cNvPr id="2" name="Title 1"/>
          <p:cNvSpPr>
            <a:spLocks noGrp="1"/>
          </p:cNvSpPr>
          <p:nvPr>
            <p:ph type="title"/>
          </p:nvPr>
        </p:nvSpPr>
        <p:spPr/>
        <p:txBody>
          <a:bodyPr/>
          <a:lstStyle/>
          <a:p>
            <a:r>
              <a:rPr lang="en-GB" dirty="0" smtClean="0"/>
              <a:t>Anointing – 1 Sam 16</a:t>
            </a:r>
            <a:endParaRPr lang="en-GB" dirty="0"/>
          </a:p>
        </p:txBody>
      </p:sp>
      <p:sp>
        <p:nvSpPr>
          <p:cNvPr id="6" name="Round Diagonal Corner Rectangle 5"/>
          <p:cNvSpPr/>
          <p:nvPr/>
        </p:nvSpPr>
        <p:spPr>
          <a:xfrm>
            <a:off x="763712" y="1400324"/>
            <a:ext cx="2376264" cy="108012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latin typeface="Calibri" pitchFamily="34" charset="0"/>
                <a:cs typeface="Calibri" pitchFamily="34" charset="0"/>
              </a:rPr>
              <a:t>Leadership and Passion</a:t>
            </a:r>
            <a:endParaRPr lang="en-GB" sz="2800" dirty="0">
              <a:latin typeface="Calibri" pitchFamily="34" charset="0"/>
              <a:cs typeface="Calibri" pitchFamily="34" charset="0"/>
            </a:endParaRPr>
          </a:p>
        </p:txBody>
      </p:sp>
      <p:sp>
        <p:nvSpPr>
          <p:cNvPr id="7" name="Round Diagonal Corner Rectangle 6"/>
          <p:cNvSpPr/>
          <p:nvPr/>
        </p:nvSpPr>
        <p:spPr>
          <a:xfrm>
            <a:off x="5652120" y="1400324"/>
            <a:ext cx="2376264" cy="1080120"/>
          </a:xfrm>
          <a:prstGeom prst="round2Diag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800" dirty="0" smtClean="0">
                <a:latin typeface="Calibri" pitchFamily="34" charset="0"/>
                <a:cs typeface="Calibri" pitchFamily="34" charset="0"/>
              </a:rPr>
              <a:t>Outside the Law</a:t>
            </a:r>
            <a:endParaRPr lang="en-GB" sz="2800" dirty="0">
              <a:latin typeface="Calibri" pitchFamily="34" charset="0"/>
              <a:cs typeface="Calibri" pitchFamily="34" charset="0"/>
            </a:endParaRPr>
          </a:p>
        </p:txBody>
      </p:sp>
    </p:spTree>
    <p:extLst>
      <p:ext uri="{BB962C8B-B14F-4D97-AF65-F5344CB8AC3E}">
        <p14:creationId xmlns:p14="http://schemas.microsoft.com/office/powerpoint/2010/main" val="275698857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Goliath</a:t>
            </a:r>
            <a:endParaRPr lang="en-GB" dirty="0"/>
          </a:p>
        </p:txBody>
      </p:sp>
      <p:pic>
        <p:nvPicPr>
          <p:cNvPr id="2052" name="Picture 4" descr="http://bibleatlas.org/region/ephes-dammim.jpg">
            <a:hlinkClick r:id="rId2" tooltip="Ephes-dammim region map. Click for atlas view."/>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692696"/>
            <a:ext cx="5852592" cy="5852592"/>
          </a:xfrm>
          <a:prstGeom prst="rect">
            <a:avLst/>
          </a:prstGeom>
          <a:ln w="127000" cap="sq">
            <a:solidFill>
              <a:srgbClr xmlns:mc="http://schemas.openxmlformats.org/markup-compatibility/2006" xmlns:a14="http://schemas.microsoft.com/office/drawing/2010/main" val="000000" mc:Ignorable=""/>
            </a:solidFill>
            <a:miter lim="800000"/>
          </a:ln>
          <a:effectLst>
            <a:outerShdw blurRad="57150" dist="50800" dir="2700000" algn="tl" rotWithShape="0">
              <a:srgbClr xmlns:mc="http://schemas.openxmlformats.org/markup-compatibility/2006" xmlns:a14="http://schemas.microsoft.com/office/drawing/2010/main" val="000000" mc:Ignorable="">
                <a:alpha val="40000"/>
              </a:srgbClr>
            </a:outerShdw>
          </a:effectLst>
          <a:extLst>
            <a:ext uri="{909E8E84-426E-40DD-AFC4-6F175D3DCCD1}">
              <a14:hiddenFill xmlns:a14="http://schemas.microsoft.com/office/drawing/2010/main">
                <a:solidFill>
                  <a:srgbClr xmlns:mc="http://schemas.openxmlformats.org/markup-compatibility/2006" val="FFFFFF" mc:Ignorable=""/>
                </a:solidFill>
              </a14:hiddenFill>
            </a:ext>
          </a:extLst>
        </p:spPr>
      </p:pic>
      <p:pic>
        <p:nvPicPr>
          <p:cNvPr id="2054" name="Picture 6" descr="http://bibleatlas.org/area/ephes-dammim.jpg">
            <a:hlinkClick r:id="rId4" tooltip="Ephes-dammim area map. Click for full page view."/>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2132856"/>
            <a:ext cx="3810000" cy="3810000"/>
          </a:xfrm>
          <a:prstGeom prst="rect">
            <a:avLst/>
          </a:prstGeom>
          <a:ln w="127000" cap="sq">
            <a:solidFill>
              <a:srgbClr xmlns:mc="http://schemas.openxmlformats.org/markup-compatibility/2006" xmlns:a14="http://schemas.microsoft.com/office/drawing/2010/main" val="000000" mc:Ignorable=""/>
            </a:solidFill>
            <a:miter lim="800000"/>
          </a:ln>
          <a:effectLst>
            <a:outerShdw blurRad="57150" dist="50800" dir="2700000" algn="tl" rotWithShape="0">
              <a:srgbClr xmlns:mc="http://schemas.openxmlformats.org/markup-compatibility/2006" xmlns:a14="http://schemas.microsoft.com/office/drawing/2010/main" val="000000" mc:Ignorable="">
                <a:alpha val="40000"/>
              </a:srgbClr>
            </a:outerShdw>
          </a:effectLst>
          <a:extLst>
            <a:ext uri="{909E8E84-426E-40DD-AFC4-6F175D3DCCD1}">
              <a14:hiddenFill xmlns:a14="http://schemas.microsoft.com/office/drawing/2010/main">
                <a:solidFill>
                  <a:srgbClr xmlns:mc="http://schemas.openxmlformats.org/markup-compatibility/2006" val="FFFFFF" mc:Ignorable=""/>
                </a:solidFill>
              </a14:hiddenFill>
            </a:ext>
          </a:extLst>
        </p:spPr>
      </p:pic>
    </p:spTree>
    <p:extLst>
      <p:ext uri="{BB962C8B-B14F-4D97-AF65-F5344CB8AC3E}">
        <p14:creationId xmlns:p14="http://schemas.microsoft.com/office/powerpoint/2010/main" val="403459954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Goliath – 1 Sam 17</a:t>
            </a:r>
            <a:endParaRPr lang="en-GB" dirty="0"/>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3432308629"/>
              </p:ext>
            </p:extLst>
          </p:nvPr>
        </p:nvGraphicFramePr>
        <p:xfrm>
          <a:off x="457200" y="1600200"/>
          <a:ext cx="8229600" cy="228600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v5-6</a:t>
                      </a:r>
                      <a:endParaRPr lang="en-GB" sz="2400" dirty="0">
                        <a:latin typeface="Calibri" pitchFamily="34" charset="0"/>
                        <a:cs typeface="Calibri" pitchFamily="34" charset="0"/>
                      </a:endParaRPr>
                    </a:p>
                  </a:txBody>
                  <a:tcPr/>
                </a:tc>
                <a:tc>
                  <a:txBody>
                    <a:bodyPr/>
                    <a:lstStyle/>
                    <a:p>
                      <a:r>
                        <a:rPr lang="en-GB" sz="2400" baseline="0" dirty="0" smtClean="0">
                          <a:latin typeface="Calibri" pitchFamily="34" charset="0"/>
                          <a:cs typeface="Calibri" pitchFamily="34" charset="0"/>
                        </a:rPr>
                        <a:t>Brass, Brass, Brass</a:t>
                      </a:r>
                    </a:p>
                    <a:p>
                      <a:endParaRPr lang="en-GB" sz="2400" baseline="0" dirty="0" smtClean="0">
                        <a:latin typeface="Calibri" pitchFamily="34" charset="0"/>
                        <a:cs typeface="Calibri" pitchFamily="34" charset="0"/>
                      </a:endParaRPr>
                    </a:p>
                    <a:p>
                      <a:r>
                        <a:rPr lang="en-GB" sz="2400" baseline="0" dirty="0" smtClean="0">
                          <a:latin typeface="Calibri" pitchFamily="34" charset="0"/>
                          <a:cs typeface="Calibri" pitchFamily="34" charset="0"/>
                        </a:rPr>
                        <a:t>Head, body (mail and target), legs</a:t>
                      </a:r>
                    </a:p>
                    <a:p>
                      <a:endParaRPr lang="en-GB" sz="2400" baseline="0" dirty="0" smtClean="0">
                        <a:latin typeface="Calibri" pitchFamily="34" charset="0"/>
                        <a:cs typeface="Calibri" pitchFamily="34" charset="0"/>
                      </a:endParaRPr>
                    </a:p>
                    <a:p>
                      <a:r>
                        <a:rPr lang="en-GB" sz="2400" baseline="0" dirty="0" smtClean="0">
                          <a:latin typeface="Calibri" pitchFamily="34" charset="0"/>
                          <a:cs typeface="Calibri" pitchFamily="34" charset="0"/>
                        </a:rPr>
                        <a:t>Operating under the drive of the flesh</a:t>
                      </a:r>
                    </a:p>
                    <a:p>
                      <a:endParaRPr lang="en-GB" sz="2400" dirty="0">
                        <a:latin typeface="Calibri" pitchFamily="34" charset="0"/>
                        <a:cs typeface="Calibri" pitchFamily="34" charset="0"/>
                      </a:endParaRPr>
                    </a:p>
                  </a:txBody>
                  <a:tcPr/>
                </a:tc>
              </a:tr>
            </a:tbl>
          </a:graphicData>
        </a:graphic>
      </p:graphicFrame>
      <p:graphicFrame>
        <p:nvGraphicFramePr>
          <p:cNvPr id="6" name="Content Placeholder 3"/>
          <p:cNvGraphicFramePr>
            <a:graphicFrameLocks noGrp="1"/>
          </p:cNvGraphicFramePr>
          <p:nvPr>
            <p:ph idx="1"/>
            <p:extLst>
              <p:ext uri="{D42A27DB-BD31-4B8C-83A1-F6EECF244321}">
                <p14:modId xmlns:p14="http://schemas.microsoft.com/office/powerpoint/2010/main" val="963346016"/>
              </p:ext>
            </p:extLst>
          </p:nvPr>
        </p:nvGraphicFramePr>
        <p:xfrm>
          <a:off x="457200" y="4077072"/>
          <a:ext cx="8229600" cy="118872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v13-15</a:t>
                      </a:r>
                      <a:endParaRPr lang="en-GB" sz="2400" dirty="0">
                        <a:latin typeface="Calibri" pitchFamily="34" charset="0"/>
                        <a:cs typeface="Calibri" pitchFamily="34" charset="0"/>
                      </a:endParaRPr>
                    </a:p>
                  </a:txBody>
                  <a:tcPr/>
                </a:tc>
                <a:tc>
                  <a:txBody>
                    <a:bodyPr/>
                    <a:lstStyle/>
                    <a:p>
                      <a:r>
                        <a:rPr lang="en-GB" sz="2400" baseline="0" dirty="0" smtClean="0">
                          <a:latin typeface="Calibri" pitchFamily="34" charset="0"/>
                          <a:cs typeface="Calibri" pitchFamily="34" charset="0"/>
                        </a:rPr>
                        <a:t>David returned from Saul (been playing for him – </a:t>
                      </a:r>
                      <a:r>
                        <a:rPr lang="en-GB" sz="2400" baseline="0" dirty="0" err="1" smtClean="0">
                          <a:latin typeface="Calibri" pitchFamily="34" charset="0"/>
                          <a:cs typeface="Calibri" pitchFamily="34" charset="0"/>
                        </a:rPr>
                        <a:t>ch</a:t>
                      </a:r>
                      <a:r>
                        <a:rPr lang="en-GB" sz="2400" baseline="0" dirty="0" smtClean="0">
                          <a:latin typeface="Calibri" pitchFamily="34" charset="0"/>
                          <a:cs typeface="Calibri" pitchFamily="34" charset="0"/>
                        </a:rPr>
                        <a:t> 16v19-&gt; )</a:t>
                      </a:r>
                    </a:p>
                    <a:p>
                      <a:endParaRPr lang="en-GB" sz="2400" dirty="0">
                        <a:latin typeface="Calibri" pitchFamily="34" charset="0"/>
                        <a:cs typeface="Calibri" pitchFamily="34" charset="0"/>
                      </a:endParaRPr>
                    </a:p>
                  </a:txBody>
                  <a:tcPr/>
                </a:tc>
              </a:tr>
            </a:tbl>
          </a:graphicData>
        </a:graphic>
      </p:graphicFrame>
      <p:graphicFrame>
        <p:nvGraphicFramePr>
          <p:cNvPr id="7" name="Content Placeholder 3"/>
          <p:cNvGraphicFramePr>
            <a:graphicFrameLocks noGrp="1"/>
          </p:cNvGraphicFramePr>
          <p:nvPr>
            <p:ph idx="1"/>
            <p:extLst>
              <p:ext uri="{D42A27DB-BD31-4B8C-83A1-F6EECF244321}">
                <p14:modId xmlns:p14="http://schemas.microsoft.com/office/powerpoint/2010/main" val="1797380271"/>
              </p:ext>
            </p:extLst>
          </p:nvPr>
        </p:nvGraphicFramePr>
        <p:xfrm>
          <a:off x="457200" y="5445224"/>
          <a:ext cx="8229600" cy="118872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v16</a:t>
                      </a:r>
                      <a:endParaRPr lang="en-GB" sz="2400" dirty="0">
                        <a:latin typeface="Calibri" pitchFamily="34" charset="0"/>
                        <a:cs typeface="Calibri" pitchFamily="34" charset="0"/>
                      </a:endParaRPr>
                    </a:p>
                  </a:txBody>
                  <a:tcPr/>
                </a:tc>
                <a:tc>
                  <a:txBody>
                    <a:bodyPr/>
                    <a:lstStyle/>
                    <a:p>
                      <a:r>
                        <a:rPr lang="en-GB" sz="2400" baseline="0" dirty="0" smtClean="0">
                          <a:latin typeface="Calibri" pitchFamily="34" charset="0"/>
                          <a:cs typeface="Calibri" pitchFamily="34" charset="0"/>
                        </a:rPr>
                        <a:t>40 days of fear </a:t>
                      </a:r>
                      <a:r>
                        <a:rPr lang="en-GB" sz="2400" baseline="0" dirty="0" err="1" smtClean="0">
                          <a:latin typeface="Calibri" pitchFamily="34" charset="0"/>
                          <a:cs typeface="Calibri" pitchFamily="34" charset="0"/>
                        </a:rPr>
                        <a:t>vs</a:t>
                      </a:r>
                      <a:r>
                        <a:rPr lang="en-GB" sz="2400" baseline="0" dirty="0" smtClean="0">
                          <a:latin typeface="Calibri" pitchFamily="34" charset="0"/>
                          <a:cs typeface="Calibri" pitchFamily="34" charset="0"/>
                        </a:rPr>
                        <a:t> 40 days of tranquillity with the sheep</a:t>
                      </a:r>
                    </a:p>
                    <a:p>
                      <a:endParaRPr lang="en-GB" sz="2400" dirty="0">
                        <a:latin typeface="Calibri" pitchFamily="34" charset="0"/>
                        <a:cs typeface="Calibri" pitchFamily="34" charset="0"/>
                      </a:endParaRPr>
                    </a:p>
                  </a:txBody>
                  <a:tcPr/>
                </a:tc>
              </a:tr>
            </a:tbl>
          </a:graphicData>
        </a:graphic>
      </p:graphicFrame>
    </p:spTree>
    <p:extLst>
      <p:ext uri="{BB962C8B-B14F-4D97-AF65-F5344CB8AC3E}">
        <p14:creationId xmlns:p14="http://schemas.microsoft.com/office/powerpoint/2010/main" val="5602257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Goliath – 1 Sam 17</a:t>
            </a:r>
            <a:endParaRPr lang="en-GB" dirty="0"/>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1125097468"/>
              </p:ext>
            </p:extLst>
          </p:nvPr>
        </p:nvGraphicFramePr>
        <p:xfrm>
          <a:off x="457200" y="1600200"/>
          <a:ext cx="8229600" cy="82296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V20, 22</a:t>
                      </a:r>
                      <a:endParaRPr lang="en-GB" sz="2400" dirty="0">
                        <a:latin typeface="Calibri" pitchFamily="34" charset="0"/>
                        <a:cs typeface="Calibri" pitchFamily="34" charset="0"/>
                      </a:endParaRPr>
                    </a:p>
                  </a:txBody>
                  <a:tcPr/>
                </a:tc>
                <a:tc>
                  <a:txBody>
                    <a:bodyPr/>
                    <a:lstStyle/>
                    <a:p>
                      <a:r>
                        <a:rPr lang="en-GB" sz="2400" baseline="0" dirty="0" smtClean="0">
                          <a:latin typeface="Calibri" pitchFamily="34" charset="0"/>
                          <a:cs typeface="Calibri" pitchFamily="34" charset="0"/>
                        </a:rPr>
                        <a:t>Bright, eager, keen!</a:t>
                      </a:r>
                    </a:p>
                    <a:p>
                      <a:endParaRPr lang="en-GB" sz="2400" dirty="0">
                        <a:latin typeface="Calibri" pitchFamily="34" charset="0"/>
                        <a:cs typeface="Calibri" pitchFamily="34" charset="0"/>
                      </a:endParaRPr>
                    </a:p>
                  </a:txBody>
                  <a:tcPr/>
                </a:tc>
              </a:tr>
            </a:tbl>
          </a:graphicData>
        </a:graphic>
      </p:graphicFrame>
      <p:graphicFrame>
        <p:nvGraphicFramePr>
          <p:cNvPr id="6" name="Content Placeholder 3"/>
          <p:cNvGraphicFramePr>
            <a:graphicFrameLocks noGrp="1"/>
          </p:cNvGraphicFramePr>
          <p:nvPr>
            <p:ph idx="1"/>
            <p:extLst>
              <p:ext uri="{D42A27DB-BD31-4B8C-83A1-F6EECF244321}">
                <p14:modId xmlns:p14="http://schemas.microsoft.com/office/powerpoint/2010/main" val="1721637832"/>
              </p:ext>
            </p:extLst>
          </p:nvPr>
        </p:nvGraphicFramePr>
        <p:xfrm>
          <a:off x="467544" y="2636912"/>
          <a:ext cx="8229600" cy="118872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v26, 30,31</a:t>
                      </a:r>
                      <a:endParaRPr lang="en-GB" sz="2400" dirty="0">
                        <a:latin typeface="Calibri" pitchFamily="34" charset="0"/>
                        <a:cs typeface="Calibri" pitchFamily="34" charset="0"/>
                      </a:endParaRPr>
                    </a:p>
                  </a:txBody>
                  <a:tcPr/>
                </a:tc>
                <a:tc>
                  <a:txBody>
                    <a:bodyPr/>
                    <a:lstStyle/>
                    <a:p>
                      <a:r>
                        <a:rPr lang="en-GB" sz="2400" baseline="0" dirty="0" smtClean="0">
                          <a:latin typeface="Calibri" pitchFamily="34" charset="0"/>
                          <a:cs typeface="Calibri" pitchFamily="34" charset="0"/>
                        </a:rPr>
                        <a:t>David’s refreshing view </a:t>
                      </a:r>
                      <a:r>
                        <a:rPr lang="en-GB" sz="2400" baseline="0" dirty="0" err="1" smtClean="0">
                          <a:latin typeface="Calibri" pitchFamily="34" charset="0"/>
                          <a:cs typeface="Calibri" pitchFamily="34" charset="0"/>
                        </a:rPr>
                        <a:t>vs</a:t>
                      </a:r>
                      <a:r>
                        <a:rPr lang="en-GB" sz="2400" baseline="0" dirty="0" smtClean="0">
                          <a:latin typeface="Calibri" pitchFamily="34" charset="0"/>
                          <a:cs typeface="Calibri" pitchFamily="34" charset="0"/>
                        </a:rPr>
                        <a:t> the beaten view of Israel</a:t>
                      </a:r>
                    </a:p>
                    <a:p>
                      <a:r>
                        <a:rPr lang="en-GB" sz="2400" baseline="0" dirty="0" smtClean="0">
                          <a:latin typeface="Calibri" pitchFamily="34" charset="0"/>
                          <a:cs typeface="Calibri" pitchFamily="34" charset="0"/>
                        </a:rPr>
                        <a:t>Went round spreading view</a:t>
                      </a:r>
                    </a:p>
                    <a:p>
                      <a:r>
                        <a:rPr lang="en-GB" sz="2400" baseline="0" dirty="0" smtClean="0">
                          <a:latin typeface="Calibri" pitchFamily="34" charset="0"/>
                          <a:cs typeface="Calibri" pitchFamily="34" charset="0"/>
                        </a:rPr>
                        <a:t>Matt 4v23-25</a:t>
                      </a:r>
                    </a:p>
                  </a:txBody>
                  <a:tcPr/>
                </a:tc>
              </a:tr>
            </a:tbl>
          </a:graphicData>
        </a:graphic>
      </p:graphicFrame>
      <p:graphicFrame>
        <p:nvGraphicFramePr>
          <p:cNvPr id="7" name="Content Placeholder 3"/>
          <p:cNvGraphicFramePr>
            <a:graphicFrameLocks noGrp="1"/>
          </p:cNvGraphicFramePr>
          <p:nvPr>
            <p:ph idx="1"/>
            <p:extLst>
              <p:ext uri="{D42A27DB-BD31-4B8C-83A1-F6EECF244321}">
                <p14:modId xmlns:p14="http://schemas.microsoft.com/office/powerpoint/2010/main" val="298373010"/>
              </p:ext>
            </p:extLst>
          </p:nvPr>
        </p:nvGraphicFramePr>
        <p:xfrm>
          <a:off x="467544" y="4005064"/>
          <a:ext cx="8229600" cy="82296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V28 - 29</a:t>
                      </a:r>
                      <a:endParaRPr lang="en-GB" sz="2400" dirty="0">
                        <a:latin typeface="Calibri" pitchFamily="34" charset="0"/>
                        <a:cs typeface="Calibri" pitchFamily="34" charset="0"/>
                      </a:endParaRPr>
                    </a:p>
                  </a:txBody>
                  <a:tcPr/>
                </a:tc>
                <a:tc>
                  <a:txBody>
                    <a:bodyPr/>
                    <a:lstStyle/>
                    <a:p>
                      <a:r>
                        <a:rPr lang="en-GB" sz="2400" baseline="0" dirty="0" smtClean="0">
                          <a:latin typeface="Calibri" pitchFamily="34" charset="0"/>
                          <a:cs typeface="Calibri" pitchFamily="34" charset="0"/>
                        </a:rPr>
                        <a:t>Brothers reject his involvement – falsely accuse</a:t>
                      </a:r>
                    </a:p>
                    <a:p>
                      <a:endParaRPr lang="en-GB" sz="2400" dirty="0">
                        <a:latin typeface="Calibri" pitchFamily="34" charset="0"/>
                        <a:cs typeface="Calibri" pitchFamily="34" charset="0"/>
                      </a:endParaRPr>
                    </a:p>
                  </a:txBody>
                  <a:tcPr/>
                </a:tc>
              </a:tr>
            </a:tbl>
          </a:graphicData>
        </a:graphic>
      </p:graphicFrame>
      <p:sp>
        <p:nvSpPr>
          <p:cNvPr id="8" name="Rectangle 7"/>
          <p:cNvSpPr/>
          <p:nvPr/>
        </p:nvSpPr>
        <p:spPr>
          <a:xfrm>
            <a:off x="179512" y="5085184"/>
            <a:ext cx="8784976" cy="1584176"/>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marL="285750" indent="-285750">
              <a:buFont typeface="Arial" pitchFamily="34" charset="0"/>
              <a:buChar char="•"/>
            </a:pPr>
            <a:r>
              <a:rPr lang="en-GB" sz="2400" dirty="0" smtClean="0">
                <a:latin typeface="Calibri" pitchFamily="34" charset="0"/>
                <a:cs typeface="Calibri" pitchFamily="34" charset="0"/>
              </a:rPr>
              <a:t>Infectious enthusiasm – from real confidence in his God.  Transfers to others – 1 </a:t>
            </a:r>
            <a:r>
              <a:rPr lang="en-GB" sz="2400" dirty="0" err="1" smtClean="0">
                <a:latin typeface="Calibri" pitchFamily="34" charset="0"/>
                <a:cs typeface="Calibri" pitchFamily="34" charset="0"/>
              </a:rPr>
              <a:t>Chr</a:t>
            </a:r>
            <a:r>
              <a:rPr lang="en-GB" sz="2400" dirty="0" smtClean="0">
                <a:latin typeface="Calibri" pitchFamily="34" charset="0"/>
                <a:cs typeface="Calibri" pitchFamily="34" charset="0"/>
              </a:rPr>
              <a:t> 28v20</a:t>
            </a:r>
            <a:endParaRPr lang="en-GB" sz="2400" dirty="0">
              <a:latin typeface="Calibri" pitchFamily="34" charset="0"/>
              <a:cs typeface="Calibri" pitchFamily="34" charset="0"/>
            </a:endParaRPr>
          </a:p>
        </p:txBody>
      </p:sp>
      <p:sp>
        <p:nvSpPr>
          <p:cNvPr id="9" name="Round Diagonal Corner Rectangle 8"/>
          <p:cNvSpPr/>
          <p:nvPr/>
        </p:nvSpPr>
        <p:spPr>
          <a:xfrm>
            <a:off x="762348" y="4941168"/>
            <a:ext cx="7626076" cy="540060"/>
          </a:xfrm>
          <a:prstGeom prst="round2Diag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latin typeface="Calibri" pitchFamily="34" charset="0"/>
                <a:cs typeface="Calibri" pitchFamily="34" charset="0"/>
              </a:rPr>
              <a:t>Leadership and Passion</a:t>
            </a:r>
            <a:endParaRPr lang="en-GB" sz="2800" dirty="0">
              <a:latin typeface="Calibri" pitchFamily="34" charset="0"/>
              <a:cs typeface="Calibri" pitchFamily="34" charset="0"/>
            </a:endParaRPr>
          </a:p>
        </p:txBody>
      </p:sp>
    </p:spTree>
    <p:extLst>
      <p:ext uri="{BB962C8B-B14F-4D97-AF65-F5344CB8AC3E}">
        <p14:creationId xmlns:p14="http://schemas.microsoft.com/office/powerpoint/2010/main" val="16104422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Goliath – 1 Sam 17</a:t>
            </a:r>
            <a:endParaRPr lang="en-GB" dirty="0"/>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2845640876"/>
              </p:ext>
            </p:extLst>
          </p:nvPr>
        </p:nvGraphicFramePr>
        <p:xfrm>
          <a:off x="457200" y="1412776"/>
          <a:ext cx="8229600" cy="265176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v40</a:t>
                      </a:r>
                      <a:endParaRPr lang="en-GB" sz="2400" dirty="0">
                        <a:latin typeface="Calibri" pitchFamily="34" charset="0"/>
                        <a:cs typeface="Calibri" pitchFamily="34" charset="0"/>
                      </a:endParaRPr>
                    </a:p>
                  </a:txBody>
                  <a:tcPr/>
                </a:tc>
                <a:tc>
                  <a:txBody>
                    <a:bodyPr/>
                    <a:lstStyle/>
                    <a:p>
                      <a:r>
                        <a:rPr lang="en-GB" sz="2400" dirty="0" smtClean="0">
                          <a:latin typeface="Calibri" pitchFamily="34" charset="0"/>
                          <a:cs typeface="Calibri" pitchFamily="34" charset="0"/>
                        </a:rPr>
                        <a:t>Saul’s Armour fitted but unproved</a:t>
                      </a:r>
                    </a:p>
                    <a:p>
                      <a:endParaRPr lang="en-GB" sz="2400" dirty="0" smtClean="0">
                        <a:latin typeface="Calibri" pitchFamily="34" charset="0"/>
                        <a:cs typeface="Calibri" pitchFamily="34" charset="0"/>
                      </a:endParaRPr>
                    </a:p>
                    <a:p>
                      <a:pPr marL="457200" indent="-457200">
                        <a:buAutoNum type="arabicPeriod"/>
                      </a:pPr>
                      <a:r>
                        <a:rPr lang="en-GB" sz="2400" dirty="0" smtClean="0">
                          <a:latin typeface="Calibri" pitchFamily="34" charset="0"/>
                          <a:cs typeface="Calibri" pitchFamily="34" charset="0"/>
                        </a:rPr>
                        <a:t>Crossed the lines</a:t>
                      </a:r>
                    </a:p>
                    <a:p>
                      <a:pPr marL="457200" indent="-457200">
                        <a:buAutoNum type="arabicPeriod"/>
                      </a:pPr>
                      <a:r>
                        <a:rPr lang="en-GB" sz="2400" dirty="0" smtClean="0">
                          <a:latin typeface="Calibri" pitchFamily="34" charset="0"/>
                          <a:cs typeface="Calibri" pitchFamily="34" charset="0"/>
                        </a:rPr>
                        <a:t>Took stones, staff, scrip</a:t>
                      </a:r>
                      <a:r>
                        <a:rPr lang="en-GB" sz="2400" baseline="0" dirty="0" smtClean="0">
                          <a:latin typeface="Calibri" pitchFamily="34" charset="0"/>
                          <a:cs typeface="Calibri" pitchFamily="34" charset="0"/>
                        </a:rPr>
                        <a:t> (bag) and sling</a:t>
                      </a:r>
                    </a:p>
                    <a:p>
                      <a:pPr marL="457200" indent="-457200">
                        <a:buAutoNum type="arabicPeriod"/>
                      </a:pPr>
                      <a:endParaRPr lang="en-GB" sz="2400" baseline="0" dirty="0" smtClean="0">
                        <a:latin typeface="Calibri" pitchFamily="34" charset="0"/>
                        <a:cs typeface="Calibri" pitchFamily="34" charset="0"/>
                      </a:endParaRPr>
                    </a:p>
                    <a:p>
                      <a:pPr marL="0" indent="0">
                        <a:buNone/>
                      </a:pPr>
                      <a:r>
                        <a:rPr lang="en-GB" sz="2400" baseline="0" dirty="0" smtClean="0">
                          <a:latin typeface="Calibri" pitchFamily="34" charset="0"/>
                          <a:cs typeface="Calibri" pitchFamily="34" charset="0"/>
                        </a:rPr>
                        <a:t>Prepared for the fight against flesh with only the necessary – Gal 6v5</a:t>
                      </a:r>
                      <a:endParaRPr lang="en-GB" sz="2400" dirty="0">
                        <a:latin typeface="Calibri" pitchFamily="34" charset="0"/>
                        <a:cs typeface="Calibri" pitchFamily="34" charset="0"/>
                      </a:endParaRPr>
                    </a:p>
                  </a:txBody>
                  <a:tcPr/>
                </a:tc>
              </a:tr>
            </a:tbl>
          </a:graphicData>
        </a:graphic>
      </p:graphicFrame>
      <p:graphicFrame>
        <p:nvGraphicFramePr>
          <p:cNvPr id="10" name="Content Placeholder 3"/>
          <p:cNvGraphicFramePr>
            <a:graphicFrameLocks noGrp="1"/>
          </p:cNvGraphicFramePr>
          <p:nvPr>
            <p:ph idx="1"/>
            <p:extLst>
              <p:ext uri="{D42A27DB-BD31-4B8C-83A1-F6EECF244321}">
                <p14:modId xmlns:p14="http://schemas.microsoft.com/office/powerpoint/2010/main" val="1366880765"/>
              </p:ext>
            </p:extLst>
          </p:nvPr>
        </p:nvGraphicFramePr>
        <p:xfrm>
          <a:off x="457200" y="4149080"/>
          <a:ext cx="8229600" cy="265176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v46-47</a:t>
                      </a:r>
                      <a:endParaRPr lang="en-GB" sz="2400" dirty="0">
                        <a:latin typeface="Calibri" pitchFamily="34" charset="0"/>
                        <a:cs typeface="Calibri" pitchFamily="34" charset="0"/>
                      </a:endParaRPr>
                    </a:p>
                  </a:txBody>
                  <a:tcPr/>
                </a:tc>
                <a:tc>
                  <a:txBody>
                    <a:bodyPr/>
                    <a:lstStyle/>
                    <a:p>
                      <a:r>
                        <a:rPr lang="en-GB" sz="2400" dirty="0" smtClean="0">
                          <a:latin typeface="Calibri" pitchFamily="34" charset="0"/>
                          <a:cs typeface="Calibri" pitchFamily="34" charset="0"/>
                        </a:rPr>
                        <a:t>Speech – </a:t>
                      </a:r>
                      <a:r>
                        <a:rPr lang="en-GB" sz="2400" baseline="0" dirty="0" smtClean="0">
                          <a:latin typeface="Calibri" pitchFamily="34" charset="0"/>
                          <a:cs typeface="Calibri" pitchFamily="34" charset="0"/>
                        </a:rPr>
                        <a:t>to Israel as much as threat to Goliath:</a:t>
                      </a:r>
                    </a:p>
                    <a:p>
                      <a:pPr marL="457200" indent="-457200">
                        <a:buAutoNum type="arabicPeriod"/>
                      </a:pPr>
                      <a:r>
                        <a:rPr lang="en-GB" sz="2400" baseline="0" dirty="0" smtClean="0">
                          <a:latin typeface="Calibri" pitchFamily="34" charset="0"/>
                          <a:cs typeface="Calibri" pitchFamily="34" charset="0"/>
                        </a:rPr>
                        <a:t>“I will smite thee”</a:t>
                      </a:r>
                    </a:p>
                    <a:p>
                      <a:pPr marL="457200" indent="-457200">
                        <a:buAutoNum type="arabicPeriod"/>
                      </a:pPr>
                      <a:r>
                        <a:rPr lang="en-GB" sz="2400" baseline="0" dirty="0" smtClean="0">
                          <a:latin typeface="Calibri" pitchFamily="34" charset="0"/>
                          <a:cs typeface="Calibri" pitchFamily="34" charset="0"/>
                        </a:rPr>
                        <a:t>“Take </a:t>
                      </a:r>
                      <a:r>
                        <a:rPr lang="en-GB" sz="2400" baseline="0" dirty="0" err="1" smtClean="0">
                          <a:latin typeface="Calibri" pitchFamily="34" charset="0"/>
                          <a:cs typeface="Calibri" pitchFamily="34" charset="0"/>
                        </a:rPr>
                        <a:t>thine</a:t>
                      </a:r>
                      <a:r>
                        <a:rPr lang="en-GB" sz="2400" baseline="0" dirty="0" smtClean="0">
                          <a:latin typeface="Calibri" pitchFamily="34" charset="0"/>
                          <a:cs typeface="Calibri" pitchFamily="34" charset="0"/>
                        </a:rPr>
                        <a:t> head from thee”</a:t>
                      </a:r>
                    </a:p>
                    <a:p>
                      <a:pPr marL="457200" indent="-457200">
                        <a:buAutoNum type="arabicPeriod"/>
                      </a:pPr>
                      <a:r>
                        <a:rPr lang="en-GB" sz="2400" baseline="0" dirty="0" smtClean="0">
                          <a:latin typeface="Calibri" pitchFamily="34" charset="0"/>
                          <a:cs typeface="Calibri" pitchFamily="34" charset="0"/>
                        </a:rPr>
                        <a:t>Host of Philistine given to the fowls </a:t>
                      </a:r>
                    </a:p>
                    <a:p>
                      <a:pPr marL="0" indent="0">
                        <a:buNone/>
                      </a:pPr>
                      <a:r>
                        <a:rPr lang="en-GB" sz="2400" baseline="0" dirty="0" smtClean="0">
                          <a:latin typeface="Calibri" pitchFamily="34" charset="0"/>
                          <a:cs typeface="Calibri" pitchFamily="34" charset="0"/>
                        </a:rPr>
                        <a:t>Reason – “all the earth may know there is a God in Israel” (John 11v4 – Lazarus, 1 Kings 18v36 – Prophets of Baal , David's experience in wilderness – Ps 44v6-7)</a:t>
                      </a:r>
                      <a:endParaRPr lang="en-GB" sz="2400" dirty="0">
                        <a:latin typeface="Calibri" pitchFamily="34" charset="0"/>
                        <a:cs typeface="Calibri" pitchFamily="34" charset="0"/>
                      </a:endParaRPr>
                    </a:p>
                  </a:txBody>
                  <a:tcPr/>
                </a:tc>
              </a:tr>
            </a:tbl>
          </a:graphicData>
        </a:graphic>
      </p:graphicFrame>
    </p:spTree>
    <p:extLst>
      <p:ext uri="{BB962C8B-B14F-4D97-AF65-F5344CB8AC3E}">
        <p14:creationId xmlns:p14="http://schemas.microsoft.com/office/powerpoint/2010/main" val="767492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Goliath – 1 Sam 17v49-51</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88365744"/>
              </p:ext>
            </p:extLst>
          </p:nvPr>
        </p:nvGraphicFramePr>
        <p:xfrm>
          <a:off x="683568" y="1340768"/>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26013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34129975-5A78-475F-969B-652482750DBB}"/>
                                            </p:graphicEl>
                                          </p:spTgt>
                                        </p:tgtEl>
                                        <p:attrNameLst>
                                          <p:attrName>style.visibility</p:attrName>
                                        </p:attrNameLst>
                                      </p:cBhvr>
                                      <p:to>
                                        <p:strVal val="visible"/>
                                      </p:to>
                                    </p:set>
                                    <p:animEffect transition="in" filter="fade">
                                      <p:cBhvr>
                                        <p:cTn id="7" dur="500"/>
                                        <p:tgtEl>
                                          <p:spTgt spid="6">
                                            <p:graphicEl>
                                              <a:dgm id="{34129975-5A78-475F-969B-652482750DBB}"/>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5B63CFEE-099A-421D-83AC-C52B37920966}"/>
                                            </p:graphicEl>
                                          </p:spTgt>
                                        </p:tgtEl>
                                        <p:attrNameLst>
                                          <p:attrName>style.visibility</p:attrName>
                                        </p:attrNameLst>
                                      </p:cBhvr>
                                      <p:to>
                                        <p:strVal val="visible"/>
                                      </p:to>
                                    </p:set>
                                    <p:animEffect transition="in" filter="fade">
                                      <p:cBhvr>
                                        <p:cTn id="10" dur="500"/>
                                        <p:tgtEl>
                                          <p:spTgt spid="6">
                                            <p:graphicEl>
                                              <a:dgm id="{5B63CFEE-099A-421D-83AC-C52B37920966}"/>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16CDD7E9-8CE8-417A-8E01-0889EDCACBA9}"/>
                                            </p:graphicEl>
                                          </p:spTgt>
                                        </p:tgtEl>
                                        <p:attrNameLst>
                                          <p:attrName>style.visibility</p:attrName>
                                        </p:attrNameLst>
                                      </p:cBhvr>
                                      <p:to>
                                        <p:strVal val="visible"/>
                                      </p:to>
                                    </p:set>
                                    <p:animEffect transition="in" filter="fade">
                                      <p:cBhvr>
                                        <p:cTn id="15" dur="500"/>
                                        <p:tgtEl>
                                          <p:spTgt spid="6">
                                            <p:graphicEl>
                                              <a:dgm id="{16CDD7E9-8CE8-417A-8E01-0889EDCACBA9}"/>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DFF3C085-C1A9-4438-BD16-3CBC6CD8B872}"/>
                                            </p:graphicEl>
                                          </p:spTgt>
                                        </p:tgtEl>
                                        <p:attrNameLst>
                                          <p:attrName>style.visibility</p:attrName>
                                        </p:attrNameLst>
                                      </p:cBhvr>
                                      <p:to>
                                        <p:strVal val="visible"/>
                                      </p:to>
                                    </p:set>
                                    <p:animEffect transition="in" filter="fade">
                                      <p:cBhvr>
                                        <p:cTn id="18" dur="500"/>
                                        <p:tgtEl>
                                          <p:spTgt spid="6">
                                            <p:graphicEl>
                                              <a:dgm id="{DFF3C085-C1A9-4438-BD16-3CBC6CD8B872}"/>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7665080A-D5F2-44B7-9EEB-311F8B678EFD}"/>
                                            </p:graphicEl>
                                          </p:spTgt>
                                        </p:tgtEl>
                                        <p:attrNameLst>
                                          <p:attrName>style.visibility</p:attrName>
                                        </p:attrNameLst>
                                      </p:cBhvr>
                                      <p:to>
                                        <p:strVal val="visible"/>
                                      </p:to>
                                    </p:set>
                                    <p:animEffect transition="in" filter="fade">
                                      <p:cBhvr>
                                        <p:cTn id="23" dur="500"/>
                                        <p:tgtEl>
                                          <p:spTgt spid="6">
                                            <p:graphicEl>
                                              <a:dgm id="{7665080A-D5F2-44B7-9EEB-311F8B678EF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graphicEl>
                                              <a:dgm id="{17C47E8A-0306-4BE9-B29F-FA844A47E704}"/>
                                            </p:graphicEl>
                                          </p:spTgt>
                                        </p:tgtEl>
                                        <p:attrNameLst>
                                          <p:attrName>style.visibility</p:attrName>
                                        </p:attrNameLst>
                                      </p:cBhvr>
                                      <p:to>
                                        <p:strVal val="visible"/>
                                      </p:to>
                                    </p:set>
                                    <p:animEffect transition="in" filter="fade">
                                      <p:cBhvr>
                                        <p:cTn id="28" dur="500"/>
                                        <p:tgtEl>
                                          <p:spTgt spid="6">
                                            <p:graphicEl>
                                              <a:dgm id="{17C47E8A-0306-4BE9-B29F-FA844A47E704}"/>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graphicEl>
                                              <a:dgm id="{8042F4DD-366B-4E61-BFE4-1108990E7D92}"/>
                                            </p:graphicEl>
                                          </p:spTgt>
                                        </p:tgtEl>
                                        <p:attrNameLst>
                                          <p:attrName>style.visibility</p:attrName>
                                        </p:attrNameLst>
                                      </p:cBhvr>
                                      <p:to>
                                        <p:strVal val="visible"/>
                                      </p:to>
                                    </p:set>
                                    <p:animEffect transition="in" filter="fade">
                                      <p:cBhvr>
                                        <p:cTn id="31" dur="500"/>
                                        <p:tgtEl>
                                          <p:spTgt spid="6">
                                            <p:graphicEl>
                                              <a:dgm id="{8042F4DD-366B-4E61-BFE4-1108990E7D92}"/>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graphicEl>
                                              <a:dgm id="{280C17B0-32CB-40C4-882C-0D906E1FB3F4}"/>
                                            </p:graphicEl>
                                          </p:spTgt>
                                        </p:tgtEl>
                                        <p:attrNameLst>
                                          <p:attrName>style.visibility</p:attrName>
                                        </p:attrNameLst>
                                      </p:cBhvr>
                                      <p:to>
                                        <p:strVal val="visible"/>
                                      </p:to>
                                    </p:set>
                                    <p:animEffect transition="in" filter="fade">
                                      <p:cBhvr>
                                        <p:cTn id="36" dur="500"/>
                                        <p:tgtEl>
                                          <p:spTgt spid="6">
                                            <p:graphicEl>
                                              <a:dgm id="{280C17B0-32CB-40C4-882C-0D906E1FB3F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graphicEl>
                                              <a:dgm id="{CCBB41AC-CD40-4270-99D2-9B1825B2441D}"/>
                                            </p:graphicEl>
                                          </p:spTgt>
                                        </p:tgtEl>
                                        <p:attrNameLst>
                                          <p:attrName>style.visibility</p:attrName>
                                        </p:attrNameLst>
                                      </p:cBhvr>
                                      <p:to>
                                        <p:strVal val="visible"/>
                                      </p:to>
                                    </p:set>
                                    <p:animEffect transition="in" filter="fade">
                                      <p:cBhvr>
                                        <p:cTn id="41" dur="500"/>
                                        <p:tgtEl>
                                          <p:spTgt spid="6">
                                            <p:graphicEl>
                                              <a:dgm id="{CCBB41AC-CD40-4270-99D2-9B1825B2441D}"/>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
                                            <p:graphicEl>
                                              <a:dgm id="{78479261-6601-486D-94E7-7170A80EEA56}"/>
                                            </p:graphicEl>
                                          </p:spTgt>
                                        </p:tgtEl>
                                        <p:attrNameLst>
                                          <p:attrName>style.visibility</p:attrName>
                                        </p:attrNameLst>
                                      </p:cBhvr>
                                      <p:to>
                                        <p:strVal val="visible"/>
                                      </p:to>
                                    </p:set>
                                    <p:animEffect transition="in" filter="fade">
                                      <p:cBhvr>
                                        <p:cTn id="44" dur="500"/>
                                        <p:tgtEl>
                                          <p:spTgt spid="6">
                                            <p:graphicEl>
                                              <a:dgm id="{78479261-6601-486D-94E7-7170A80EEA56}"/>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6">
                                            <p:graphicEl>
                                              <a:dgm id="{D90FCED9-889C-41DB-BB74-77F8A4FFE84E}"/>
                                            </p:graphicEl>
                                          </p:spTgt>
                                        </p:tgtEl>
                                        <p:attrNameLst>
                                          <p:attrName>style.visibility</p:attrName>
                                        </p:attrNameLst>
                                      </p:cBhvr>
                                      <p:to>
                                        <p:strVal val="visible"/>
                                      </p:to>
                                    </p:set>
                                    <p:animEffect transition="in" filter="fade">
                                      <p:cBhvr>
                                        <p:cTn id="49" dur="500"/>
                                        <p:tgtEl>
                                          <p:spTgt spid="6">
                                            <p:graphicEl>
                                              <a:dgm id="{D90FCED9-889C-41DB-BB74-77F8A4FFE84E}"/>
                                            </p:graphic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
                                            <p:graphicEl>
                                              <a:dgm id="{D1807EE8-02D3-45EA-BC85-178AA1E4D9CC}"/>
                                            </p:graphicEl>
                                          </p:spTgt>
                                        </p:tgtEl>
                                        <p:attrNameLst>
                                          <p:attrName>style.visibility</p:attrName>
                                        </p:attrNameLst>
                                      </p:cBhvr>
                                      <p:to>
                                        <p:strVal val="visible"/>
                                      </p:to>
                                    </p:set>
                                    <p:animEffect transition="in" filter="fade">
                                      <p:cBhvr>
                                        <p:cTn id="52" dur="500"/>
                                        <p:tgtEl>
                                          <p:spTgt spid="6">
                                            <p:graphicEl>
                                              <a:dgm id="{D1807EE8-02D3-45EA-BC85-178AA1E4D9CC}"/>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graphicEl>
                                              <a:dgm id="{29C21BCD-590E-446E-9390-2AED647C3DF3}"/>
                                            </p:graphicEl>
                                          </p:spTgt>
                                        </p:tgtEl>
                                        <p:attrNameLst>
                                          <p:attrName>style.visibility</p:attrName>
                                        </p:attrNameLst>
                                      </p:cBhvr>
                                      <p:to>
                                        <p:strVal val="visible"/>
                                      </p:to>
                                    </p:set>
                                    <p:animEffect transition="in" filter="fade">
                                      <p:cBhvr>
                                        <p:cTn id="57" dur="500"/>
                                        <p:tgtEl>
                                          <p:spTgt spid="6">
                                            <p:graphicEl>
                                              <a:dgm id="{29C21BCD-590E-446E-9390-2AED647C3DF3}"/>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
                                            <p:graphicEl>
                                              <a:dgm id="{E6E7B4DC-63C5-4EE7-8C2F-0723A12DD4B9}"/>
                                            </p:graphicEl>
                                          </p:spTgt>
                                        </p:tgtEl>
                                        <p:attrNameLst>
                                          <p:attrName>style.visibility</p:attrName>
                                        </p:attrNameLst>
                                      </p:cBhvr>
                                      <p:to>
                                        <p:strVal val="visible"/>
                                      </p:to>
                                    </p:set>
                                    <p:animEffect transition="in" filter="fade">
                                      <p:cBhvr>
                                        <p:cTn id="62" dur="500"/>
                                        <p:tgtEl>
                                          <p:spTgt spid="6">
                                            <p:graphicEl>
                                              <a:dgm id="{E6E7B4DC-63C5-4EE7-8C2F-0723A12DD4B9}"/>
                                            </p:graphic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
                                            <p:graphicEl>
                                              <a:dgm id="{9437C9DF-B139-4127-8BD1-1968E534D192}"/>
                                            </p:graphicEl>
                                          </p:spTgt>
                                        </p:tgtEl>
                                        <p:attrNameLst>
                                          <p:attrName>style.visibility</p:attrName>
                                        </p:attrNameLst>
                                      </p:cBhvr>
                                      <p:to>
                                        <p:strVal val="visible"/>
                                      </p:to>
                                    </p:set>
                                    <p:animEffect transition="in" filter="fade">
                                      <p:cBhvr>
                                        <p:cTn id="65" dur="500"/>
                                        <p:tgtEl>
                                          <p:spTgt spid="6">
                                            <p:graphicEl>
                                              <a:dgm id="{9437C9DF-B139-4127-8BD1-1968E534D19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6">
                                            <p:graphicEl>
                                              <a:dgm id="{3B887D85-A0FA-4CD3-9E2D-C47A64D87AE0}"/>
                                            </p:graphicEl>
                                          </p:spTgt>
                                        </p:tgtEl>
                                        <p:attrNameLst>
                                          <p:attrName>style.visibility</p:attrName>
                                        </p:attrNameLst>
                                      </p:cBhvr>
                                      <p:to>
                                        <p:strVal val="visible"/>
                                      </p:to>
                                    </p:set>
                                    <p:animEffect transition="in" filter="fade">
                                      <p:cBhvr>
                                        <p:cTn id="70" dur="500"/>
                                        <p:tgtEl>
                                          <p:spTgt spid="6">
                                            <p:graphicEl>
                                              <a:dgm id="{3B887D85-A0FA-4CD3-9E2D-C47A64D87AE0}"/>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6">
                                            <p:graphicEl>
                                              <a:dgm id="{8C6E82FD-D8EF-4BB7-B2F4-465A478736E0}"/>
                                            </p:graphicEl>
                                          </p:spTgt>
                                        </p:tgtEl>
                                        <p:attrNameLst>
                                          <p:attrName>style.visibility</p:attrName>
                                        </p:attrNameLst>
                                      </p:cBhvr>
                                      <p:to>
                                        <p:strVal val="visible"/>
                                      </p:to>
                                    </p:set>
                                    <p:animEffect transition="in" filter="fade">
                                      <p:cBhvr>
                                        <p:cTn id="75" dur="500"/>
                                        <p:tgtEl>
                                          <p:spTgt spid="6">
                                            <p:graphicEl>
                                              <a:dgm id="{8C6E82FD-D8EF-4BB7-B2F4-465A478736E0}"/>
                                            </p:graphic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
                                            <p:graphicEl>
                                              <a:dgm id="{7F9E68B9-6007-4A06-B50D-8209D5A14120}"/>
                                            </p:graphicEl>
                                          </p:spTgt>
                                        </p:tgtEl>
                                        <p:attrNameLst>
                                          <p:attrName>style.visibility</p:attrName>
                                        </p:attrNameLst>
                                      </p:cBhvr>
                                      <p:to>
                                        <p:strVal val="visible"/>
                                      </p:to>
                                    </p:set>
                                    <p:animEffect transition="in" filter="fade">
                                      <p:cBhvr>
                                        <p:cTn id="78" dur="500"/>
                                        <p:tgtEl>
                                          <p:spTgt spid="6">
                                            <p:graphicEl>
                                              <a:dgm id="{7F9E68B9-6007-4A06-B50D-8209D5A1412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Goliath – 1 Sam 17</a:t>
            </a:r>
            <a:endParaRPr lang="en-GB" dirty="0"/>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93497489"/>
              </p:ext>
            </p:extLst>
          </p:nvPr>
        </p:nvGraphicFramePr>
        <p:xfrm>
          <a:off x="457200" y="1412776"/>
          <a:ext cx="8229600" cy="118872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v49</a:t>
                      </a:r>
                      <a:endParaRPr lang="en-GB" sz="2400" dirty="0">
                        <a:latin typeface="Calibri" pitchFamily="34" charset="0"/>
                        <a:cs typeface="Calibri" pitchFamily="34" charset="0"/>
                      </a:endParaRPr>
                    </a:p>
                  </a:txBody>
                  <a:tcPr/>
                </a:tc>
                <a:tc>
                  <a:txBody>
                    <a:bodyPr/>
                    <a:lstStyle/>
                    <a:p>
                      <a:r>
                        <a:rPr lang="en-GB" sz="2400" dirty="0" smtClean="0">
                          <a:latin typeface="Calibri" pitchFamily="34" charset="0"/>
                          <a:cs typeface="Calibri" pitchFamily="34" charset="0"/>
                        </a:rPr>
                        <a:t>Fore</a:t>
                      </a:r>
                      <a:r>
                        <a:rPr lang="en-GB" sz="2400" baseline="0" dirty="0" smtClean="0">
                          <a:latin typeface="Calibri" pitchFamily="34" charset="0"/>
                          <a:cs typeface="Calibri" pitchFamily="34" charset="0"/>
                        </a:rPr>
                        <a:t>head + stone</a:t>
                      </a:r>
                    </a:p>
                    <a:p>
                      <a:endParaRPr lang="en-GB" sz="2400" baseline="0" dirty="0" smtClean="0">
                        <a:latin typeface="Calibri" pitchFamily="34" charset="0"/>
                        <a:cs typeface="Calibri" pitchFamily="34" charset="0"/>
                      </a:endParaRPr>
                    </a:p>
                    <a:p>
                      <a:r>
                        <a:rPr lang="en-GB" sz="2400" baseline="0" dirty="0" smtClean="0">
                          <a:latin typeface="Calibri" pitchFamily="34" charset="0"/>
                          <a:cs typeface="Calibri" pitchFamily="34" charset="0"/>
                        </a:rPr>
                        <a:t>Isa 8v14 + 1 Pet 2v8 – Stone of Stumbling</a:t>
                      </a:r>
                    </a:p>
                  </a:txBody>
                  <a:tcPr/>
                </a:tc>
              </a:tr>
            </a:tbl>
          </a:graphicData>
        </a:graphic>
      </p:graphicFrame>
      <p:graphicFrame>
        <p:nvGraphicFramePr>
          <p:cNvPr id="6" name="Content Placeholder 3"/>
          <p:cNvGraphicFramePr>
            <a:graphicFrameLocks noGrp="1"/>
          </p:cNvGraphicFramePr>
          <p:nvPr>
            <p:ph idx="1"/>
            <p:extLst>
              <p:ext uri="{D42A27DB-BD31-4B8C-83A1-F6EECF244321}">
                <p14:modId xmlns:p14="http://schemas.microsoft.com/office/powerpoint/2010/main" val="1960820593"/>
              </p:ext>
            </p:extLst>
          </p:nvPr>
        </p:nvGraphicFramePr>
        <p:xfrm>
          <a:off x="457200" y="2708920"/>
          <a:ext cx="8229600" cy="1188720"/>
        </p:xfrm>
        <a:graphic>
          <a:graphicData uri="http://schemas.openxmlformats.org/drawingml/2006/table">
            <a:tbl>
              <a:tblPr firstRow="1" bandRow="1">
                <a:tableStyleId>{9D7B26C5-4107-4FEC-AEDC-1716B250A1EF}</a:tableStyleId>
              </a:tblPr>
              <a:tblGrid>
                <a:gridCol w="1162472"/>
                <a:gridCol w="7067128"/>
              </a:tblGrid>
              <a:tr h="370840">
                <a:tc>
                  <a:txBody>
                    <a:bodyPr/>
                    <a:lstStyle/>
                    <a:p>
                      <a:r>
                        <a:rPr lang="en-GB" sz="2400" dirty="0" smtClean="0">
                          <a:latin typeface="Calibri" pitchFamily="34" charset="0"/>
                          <a:cs typeface="Calibri" pitchFamily="34" charset="0"/>
                        </a:rPr>
                        <a:t>v49</a:t>
                      </a:r>
                      <a:endParaRPr lang="en-GB" sz="2400" dirty="0">
                        <a:latin typeface="Calibri" pitchFamily="34" charset="0"/>
                        <a:cs typeface="Calibri" pitchFamily="34" charset="0"/>
                      </a:endParaRPr>
                    </a:p>
                  </a:txBody>
                  <a:tcPr/>
                </a:tc>
                <a:tc>
                  <a:txBody>
                    <a:bodyPr/>
                    <a:lstStyle/>
                    <a:p>
                      <a:r>
                        <a:rPr lang="en-GB" sz="2400" dirty="0" smtClean="0">
                          <a:latin typeface="Calibri" pitchFamily="34" charset="0"/>
                          <a:cs typeface="Calibri" pitchFamily="34" charset="0"/>
                        </a:rPr>
                        <a:t>“he fell upon his face to the earth”</a:t>
                      </a:r>
                    </a:p>
                    <a:p>
                      <a:endParaRPr lang="en-GB" sz="2400" baseline="0" dirty="0" smtClean="0">
                        <a:latin typeface="Calibri" pitchFamily="34" charset="0"/>
                        <a:cs typeface="Calibri" pitchFamily="34" charset="0"/>
                      </a:endParaRPr>
                    </a:p>
                    <a:p>
                      <a:r>
                        <a:rPr lang="en-GB" sz="2400" baseline="0" dirty="0" smtClean="0">
                          <a:latin typeface="Calibri" pitchFamily="34" charset="0"/>
                          <a:cs typeface="Calibri" pitchFamily="34" charset="0"/>
                        </a:rPr>
                        <a:t>1 Sam 5v3</a:t>
                      </a:r>
                    </a:p>
                  </a:txBody>
                  <a:tcPr/>
                </a:tc>
              </a:tr>
            </a:tbl>
          </a:graphicData>
        </a:graphic>
      </p:graphicFrame>
      <p:graphicFrame>
        <p:nvGraphicFramePr>
          <p:cNvPr id="4" name="Diagram 3"/>
          <p:cNvGraphicFramePr/>
          <p:nvPr>
            <p:extLst>
              <p:ext uri="{D42A27DB-BD31-4B8C-83A1-F6EECF244321}">
                <p14:modId xmlns:p14="http://schemas.microsoft.com/office/powerpoint/2010/main" val="391073766"/>
              </p:ext>
            </p:extLst>
          </p:nvPr>
        </p:nvGraphicFramePr>
        <p:xfrm>
          <a:off x="395536" y="4149080"/>
          <a:ext cx="8280920" cy="1152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extLst>
              <p:ext uri="{D42A27DB-BD31-4B8C-83A1-F6EECF244321}">
                <p14:modId xmlns:p14="http://schemas.microsoft.com/office/powerpoint/2010/main" val="2637252175"/>
              </p:ext>
            </p:extLst>
          </p:nvPr>
        </p:nvGraphicFramePr>
        <p:xfrm>
          <a:off x="395536" y="5429448"/>
          <a:ext cx="8352928" cy="12399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769789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Goliath – 1 Sam 17</a:t>
            </a:r>
            <a:endParaRPr lang="en-GB" dirty="0"/>
          </a:p>
        </p:txBody>
      </p:sp>
      <p:pic>
        <p:nvPicPr>
          <p:cNvPr id="9" name="Picture 2" descr="http://www.bible-history.com/past/images/dagon.gif"/>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664768"/>
            <a:ext cx="3191648" cy="3076600"/>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sp>
        <p:nvSpPr>
          <p:cNvPr id="10" name="Rectangle 9"/>
          <p:cNvSpPr/>
          <p:nvPr/>
        </p:nvSpPr>
        <p:spPr>
          <a:xfrm>
            <a:off x="251520" y="1484784"/>
            <a:ext cx="8712968" cy="2246769"/>
          </a:xfrm>
          <a:prstGeom prst="rect">
            <a:avLst/>
          </a:prstGeom>
        </p:spPr>
        <p:txBody>
          <a:bodyPr wrap="square">
            <a:spAutoFit/>
          </a:bodyPr>
          <a:lstStyle/>
          <a:p>
            <a:r>
              <a:rPr lang="en-GB" sz="2800" dirty="0" smtClean="0">
                <a:latin typeface="Calibri" pitchFamily="34" charset="0"/>
                <a:cs typeface="Calibri" pitchFamily="34" charset="0"/>
              </a:rPr>
              <a:t>“Rabbinical tradition says that he </a:t>
            </a:r>
            <a:r>
              <a:rPr lang="en-GB" sz="2800" i="1" dirty="0" smtClean="0">
                <a:latin typeface="Calibri" pitchFamily="34" charset="0"/>
                <a:cs typeface="Calibri" pitchFamily="34" charset="0"/>
              </a:rPr>
              <a:t>(Goliath) </a:t>
            </a:r>
            <a:r>
              <a:rPr lang="en-GB" sz="2800" dirty="0" smtClean="0">
                <a:latin typeface="Calibri" pitchFamily="34" charset="0"/>
                <a:cs typeface="Calibri" pitchFamily="34" charset="0"/>
              </a:rPr>
              <a:t>boasted of being the Philistine warrior who had captured the Ark of Covenant, (1 Sam. 4) slaying the two sons of the sanctuary priest Eli in the same battle. He is described as being strongly devoted to the god of the Philistines, </a:t>
            </a:r>
            <a:r>
              <a:rPr lang="en-GB" sz="2800" b="1" dirty="0" smtClean="0">
                <a:latin typeface="Calibri" pitchFamily="34" charset="0"/>
                <a:cs typeface="Calibri" pitchFamily="34" charset="0"/>
              </a:rPr>
              <a:t>Dagon</a:t>
            </a:r>
            <a:r>
              <a:rPr lang="en-GB" sz="2800" dirty="0" smtClean="0">
                <a:latin typeface="Calibri" pitchFamily="34" charset="0"/>
                <a:cs typeface="Calibri" pitchFamily="34" charset="0"/>
              </a:rPr>
              <a:t>.”</a:t>
            </a:r>
            <a:endParaRPr lang="en-GB" sz="2800" dirty="0">
              <a:latin typeface="Calibri" pitchFamily="34" charset="0"/>
              <a:cs typeface="Calibri" pitchFamily="34" charset="0"/>
            </a:endParaRPr>
          </a:p>
        </p:txBody>
      </p:sp>
      <p:sp>
        <p:nvSpPr>
          <p:cNvPr id="11" name="Rectangle 10"/>
          <p:cNvSpPr/>
          <p:nvPr/>
        </p:nvSpPr>
        <p:spPr>
          <a:xfrm>
            <a:off x="4525020" y="4293096"/>
            <a:ext cx="4431208" cy="1815882"/>
          </a:xfrm>
          <a:prstGeom prst="rect">
            <a:avLst/>
          </a:prstGeom>
        </p:spPr>
        <p:txBody>
          <a:bodyPr wrap="square">
            <a:spAutoFit/>
          </a:bodyPr>
          <a:lstStyle/>
          <a:p>
            <a:r>
              <a:rPr lang="en-GB" sz="2800" dirty="0" smtClean="0">
                <a:latin typeface="Calibri" pitchFamily="34" charset="0"/>
                <a:cs typeface="Calibri" pitchFamily="34" charset="0"/>
              </a:rPr>
              <a:t>“According to Rabbi </a:t>
            </a:r>
            <a:r>
              <a:rPr lang="en-GB" sz="2800" dirty="0" err="1" smtClean="0">
                <a:latin typeface="Calibri" pitchFamily="34" charset="0"/>
                <a:cs typeface="Calibri" pitchFamily="34" charset="0"/>
              </a:rPr>
              <a:t>Huna</a:t>
            </a:r>
            <a:r>
              <a:rPr lang="en-GB" sz="2800" dirty="0" smtClean="0">
                <a:latin typeface="Calibri" pitchFamily="34" charset="0"/>
                <a:cs typeface="Calibri" pitchFamily="34" charset="0"/>
              </a:rPr>
              <a:t>, Goliath had a picture of Dagon engraved upon his heart”</a:t>
            </a:r>
            <a:endParaRPr lang="en-GB" sz="2800" dirty="0">
              <a:latin typeface="Calibri" pitchFamily="34" charset="0"/>
              <a:cs typeface="Calibri" pitchFamily="34" charset="0"/>
            </a:endParaRPr>
          </a:p>
        </p:txBody>
      </p:sp>
      <p:sp>
        <p:nvSpPr>
          <p:cNvPr id="12" name="Rectangle 11"/>
          <p:cNvSpPr/>
          <p:nvPr/>
        </p:nvSpPr>
        <p:spPr>
          <a:xfrm>
            <a:off x="3851920" y="6211669"/>
            <a:ext cx="5400600" cy="646331"/>
          </a:xfrm>
          <a:prstGeom prst="rect">
            <a:avLst/>
          </a:prstGeom>
        </p:spPr>
        <p:txBody>
          <a:bodyPr wrap="square">
            <a:spAutoFit/>
          </a:bodyPr>
          <a:lstStyle/>
          <a:p>
            <a:r>
              <a:rPr lang="en-GB" dirty="0" smtClean="0">
                <a:latin typeface="Calibri" pitchFamily="34" charset="0"/>
                <a:cs typeface="Calibri" pitchFamily="34" charset="0"/>
              </a:rPr>
              <a:t>Source: http://www.newworldencyclopedia.org/entry/Goliath</a:t>
            </a:r>
            <a:endParaRPr lang="en-GB" dirty="0">
              <a:latin typeface="Calibri" pitchFamily="34" charset="0"/>
              <a:cs typeface="Calibri" pitchFamily="34" charset="0"/>
            </a:endParaRPr>
          </a:p>
        </p:txBody>
      </p:sp>
    </p:spTree>
    <p:extLst>
      <p:ext uri="{BB962C8B-B14F-4D97-AF65-F5344CB8AC3E}">
        <p14:creationId xmlns:p14="http://schemas.microsoft.com/office/powerpoint/2010/main" val="29733693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Circumstance before fleeing</a:t>
            </a:r>
            <a:endParaRPr lang="en-GB"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65901890"/>
              </p:ext>
            </p:extLst>
          </p:nvPr>
        </p:nvGraphicFramePr>
        <p:xfrm>
          <a:off x="-324544" y="980728"/>
          <a:ext cx="9227368" cy="5496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061419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Next Time…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52743257"/>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60268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xmlns:mc="http://schemas.openxmlformats.org/markup-compatibility/2006" xmlns:a14="http://schemas.microsoft.com/office/drawing/2010/main" val="292934"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D2533C" mc:Ignorable=""/>
      </a:dk2>
      <a:lt2>
        <a:srgbClr xmlns:mc="http://schemas.openxmlformats.org/markup-compatibility/2006" xmlns:a14="http://schemas.microsoft.com/office/drawing/2010/main" val="F3F2DC" mc:Ignorable=""/>
      </a:lt2>
      <a:accent1>
        <a:srgbClr xmlns:mc="http://schemas.openxmlformats.org/markup-compatibility/2006" xmlns:a14="http://schemas.microsoft.com/office/drawing/2010/main" val="93A299" mc:Ignorable=""/>
      </a:accent1>
      <a:accent2>
        <a:srgbClr xmlns:mc="http://schemas.openxmlformats.org/markup-compatibility/2006" xmlns:a14="http://schemas.microsoft.com/office/drawing/2010/main" val="AD8F67" mc:Ignorable=""/>
      </a:accent2>
      <a:accent3>
        <a:srgbClr xmlns:mc="http://schemas.openxmlformats.org/markup-compatibility/2006" xmlns:a14="http://schemas.microsoft.com/office/drawing/2010/main" val="726056" mc:Ignorable=""/>
      </a:accent3>
      <a:accent4>
        <a:srgbClr xmlns:mc="http://schemas.openxmlformats.org/markup-compatibility/2006" xmlns:a14="http://schemas.microsoft.com/office/drawing/2010/main" val="4C5A6A" mc:Ignorable=""/>
      </a:accent4>
      <a:accent5>
        <a:srgbClr xmlns:mc="http://schemas.openxmlformats.org/markup-compatibility/2006" xmlns:a14="http://schemas.microsoft.com/office/drawing/2010/main" val="808DA0" mc:Ignorable=""/>
      </a:accent5>
      <a:accent6>
        <a:srgbClr xmlns:mc="http://schemas.openxmlformats.org/markup-compatibility/2006" xmlns:a14="http://schemas.microsoft.com/office/drawing/2010/main" val="79463D"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xmlns:mc="http://schemas.openxmlformats.org/markup-compatibility/2006" xmlns:a14="http://schemas.microsoft.com/office/drawing/2010/main" val="000000" mc:Ignorable="">
                <a:alpha val="60000"/>
              </a:srgbClr>
            </a:outerShdw>
          </a:effectLst>
        </a:effectStyle>
        <a:effectStyle>
          <a:effectLst>
            <a:outerShdw blurRad="38100" dist="25400" dir="2700000" algn="br" rotWithShape="0">
              <a:srgbClr xmlns:mc="http://schemas.openxmlformats.org/markup-compatibility/2006" xmlns:a14="http://schemas.microsoft.com/office/drawing/2010/main" val="000000" mc:Ignorable="">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21712</TotalTime>
  <Words>847</Words>
  <Application>Microsoft Office PowerPoint</Application>
  <PresentationFormat>On-screen Show (4:3)</PresentationFormat>
  <Paragraphs>186</Paragraphs>
  <Slides>19</Slides>
  <Notes>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Clarity</vt:lpstr>
      <vt:lpstr>A Study of David</vt:lpstr>
      <vt:lpstr>PowerPoint Presentation</vt:lpstr>
      <vt:lpstr>Different Approaches</vt:lpstr>
      <vt:lpstr>Structure of study</vt:lpstr>
      <vt:lpstr>Themes</vt:lpstr>
      <vt:lpstr>Introduction and Hand-out</vt:lpstr>
      <vt:lpstr>Anointing – 1 Sam 16</vt:lpstr>
      <vt:lpstr>Anointing – 1 Sam 16</vt:lpstr>
      <vt:lpstr>Anointing – 1 Sam 16</vt:lpstr>
      <vt:lpstr>Anointing – 1 Sam 16</vt:lpstr>
      <vt:lpstr>Goliath</vt:lpstr>
      <vt:lpstr>Goliath – 1 Sam 17</vt:lpstr>
      <vt:lpstr>Goliath – 1 Sam 17</vt:lpstr>
      <vt:lpstr>Goliath – 1 Sam 17</vt:lpstr>
      <vt:lpstr>Goliath – 1 Sam 17v49-51</vt:lpstr>
      <vt:lpstr>Goliath – 1 Sam 17</vt:lpstr>
      <vt:lpstr>Goliath – 1 Sam 17</vt:lpstr>
      <vt:lpstr>Circumstance before fleeing</vt:lpstr>
      <vt:lpstr>Next Time…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Study of David</dc:title>
  <dc:creator>laurence</dc:creator>
  <cp:lastModifiedBy>laurence</cp:lastModifiedBy>
  <cp:revision>44</cp:revision>
  <cp:lastPrinted>2010-10-31T20:36:13Z</cp:lastPrinted>
  <dcterms:created xsi:type="dcterms:W3CDTF">2010-10-18T19:10:21Z</dcterms:created>
  <dcterms:modified xsi:type="dcterms:W3CDTF">2010-11-03T17:58:13Z</dcterms:modified>
</cp:coreProperties>
</file>