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11.xml" ContentType="application/vnd.openxmlformats-officedocument.presentationml.notesSlide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260" r:id="rId3"/>
    <p:sldId id="259" r:id="rId4"/>
    <p:sldId id="276" r:id="rId5"/>
    <p:sldId id="277" r:id="rId6"/>
    <p:sldId id="278" r:id="rId7"/>
    <p:sldId id="282" r:id="rId8"/>
    <p:sldId id="264" r:id="rId9"/>
    <p:sldId id="283" r:id="rId10"/>
    <p:sldId id="284" r:id="rId11"/>
    <p:sldId id="279" r:id="rId12"/>
    <p:sldId id="285" r:id="rId13"/>
    <p:sldId id="286" r:id="rId14"/>
    <p:sldId id="280" r:id="rId15"/>
    <p:sldId id="287" r:id="rId16"/>
    <p:sldId id="281" r:id="rId17"/>
    <p:sldId id="288" r:id="rId18"/>
    <p:sldId id="268" r:id="rId19"/>
    <p:sldId id="290" r:id="rId20"/>
    <p:sldId id="289" r:id="rId21"/>
    <p:sldId id="275" r:id="rId22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441" autoAdjust="0"/>
  </p:normalViewPr>
  <p:slideViewPr>
    <p:cSldViewPr>
      <p:cViewPr>
        <p:scale>
          <a:sx n="75" d="100"/>
          <a:sy n="75" d="100"/>
        </p:scale>
        <p:origin x="-2664" y="-12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42"/>
  <c:chart>
    <c:title>
      <c:tx>
        <c:rich>
          <a:bodyPr/>
          <a:lstStyle/>
          <a:p>
            <a:pPr>
              <a:defRPr/>
            </a:pPr>
            <a:r>
              <a:rPr lang="en-US"/>
              <a:t>Increase in David’s Men</a:t>
            </a:r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marker>
            <c:symbol val="none"/>
          </c:marker>
          <c:dLbls>
            <c:showVal val="1"/>
          </c:dLbls>
          <c:cat>
            <c:strRef>
              <c:f>Sheet1!$A$2:$A$4</c:f>
              <c:strCache>
                <c:ptCount val="3"/>
                <c:pt idx="0">
                  <c:v>1 Sam 21v4</c:v>
                </c:pt>
                <c:pt idx="1">
                  <c:v>1 Sam 22v2</c:v>
                </c:pt>
                <c:pt idx="2">
                  <c:v>1 Sam25v16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400</c:v>
                </c:pt>
                <c:pt idx="2">
                  <c:v>600</c:v>
                </c:pt>
              </c:numCache>
            </c:numRef>
          </c:val>
        </c:ser>
        <c:marker val="1"/>
        <c:axId val="153242624"/>
        <c:axId val="164387072"/>
      </c:lineChart>
      <c:catAx>
        <c:axId val="153242624"/>
        <c:scaling>
          <c:orientation val="minMax"/>
        </c:scaling>
        <c:axPos val="b"/>
        <c:majorTickMark val="none"/>
        <c:tickLblPos val="nextTo"/>
        <c:crossAx val="164387072"/>
        <c:crosses val="autoZero"/>
        <c:auto val="1"/>
        <c:lblAlgn val="ctr"/>
        <c:lblOffset val="100"/>
      </c:catAx>
      <c:valAx>
        <c:axId val="16438707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GB" dirty="0"/>
                  <a:t>Number of Men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15324262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8BD000-4EBC-4136-9DB6-E4355E316C89}" type="doc">
      <dgm:prSet loTypeId="urn:microsoft.com/office/officeart/2005/8/layout/lProcess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4ED3E2A-6C22-477A-92E1-B7B00C72D96E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Session 1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C4CDF450-6A74-42A0-8DA4-31AF6AB6DAA3}" type="parTrans" cxnId="{88E338D9-913F-438A-98F2-33711607AB33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B4369C3B-6B88-44E7-BB1A-59C8A0F698D7}" type="sibTrans" cxnId="{88E338D9-913F-438A-98F2-33711607AB33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A95430A3-6D42-4611-8182-A0F8D9E1B40C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Intro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8B61B857-95A1-44E6-91DC-D6D653E0885A}" type="parTrans" cxnId="{85C25721-5DCA-4E4B-B21E-63C3F3537868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A6081250-203A-49DC-9610-63FC8D1A9F33}" type="sibTrans" cxnId="{85C25721-5DCA-4E4B-B21E-63C3F3537868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E4D39B0B-E5DB-4639-8E46-BC38673F5F0E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Anointing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43D0BC7A-2C55-42DA-8E66-66902422C9A9}" type="parTrans" cxnId="{4A54A657-E52F-4F16-810D-5F1E4E12B561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400403B4-7620-4748-B2BB-251D573C6E1A}" type="sibTrans" cxnId="{4A54A657-E52F-4F16-810D-5F1E4E12B561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E4F4B2F9-97F1-4A0A-A459-CDABD7DFD2EA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Session 2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0C1AF6E6-3864-490E-B618-F320EAE810DC}" type="parTrans" cxnId="{9ED5081D-27CD-4B7D-979B-C488A8768089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FD1582A9-C6B6-45D8-BD94-D14BDDE5D367}" type="sibTrans" cxnId="{9ED5081D-27CD-4B7D-979B-C488A8768089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04DA72D1-E0AC-422C-85BB-B86ED9630325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David at Nob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3B28727F-482B-42AE-B4E7-6E599FB17D1D}" type="parTrans" cxnId="{DE416E61-A550-4113-8A76-329F5670AD5E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C30E4088-7785-40AD-9DA3-9AB20A85C2EA}" type="sibTrans" cxnId="{DE416E61-A550-4113-8A76-329F5670AD5E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4DA1D030-F266-40B9-BA3A-291B2E5287BB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David and the Philistines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07A18F32-2FCF-4D31-99FB-5B0440EA8256}" type="parTrans" cxnId="{974AA9FE-446F-4CE5-BE4E-B85D0A7BA959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CE642482-3C14-4124-990A-9E7D1FCC3B68}" type="sibTrans" cxnId="{974AA9FE-446F-4CE5-BE4E-B85D0A7BA959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C27173B9-61CD-46C4-A1F5-0450E651E7B1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Session 3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B089B095-622A-46D7-A1C4-A1017C1F2207}" type="parTrans" cxnId="{7EB5BBE1-9FA6-4476-91B0-0A09E7FF6AA5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7A921434-D000-4B37-80F9-1D359350F299}" type="sibTrans" cxnId="{7EB5BBE1-9FA6-4476-91B0-0A09E7FF6AA5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547BB66F-024E-47BB-A96A-ECFEA33F67CC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Return of the Ark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ED513F9F-D1CA-4C8E-A661-841C5EDD906D}" type="parTrans" cxnId="{31610E0F-44FC-446B-B12E-A32BF35B158A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5435179C-90DF-4C97-AD65-A75132EB7653}" type="sibTrans" cxnId="{31610E0F-44FC-446B-B12E-A32BF35B158A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DA12572B-7675-4127-AA35-9D8E174C5BDB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Rebellions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09C31263-C585-4FB8-867D-BAD577F2AE12}" type="parTrans" cxnId="{E58BCB29-C0A1-409B-886C-612F94F10B83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3291F161-978E-4C4A-908B-2C00C9D594D9}" type="sibTrans" cxnId="{E58BCB29-C0A1-409B-886C-612F94F10B83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1834C2D7-5CA6-4DD5-8373-CC7304B3F988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Goliath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883D916E-BCDF-4ECB-80DE-F511FC03203E}" type="parTrans" cxnId="{90568292-19BF-4BF5-BE03-1FA763133E5D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AF21F0D6-A7E4-4EEC-9DB4-CBC9BA3D1C25}" type="sibTrans" cxnId="{90568292-19BF-4BF5-BE03-1FA763133E5D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1D072462-99CA-4AF6-9319-FC74C30AC82F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Legacy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C281DC92-CEC6-4CAE-870C-C64C9CFEEAA1}" type="parTrans" cxnId="{703D9362-C79E-4A08-98D1-9DB8F2B714AF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348F0C1A-C812-41E0-99A3-8B421A85D816}" type="sibTrans" cxnId="{703D9362-C79E-4A08-98D1-9DB8F2B714AF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0D934667-E098-4068-8BAC-8B4FFDC64548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Fleeing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C7155B1D-1EAD-47E9-BA73-D81C695CDD62}" type="parTrans" cxnId="{85F01B71-BB6E-4255-A978-268200DC0DA2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5650BB18-FAF4-4098-A026-C1D6F12871E0}" type="sibTrans" cxnId="{85F01B71-BB6E-4255-A978-268200DC0DA2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04B0FBAB-1914-4C63-AEBC-BE176DFFF9F9}" type="pres">
      <dgm:prSet presAssocID="{CF8BD000-4EBC-4136-9DB6-E4355E316C89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60869EC-8A2C-4652-9503-6D73771E7C9C}" type="pres">
      <dgm:prSet presAssocID="{04ED3E2A-6C22-477A-92E1-B7B00C72D96E}" presName="compNode" presStyleCnt="0"/>
      <dgm:spPr/>
    </dgm:pt>
    <dgm:pt modelId="{88C24491-1347-4A0F-98BC-3B804934A529}" type="pres">
      <dgm:prSet presAssocID="{04ED3E2A-6C22-477A-92E1-B7B00C72D96E}" presName="aNode" presStyleLbl="bgShp" presStyleIdx="0" presStyleCnt="3"/>
      <dgm:spPr/>
      <dgm:t>
        <a:bodyPr/>
        <a:lstStyle/>
        <a:p>
          <a:endParaRPr lang="en-GB"/>
        </a:p>
      </dgm:t>
    </dgm:pt>
    <dgm:pt modelId="{9362A918-EC1E-4DD9-A143-3DB5AB6F21C5}" type="pres">
      <dgm:prSet presAssocID="{04ED3E2A-6C22-477A-92E1-B7B00C72D96E}" presName="textNode" presStyleLbl="bgShp" presStyleIdx="0" presStyleCnt="3"/>
      <dgm:spPr/>
      <dgm:t>
        <a:bodyPr/>
        <a:lstStyle/>
        <a:p>
          <a:endParaRPr lang="en-GB"/>
        </a:p>
      </dgm:t>
    </dgm:pt>
    <dgm:pt modelId="{6BFB6648-74A6-45AA-8145-B38A2A2B2C45}" type="pres">
      <dgm:prSet presAssocID="{04ED3E2A-6C22-477A-92E1-B7B00C72D96E}" presName="compChildNode" presStyleCnt="0"/>
      <dgm:spPr/>
    </dgm:pt>
    <dgm:pt modelId="{A3B69A16-F3F0-4743-A9BE-F9F028F60050}" type="pres">
      <dgm:prSet presAssocID="{04ED3E2A-6C22-477A-92E1-B7B00C72D96E}" presName="theInnerList" presStyleCnt="0"/>
      <dgm:spPr/>
    </dgm:pt>
    <dgm:pt modelId="{6FDA4274-359A-47BD-A419-4F3D4E9F88F3}" type="pres">
      <dgm:prSet presAssocID="{A95430A3-6D42-4611-8182-A0F8D9E1B40C}" presName="child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D1AB434-B821-4FFA-9838-28E6BFEE1416}" type="pres">
      <dgm:prSet presAssocID="{A95430A3-6D42-4611-8182-A0F8D9E1B40C}" presName="aSpace2" presStyleCnt="0"/>
      <dgm:spPr/>
    </dgm:pt>
    <dgm:pt modelId="{3F08619E-E9F6-4031-A06D-F81134A99297}" type="pres">
      <dgm:prSet presAssocID="{E4D39B0B-E5DB-4639-8E46-BC38673F5F0E}" presName="child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C383BE0-B101-4AE9-BE81-C031F35FA12F}" type="pres">
      <dgm:prSet presAssocID="{E4D39B0B-E5DB-4639-8E46-BC38673F5F0E}" presName="aSpace2" presStyleCnt="0"/>
      <dgm:spPr/>
    </dgm:pt>
    <dgm:pt modelId="{57BB2A13-B589-4C8A-8B81-C0B0044A1201}" type="pres">
      <dgm:prSet presAssocID="{1834C2D7-5CA6-4DD5-8373-CC7304B3F988}" presName="child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DB071D-B6B6-4FE8-BBFA-EDFA1E16AEE1}" type="pres">
      <dgm:prSet presAssocID="{04ED3E2A-6C22-477A-92E1-B7B00C72D96E}" presName="aSpace" presStyleCnt="0"/>
      <dgm:spPr/>
    </dgm:pt>
    <dgm:pt modelId="{C36DC471-74AD-4760-BDDD-58E143DB8ADF}" type="pres">
      <dgm:prSet presAssocID="{E4F4B2F9-97F1-4A0A-A459-CDABD7DFD2EA}" presName="compNode" presStyleCnt="0"/>
      <dgm:spPr/>
    </dgm:pt>
    <dgm:pt modelId="{512542EC-815C-4411-9379-3B6B7E73C42C}" type="pres">
      <dgm:prSet presAssocID="{E4F4B2F9-97F1-4A0A-A459-CDABD7DFD2EA}" presName="aNode" presStyleLbl="bgShp" presStyleIdx="1" presStyleCnt="3"/>
      <dgm:spPr/>
      <dgm:t>
        <a:bodyPr/>
        <a:lstStyle/>
        <a:p>
          <a:endParaRPr lang="en-GB"/>
        </a:p>
      </dgm:t>
    </dgm:pt>
    <dgm:pt modelId="{91EFEA94-DECC-4C42-84F1-D3E012024678}" type="pres">
      <dgm:prSet presAssocID="{E4F4B2F9-97F1-4A0A-A459-CDABD7DFD2EA}" presName="textNode" presStyleLbl="bgShp" presStyleIdx="1" presStyleCnt="3"/>
      <dgm:spPr/>
      <dgm:t>
        <a:bodyPr/>
        <a:lstStyle/>
        <a:p>
          <a:endParaRPr lang="en-GB"/>
        </a:p>
      </dgm:t>
    </dgm:pt>
    <dgm:pt modelId="{43CEDE43-5B56-4F7D-B476-3434C2236F5C}" type="pres">
      <dgm:prSet presAssocID="{E4F4B2F9-97F1-4A0A-A459-CDABD7DFD2EA}" presName="compChildNode" presStyleCnt="0"/>
      <dgm:spPr/>
    </dgm:pt>
    <dgm:pt modelId="{416B91B6-9E81-4B19-AC8B-38B057293F64}" type="pres">
      <dgm:prSet presAssocID="{E4F4B2F9-97F1-4A0A-A459-CDABD7DFD2EA}" presName="theInnerList" presStyleCnt="0"/>
      <dgm:spPr/>
    </dgm:pt>
    <dgm:pt modelId="{6E3AF94A-5DBB-48A1-8273-B9A36D8AF540}" type="pres">
      <dgm:prSet presAssocID="{04DA72D1-E0AC-422C-85BB-B86ED9630325}" presName="child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638B916-2257-4FCF-B53B-DE0357C079FC}" type="pres">
      <dgm:prSet presAssocID="{04DA72D1-E0AC-422C-85BB-B86ED9630325}" presName="aSpace2" presStyleCnt="0"/>
      <dgm:spPr/>
    </dgm:pt>
    <dgm:pt modelId="{67A91569-518B-48DD-9AB1-B3030EC73802}" type="pres">
      <dgm:prSet presAssocID="{0D934667-E098-4068-8BAC-8B4FFDC64548}" presName="child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78DF466-1DF9-47D8-BF37-AF9437486AA7}" type="pres">
      <dgm:prSet presAssocID="{0D934667-E098-4068-8BAC-8B4FFDC64548}" presName="aSpace2" presStyleCnt="0"/>
      <dgm:spPr/>
    </dgm:pt>
    <dgm:pt modelId="{B8B5F1A4-0247-4E4B-A4EB-AA04A07B9C56}" type="pres">
      <dgm:prSet presAssocID="{4DA1D030-F266-40B9-BA3A-291B2E5287BB}" presName="child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94412BF-8321-49A1-A1A3-67DBE2B951D9}" type="pres">
      <dgm:prSet presAssocID="{E4F4B2F9-97F1-4A0A-A459-CDABD7DFD2EA}" presName="aSpace" presStyleCnt="0"/>
      <dgm:spPr/>
    </dgm:pt>
    <dgm:pt modelId="{CD0939A3-7E54-4B4D-A963-D5FBF8465FAB}" type="pres">
      <dgm:prSet presAssocID="{C27173B9-61CD-46C4-A1F5-0450E651E7B1}" presName="compNode" presStyleCnt="0"/>
      <dgm:spPr/>
    </dgm:pt>
    <dgm:pt modelId="{5D73361F-DB18-4F16-8755-7B806D799DD0}" type="pres">
      <dgm:prSet presAssocID="{C27173B9-61CD-46C4-A1F5-0450E651E7B1}" presName="aNode" presStyleLbl="bgShp" presStyleIdx="2" presStyleCnt="3"/>
      <dgm:spPr/>
      <dgm:t>
        <a:bodyPr/>
        <a:lstStyle/>
        <a:p>
          <a:endParaRPr lang="en-GB"/>
        </a:p>
      </dgm:t>
    </dgm:pt>
    <dgm:pt modelId="{A252E62C-1536-45D6-872E-19F342E0775D}" type="pres">
      <dgm:prSet presAssocID="{C27173B9-61CD-46C4-A1F5-0450E651E7B1}" presName="textNode" presStyleLbl="bgShp" presStyleIdx="2" presStyleCnt="3"/>
      <dgm:spPr/>
      <dgm:t>
        <a:bodyPr/>
        <a:lstStyle/>
        <a:p>
          <a:endParaRPr lang="en-GB"/>
        </a:p>
      </dgm:t>
    </dgm:pt>
    <dgm:pt modelId="{D9757F50-9970-451B-9FAB-282E327C77F5}" type="pres">
      <dgm:prSet presAssocID="{C27173B9-61CD-46C4-A1F5-0450E651E7B1}" presName="compChildNode" presStyleCnt="0"/>
      <dgm:spPr/>
    </dgm:pt>
    <dgm:pt modelId="{313E9BB9-D2B8-4351-B681-1054A433E1D5}" type="pres">
      <dgm:prSet presAssocID="{C27173B9-61CD-46C4-A1F5-0450E651E7B1}" presName="theInnerList" presStyleCnt="0"/>
      <dgm:spPr/>
    </dgm:pt>
    <dgm:pt modelId="{E559D552-3667-4B6A-A095-5E8F005B2E99}" type="pres">
      <dgm:prSet presAssocID="{547BB66F-024E-47BB-A96A-ECFEA33F67CC}" presName="child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847DD3C-FC3F-4A9B-834F-94F214F77A44}" type="pres">
      <dgm:prSet presAssocID="{547BB66F-024E-47BB-A96A-ECFEA33F67CC}" presName="aSpace2" presStyleCnt="0"/>
      <dgm:spPr/>
    </dgm:pt>
    <dgm:pt modelId="{7D22D033-094A-4E34-87CC-9AC061BFC2DA}" type="pres">
      <dgm:prSet presAssocID="{DA12572B-7675-4127-AA35-9D8E174C5BDB}" presName="child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C39C6E4-DE87-40C0-8015-8EA2FCD7C25E}" type="pres">
      <dgm:prSet presAssocID="{DA12572B-7675-4127-AA35-9D8E174C5BDB}" presName="aSpace2" presStyleCnt="0"/>
      <dgm:spPr/>
    </dgm:pt>
    <dgm:pt modelId="{687BF57E-008B-4F5B-A1CD-8B8DF0381194}" type="pres">
      <dgm:prSet presAssocID="{1D072462-99CA-4AF6-9319-FC74C30AC82F}" presName="child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8C58905-6E5F-4A47-8E57-2450F10E50F9}" type="presOf" srcId="{C27173B9-61CD-46C4-A1F5-0450E651E7B1}" destId="{5D73361F-DB18-4F16-8755-7B806D799DD0}" srcOrd="0" destOrd="0" presId="urn:microsoft.com/office/officeart/2005/8/layout/lProcess2"/>
    <dgm:cxn modelId="{FD70BD9E-3BDF-4E6D-A283-21EFBD57C8D6}" type="presOf" srcId="{C27173B9-61CD-46C4-A1F5-0450E651E7B1}" destId="{A252E62C-1536-45D6-872E-19F342E0775D}" srcOrd="1" destOrd="0" presId="urn:microsoft.com/office/officeart/2005/8/layout/lProcess2"/>
    <dgm:cxn modelId="{27724D74-A5CC-48AD-854F-2216F4366790}" type="presOf" srcId="{E4D39B0B-E5DB-4639-8E46-BC38673F5F0E}" destId="{3F08619E-E9F6-4031-A06D-F81134A99297}" srcOrd="0" destOrd="0" presId="urn:microsoft.com/office/officeart/2005/8/layout/lProcess2"/>
    <dgm:cxn modelId="{974AA9FE-446F-4CE5-BE4E-B85D0A7BA959}" srcId="{E4F4B2F9-97F1-4A0A-A459-CDABD7DFD2EA}" destId="{4DA1D030-F266-40B9-BA3A-291B2E5287BB}" srcOrd="2" destOrd="0" parTransId="{07A18F32-2FCF-4D31-99FB-5B0440EA8256}" sibTransId="{CE642482-3C14-4124-990A-9E7D1FCC3B68}"/>
    <dgm:cxn modelId="{94D4D1C9-A81F-45BC-A4DE-497E5135DBCA}" type="presOf" srcId="{1D072462-99CA-4AF6-9319-FC74C30AC82F}" destId="{687BF57E-008B-4F5B-A1CD-8B8DF0381194}" srcOrd="0" destOrd="0" presId="urn:microsoft.com/office/officeart/2005/8/layout/lProcess2"/>
    <dgm:cxn modelId="{726E6934-43ED-4C63-AD57-152E25F3231F}" type="presOf" srcId="{04ED3E2A-6C22-477A-92E1-B7B00C72D96E}" destId="{9362A918-EC1E-4DD9-A143-3DB5AB6F21C5}" srcOrd="1" destOrd="0" presId="urn:microsoft.com/office/officeart/2005/8/layout/lProcess2"/>
    <dgm:cxn modelId="{7EB5BBE1-9FA6-4476-91B0-0A09E7FF6AA5}" srcId="{CF8BD000-4EBC-4136-9DB6-E4355E316C89}" destId="{C27173B9-61CD-46C4-A1F5-0450E651E7B1}" srcOrd="2" destOrd="0" parTransId="{B089B095-622A-46D7-A1C4-A1017C1F2207}" sibTransId="{7A921434-D000-4B37-80F9-1D359350F299}"/>
    <dgm:cxn modelId="{0EF7E23D-8867-4409-AED5-0C981ED3DCEB}" type="presOf" srcId="{CF8BD000-4EBC-4136-9DB6-E4355E316C89}" destId="{04B0FBAB-1914-4C63-AEBC-BE176DFFF9F9}" srcOrd="0" destOrd="0" presId="urn:microsoft.com/office/officeart/2005/8/layout/lProcess2"/>
    <dgm:cxn modelId="{48ADA5C5-4B1D-42CE-AD0C-01B00402FC10}" type="presOf" srcId="{4DA1D030-F266-40B9-BA3A-291B2E5287BB}" destId="{B8B5F1A4-0247-4E4B-A4EB-AA04A07B9C56}" srcOrd="0" destOrd="0" presId="urn:microsoft.com/office/officeart/2005/8/layout/lProcess2"/>
    <dgm:cxn modelId="{31610E0F-44FC-446B-B12E-A32BF35B158A}" srcId="{C27173B9-61CD-46C4-A1F5-0450E651E7B1}" destId="{547BB66F-024E-47BB-A96A-ECFEA33F67CC}" srcOrd="0" destOrd="0" parTransId="{ED513F9F-D1CA-4C8E-A661-841C5EDD906D}" sibTransId="{5435179C-90DF-4C97-AD65-A75132EB7653}"/>
    <dgm:cxn modelId="{85F01B71-BB6E-4255-A978-268200DC0DA2}" srcId="{E4F4B2F9-97F1-4A0A-A459-CDABD7DFD2EA}" destId="{0D934667-E098-4068-8BAC-8B4FFDC64548}" srcOrd="1" destOrd="0" parTransId="{C7155B1D-1EAD-47E9-BA73-D81C695CDD62}" sibTransId="{5650BB18-FAF4-4098-A026-C1D6F12871E0}"/>
    <dgm:cxn modelId="{579D2B6B-6694-4DCE-85C1-4DFCE6317E46}" type="presOf" srcId="{547BB66F-024E-47BB-A96A-ECFEA33F67CC}" destId="{E559D552-3667-4B6A-A095-5E8F005B2E99}" srcOrd="0" destOrd="0" presId="urn:microsoft.com/office/officeart/2005/8/layout/lProcess2"/>
    <dgm:cxn modelId="{88E338D9-913F-438A-98F2-33711607AB33}" srcId="{CF8BD000-4EBC-4136-9DB6-E4355E316C89}" destId="{04ED3E2A-6C22-477A-92E1-B7B00C72D96E}" srcOrd="0" destOrd="0" parTransId="{C4CDF450-6A74-42A0-8DA4-31AF6AB6DAA3}" sibTransId="{B4369C3B-6B88-44E7-BB1A-59C8A0F698D7}"/>
    <dgm:cxn modelId="{4A54A657-E52F-4F16-810D-5F1E4E12B561}" srcId="{04ED3E2A-6C22-477A-92E1-B7B00C72D96E}" destId="{E4D39B0B-E5DB-4639-8E46-BC38673F5F0E}" srcOrd="1" destOrd="0" parTransId="{43D0BC7A-2C55-42DA-8E66-66902422C9A9}" sibTransId="{400403B4-7620-4748-B2BB-251D573C6E1A}"/>
    <dgm:cxn modelId="{EE7ADC88-B7A2-45BE-BF19-D6C8DA9F2CF8}" type="presOf" srcId="{A95430A3-6D42-4611-8182-A0F8D9E1B40C}" destId="{6FDA4274-359A-47BD-A419-4F3D4E9F88F3}" srcOrd="0" destOrd="0" presId="urn:microsoft.com/office/officeart/2005/8/layout/lProcess2"/>
    <dgm:cxn modelId="{703D9362-C79E-4A08-98D1-9DB8F2B714AF}" srcId="{C27173B9-61CD-46C4-A1F5-0450E651E7B1}" destId="{1D072462-99CA-4AF6-9319-FC74C30AC82F}" srcOrd="2" destOrd="0" parTransId="{C281DC92-CEC6-4CAE-870C-C64C9CFEEAA1}" sibTransId="{348F0C1A-C812-41E0-99A3-8B421A85D816}"/>
    <dgm:cxn modelId="{85C25721-5DCA-4E4B-B21E-63C3F3537868}" srcId="{04ED3E2A-6C22-477A-92E1-B7B00C72D96E}" destId="{A95430A3-6D42-4611-8182-A0F8D9E1B40C}" srcOrd="0" destOrd="0" parTransId="{8B61B857-95A1-44E6-91DC-D6D653E0885A}" sibTransId="{A6081250-203A-49DC-9610-63FC8D1A9F33}"/>
    <dgm:cxn modelId="{629A996B-C1A5-46BB-8A6A-2B6944EE704D}" type="presOf" srcId="{0D934667-E098-4068-8BAC-8B4FFDC64548}" destId="{67A91569-518B-48DD-9AB1-B3030EC73802}" srcOrd="0" destOrd="0" presId="urn:microsoft.com/office/officeart/2005/8/layout/lProcess2"/>
    <dgm:cxn modelId="{1AD9D692-641C-4210-9644-4A97B80C7554}" type="presOf" srcId="{04DA72D1-E0AC-422C-85BB-B86ED9630325}" destId="{6E3AF94A-5DBB-48A1-8273-B9A36D8AF540}" srcOrd="0" destOrd="0" presId="urn:microsoft.com/office/officeart/2005/8/layout/lProcess2"/>
    <dgm:cxn modelId="{9ED5081D-27CD-4B7D-979B-C488A8768089}" srcId="{CF8BD000-4EBC-4136-9DB6-E4355E316C89}" destId="{E4F4B2F9-97F1-4A0A-A459-CDABD7DFD2EA}" srcOrd="1" destOrd="0" parTransId="{0C1AF6E6-3864-490E-B618-F320EAE810DC}" sibTransId="{FD1582A9-C6B6-45D8-BD94-D14BDDE5D367}"/>
    <dgm:cxn modelId="{90568292-19BF-4BF5-BE03-1FA763133E5D}" srcId="{04ED3E2A-6C22-477A-92E1-B7B00C72D96E}" destId="{1834C2D7-5CA6-4DD5-8373-CC7304B3F988}" srcOrd="2" destOrd="0" parTransId="{883D916E-BCDF-4ECB-80DE-F511FC03203E}" sibTransId="{AF21F0D6-A7E4-4EEC-9DB4-CBC9BA3D1C25}"/>
    <dgm:cxn modelId="{2B9692F2-1B97-4949-8719-31E739CEE000}" type="presOf" srcId="{E4F4B2F9-97F1-4A0A-A459-CDABD7DFD2EA}" destId="{91EFEA94-DECC-4C42-84F1-D3E012024678}" srcOrd="1" destOrd="0" presId="urn:microsoft.com/office/officeart/2005/8/layout/lProcess2"/>
    <dgm:cxn modelId="{EA41E3C2-7FA5-44BA-8F9E-1DD8AEA6DBC8}" type="presOf" srcId="{04ED3E2A-6C22-477A-92E1-B7B00C72D96E}" destId="{88C24491-1347-4A0F-98BC-3B804934A529}" srcOrd="0" destOrd="0" presId="urn:microsoft.com/office/officeart/2005/8/layout/lProcess2"/>
    <dgm:cxn modelId="{DE416E61-A550-4113-8A76-329F5670AD5E}" srcId="{E4F4B2F9-97F1-4A0A-A459-CDABD7DFD2EA}" destId="{04DA72D1-E0AC-422C-85BB-B86ED9630325}" srcOrd="0" destOrd="0" parTransId="{3B28727F-482B-42AE-B4E7-6E599FB17D1D}" sibTransId="{C30E4088-7785-40AD-9DA3-9AB20A85C2EA}"/>
    <dgm:cxn modelId="{E58BCB29-C0A1-409B-886C-612F94F10B83}" srcId="{C27173B9-61CD-46C4-A1F5-0450E651E7B1}" destId="{DA12572B-7675-4127-AA35-9D8E174C5BDB}" srcOrd="1" destOrd="0" parTransId="{09C31263-C585-4FB8-867D-BAD577F2AE12}" sibTransId="{3291F161-978E-4C4A-908B-2C00C9D594D9}"/>
    <dgm:cxn modelId="{ACE138A0-41D7-4D1C-855F-CD3996732B95}" type="presOf" srcId="{DA12572B-7675-4127-AA35-9D8E174C5BDB}" destId="{7D22D033-094A-4E34-87CC-9AC061BFC2DA}" srcOrd="0" destOrd="0" presId="urn:microsoft.com/office/officeart/2005/8/layout/lProcess2"/>
    <dgm:cxn modelId="{78478EB4-E8AC-46C5-B8D8-551A1D833649}" type="presOf" srcId="{1834C2D7-5CA6-4DD5-8373-CC7304B3F988}" destId="{57BB2A13-B589-4C8A-8B81-C0B0044A1201}" srcOrd="0" destOrd="0" presId="urn:microsoft.com/office/officeart/2005/8/layout/lProcess2"/>
    <dgm:cxn modelId="{ABE0C00A-6E1A-46F6-AE05-93DCFA5F1DCF}" type="presOf" srcId="{E4F4B2F9-97F1-4A0A-A459-CDABD7DFD2EA}" destId="{512542EC-815C-4411-9379-3B6B7E73C42C}" srcOrd="0" destOrd="0" presId="urn:microsoft.com/office/officeart/2005/8/layout/lProcess2"/>
    <dgm:cxn modelId="{C754A749-401A-49B7-8981-A4D7A6000467}" type="presParOf" srcId="{04B0FBAB-1914-4C63-AEBC-BE176DFFF9F9}" destId="{560869EC-8A2C-4652-9503-6D73771E7C9C}" srcOrd="0" destOrd="0" presId="urn:microsoft.com/office/officeart/2005/8/layout/lProcess2"/>
    <dgm:cxn modelId="{980358B8-F145-4BD2-8F85-4CA188684780}" type="presParOf" srcId="{560869EC-8A2C-4652-9503-6D73771E7C9C}" destId="{88C24491-1347-4A0F-98BC-3B804934A529}" srcOrd="0" destOrd="0" presId="urn:microsoft.com/office/officeart/2005/8/layout/lProcess2"/>
    <dgm:cxn modelId="{1B638DCA-1E44-4DEA-A6CA-36D03C883C3D}" type="presParOf" srcId="{560869EC-8A2C-4652-9503-6D73771E7C9C}" destId="{9362A918-EC1E-4DD9-A143-3DB5AB6F21C5}" srcOrd="1" destOrd="0" presId="urn:microsoft.com/office/officeart/2005/8/layout/lProcess2"/>
    <dgm:cxn modelId="{67867A24-48AF-49C5-954F-9EA9CC3DCD13}" type="presParOf" srcId="{560869EC-8A2C-4652-9503-6D73771E7C9C}" destId="{6BFB6648-74A6-45AA-8145-B38A2A2B2C45}" srcOrd="2" destOrd="0" presId="urn:microsoft.com/office/officeart/2005/8/layout/lProcess2"/>
    <dgm:cxn modelId="{2DD480B4-9EBF-44A6-9BD7-A00F4E836A61}" type="presParOf" srcId="{6BFB6648-74A6-45AA-8145-B38A2A2B2C45}" destId="{A3B69A16-F3F0-4743-A9BE-F9F028F60050}" srcOrd="0" destOrd="0" presId="urn:microsoft.com/office/officeart/2005/8/layout/lProcess2"/>
    <dgm:cxn modelId="{6225A60A-870A-4D86-9F76-8392087DB6B3}" type="presParOf" srcId="{A3B69A16-F3F0-4743-A9BE-F9F028F60050}" destId="{6FDA4274-359A-47BD-A419-4F3D4E9F88F3}" srcOrd="0" destOrd="0" presId="urn:microsoft.com/office/officeart/2005/8/layout/lProcess2"/>
    <dgm:cxn modelId="{B56FFFDF-3754-4E28-BB85-9DB90D7FB6BC}" type="presParOf" srcId="{A3B69A16-F3F0-4743-A9BE-F9F028F60050}" destId="{ED1AB434-B821-4FFA-9838-28E6BFEE1416}" srcOrd="1" destOrd="0" presId="urn:microsoft.com/office/officeart/2005/8/layout/lProcess2"/>
    <dgm:cxn modelId="{A2F92C75-6EF3-4941-BBD7-65E81500B7C0}" type="presParOf" srcId="{A3B69A16-F3F0-4743-A9BE-F9F028F60050}" destId="{3F08619E-E9F6-4031-A06D-F81134A99297}" srcOrd="2" destOrd="0" presId="urn:microsoft.com/office/officeart/2005/8/layout/lProcess2"/>
    <dgm:cxn modelId="{C3BA838F-F10E-4FB0-B285-22DB1E8D285C}" type="presParOf" srcId="{A3B69A16-F3F0-4743-A9BE-F9F028F60050}" destId="{BC383BE0-B101-4AE9-BE81-C031F35FA12F}" srcOrd="3" destOrd="0" presId="urn:microsoft.com/office/officeart/2005/8/layout/lProcess2"/>
    <dgm:cxn modelId="{134CA753-5B6E-431B-9E41-193E4DE209C4}" type="presParOf" srcId="{A3B69A16-F3F0-4743-A9BE-F9F028F60050}" destId="{57BB2A13-B589-4C8A-8B81-C0B0044A1201}" srcOrd="4" destOrd="0" presId="urn:microsoft.com/office/officeart/2005/8/layout/lProcess2"/>
    <dgm:cxn modelId="{20BDAA85-491B-48C9-A0AB-61714A799D24}" type="presParOf" srcId="{04B0FBAB-1914-4C63-AEBC-BE176DFFF9F9}" destId="{C7DB071D-B6B6-4FE8-BBFA-EDFA1E16AEE1}" srcOrd="1" destOrd="0" presId="urn:microsoft.com/office/officeart/2005/8/layout/lProcess2"/>
    <dgm:cxn modelId="{B6622BF2-AC42-4D06-817A-D79D7E41887E}" type="presParOf" srcId="{04B0FBAB-1914-4C63-AEBC-BE176DFFF9F9}" destId="{C36DC471-74AD-4760-BDDD-58E143DB8ADF}" srcOrd="2" destOrd="0" presId="urn:microsoft.com/office/officeart/2005/8/layout/lProcess2"/>
    <dgm:cxn modelId="{E2EF7BA0-DCF3-4954-AE08-C3285749901F}" type="presParOf" srcId="{C36DC471-74AD-4760-BDDD-58E143DB8ADF}" destId="{512542EC-815C-4411-9379-3B6B7E73C42C}" srcOrd="0" destOrd="0" presId="urn:microsoft.com/office/officeart/2005/8/layout/lProcess2"/>
    <dgm:cxn modelId="{98CB214E-1292-4A82-BF2B-8510D31FD7E7}" type="presParOf" srcId="{C36DC471-74AD-4760-BDDD-58E143DB8ADF}" destId="{91EFEA94-DECC-4C42-84F1-D3E012024678}" srcOrd="1" destOrd="0" presId="urn:microsoft.com/office/officeart/2005/8/layout/lProcess2"/>
    <dgm:cxn modelId="{EA7E631A-F31C-4486-B727-62F746BB7EAD}" type="presParOf" srcId="{C36DC471-74AD-4760-BDDD-58E143DB8ADF}" destId="{43CEDE43-5B56-4F7D-B476-3434C2236F5C}" srcOrd="2" destOrd="0" presId="urn:microsoft.com/office/officeart/2005/8/layout/lProcess2"/>
    <dgm:cxn modelId="{99786D62-4D17-4441-81FC-47988F382EEE}" type="presParOf" srcId="{43CEDE43-5B56-4F7D-B476-3434C2236F5C}" destId="{416B91B6-9E81-4B19-AC8B-38B057293F64}" srcOrd="0" destOrd="0" presId="urn:microsoft.com/office/officeart/2005/8/layout/lProcess2"/>
    <dgm:cxn modelId="{87AA6C51-1C55-494C-8951-95DED58E5132}" type="presParOf" srcId="{416B91B6-9E81-4B19-AC8B-38B057293F64}" destId="{6E3AF94A-5DBB-48A1-8273-B9A36D8AF540}" srcOrd="0" destOrd="0" presId="urn:microsoft.com/office/officeart/2005/8/layout/lProcess2"/>
    <dgm:cxn modelId="{E2EF420E-EC5B-4210-8CFE-4A54124B5A70}" type="presParOf" srcId="{416B91B6-9E81-4B19-AC8B-38B057293F64}" destId="{C638B916-2257-4FCF-B53B-DE0357C079FC}" srcOrd="1" destOrd="0" presId="urn:microsoft.com/office/officeart/2005/8/layout/lProcess2"/>
    <dgm:cxn modelId="{3ABA58CD-CB6D-4758-875C-35B075AC6FD2}" type="presParOf" srcId="{416B91B6-9E81-4B19-AC8B-38B057293F64}" destId="{67A91569-518B-48DD-9AB1-B3030EC73802}" srcOrd="2" destOrd="0" presId="urn:microsoft.com/office/officeart/2005/8/layout/lProcess2"/>
    <dgm:cxn modelId="{CB896A15-4144-40E4-90B4-6F5F4BBD9550}" type="presParOf" srcId="{416B91B6-9E81-4B19-AC8B-38B057293F64}" destId="{478DF466-1DF9-47D8-BF37-AF9437486AA7}" srcOrd="3" destOrd="0" presId="urn:microsoft.com/office/officeart/2005/8/layout/lProcess2"/>
    <dgm:cxn modelId="{AD9ED7C9-D577-4C4A-9C35-12886289C161}" type="presParOf" srcId="{416B91B6-9E81-4B19-AC8B-38B057293F64}" destId="{B8B5F1A4-0247-4E4B-A4EB-AA04A07B9C56}" srcOrd="4" destOrd="0" presId="urn:microsoft.com/office/officeart/2005/8/layout/lProcess2"/>
    <dgm:cxn modelId="{64ED95E2-6B79-45B9-BE5C-34C8982DA638}" type="presParOf" srcId="{04B0FBAB-1914-4C63-AEBC-BE176DFFF9F9}" destId="{B94412BF-8321-49A1-A1A3-67DBE2B951D9}" srcOrd="3" destOrd="0" presId="urn:microsoft.com/office/officeart/2005/8/layout/lProcess2"/>
    <dgm:cxn modelId="{8AC69378-06BB-40DA-AB83-516A174B9F76}" type="presParOf" srcId="{04B0FBAB-1914-4C63-AEBC-BE176DFFF9F9}" destId="{CD0939A3-7E54-4B4D-A963-D5FBF8465FAB}" srcOrd="4" destOrd="0" presId="urn:microsoft.com/office/officeart/2005/8/layout/lProcess2"/>
    <dgm:cxn modelId="{F5559277-5965-44FB-A011-C199EF21FE00}" type="presParOf" srcId="{CD0939A3-7E54-4B4D-A963-D5FBF8465FAB}" destId="{5D73361F-DB18-4F16-8755-7B806D799DD0}" srcOrd="0" destOrd="0" presId="urn:microsoft.com/office/officeart/2005/8/layout/lProcess2"/>
    <dgm:cxn modelId="{16B79ADB-9B88-4D41-B72D-DAB4ED374A99}" type="presParOf" srcId="{CD0939A3-7E54-4B4D-A963-D5FBF8465FAB}" destId="{A252E62C-1536-45D6-872E-19F342E0775D}" srcOrd="1" destOrd="0" presId="urn:microsoft.com/office/officeart/2005/8/layout/lProcess2"/>
    <dgm:cxn modelId="{B2E2D166-38C9-47D4-B395-546A4A598BC5}" type="presParOf" srcId="{CD0939A3-7E54-4B4D-A963-D5FBF8465FAB}" destId="{D9757F50-9970-451B-9FAB-282E327C77F5}" srcOrd="2" destOrd="0" presId="urn:microsoft.com/office/officeart/2005/8/layout/lProcess2"/>
    <dgm:cxn modelId="{6176F1C2-EE91-41E9-BE0E-529C2A89650E}" type="presParOf" srcId="{D9757F50-9970-451B-9FAB-282E327C77F5}" destId="{313E9BB9-D2B8-4351-B681-1054A433E1D5}" srcOrd="0" destOrd="0" presId="urn:microsoft.com/office/officeart/2005/8/layout/lProcess2"/>
    <dgm:cxn modelId="{D28953BB-7599-4E23-B067-0F3B88549EB9}" type="presParOf" srcId="{313E9BB9-D2B8-4351-B681-1054A433E1D5}" destId="{E559D552-3667-4B6A-A095-5E8F005B2E99}" srcOrd="0" destOrd="0" presId="urn:microsoft.com/office/officeart/2005/8/layout/lProcess2"/>
    <dgm:cxn modelId="{CBBDBC18-91E1-453F-BBDF-B2C4C915E903}" type="presParOf" srcId="{313E9BB9-D2B8-4351-B681-1054A433E1D5}" destId="{1847DD3C-FC3F-4A9B-834F-94F214F77A44}" srcOrd="1" destOrd="0" presId="urn:microsoft.com/office/officeart/2005/8/layout/lProcess2"/>
    <dgm:cxn modelId="{2BDA3312-70BA-4CEC-8BAF-4700B373F3C8}" type="presParOf" srcId="{313E9BB9-D2B8-4351-B681-1054A433E1D5}" destId="{7D22D033-094A-4E34-87CC-9AC061BFC2DA}" srcOrd="2" destOrd="0" presId="urn:microsoft.com/office/officeart/2005/8/layout/lProcess2"/>
    <dgm:cxn modelId="{9AD5E224-8A5A-4C92-80C3-4D7147250F2D}" type="presParOf" srcId="{313E9BB9-D2B8-4351-B681-1054A433E1D5}" destId="{BC39C6E4-DE87-40C0-8015-8EA2FCD7C25E}" srcOrd="3" destOrd="0" presId="urn:microsoft.com/office/officeart/2005/8/layout/lProcess2"/>
    <dgm:cxn modelId="{6BFB09B0-30FB-450D-B6C5-629D6750BB66}" type="presParOf" srcId="{313E9BB9-D2B8-4351-B681-1054A433E1D5}" destId="{687BF57E-008B-4F5B-A1CD-8B8DF0381194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0EC369-0FAA-4B57-9E28-10E7431D4828}" type="doc">
      <dgm:prSet loTypeId="urn:microsoft.com/office/officeart/2005/8/layout/arrow2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E7B27E9-22B7-4360-89FA-E4FCA1BC580F}">
      <dgm:prSet phldrT="[Text]"/>
      <dgm:spPr/>
      <dgm:t>
        <a:bodyPr/>
        <a:lstStyle/>
        <a:p>
          <a:r>
            <a:rPr lang="en-GB" b="1" dirty="0" smtClean="0">
              <a:latin typeface="Calibri" pitchFamily="34" charset="0"/>
              <a:cs typeface="Calibri" pitchFamily="34" charset="0"/>
            </a:rPr>
            <a:t>7 Yrs on the road</a:t>
          </a:r>
          <a:endParaRPr lang="en-GB" b="1" dirty="0">
            <a:latin typeface="Calibri" pitchFamily="34" charset="0"/>
            <a:cs typeface="Calibri" pitchFamily="34" charset="0"/>
          </a:endParaRPr>
        </a:p>
      </dgm:t>
    </dgm:pt>
    <dgm:pt modelId="{54E0E164-4339-4D4A-AA0B-6A1B8574C2A0}" type="parTrans" cxnId="{C70AA130-84B5-494E-AAC9-B2683925B81D}">
      <dgm:prSet/>
      <dgm:spPr/>
      <dgm:t>
        <a:bodyPr/>
        <a:lstStyle/>
        <a:p>
          <a:endParaRPr lang="en-GB" b="1">
            <a:latin typeface="Calibri" pitchFamily="34" charset="0"/>
            <a:cs typeface="Calibri" pitchFamily="34" charset="0"/>
          </a:endParaRPr>
        </a:p>
      </dgm:t>
    </dgm:pt>
    <dgm:pt modelId="{0415FEB0-E0D4-47D4-9C94-39E36F48865E}" type="sibTrans" cxnId="{C70AA130-84B5-494E-AAC9-B2683925B81D}">
      <dgm:prSet/>
      <dgm:spPr/>
      <dgm:t>
        <a:bodyPr/>
        <a:lstStyle/>
        <a:p>
          <a:endParaRPr lang="en-GB" b="1">
            <a:latin typeface="Calibri" pitchFamily="34" charset="0"/>
            <a:cs typeface="Calibri" pitchFamily="34" charset="0"/>
          </a:endParaRPr>
        </a:p>
      </dgm:t>
    </dgm:pt>
    <dgm:pt modelId="{5E9B23C5-2F14-43CC-9AC4-3817E488930D}">
      <dgm:prSet phldrT="[Text]"/>
      <dgm:spPr/>
      <dgm:t>
        <a:bodyPr/>
        <a:lstStyle/>
        <a:p>
          <a:r>
            <a:rPr lang="en-GB" b="1" dirty="0" smtClean="0">
              <a:latin typeface="Calibri" pitchFamily="34" charset="0"/>
              <a:cs typeface="Calibri" pitchFamily="34" charset="0"/>
            </a:rPr>
            <a:t>Watchful and prudent</a:t>
          </a:r>
          <a:endParaRPr lang="en-GB" b="1" dirty="0">
            <a:latin typeface="Calibri" pitchFamily="34" charset="0"/>
            <a:cs typeface="Calibri" pitchFamily="34" charset="0"/>
          </a:endParaRPr>
        </a:p>
      </dgm:t>
    </dgm:pt>
    <dgm:pt modelId="{EAA43307-78C1-4FDA-B00E-8D2B515D7EB9}" type="parTrans" cxnId="{B54B0F12-4BE1-4AC8-8FD1-490E5F080E5F}">
      <dgm:prSet/>
      <dgm:spPr/>
      <dgm:t>
        <a:bodyPr/>
        <a:lstStyle/>
        <a:p>
          <a:endParaRPr lang="en-GB" b="1">
            <a:latin typeface="Calibri" pitchFamily="34" charset="0"/>
            <a:cs typeface="Calibri" pitchFamily="34" charset="0"/>
          </a:endParaRPr>
        </a:p>
      </dgm:t>
    </dgm:pt>
    <dgm:pt modelId="{EF174924-B8D9-4778-8E69-7D7101F00D1F}" type="sibTrans" cxnId="{B54B0F12-4BE1-4AC8-8FD1-490E5F080E5F}">
      <dgm:prSet/>
      <dgm:spPr/>
      <dgm:t>
        <a:bodyPr/>
        <a:lstStyle/>
        <a:p>
          <a:endParaRPr lang="en-GB" b="1">
            <a:latin typeface="Calibri" pitchFamily="34" charset="0"/>
            <a:cs typeface="Calibri" pitchFamily="34" charset="0"/>
          </a:endParaRPr>
        </a:p>
      </dgm:t>
    </dgm:pt>
    <dgm:pt modelId="{679B256E-59FB-4B9E-A55E-6024F7389179}">
      <dgm:prSet phldrT="[Text]"/>
      <dgm:spPr/>
      <dgm:t>
        <a:bodyPr/>
        <a:lstStyle/>
        <a:p>
          <a:r>
            <a:rPr lang="en-GB" b="1" dirty="0" smtClean="0">
              <a:latin typeface="Calibri" pitchFamily="34" charset="0"/>
              <a:cs typeface="Calibri" pitchFamily="34" charset="0"/>
            </a:rPr>
            <a:t>Enemy from within and without</a:t>
          </a:r>
          <a:endParaRPr lang="en-GB" b="1" dirty="0">
            <a:latin typeface="Calibri" pitchFamily="34" charset="0"/>
            <a:cs typeface="Calibri" pitchFamily="34" charset="0"/>
          </a:endParaRPr>
        </a:p>
      </dgm:t>
    </dgm:pt>
    <dgm:pt modelId="{F31CC615-F2D3-413D-8140-2BDB3F198346}" type="parTrans" cxnId="{EBE9C6B5-A4FC-44AC-857A-320A387C09FB}">
      <dgm:prSet/>
      <dgm:spPr/>
      <dgm:t>
        <a:bodyPr/>
        <a:lstStyle/>
        <a:p>
          <a:endParaRPr lang="en-GB" b="1">
            <a:latin typeface="Calibri" pitchFamily="34" charset="0"/>
            <a:cs typeface="Calibri" pitchFamily="34" charset="0"/>
          </a:endParaRPr>
        </a:p>
      </dgm:t>
    </dgm:pt>
    <dgm:pt modelId="{AC3D6EAC-2E25-48BA-BFDD-03CCB56A0DDF}" type="sibTrans" cxnId="{EBE9C6B5-A4FC-44AC-857A-320A387C09FB}">
      <dgm:prSet/>
      <dgm:spPr/>
      <dgm:t>
        <a:bodyPr/>
        <a:lstStyle/>
        <a:p>
          <a:endParaRPr lang="en-GB" b="1">
            <a:latin typeface="Calibri" pitchFamily="34" charset="0"/>
            <a:cs typeface="Calibri" pitchFamily="34" charset="0"/>
          </a:endParaRPr>
        </a:p>
      </dgm:t>
    </dgm:pt>
    <dgm:pt modelId="{F82EED4B-073F-435A-A3AA-2B044F5E52FA}">
      <dgm:prSet phldrT="[Text]"/>
      <dgm:spPr/>
      <dgm:t>
        <a:bodyPr/>
        <a:lstStyle/>
        <a:p>
          <a:r>
            <a:rPr lang="en-GB" b="1" dirty="0" smtClean="0">
              <a:latin typeface="Calibri" pitchFamily="34" charset="0"/>
              <a:cs typeface="Calibri" pitchFamily="34" charset="0"/>
            </a:rPr>
            <a:t>Separate from Family and Believers</a:t>
          </a:r>
          <a:endParaRPr lang="en-GB" b="1" dirty="0">
            <a:latin typeface="Calibri" pitchFamily="34" charset="0"/>
            <a:cs typeface="Calibri" pitchFamily="34" charset="0"/>
          </a:endParaRPr>
        </a:p>
      </dgm:t>
    </dgm:pt>
    <dgm:pt modelId="{01D1CC25-EB3C-4CB5-8C84-B57AE9251230}" type="parTrans" cxnId="{1F86ADBB-2C52-49DE-8D5C-12F94467F26B}">
      <dgm:prSet/>
      <dgm:spPr/>
      <dgm:t>
        <a:bodyPr/>
        <a:lstStyle/>
        <a:p>
          <a:endParaRPr lang="en-GB" b="1">
            <a:latin typeface="Calibri" pitchFamily="34" charset="0"/>
            <a:cs typeface="Calibri" pitchFamily="34" charset="0"/>
          </a:endParaRPr>
        </a:p>
      </dgm:t>
    </dgm:pt>
    <dgm:pt modelId="{A40FA2D8-51BE-4F92-BA49-7BDF915CB8A1}" type="sibTrans" cxnId="{1F86ADBB-2C52-49DE-8D5C-12F94467F26B}">
      <dgm:prSet/>
      <dgm:spPr/>
      <dgm:t>
        <a:bodyPr/>
        <a:lstStyle/>
        <a:p>
          <a:endParaRPr lang="en-GB" b="1">
            <a:latin typeface="Calibri" pitchFamily="34" charset="0"/>
            <a:cs typeface="Calibri" pitchFamily="34" charset="0"/>
          </a:endParaRPr>
        </a:p>
      </dgm:t>
    </dgm:pt>
    <dgm:pt modelId="{FD77F5EC-8A50-4F79-B969-8825DC9F298A}">
      <dgm:prSet phldrT="[Text]"/>
      <dgm:spPr/>
      <dgm:t>
        <a:bodyPr/>
        <a:lstStyle/>
        <a:p>
          <a:r>
            <a:rPr lang="en-GB" b="1" dirty="0" smtClean="0">
              <a:latin typeface="Calibri" pitchFamily="34" charset="0"/>
              <a:cs typeface="Calibri" pitchFamily="34" charset="0"/>
            </a:rPr>
            <a:t>Trials and tests at every turn</a:t>
          </a:r>
          <a:endParaRPr lang="en-GB" b="1" dirty="0">
            <a:latin typeface="Calibri" pitchFamily="34" charset="0"/>
            <a:cs typeface="Calibri" pitchFamily="34" charset="0"/>
          </a:endParaRPr>
        </a:p>
      </dgm:t>
    </dgm:pt>
    <dgm:pt modelId="{4BEA5FB7-4409-4F02-87C4-1DAE56F96AE7}" type="parTrans" cxnId="{BEEC3AF9-1FA3-4A25-90F6-3AE472D3528D}">
      <dgm:prSet/>
      <dgm:spPr/>
      <dgm:t>
        <a:bodyPr/>
        <a:lstStyle/>
        <a:p>
          <a:endParaRPr lang="en-GB" b="1">
            <a:latin typeface="Calibri" pitchFamily="34" charset="0"/>
            <a:cs typeface="Calibri" pitchFamily="34" charset="0"/>
          </a:endParaRPr>
        </a:p>
      </dgm:t>
    </dgm:pt>
    <dgm:pt modelId="{C0ECD4DF-EBFC-4FE7-9105-CC788B34D7E7}" type="sibTrans" cxnId="{BEEC3AF9-1FA3-4A25-90F6-3AE472D3528D}">
      <dgm:prSet/>
      <dgm:spPr/>
      <dgm:t>
        <a:bodyPr/>
        <a:lstStyle/>
        <a:p>
          <a:endParaRPr lang="en-GB" b="1">
            <a:latin typeface="Calibri" pitchFamily="34" charset="0"/>
            <a:cs typeface="Calibri" pitchFamily="34" charset="0"/>
          </a:endParaRPr>
        </a:p>
      </dgm:t>
    </dgm:pt>
    <dgm:pt modelId="{4AA6B021-3BBF-48A5-A462-DC24DE7835E2}" type="pres">
      <dgm:prSet presAssocID="{A20EC369-0FAA-4B57-9E28-10E7431D4828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2DD7672-B2DC-462E-8274-978272D27626}" type="pres">
      <dgm:prSet presAssocID="{A20EC369-0FAA-4B57-9E28-10E7431D4828}" presName="arrow" presStyleLbl="bgShp" presStyleIdx="0" presStyleCnt="1"/>
      <dgm:spPr/>
    </dgm:pt>
    <dgm:pt modelId="{62C29716-AF42-415A-B44A-B1B3EFA3D69E}" type="pres">
      <dgm:prSet presAssocID="{A20EC369-0FAA-4B57-9E28-10E7431D4828}" presName="arrowDiagram5" presStyleCnt="0"/>
      <dgm:spPr/>
    </dgm:pt>
    <dgm:pt modelId="{86D632FD-9C57-43CB-98DF-55A90396CF52}" type="pres">
      <dgm:prSet presAssocID="{7E7B27E9-22B7-4360-89FA-E4FCA1BC580F}" presName="bullet5a" presStyleLbl="node1" presStyleIdx="0" presStyleCnt="5"/>
      <dgm:spPr/>
    </dgm:pt>
    <dgm:pt modelId="{92F1A773-5EBF-4EF7-AE9E-A84A8D1A9FD8}" type="pres">
      <dgm:prSet presAssocID="{7E7B27E9-22B7-4360-89FA-E4FCA1BC580F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6BEED14-FB33-4AE8-9F25-B6C6DFEB761E}" type="pres">
      <dgm:prSet presAssocID="{5E9B23C5-2F14-43CC-9AC4-3817E488930D}" presName="bullet5b" presStyleLbl="node1" presStyleIdx="1" presStyleCnt="5"/>
      <dgm:spPr/>
    </dgm:pt>
    <dgm:pt modelId="{2F1798E9-5CC5-4A50-8F4A-25468A210829}" type="pres">
      <dgm:prSet presAssocID="{5E9B23C5-2F14-43CC-9AC4-3817E488930D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DA95F5A-D467-4AE0-8EA4-61C88CFB1A92}" type="pres">
      <dgm:prSet presAssocID="{679B256E-59FB-4B9E-A55E-6024F7389179}" presName="bullet5c" presStyleLbl="node1" presStyleIdx="2" presStyleCnt="5"/>
      <dgm:spPr/>
    </dgm:pt>
    <dgm:pt modelId="{9CB0184B-BE7B-4135-94EE-574AE865EE8D}" type="pres">
      <dgm:prSet presAssocID="{679B256E-59FB-4B9E-A55E-6024F7389179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F152EE6-F693-47E2-872F-95676DA349E0}" type="pres">
      <dgm:prSet presAssocID="{F82EED4B-073F-435A-A3AA-2B044F5E52FA}" presName="bullet5d" presStyleLbl="node1" presStyleIdx="3" presStyleCnt="5"/>
      <dgm:spPr/>
    </dgm:pt>
    <dgm:pt modelId="{6DC0F0EC-8B69-414F-B9A8-B850B3DD4112}" type="pres">
      <dgm:prSet presAssocID="{F82EED4B-073F-435A-A3AA-2B044F5E52FA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56F39B-CAC3-445E-86BD-2CE957AEE54B}" type="pres">
      <dgm:prSet presAssocID="{FD77F5EC-8A50-4F79-B969-8825DC9F298A}" presName="bullet5e" presStyleLbl="node1" presStyleIdx="4" presStyleCnt="5"/>
      <dgm:spPr/>
    </dgm:pt>
    <dgm:pt modelId="{88A542C7-CCD7-4DFD-AF3F-C0E70B89C8DC}" type="pres">
      <dgm:prSet presAssocID="{FD77F5EC-8A50-4F79-B969-8825DC9F298A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6CE27C4-544A-4431-A689-907E61A086AB}" type="presOf" srcId="{F82EED4B-073F-435A-A3AA-2B044F5E52FA}" destId="{6DC0F0EC-8B69-414F-B9A8-B850B3DD4112}" srcOrd="0" destOrd="0" presId="urn:microsoft.com/office/officeart/2005/8/layout/arrow2"/>
    <dgm:cxn modelId="{3E35CAD8-38DE-4EE3-ADD1-8C188D347A96}" type="presOf" srcId="{A20EC369-0FAA-4B57-9E28-10E7431D4828}" destId="{4AA6B021-3BBF-48A5-A462-DC24DE7835E2}" srcOrd="0" destOrd="0" presId="urn:microsoft.com/office/officeart/2005/8/layout/arrow2"/>
    <dgm:cxn modelId="{895F81DE-0267-414C-8CEE-212245610CC8}" type="presOf" srcId="{679B256E-59FB-4B9E-A55E-6024F7389179}" destId="{9CB0184B-BE7B-4135-94EE-574AE865EE8D}" srcOrd="0" destOrd="0" presId="urn:microsoft.com/office/officeart/2005/8/layout/arrow2"/>
    <dgm:cxn modelId="{1F86ADBB-2C52-49DE-8D5C-12F94467F26B}" srcId="{A20EC369-0FAA-4B57-9E28-10E7431D4828}" destId="{F82EED4B-073F-435A-A3AA-2B044F5E52FA}" srcOrd="3" destOrd="0" parTransId="{01D1CC25-EB3C-4CB5-8C84-B57AE9251230}" sibTransId="{A40FA2D8-51BE-4F92-BA49-7BDF915CB8A1}"/>
    <dgm:cxn modelId="{B54B0F12-4BE1-4AC8-8FD1-490E5F080E5F}" srcId="{A20EC369-0FAA-4B57-9E28-10E7431D4828}" destId="{5E9B23C5-2F14-43CC-9AC4-3817E488930D}" srcOrd="1" destOrd="0" parTransId="{EAA43307-78C1-4FDA-B00E-8D2B515D7EB9}" sibTransId="{EF174924-B8D9-4778-8E69-7D7101F00D1F}"/>
    <dgm:cxn modelId="{C70AA130-84B5-494E-AAC9-B2683925B81D}" srcId="{A20EC369-0FAA-4B57-9E28-10E7431D4828}" destId="{7E7B27E9-22B7-4360-89FA-E4FCA1BC580F}" srcOrd="0" destOrd="0" parTransId="{54E0E164-4339-4D4A-AA0B-6A1B8574C2A0}" sibTransId="{0415FEB0-E0D4-47D4-9C94-39E36F48865E}"/>
    <dgm:cxn modelId="{9D2E3F48-5252-4BD4-932F-CF160B4ED6B6}" type="presOf" srcId="{7E7B27E9-22B7-4360-89FA-E4FCA1BC580F}" destId="{92F1A773-5EBF-4EF7-AE9E-A84A8D1A9FD8}" srcOrd="0" destOrd="0" presId="urn:microsoft.com/office/officeart/2005/8/layout/arrow2"/>
    <dgm:cxn modelId="{EBE9C6B5-A4FC-44AC-857A-320A387C09FB}" srcId="{A20EC369-0FAA-4B57-9E28-10E7431D4828}" destId="{679B256E-59FB-4B9E-A55E-6024F7389179}" srcOrd="2" destOrd="0" parTransId="{F31CC615-F2D3-413D-8140-2BDB3F198346}" sibTransId="{AC3D6EAC-2E25-48BA-BFDD-03CCB56A0DDF}"/>
    <dgm:cxn modelId="{BEEC3AF9-1FA3-4A25-90F6-3AE472D3528D}" srcId="{A20EC369-0FAA-4B57-9E28-10E7431D4828}" destId="{FD77F5EC-8A50-4F79-B969-8825DC9F298A}" srcOrd="4" destOrd="0" parTransId="{4BEA5FB7-4409-4F02-87C4-1DAE56F96AE7}" sibTransId="{C0ECD4DF-EBFC-4FE7-9105-CC788B34D7E7}"/>
    <dgm:cxn modelId="{414AE94A-0D75-4B2B-B73C-7EA7F24D6034}" type="presOf" srcId="{5E9B23C5-2F14-43CC-9AC4-3817E488930D}" destId="{2F1798E9-5CC5-4A50-8F4A-25468A210829}" srcOrd="0" destOrd="0" presId="urn:microsoft.com/office/officeart/2005/8/layout/arrow2"/>
    <dgm:cxn modelId="{3355D55C-7308-4158-B3AF-3D9879F2CBF2}" type="presOf" srcId="{FD77F5EC-8A50-4F79-B969-8825DC9F298A}" destId="{88A542C7-CCD7-4DFD-AF3F-C0E70B89C8DC}" srcOrd="0" destOrd="0" presId="urn:microsoft.com/office/officeart/2005/8/layout/arrow2"/>
    <dgm:cxn modelId="{B00F4668-077C-480B-B792-E12BA2A0683A}" type="presParOf" srcId="{4AA6B021-3BBF-48A5-A462-DC24DE7835E2}" destId="{92DD7672-B2DC-462E-8274-978272D27626}" srcOrd="0" destOrd="0" presId="urn:microsoft.com/office/officeart/2005/8/layout/arrow2"/>
    <dgm:cxn modelId="{1D3F13F0-808F-4738-BB49-124616CC6B61}" type="presParOf" srcId="{4AA6B021-3BBF-48A5-A462-DC24DE7835E2}" destId="{62C29716-AF42-415A-B44A-B1B3EFA3D69E}" srcOrd="1" destOrd="0" presId="urn:microsoft.com/office/officeart/2005/8/layout/arrow2"/>
    <dgm:cxn modelId="{B951C2C4-2EF5-463E-84FC-DC1BB14FA938}" type="presParOf" srcId="{62C29716-AF42-415A-B44A-B1B3EFA3D69E}" destId="{86D632FD-9C57-43CB-98DF-55A90396CF52}" srcOrd="0" destOrd="0" presId="urn:microsoft.com/office/officeart/2005/8/layout/arrow2"/>
    <dgm:cxn modelId="{0A541637-93FB-463F-B3D1-8785A5F860D0}" type="presParOf" srcId="{62C29716-AF42-415A-B44A-B1B3EFA3D69E}" destId="{92F1A773-5EBF-4EF7-AE9E-A84A8D1A9FD8}" srcOrd="1" destOrd="0" presId="urn:microsoft.com/office/officeart/2005/8/layout/arrow2"/>
    <dgm:cxn modelId="{4E204C0F-FA77-4BC3-AE35-79C17B0FF077}" type="presParOf" srcId="{62C29716-AF42-415A-B44A-B1B3EFA3D69E}" destId="{76BEED14-FB33-4AE8-9F25-B6C6DFEB761E}" srcOrd="2" destOrd="0" presId="urn:microsoft.com/office/officeart/2005/8/layout/arrow2"/>
    <dgm:cxn modelId="{6D623B50-CFE0-4B74-B363-9C1FF849C9E9}" type="presParOf" srcId="{62C29716-AF42-415A-B44A-B1B3EFA3D69E}" destId="{2F1798E9-5CC5-4A50-8F4A-25468A210829}" srcOrd="3" destOrd="0" presId="urn:microsoft.com/office/officeart/2005/8/layout/arrow2"/>
    <dgm:cxn modelId="{EE968C2C-B632-4208-8C73-64150E3A647C}" type="presParOf" srcId="{62C29716-AF42-415A-B44A-B1B3EFA3D69E}" destId="{9DA95F5A-D467-4AE0-8EA4-61C88CFB1A92}" srcOrd="4" destOrd="0" presId="urn:microsoft.com/office/officeart/2005/8/layout/arrow2"/>
    <dgm:cxn modelId="{09A5E36C-FEE4-4DA0-B7FA-B5FA44626C18}" type="presParOf" srcId="{62C29716-AF42-415A-B44A-B1B3EFA3D69E}" destId="{9CB0184B-BE7B-4135-94EE-574AE865EE8D}" srcOrd="5" destOrd="0" presId="urn:microsoft.com/office/officeart/2005/8/layout/arrow2"/>
    <dgm:cxn modelId="{535CA913-1195-4998-A694-87A9EBE482D4}" type="presParOf" srcId="{62C29716-AF42-415A-B44A-B1B3EFA3D69E}" destId="{CF152EE6-F693-47E2-872F-95676DA349E0}" srcOrd="6" destOrd="0" presId="urn:microsoft.com/office/officeart/2005/8/layout/arrow2"/>
    <dgm:cxn modelId="{FF68699D-C86F-4893-BFBF-BE002CDE96A3}" type="presParOf" srcId="{62C29716-AF42-415A-B44A-B1B3EFA3D69E}" destId="{6DC0F0EC-8B69-414F-B9A8-B850B3DD4112}" srcOrd="7" destOrd="0" presId="urn:microsoft.com/office/officeart/2005/8/layout/arrow2"/>
    <dgm:cxn modelId="{E33B12FB-109F-4FE4-87F1-B5645C85D84A}" type="presParOf" srcId="{62C29716-AF42-415A-B44A-B1B3EFA3D69E}" destId="{4456F39B-CAC3-445E-86BD-2CE957AEE54B}" srcOrd="8" destOrd="0" presId="urn:microsoft.com/office/officeart/2005/8/layout/arrow2"/>
    <dgm:cxn modelId="{279F4304-AD36-470B-9536-87882B60F40F}" type="presParOf" srcId="{62C29716-AF42-415A-B44A-B1B3EFA3D69E}" destId="{88A542C7-CCD7-4DFD-AF3F-C0E70B89C8DC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FB0064-2123-491E-8015-039A94CD402C}" type="doc">
      <dgm:prSet loTypeId="urn:microsoft.com/office/officeart/2005/8/layout/hProcess11" loCatId="process" qsTypeId="urn:microsoft.com/office/officeart/2005/8/quickstyle/3d7" qsCatId="3D" csTypeId="urn:microsoft.com/office/officeart/2005/8/colors/accent1_4" csCatId="accent1" phldr="1"/>
      <dgm:spPr/>
    </dgm:pt>
    <dgm:pt modelId="{C6C7513B-A2CF-41EE-95F6-2B2497416E10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David and Jonathan</a:t>
          </a:r>
        </a:p>
        <a:p>
          <a:r>
            <a:rPr lang="en-GB" b="1" dirty="0" smtClean="0">
              <a:latin typeface="Calibri" pitchFamily="34" charset="0"/>
              <a:cs typeface="Calibri" pitchFamily="34" charset="0"/>
            </a:rPr>
            <a:t>1 Sam 18v1</a:t>
          </a:r>
          <a:endParaRPr lang="en-GB" b="1" dirty="0">
            <a:latin typeface="Calibri" pitchFamily="34" charset="0"/>
            <a:cs typeface="Calibri" pitchFamily="34" charset="0"/>
          </a:endParaRPr>
        </a:p>
      </dgm:t>
    </dgm:pt>
    <dgm:pt modelId="{A5A410AE-7A62-49D7-ADAD-35573CB15701}" type="parTrans" cxnId="{E536D138-32CC-4326-AE34-36D48015CA22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ED0334F8-5ADB-4D46-853B-F2EF03FD3BC5}" type="sibTrans" cxnId="{E536D138-32CC-4326-AE34-36D48015CA22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756F8AE8-AC31-4D74-AD61-494DCF6F1C2A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Saul removes David</a:t>
          </a:r>
        </a:p>
        <a:p>
          <a:r>
            <a:rPr lang="en-GB" b="1" dirty="0" smtClean="0">
              <a:latin typeface="Calibri" pitchFamily="34" charset="0"/>
              <a:cs typeface="Calibri" pitchFamily="34" charset="0"/>
            </a:rPr>
            <a:t>1 Sam 18v12-16</a:t>
          </a:r>
          <a:endParaRPr lang="en-GB" b="1" dirty="0">
            <a:latin typeface="Calibri" pitchFamily="34" charset="0"/>
            <a:cs typeface="Calibri" pitchFamily="34" charset="0"/>
          </a:endParaRPr>
        </a:p>
      </dgm:t>
    </dgm:pt>
    <dgm:pt modelId="{77E2D531-2B19-4C75-9EB9-AB21E93894FA}" type="parTrans" cxnId="{EDF734CA-3CCB-4B38-AD13-B62DBBF4C6B0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F883920B-5FCA-4F7B-AC13-0FE265E294D7}" type="sibTrans" cxnId="{EDF734CA-3CCB-4B38-AD13-B62DBBF4C6B0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97FF20AD-642D-4D91-BD20-D1B85F9E52BF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Michal &amp; the quest of the 100 foreskins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D11EBA0B-5682-496D-8834-EB2019156954}" type="parTrans" cxnId="{200CE37E-26FE-414B-BFAD-484B8BDD64B8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15D23607-A500-4080-8D35-BDD4661423D1}" type="sibTrans" cxnId="{200CE37E-26FE-414B-BFAD-484B8BDD64B8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EDBA6F16-E9A1-4A7B-8C20-7D22928239FC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David flees</a:t>
          </a:r>
        </a:p>
        <a:p>
          <a:r>
            <a:rPr lang="en-GB" dirty="0" smtClean="0">
              <a:latin typeface="Calibri" pitchFamily="34" charset="0"/>
              <a:cs typeface="Calibri" pitchFamily="34" charset="0"/>
            </a:rPr>
            <a:t>With Michal’s help</a:t>
          </a:r>
        </a:p>
      </dgm:t>
    </dgm:pt>
    <dgm:pt modelId="{3C58C208-4A0B-405A-A2B6-4429C71BB9D1}" type="parTrans" cxnId="{79EA40C8-EC65-4DBB-B60D-287D2BDEB43C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A40D4150-DF6F-4830-821A-AD6F1089B050}" type="sibTrans" cxnId="{79EA40C8-EC65-4DBB-B60D-287D2BDEB43C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01BDD560-6A96-44FA-863F-89F38DC96224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David at the school of the Prophets</a:t>
          </a:r>
        </a:p>
        <a:p>
          <a:r>
            <a:rPr lang="en-GB" b="1" dirty="0" smtClean="0">
              <a:latin typeface="Calibri" pitchFamily="34" charset="0"/>
              <a:cs typeface="Calibri" pitchFamily="34" charset="0"/>
            </a:rPr>
            <a:t>1 Sam 19v18,24</a:t>
          </a:r>
        </a:p>
        <a:p>
          <a:r>
            <a:rPr lang="en-GB" b="1" dirty="0" smtClean="0">
              <a:latin typeface="Calibri" pitchFamily="34" charset="0"/>
              <a:cs typeface="Calibri" pitchFamily="34" charset="0"/>
            </a:rPr>
            <a:t>Ps59v1,16</a:t>
          </a:r>
          <a:endParaRPr lang="en-GB" b="1" dirty="0">
            <a:latin typeface="Calibri" pitchFamily="34" charset="0"/>
            <a:cs typeface="Calibri" pitchFamily="34" charset="0"/>
          </a:endParaRPr>
        </a:p>
      </dgm:t>
    </dgm:pt>
    <dgm:pt modelId="{4682162D-BBE1-46F8-A3C1-4626D229F3A0}" type="parTrans" cxnId="{2C201571-D12A-447D-A8DB-4447FAE36786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5B881FAE-8F68-4FBD-9F7C-2E89D4B4ABA1}" type="sibTrans" cxnId="{2C201571-D12A-447D-A8DB-4447FAE36786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3DA0D938-C4B3-4944-AC30-1D855E044D5F}" type="pres">
      <dgm:prSet presAssocID="{61FB0064-2123-491E-8015-039A94CD402C}" presName="Name0" presStyleCnt="0">
        <dgm:presLayoutVars>
          <dgm:dir/>
          <dgm:resizeHandles val="exact"/>
        </dgm:presLayoutVars>
      </dgm:prSet>
      <dgm:spPr/>
    </dgm:pt>
    <dgm:pt modelId="{F76B591D-7BDA-4D2C-AE1D-E700C81077D1}" type="pres">
      <dgm:prSet presAssocID="{61FB0064-2123-491E-8015-039A94CD402C}" presName="arrow" presStyleLbl="bgShp" presStyleIdx="0" presStyleCnt="1" custLinFactNeighborX="-668"/>
      <dgm:spPr/>
    </dgm:pt>
    <dgm:pt modelId="{FC6552BF-8D43-4FD3-8402-E003A48D50AA}" type="pres">
      <dgm:prSet presAssocID="{61FB0064-2123-491E-8015-039A94CD402C}" presName="points" presStyleCnt="0"/>
      <dgm:spPr/>
    </dgm:pt>
    <dgm:pt modelId="{D07BAC0D-3975-4E69-916E-87A805CFE046}" type="pres">
      <dgm:prSet presAssocID="{C6C7513B-A2CF-41EE-95F6-2B2497416E10}" presName="compositeA" presStyleCnt="0"/>
      <dgm:spPr/>
    </dgm:pt>
    <dgm:pt modelId="{489467A0-26A8-47AA-AE09-F3598FEF6F3B}" type="pres">
      <dgm:prSet presAssocID="{C6C7513B-A2CF-41EE-95F6-2B2497416E10}" presName="text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5E8834B-0A81-49C0-B5A7-F59FCED0411D}" type="pres">
      <dgm:prSet presAssocID="{C6C7513B-A2CF-41EE-95F6-2B2497416E10}" presName="circleA" presStyleLbl="node1" presStyleIdx="0" presStyleCnt="5"/>
      <dgm:spPr/>
    </dgm:pt>
    <dgm:pt modelId="{F7CFC2A5-5F93-4239-B4DB-8639575BDED9}" type="pres">
      <dgm:prSet presAssocID="{C6C7513B-A2CF-41EE-95F6-2B2497416E10}" presName="spaceA" presStyleCnt="0"/>
      <dgm:spPr/>
    </dgm:pt>
    <dgm:pt modelId="{93F11354-CB32-4518-91F1-4F7AB1E603DF}" type="pres">
      <dgm:prSet presAssocID="{ED0334F8-5ADB-4D46-853B-F2EF03FD3BC5}" presName="space" presStyleCnt="0"/>
      <dgm:spPr/>
    </dgm:pt>
    <dgm:pt modelId="{C68D4E24-6200-4F98-A378-881180F08E1B}" type="pres">
      <dgm:prSet presAssocID="{756F8AE8-AC31-4D74-AD61-494DCF6F1C2A}" presName="compositeB" presStyleCnt="0"/>
      <dgm:spPr/>
    </dgm:pt>
    <dgm:pt modelId="{24C64F77-E88F-4004-A86E-CA17CF2D6DA6}" type="pres">
      <dgm:prSet presAssocID="{756F8AE8-AC31-4D74-AD61-494DCF6F1C2A}" presName="text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A69BDF9-F5CE-4620-B08C-BF26B58AC389}" type="pres">
      <dgm:prSet presAssocID="{756F8AE8-AC31-4D74-AD61-494DCF6F1C2A}" presName="circleB" presStyleLbl="node1" presStyleIdx="1" presStyleCnt="5"/>
      <dgm:spPr/>
    </dgm:pt>
    <dgm:pt modelId="{2BA855DD-E8DE-4D6C-AFD3-01182C29DD4A}" type="pres">
      <dgm:prSet presAssocID="{756F8AE8-AC31-4D74-AD61-494DCF6F1C2A}" presName="spaceB" presStyleCnt="0"/>
      <dgm:spPr/>
    </dgm:pt>
    <dgm:pt modelId="{43B0135C-5680-40FC-8BC7-E0F694F24F24}" type="pres">
      <dgm:prSet presAssocID="{F883920B-5FCA-4F7B-AC13-0FE265E294D7}" presName="space" presStyleCnt="0"/>
      <dgm:spPr/>
    </dgm:pt>
    <dgm:pt modelId="{92CF40FE-103A-46BE-ABD7-1A84A6FA514A}" type="pres">
      <dgm:prSet presAssocID="{97FF20AD-642D-4D91-BD20-D1B85F9E52BF}" presName="compositeA" presStyleCnt="0"/>
      <dgm:spPr/>
    </dgm:pt>
    <dgm:pt modelId="{AAB042D8-DC21-43A9-8B76-5758DDA16508}" type="pres">
      <dgm:prSet presAssocID="{97FF20AD-642D-4D91-BD20-D1B85F9E52BF}" presName="textA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8453812-A881-46FE-B562-656300CA781B}" type="pres">
      <dgm:prSet presAssocID="{97FF20AD-642D-4D91-BD20-D1B85F9E52BF}" presName="circleA" presStyleLbl="node1" presStyleIdx="2" presStyleCnt="5"/>
      <dgm:spPr/>
    </dgm:pt>
    <dgm:pt modelId="{A9F4939D-16DF-4DF5-A04C-A7AC749EE63A}" type="pres">
      <dgm:prSet presAssocID="{97FF20AD-642D-4D91-BD20-D1B85F9E52BF}" presName="spaceA" presStyleCnt="0"/>
      <dgm:spPr/>
    </dgm:pt>
    <dgm:pt modelId="{BA8E274E-0D7C-4EEC-877B-3CBDDF7217E9}" type="pres">
      <dgm:prSet presAssocID="{15D23607-A500-4080-8D35-BDD4661423D1}" presName="space" presStyleCnt="0"/>
      <dgm:spPr/>
    </dgm:pt>
    <dgm:pt modelId="{E5A2CF95-E0A6-4051-957E-B8CE75917465}" type="pres">
      <dgm:prSet presAssocID="{EDBA6F16-E9A1-4A7B-8C20-7D22928239FC}" presName="compositeB" presStyleCnt="0"/>
      <dgm:spPr/>
    </dgm:pt>
    <dgm:pt modelId="{1D8BCF33-081E-4A65-8744-EE28840B6633}" type="pres">
      <dgm:prSet presAssocID="{EDBA6F16-E9A1-4A7B-8C20-7D22928239FC}" presName="textB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2858CB4-0080-46F1-8856-61650EBE874F}" type="pres">
      <dgm:prSet presAssocID="{EDBA6F16-E9A1-4A7B-8C20-7D22928239FC}" presName="circleB" presStyleLbl="node1" presStyleIdx="3" presStyleCnt="5"/>
      <dgm:spPr/>
    </dgm:pt>
    <dgm:pt modelId="{E0CE9ED1-25A3-4798-815B-6A435AC2CA9D}" type="pres">
      <dgm:prSet presAssocID="{EDBA6F16-E9A1-4A7B-8C20-7D22928239FC}" presName="spaceB" presStyleCnt="0"/>
      <dgm:spPr/>
    </dgm:pt>
    <dgm:pt modelId="{9BBC4049-298B-4D96-B104-76347B98F027}" type="pres">
      <dgm:prSet presAssocID="{A40D4150-DF6F-4830-821A-AD6F1089B050}" presName="space" presStyleCnt="0"/>
      <dgm:spPr/>
    </dgm:pt>
    <dgm:pt modelId="{4A9BDFEE-75F4-4E34-8CD3-494F735D5FFB}" type="pres">
      <dgm:prSet presAssocID="{01BDD560-6A96-44FA-863F-89F38DC96224}" presName="compositeA" presStyleCnt="0"/>
      <dgm:spPr/>
    </dgm:pt>
    <dgm:pt modelId="{715DF142-8E03-406C-B11E-6847E35C0EF0}" type="pres">
      <dgm:prSet presAssocID="{01BDD560-6A96-44FA-863F-89F38DC96224}" presName="textA" presStyleLbl="revTx" presStyleIdx="4" presStyleCnt="5" custScaleX="17660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E7E2BF3-235A-47EC-A28A-952C93B5EF98}" type="pres">
      <dgm:prSet presAssocID="{01BDD560-6A96-44FA-863F-89F38DC96224}" presName="circleA" presStyleLbl="node1" presStyleIdx="4" presStyleCnt="5"/>
      <dgm:spPr/>
    </dgm:pt>
    <dgm:pt modelId="{55228B7C-5352-4A4C-A1F0-C2BCB25C1209}" type="pres">
      <dgm:prSet presAssocID="{01BDD560-6A96-44FA-863F-89F38DC96224}" presName="spaceA" presStyleCnt="0"/>
      <dgm:spPr/>
    </dgm:pt>
  </dgm:ptLst>
  <dgm:cxnLst>
    <dgm:cxn modelId="{0C5C10F7-6F45-415B-8019-0CE4F944E33F}" type="presOf" srcId="{01BDD560-6A96-44FA-863F-89F38DC96224}" destId="{715DF142-8E03-406C-B11E-6847E35C0EF0}" srcOrd="0" destOrd="0" presId="urn:microsoft.com/office/officeart/2005/8/layout/hProcess11"/>
    <dgm:cxn modelId="{2C201571-D12A-447D-A8DB-4447FAE36786}" srcId="{61FB0064-2123-491E-8015-039A94CD402C}" destId="{01BDD560-6A96-44FA-863F-89F38DC96224}" srcOrd="4" destOrd="0" parTransId="{4682162D-BBE1-46F8-A3C1-4626D229F3A0}" sibTransId="{5B881FAE-8F68-4FBD-9F7C-2E89D4B4ABA1}"/>
    <dgm:cxn modelId="{200CE37E-26FE-414B-BFAD-484B8BDD64B8}" srcId="{61FB0064-2123-491E-8015-039A94CD402C}" destId="{97FF20AD-642D-4D91-BD20-D1B85F9E52BF}" srcOrd="2" destOrd="0" parTransId="{D11EBA0B-5682-496D-8834-EB2019156954}" sibTransId="{15D23607-A500-4080-8D35-BDD4661423D1}"/>
    <dgm:cxn modelId="{B4AE4C7F-598C-4FDE-9C02-F2B24E85BC5A}" type="presOf" srcId="{756F8AE8-AC31-4D74-AD61-494DCF6F1C2A}" destId="{24C64F77-E88F-4004-A86E-CA17CF2D6DA6}" srcOrd="0" destOrd="0" presId="urn:microsoft.com/office/officeart/2005/8/layout/hProcess11"/>
    <dgm:cxn modelId="{E536D138-32CC-4326-AE34-36D48015CA22}" srcId="{61FB0064-2123-491E-8015-039A94CD402C}" destId="{C6C7513B-A2CF-41EE-95F6-2B2497416E10}" srcOrd="0" destOrd="0" parTransId="{A5A410AE-7A62-49D7-ADAD-35573CB15701}" sibTransId="{ED0334F8-5ADB-4D46-853B-F2EF03FD3BC5}"/>
    <dgm:cxn modelId="{79EA40C8-EC65-4DBB-B60D-287D2BDEB43C}" srcId="{61FB0064-2123-491E-8015-039A94CD402C}" destId="{EDBA6F16-E9A1-4A7B-8C20-7D22928239FC}" srcOrd="3" destOrd="0" parTransId="{3C58C208-4A0B-405A-A2B6-4429C71BB9D1}" sibTransId="{A40D4150-DF6F-4830-821A-AD6F1089B050}"/>
    <dgm:cxn modelId="{5877FC11-C7DE-47A1-A14C-E6198FC41E81}" type="presOf" srcId="{C6C7513B-A2CF-41EE-95F6-2B2497416E10}" destId="{489467A0-26A8-47AA-AE09-F3598FEF6F3B}" srcOrd="0" destOrd="0" presId="urn:microsoft.com/office/officeart/2005/8/layout/hProcess11"/>
    <dgm:cxn modelId="{8BB69434-4DF7-428B-A69C-64C90B3A6DE7}" type="presOf" srcId="{EDBA6F16-E9A1-4A7B-8C20-7D22928239FC}" destId="{1D8BCF33-081E-4A65-8744-EE28840B6633}" srcOrd="0" destOrd="0" presId="urn:microsoft.com/office/officeart/2005/8/layout/hProcess11"/>
    <dgm:cxn modelId="{EDF734CA-3CCB-4B38-AD13-B62DBBF4C6B0}" srcId="{61FB0064-2123-491E-8015-039A94CD402C}" destId="{756F8AE8-AC31-4D74-AD61-494DCF6F1C2A}" srcOrd="1" destOrd="0" parTransId="{77E2D531-2B19-4C75-9EB9-AB21E93894FA}" sibTransId="{F883920B-5FCA-4F7B-AC13-0FE265E294D7}"/>
    <dgm:cxn modelId="{BBF3CFBF-65BF-438B-94B0-2100EF823CA1}" type="presOf" srcId="{97FF20AD-642D-4D91-BD20-D1B85F9E52BF}" destId="{AAB042D8-DC21-43A9-8B76-5758DDA16508}" srcOrd="0" destOrd="0" presId="urn:microsoft.com/office/officeart/2005/8/layout/hProcess11"/>
    <dgm:cxn modelId="{A85AA7F8-EAE1-42A0-96C3-16598C36D916}" type="presOf" srcId="{61FB0064-2123-491E-8015-039A94CD402C}" destId="{3DA0D938-C4B3-4944-AC30-1D855E044D5F}" srcOrd="0" destOrd="0" presId="urn:microsoft.com/office/officeart/2005/8/layout/hProcess11"/>
    <dgm:cxn modelId="{D04D8031-F391-4DD2-9C11-A8F97D125B73}" type="presParOf" srcId="{3DA0D938-C4B3-4944-AC30-1D855E044D5F}" destId="{F76B591D-7BDA-4D2C-AE1D-E700C81077D1}" srcOrd="0" destOrd="0" presId="urn:microsoft.com/office/officeart/2005/8/layout/hProcess11"/>
    <dgm:cxn modelId="{5EC04E52-201A-4229-8A20-9498E102787E}" type="presParOf" srcId="{3DA0D938-C4B3-4944-AC30-1D855E044D5F}" destId="{FC6552BF-8D43-4FD3-8402-E003A48D50AA}" srcOrd="1" destOrd="0" presId="urn:microsoft.com/office/officeart/2005/8/layout/hProcess11"/>
    <dgm:cxn modelId="{7EB7A8E9-7003-4EB0-BC63-A9CF40CB56E2}" type="presParOf" srcId="{FC6552BF-8D43-4FD3-8402-E003A48D50AA}" destId="{D07BAC0D-3975-4E69-916E-87A805CFE046}" srcOrd="0" destOrd="0" presId="urn:microsoft.com/office/officeart/2005/8/layout/hProcess11"/>
    <dgm:cxn modelId="{89C72FBE-6C24-4421-A3C7-98C8969B7377}" type="presParOf" srcId="{D07BAC0D-3975-4E69-916E-87A805CFE046}" destId="{489467A0-26A8-47AA-AE09-F3598FEF6F3B}" srcOrd="0" destOrd="0" presId="urn:microsoft.com/office/officeart/2005/8/layout/hProcess11"/>
    <dgm:cxn modelId="{F3A154A9-4064-43FA-B53B-DF976E4324D8}" type="presParOf" srcId="{D07BAC0D-3975-4E69-916E-87A805CFE046}" destId="{A5E8834B-0A81-49C0-B5A7-F59FCED0411D}" srcOrd="1" destOrd="0" presId="urn:microsoft.com/office/officeart/2005/8/layout/hProcess11"/>
    <dgm:cxn modelId="{620048D5-8F41-44DF-9018-EA9C514A73DC}" type="presParOf" srcId="{D07BAC0D-3975-4E69-916E-87A805CFE046}" destId="{F7CFC2A5-5F93-4239-B4DB-8639575BDED9}" srcOrd="2" destOrd="0" presId="urn:microsoft.com/office/officeart/2005/8/layout/hProcess11"/>
    <dgm:cxn modelId="{B45477DB-1A7B-4DFC-A919-DCFBD03435AB}" type="presParOf" srcId="{FC6552BF-8D43-4FD3-8402-E003A48D50AA}" destId="{93F11354-CB32-4518-91F1-4F7AB1E603DF}" srcOrd="1" destOrd="0" presId="urn:microsoft.com/office/officeart/2005/8/layout/hProcess11"/>
    <dgm:cxn modelId="{23F6DA37-9216-4A9F-913D-0AE9C7ADB59C}" type="presParOf" srcId="{FC6552BF-8D43-4FD3-8402-E003A48D50AA}" destId="{C68D4E24-6200-4F98-A378-881180F08E1B}" srcOrd="2" destOrd="0" presId="urn:microsoft.com/office/officeart/2005/8/layout/hProcess11"/>
    <dgm:cxn modelId="{EF1E8FE8-9BE7-4A36-AC6A-A79A9A78FE30}" type="presParOf" srcId="{C68D4E24-6200-4F98-A378-881180F08E1B}" destId="{24C64F77-E88F-4004-A86E-CA17CF2D6DA6}" srcOrd="0" destOrd="0" presId="urn:microsoft.com/office/officeart/2005/8/layout/hProcess11"/>
    <dgm:cxn modelId="{AE58C5CE-4583-49E4-97C0-A748209DBE59}" type="presParOf" srcId="{C68D4E24-6200-4F98-A378-881180F08E1B}" destId="{8A69BDF9-F5CE-4620-B08C-BF26B58AC389}" srcOrd="1" destOrd="0" presId="urn:microsoft.com/office/officeart/2005/8/layout/hProcess11"/>
    <dgm:cxn modelId="{FDA86B2D-ECD3-409C-8FD5-9AC6D86DDE8B}" type="presParOf" srcId="{C68D4E24-6200-4F98-A378-881180F08E1B}" destId="{2BA855DD-E8DE-4D6C-AFD3-01182C29DD4A}" srcOrd="2" destOrd="0" presId="urn:microsoft.com/office/officeart/2005/8/layout/hProcess11"/>
    <dgm:cxn modelId="{E8FE7F1C-8485-4C36-AD2B-DAEBFB663E0D}" type="presParOf" srcId="{FC6552BF-8D43-4FD3-8402-E003A48D50AA}" destId="{43B0135C-5680-40FC-8BC7-E0F694F24F24}" srcOrd="3" destOrd="0" presId="urn:microsoft.com/office/officeart/2005/8/layout/hProcess11"/>
    <dgm:cxn modelId="{CB634C2B-B760-4E18-A7BF-63F8F872A820}" type="presParOf" srcId="{FC6552BF-8D43-4FD3-8402-E003A48D50AA}" destId="{92CF40FE-103A-46BE-ABD7-1A84A6FA514A}" srcOrd="4" destOrd="0" presId="urn:microsoft.com/office/officeart/2005/8/layout/hProcess11"/>
    <dgm:cxn modelId="{73F40A9D-5FBF-4B37-8627-211F29D61B9F}" type="presParOf" srcId="{92CF40FE-103A-46BE-ABD7-1A84A6FA514A}" destId="{AAB042D8-DC21-43A9-8B76-5758DDA16508}" srcOrd="0" destOrd="0" presId="urn:microsoft.com/office/officeart/2005/8/layout/hProcess11"/>
    <dgm:cxn modelId="{618B823A-3B4D-48BC-9DC8-BF1F2DB51ED6}" type="presParOf" srcId="{92CF40FE-103A-46BE-ABD7-1A84A6FA514A}" destId="{88453812-A881-46FE-B562-656300CA781B}" srcOrd="1" destOrd="0" presId="urn:microsoft.com/office/officeart/2005/8/layout/hProcess11"/>
    <dgm:cxn modelId="{F7E94157-375C-4ACD-A06F-FE4456EA2368}" type="presParOf" srcId="{92CF40FE-103A-46BE-ABD7-1A84A6FA514A}" destId="{A9F4939D-16DF-4DF5-A04C-A7AC749EE63A}" srcOrd="2" destOrd="0" presId="urn:microsoft.com/office/officeart/2005/8/layout/hProcess11"/>
    <dgm:cxn modelId="{09BF1147-7644-4742-B610-8D56694274FA}" type="presParOf" srcId="{FC6552BF-8D43-4FD3-8402-E003A48D50AA}" destId="{BA8E274E-0D7C-4EEC-877B-3CBDDF7217E9}" srcOrd="5" destOrd="0" presId="urn:microsoft.com/office/officeart/2005/8/layout/hProcess11"/>
    <dgm:cxn modelId="{7EBD81A1-3805-432F-A555-F2EA29C50EE1}" type="presParOf" srcId="{FC6552BF-8D43-4FD3-8402-E003A48D50AA}" destId="{E5A2CF95-E0A6-4051-957E-B8CE75917465}" srcOrd="6" destOrd="0" presId="urn:microsoft.com/office/officeart/2005/8/layout/hProcess11"/>
    <dgm:cxn modelId="{E504D303-BC69-4AF7-93A4-97833AF78CBC}" type="presParOf" srcId="{E5A2CF95-E0A6-4051-957E-B8CE75917465}" destId="{1D8BCF33-081E-4A65-8744-EE28840B6633}" srcOrd="0" destOrd="0" presId="urn:microsoft.com/office/officeart/2005/8/layout/hProcess11"/>
    <dgm:cxn modelId="{F46A4F1C-C324-4C39-B9B3-166745F7A3DB}" type="presParOf" srcId="{E5A2CF95-E0A6-4051-957E-B8CE75917465}" destId="{92858CB4-0080-46F1-8856-61650EBE874F}" srcOrd="1" destOrd="0" presId="urn:microsoft.com/office/officeart/2005/8/layout/hProcess11"/>
    <dgm:cxn modelId="{4C83C855-4A11-41BD-88FE-8411521114FE}" type="presParOf" srcId="{E5A2CF95-E0A6-4051-957E-B8CE75917465}" destId="{E0CE9ED1-25A3-4798-815B-6A435AC2CA9D}" srcOrd="2" destOrd="0" presId="urn:microsoft.com/office/officeart/2005/8/layout/hProcess11"/>
    <dgm:cxn modelId="{F7414669-1D5C-4E38-B50B-6B845AAF7AF6}" type="presParOf" srcId="{FC6552BF-8D43-4FD3-8402-E003A48D50AA}" destId="{9BBC4049-298B-4D96-B104-76347B98F027}" srcOrd="7" destOrd="0" presId="urn:microsoft.com/office/officeart/2005/8/layout/hProcess11"/>
    <dgm:cxn modelId="{116558BC-B2D0-476A-9729-EF07465C6678}" type="presParOf" srcId="{FC6552BF-8D43-4FD3-8402-E003A48D50AA}" destId="{4A9BDFEE-75F4-4E34-8CD3-494F735D5FFB}" srcOrd="8" destOrd="0" presId="urn:microsoft.com/office/officeart/2005/8/layout/hProcess11"/>
    <dgm:cxn modelId="{12BC6573-67E0-46F8-83EC-5AB6C4380617}" type="presParOf" srcId="{4A9BDFEE-75F4-4E34-8CD3-494F735D5FFB}" destId="{715DF142-8E03-406C-B11E-6847E35C0EF0}" srcOrd="0" destOrd="0" presId="urn:microsoft.com/office/officeart/2005/8/layout/hProcess11"/>
    <dgm:cxn modelId="{089E0178-CD36-47CD-AD52-A0CDA47F6630}" type="presParOf" srcId="{4A9BDFEE-75F4-4E34-8CD3-494F735D5FFB}" destId="{5E7E2BF3-235A-47EC-A28A-952C93B5EF98}" srcOrd="1" destOrd="0" presId="urn:microsoft.com/office/officeart/2005/8/layout/hProcess11"/>
    <dgm:cxn modelId="{6767B70E-E4A1-4F39-9642-22BD8D454522}" type="presParOf" srcId="{4A9BDFEE-75F4-4E34-8CD3-494F735D5FFB}" destId="{55228B7C-5352-4A4C-A1F0-C2BCB25C1209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FB0064-2123-491E-8015-039A94CD402C}" type="doc">
      <dgm:prSet loTypeId="urn:microsoft.com/office/officeart/2005/8/layout/hProcess11" loCatId="process" qsTypeId="urn:microsoft.com/office/officeart/2005/8/quickstyle/3d7" qsCatId="3D" csTypeId="urn:microsoft.com/office/officeart/2005/8/colors/accent1_4" csCatId="accent1" phldr="1"/>
      <dgm:spPr>
        <a:scene3d>
          <a:camera prst="perspectiveLeft" zoom="91000">
            <a:rot lat="0" lon="300002" rev="0"/>
          </a:camera>
          <a:lightRig rig="threePt" dir="t">
            <a:rot lat="0" lon="0" rev="20640000"/>
          </a:lightRig>
        </a:scene3d>
      </dgm:spPr>
      <dgm:t>
        <a:bodyPr/>
        <a:lstStyle/>
        <a:p>
          <a:endParaRPr lang="en-GB"/>
        </a:p>
      </dgm:t>
    </dgm:pt>
    <dgm:pt modelId="{C6C7513B-A2CF-41EE-95F6-2B2497416E10}">
      <dgm:prSet phldrT="[Text]"/>
      <dgm:spPr/>
      <dgm:t>
        <a:bodyPr/>
        <a:lstStyle/>
        <a:p>
          <a:r>
            <a:rPr lang="en-GB" b="0" dirty="0" smtClean="0">
              <a:latin typeface="Calibri" pitchFamily="34" charset="0"/>
              <a:cs typeface="Calibri" pitchFamily="34" charset="0"/>
            </a:rPr>
            <a:t>Philistines attack </a:t>
          </a:r>
          <a:r>
            <a:rPr lang="en-GB" b="0" dirty="0" err="1" smtClean="0">
              <a:latin typeface="Calibri" pitchFamily="34" charset="0"/>
              <a:cs typeface="Calibri" pitchFamily="34" charset="0"/>
            </a:rPr>
            <a:t>Keilah</a:t>
          </a:r>
          <a:r>
            <a:rPr lang="en-GB" b="0" dirty="0" smtClean="0">
              <a:latin typeface="Calibri" pitchFamily="34" charset="0"/>
              <a:cs typeface="Calibri" pitchFamily="34" charset="0"/>
            </a:rPr>
            <a:t>. </a:t>
          </a:r>
          <a:r>
            <a:rPr lang="en-GB" b="1" dirty="0" smtClean="0">
              <a:latin typeface="Calibri" pitchFamily="34" charset="0"/>
              <a:cs typeface="Calibri" pitchFamily="34" charset="0"/>
            </a:rPr>
            <a:t>v1</a:t>
          </a:r>
          <a:endParaRPr lang="en-GB" b="1" dirty="0">
            <a:latin typeface="Calibri" pitchFamily="34" charset="0"/>
            <a:cs typeface="Calibri" pitchFamily="34" charset="0"/>
          </a:endParaRPr>
        </a:p>
      </dgm:t>
    </dgm:pt>
    <dgm:pt modelId="{A5A410AE-7A62-49D7-ADAD-35573CB15701}" type="parTrans" cxnId="{E536D138-32CC-4326-AE34-36D48015CA22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ED0334F8-5ADB-4D46-853B-F2EF03FD3BC5}" type="sibTrans" cxnId="{E536D138-32CC-4326-AE34-36D48015CA22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756F8AE8-AC31-4D74-AD61-494DCF6F1C2A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Inquires twice of God (Gideon and the fleece) vs2-4</a:t>
          </a:r>
          <a:endParaRPr lang="en-GB" b="1" dirty="0">
            <a:latin typeface="Calibri" pitchFamily="34" charset="0"/>
            <a:cs typeface="Calibri" pitchFamily="34" charset="0"/>
          </a:endParaRPr>
        </a:p>
      </dgm:t>
    </dgm:pt>
    <dgm:pt modelId="{77E2D531-2B19-4C75-9EB9-AB21E93894FA}" type="parTrans" cxnId="{EDF734CA-3CCB-4B38-AD13-B62DBBF4C6B0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F883920B-5FCA-4F7B-AC13-0FE265E294D7}" type="sibTrans" cxnId="{EDF734CA-3CCB-4B38-AD13-B62DBBF4C6B0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97FF20AD-642D-4D91-BD20-D1B85F9E52BF}">
      <dgm:prSet phldrT="[Text]"/>
      <dgm:spPr/>
      <dgm:t>
        <a:bodyPr/>
        <a:lstStyle/>
        <a:p>
          <a:r>
            <a:rPr lang="en-GB" dirty="0" err="1" smtClean="0">
              <a:latin typeface="Calibri" pitchFamily="34" charset="0"/>
              <a:cs typeface="Calibri" pitchFamily="34" charset="0"/>
            </a:rPr>
            <a:t>Keilah</a:t>
          </a:r>
          <a:r>
            <a:rPr lang="en-GB" dirty="0" smtClean="0">
              <a:latin typeface="Calibri" pitchFamily="34" charset="0"/>
              <a:cs typeface="Calibri" pitchFamily="34" charset="0"/>
            </a:rPr>
            <a:t> – gates and bars </a:t>
          </a:r>
        </a:p>
        <a:p>
          <a:r>
            <a:rPr lang="en-GB" dirty="0" smtClean="0">
              <a:latin typeface="Calibri" pitchFamily="34" charset="0"/>
              <a:cs typeface="Calibri" pitchFamily="34" charset="0"/>
            </a:rPr>
            <a:t>v12 deliver=shut up (Ps 31v8,21)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D11EBA0B-5682-496D-8834-EB2019156954}" type="parTrans" cxnId="{200CE37E-26FE-414B-BFAD-484B8BDD64B8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15D23607-A500-4080-8D35-BDD4661423D1}" type="sibTrans" cxnId="{200CE37E-26FE-414B-BFAD-484B8BDD64B8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EDBA6F16-E9A1-4A7B-8C20-7D22928239FC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David flees to </a:t>
          </a:r>
          <a:r>
            <a:rPr lang="en-GB" dirty="0" err="1" smtClean="0">
              <a:latin typeface="Calibri" pitchFamily="34" charset="0"/>
              <a:cs typeface="Calibri" pitchFamily="34" charset="0"/>
            </a:rPr>
            <a:t>Ziph</a:t>
          </a:r>
          <a:endParaRPr lang="en-GB" dirty="0" smtClean="0">
            <a:latin typeface="Calibri" pitchFamily="34" charset="0"/>
            <a:cs typeface="Calibri" pitchFamily="34" charset="0"/>
          </a:endParaRPr>
        </a:p>
        <a:p>
          <a:r>
            <a:rPr lang="en-GB" dirty="0" smtClean="0">
              <a:latin typeface="Calibri" pitchFamily="34" charset="0"/>
              <a:cs typeface="Calibri" pitchFamily="34" charset="0"/>
            </a:rPr>
            <a:t>Strongholds</a:t>
          </a:r>
        </a:p>
        <a:p>
          <a:r>
            <a:rPr lang="en-GB" b="1" dirty="0" err="1" smtClean="0">
              <a:latin typeface="Calibri" pitchFamily="34" charset="0"/>
              <a:cs typeface="Calibri" pitchFamily="34" charset="0"/>
            </a:rPr>
            <a:t>Jdg</a:t>
          </a:r>
          <a:r>
            <a:rPr lang="en-GB" b="1" dirty="0" smtClean="0">
              <a:latin typeface="Calibri" pitchFamily="34" charset="0"/>
              <a:cs typeface="Calibri" pitchFamily="34" charset="0"/>
            </a:rPr>
            <a:t> 6v2</a:t>
          </a:r>
        </a:p>
      </dgm:t>
    </dgm:pt>
    <dgm:pt modelId="{3C58C208-4A0B-405A-A2B6-4429C71BB9D1}" type="parTrans" cxnId="{79EA40C8-EC65-4DBB-B60D-287D2BDEB43C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A40D4150-DF6F-4830-821A-AD6F1089B050}" type="sibTrans" cxnId="{79EA40C8-EC65-4DBB-B60D-287D2BDEB43C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01BDD560-6A96-44FA-863F-89F38DC96224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Jonathan strengthening came just when David needed it!</a:t>
          </a:r>
        </a:p>
        <a:p>
          <a:r>
            <a:rPr lang="en-GB" dirty="0" smtClean="0">
              <a:latin typeface="Calibri" pitchFamily="34" charset="0"/>
              <a:cs typeface="Calibri" pitchFamily="34" charset="0"/>
            </a:rPr>
            <a:t>Pro 15:23  … a word spoken in due season, how good is it!</a:t>
          </a:r>
          <a:endParaRPr lang="en-GB" b="1" dirty="0">
            <a:latin typeface="Calibri" pitchFamily="34" charset="0"/>
            <a:cs typeface="Calibri" pitchFamily="34" charset="0"/>
          </a:endParaRPr>
        </a:p>
      </dgm:t>
    </dgm:pt>
    <dgm:pt modelId="{4682162D-BBE1-46F8-A3C1-4626D229F3A0}" type="parTrans" cxnId="{2C201571-D12A-447D-A8DB-4447FAE36786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5B881FAE-8F68-4FBD-9F7C-2E89D4B4ABA1}" type="sibTrans" cxnId="{2C201571-D12A-447D-A8DB-4447FAE36786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3DA0D938-C4B3-4944-AC30-1D855E044D5F}" type="pres">
      <dgm:prSet presAssocID="{61FB0064-2123-491E-8015-039A94CD402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76B591D-7BDA-4D2C-AE1D-E700C81077D1}" type="pres">
      <dgm:prSet presAssocID="{61FB0064-2123-491E-8015-039A94CD402C}" presName="arrow" presStyleLbl="bgShp" presStyleIdx="0" presStyleCnt="1" custLinFactNeighborX="-668"/>
      <dgm:spPr/>
    </dgm:pt>
    <dgm:pt modelId="{FC6552BF-8D43-4FD3-8402-E003A48D50AA}" type="pres">
      <dgm:prSet presAssocID="{61FB0064-2123-491E-8015-039A94CD402C}" presName="points" presStyleCnt="0"/>
      <dgm:spPr/>
    </dgm:pt>
    <dgm:pt modelId="{D07BAC0D-3975-4E69-916E-87A805CFE046}" type="pres">
      <dgm:prSet presAssocID="{C6C7513B-A2CF-41EE-95F6-2B2497416E10}" presName="compositeA" presStyleCnt="0"/>
      <dgm:spPr/>
    </dgm:pt>
    <dgm:pt modelId="{489467A0-26A8-47AA-AE09-F3598FEF6F3B}" type="pres">
      <dgm:prSet presAssocID="{C6C7513B-A2CF-41EE-95F6-2B2497416E10}" presName="text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5E8834B-0A81-49C0-B5A7-F59FCED0411D}" type="pres">
      <dgm:prSet presAssocID="{C6C7513B-A2CF-41EE-95F6-2B2497416E10}" presName="circleA" presStyleLbl="node1" presStyleIdx="0" presStyleCnt="5"/>
      <dgm:spPr/>
    </dgm:pt>
    <dgm:pt modelId="{F7CFC2A5-5F93-4239-B4DB-8639575BDED9}" type="pres">
      <dgm:prSet presAssocID="{C6C7513B-A2CF-41EE-95F6-2B2497416E10}" presName="spaceA" presStyleCnt="0"/>
      <dgm:spPr/>
    </dgm:pt>
    <dgm:pt modelId="{93F11354-CB32-4518-91F1-4F7AB1E603DF}" type="pres">
      <dgm:prSet presAssocID="{ED0334F8-5ADB-4D46-853B-F2EF03FD3BC5}" presName="space" presStyleCnt="0"/>
      <dgm:spPr/>
    </dgm:pt>
    <dgm:pt modelId="{C68D4E24-6200-4F98-A378-881180F08E1B}" type="pres">
      <dgm:prSet presAssocID="{756F8AE8-AC31-4D74-AD61-494DCF6F1C2A}" presName="compositeB" presStyleCnt="0"/>
      <dgm:spPr/>
    </dgm:pt>
    <dgm:pt modelId="{24C64F77-E88F-4004-A86E-CA17CF2D6DA6}" type="pres">
      <dgm:prSet presAssocID="{756F8AE8-AC31-4D74-AD61-494DCF6F1C2A}" presName="text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A69BDF9-F5CE-4620-B08C-BF26B58AC389}" type="pres">
      <dgm:prSet presAssocID="{756F8AE8-AC31-4D74-AD61-494DCF6F1C2A}" presName="circleB" presStyleLbl="node1" presStyleIdx="1" presStyleCnt="5"/>
      <dgm:spPr/>
    </dgm:pt>
    <dgm:pt modelId="{2BA855DD-E8DE-4D6C-AFD3-01182C29DD4A}" type="pres">
      <dgm:prSet presAssocID="{756F8AE8-AC31-4D74-AD61-494DCF6F1C2A}" presName="spaceB" presStyleCnt="0"/>
      <dgm:spPr/>
    </dgm:pt>
    <dgm:pt modelId="{43B0135C-5680-40FC-8BC7-E0F694F24F24}" type="pres">
      <dgm:prSet presAssocID="{F883920B-5FCA-4F7B-AC13-0FE265E294D7}" presName="space" presStyleCnt="0"/>
      <dgm:spPr/>
    </dgm:pt>
    <dgm:pt modelId="{92CF40FE-103A-46BE-ABD7-1A84A6FA514A}" type="pres">
      <dgm:prSet presAssocID="{97FF20AD-642D-4D91-BD20-D1B85F9E52BF}" presName="compositeA" presStyleCnt="0"/>
      <dgm:spPr/>
    </dgm:pt>
    <dgm:pt modelId="{AAB042D8-DC21-43A9-8B76-5758DDA16508}" type="pres">
      <dgm:prSet presAssocID="{97FF20AD-642D-4D91-BD20-D1B85F9E52BF}" presName="textA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8453812-A881-46FE-B562-656300CA781B}" type="pres">
      <dgm:prSet presAssocID="{97FF20AD-642D-4D91-BD20-D1B85F9E52BF}" presName="circleA" presStyleLbl="node1" presStyleIdx="2" presStyleCnt="5"/>
      <dgm:spPr/>
    </dgm:pt>
    <dgm:pt modelId="{A9F4939D-16DF-4DF5-A04C-A7AC749EE63A}" type="pres">
      <dgm:prSet presAssocID="{97FF20AD-642D-4D91-BD20-D1B85F9E52BF}" presName="spaceA" presStyleCnt="0"/>
      <dgm:spPr/>
    </dgm:pt>
    <dgm:pt modelId="{BA8E274E-0D7C-4EEC-877B-3CBDDF7217E9}" type="pres">
      <dgm:prSet presAssocID="{15D23607-A500-4080-8D35-BDD4661423D1}" presName="space" presStyleCnt="0"/>
      <dgm:spPr/>
    </dgm:pt>
    <dgm:pt modelId="{E5A2CF95-E0A6-4051-957E-B8CE75917465}" type="pres">
      <dgm:prSet presAssocID="{EDBA6F16-E9A1-4A7B-8C20-7D22928239FC}" presName="compositeB" presStyleCnt="0"/>
      <dgm:spPr/>
    </dgm:pt>
    <dgm:pt modelId="{1D8BCF33-081E-4A65-8744-EE28840B6633}" type="pres">
      <dgm:prSet presAssocID="{EDBA6F16-E9A1-4A7B-8C20-7D22928239FC}" presName="textB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2858CB4-0080-46F1-8856-61650EBE874F}" type="pres">
      <dgm:prSet presAssocID="{EDBA6F16-E9A1-4A7B-8C20-7D22928239FC}" presName="circleB" presStyleLbl="node1" presStyleIdx="3" presStyleCnt="5"/>
      <dgm:spPr/>
    </dgm:pt>
    <dgm:pt modelId="{E0CE9ED1-25A3-4798-815B-6A435AC2CA9D}" type="pres">
      <dgm:prSet presAssocID="{EDBA6F16-E9A1-4A7B-8C20-7D22928239FC}" presName="spaceB" presStyleCnt="0"/>
      <dgm:spPr/>
    </dgm:pt>
    <dgm:pt modelId="{9BBC4049-298B-4D96-B104-76347B98F027}" type="pres">
      <dgm:prSet presAssocID="{A40D4150-DF6F-4830-821A-AD6F1089B050}" presName="space" presStyleCnt="0"/>
      <dgm:spPr/>
    </dgm:pt>
    <dgm:pt modelId="{4A9BDFEE-75F4-4E34-8CD3-494F735D5FFB}" type="pres">
      <dgm:prSet presAssocID="{01BDD560-6A96-44FA-863F-89F38DC96224}" presName="compositeA" presStyleCnt="0"/>
      <dgm:spPr/>
    </dgm:pt>
    <dgm:pt modelId="{715DF142-8E03-406C-B11E-6847E35C0EF0}" type="pres">
      <dgm:prSet presAssocID="{01BDD560-6A96-44FA-863F-89F38DC96224}" presName="textA" presStyleLbl="revTx" presStyleIdx="4" presStyleCnt="5" custScaleX="17660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E7E2BF3-235A-47EC-A28A-952C93B5EF98}" type="pres">
      <dgm:prSet presAssocID="{01BDD560-6A96-44FA-863F-89F38DC96224}" presName="circleA" presStyleLbl="node1" presStyleIdx="4" presStyleCnt="5"/>
      <dgm:spPr/>
    </dgm:pt>
    <dgm:pt modelId="{55228B7C-5352-4A4C-A1F0-C2BCB25C1209}" type="pres">
      <dgm:prSet presAssocID="{01BDD560-6A96-44FA-863F-89F38DC96224}" presName="spaceA" presStyleCnt="0"/>
      <dgm:spPr/>
    </dgm:pt>
  </dgm:ptLst>
  <dgm:cxnLst>
    <dgm:cxn modelId="{B2708B8F-7CA6-42EB-980C-01A5789BB622}" type="presOf" srcId="{97FF20AD-642D-4D91-BD20-D1B85F9E52BF}" destId="{AAB042D8-DC21-43A9-8B76-5758DDA16508}" srcOrd="0" destOrd="0" presId="urn:microsoft.com/office/officeart/2005/8/layout/hProcess11"/>
    <dgm:cxn modelId="{6EBE4404-10E8-4B0A-823D-C74653001777}" type="presOf" srcId="{01BDD560-6A96-44FA-863F-89F38DC96224}" destId="{715DF142-8E03-406C-B11E-6847E35C0EF0}" srcOrd="0" destOrd="0" presId="urn:microsoft.com/office/officeart/2005/8/layout/hProcess11"/>
    <dgm:cxn modelId="{2C201571-D12A-447D-A8DB-4447FAE36786}" srcId="{61FB0064-2123-491E-8015-039A94CD402C}" destId="{01BDD560-6A96-44FA-863F-89F38DC96224}" srcOrd="4" destOrd="0" parTransId="{4682162D-BBE1-46F8-A3C1-4626D229F3A0}" sibTransId="{5B881FAE-8F68-4FBD-9F7C-2E89D4B4ABA1}"/>
    <dgm:cxn modelId="{6EC891A6-6951-4F83-9BCD-6EA6FA5C725A}" type="presOf" srcId="{61FB0064-2123-491E-8015-039A94CD402C}" destId="{3DA0D938-C4B3-4944-AC30-1D855E044D5F}" srcOrd="0" destOrd="0" presId="urn:microsoft.com/office/officeart/2005/8/layout/hProcess11"/>
    <dgm:cxn modelId="{200CE37E-26FE-414B-BFAD-484B8BDD64B8}" srcId="{61FB0064-2123-491E-8015-039A94CD402C}" destId="{97FF20AD-642D-4D91-BD20-D1B85F9E52BF}" srcOrd="2" destOrd="0" parTransId="{D11EBA0B-5682-496D-8834-EB2019156954}" sibTransId="{15D23607-A500-4080-8D35-BDD4661423D1}"/>
    <dgm:cxn modelId="{E536D138-32CC-4326-AE34-36D48015CA22}" srcId="{61FB0064-2123-491E-8015-039A94CD402C}" destId="{C6C7513B-A2CF-41EE-95F6-2B2497416E10}" srcOrd="0" destOrd="0" parTransId="{A5A410AE-7A62-49D7-ADAD-35573CB15701}" sibTransId="{ED0334F8-5ADB-4D46-853B-F2EF03FD3BC5}"/>
    <dgm:cxn modelId="{79EA40C8-EC65-4DBB-B60D-287D2BDEB43C}" srcId="{61FB0064-2123-491E-8015-039A94CD402C}" destId="{EDBA6F16-E9A1-4A7B-8C20-7D22928239FC}" srcOrd="3" destOrd="0" parTransId="{3C58C208-4A0B-405A-A2B6-4429C71BB9D1}" sibTransId="{A40D4150-DF6F-4830-821A-AD6F1089B050}"/>
    <dgm:cxn modelId="{600400D7-34D0-4D04-860A-3EF7D7697CE4}" type="presOf" srcId="{C6C7513B-A2CF-41EE-95F6-2B2497416E10}" destId="{489467A0-26A8-47AA-AE09-F3598FEF6F3B}" srcOrd="0" destOrd="0" presId="urn:microsoft.com/office/officeart/2005/8/layout/hProcess11"/>
    <dgm:cxn modelId="{EDF734CA-3CCB-4B38-AD13-B62DBBF4C6B0}" srcId="{61FB0064-2123-491E-8015-039A94CD402C}" destId="{756F8AE8-AC31-4D74-AD61-494DCF6F1C2A}" srcOrd="1" destOrd="0" parTransId="{77E2D531-2B19-4C75-9EB9-AB21E93894FA}" sibTransId="{F883920B-5FCA-4F7B-AC13-0FE265E294D7}"/>
    <dgm:cxn modelId="{7BB5C3BA-86A7-4B01-867F-762707705DD5}" type="presOf" srcId="{EDBA6F16-E9A1-4A7B-8C20-7D22928239FC}" destId="{1D8BCF33-081E-4A65-8744-EE28840B6633}" srcOrd="0" destOrd="0" presId="urn:microsoft.com/office/officeart/2005/8/layout/hProcess11"/>
    <dgm:cxn modelId="{BD237343-47CC-46BA-BEF9-15CC92750434}" type="presOf" srcId="{756F8AE8-AC31-4D74-AD61-494DCF6F1C2A}" destId="{24C64F77-E88F-4004-A86E-CA17CF2D6DA6}" srcOrd="0" destOrd="0" presId="urn:microsoft.com/office/officeart/2005/8/layout/hProcess11"/>
    <dgm:cxn modelId="{B7A3B303-F250-4797-A99E-409C3E9888F3}" type="presParOf" srcId="{3DA0D938-C4B3-4944-AC30-1D855E044D5F}" destId="{F76B591D-7BDA-4D2C-AE1D-E700C81077D1}" srcOrd="0" destOrd="0" presId="urn:microsoft.com/office/officeart/2005/8/layout/hProcess11"/>
    <dgm:cxn modelId="{F584B1CB-80AA-4624-AA84-0A5CE6B639B9}" type="presParOf" srcId="{3DA0D938-C4B3-4944-AC30-1D855E044D5F}" destId="{FC6552BF-8D43-4FD3-8402-E003A48D50AA}" srcOrd="1" destOrd="0" presId="urn:microsoft.com/office/officeart/2005/8/layout/hProcess11"/>
    <dgm:cxn modelId="{5E6D2DD2-48DB-4125-95A0-DD814170E03B}" type="presParOf" srcId="{FC6552BF-8D43-4FD3-8402-E003A48D50AA}" destId="{D07BAC0D-3975-4E69-916E-87A805CFE046}" srcOrd="0" destOrd="0" presId="urn:microsoft.com/office/officeart/2005/8/layout/hProcess11"/>
    <dgm:cxn modelId="{C15F8225-3A58-429D-86BE-78986EE235B2}" type="presParOf" srcId="{D07BAC0D-3975-4E69-916E-87A805CFE046}" destId="{489467A0-26A8-47AA-AE09-F3598FEF6F3B}" srcOrd="0" destOrd="0" presId="urn:microsoft.com/office/officeart/2005/8/layout/hProcess11"/>
    <dgm:cxn modelId="{5502360D-5A6B-46CE-9754-22171649AD9A}" type="presParOf" srcId="{D07BAC0D-3975-4E69-916E-87A805CFE046}" destId="{A5E8834B-0A81-49C0-B5A7-F59FCED0411D}" srcOrd="1" destOrd="0" presId="urn:microsoft.com/office/officeart/2005/8/layout/hProcess11"/>
    <dgm:cxn modelId="{58505848-7A45-4F57-A3C4-0749DE613F5D}" type="presParOf" srcId="{D07BAC0D-3975-4E69-916E-87A805CFE046}" destId="{F7CFC2A5-5F93-4239-B4DB-8639575BDED9}" srcOrd="2" destOrd="0" presId="urn:microsoft.com/office/officeart/2005/8/layout/hProcess11"/>
    <dgm:cxn modelId="{CBF4BC7E-0441-401A-BEC6-EDAC6B37E57E}" type="presParOf" srcId="{FC6552BF-8D43-4FD3-8402-E003A48D50AA}" destId="{93F11354-CB32-4518-91F1-4F7AB1E603DF}" srcOrd="1" destOrd="0" presId="urn:microsoft.com/office/officeart/2005/8/layout/hProcess11"/>
    <dgm:cxn modelId="{A260B280-ADDE-4BCC-B4C4-2820B092DCB6}" type="presParOf" srcId="{FC6552BF-8D43-4FD3-8402-E003A48D50AA}" destId="{C68D4E24-6200-4F98-A378-881180F08E1B}" srcOrd="2" destOrd="0" presId="urn:microsoft.com/office/officeart/2005/8/layout/hProcess11"/>
    <dgm:cxn modelId="{9EB2D875-A341-4A6B-A2C6-8DC709F706CF}" type="presParOf" srcId="{C68D4E24-6200-4F98-A378-881180F08E1B}" destId="{24C64F77-E88F-4004-A86E-CA17CF2D6DA6}" srcOrd="0" destOrd="0" presId="urn:microsoft.com/office/officeart/2005/8/layout/hProcess11"/>
    <dgm:cxn modelId="{F939CF90-8834-4265-B3E7-4A06FC322980}" type="presParOf" srcId="{C68D4E24-6200-4F98-A378-881180F08E1B}" destId="{8A69BDF9-F5CE-4620-B08C-BF26B58AC389}" srcOrd="1" destOrd="0" presId="urn:microsoft.com/office/officeart/2005/8/layout/hProcess11"/>
    <dgm:cxn modelId="{6954C2A6-A013-40FB-B3B0-04886AFFEDEB}" type="presParOf" srcId="{C68D4E24-6200-4F98-A378-881180F08E1B}" destId="{2BA855DD-E8DE-4D6C-AFD3-01182C29DD4A}" srcOrd="2" destOrd="0" presId="urn:microsoft.com/office/officeart/2005/8/layout/hProcess11"/>
    <dgm:cxn modelId="{97152326-0256-42E1-BBBA-517CCC2BE434}" type="presParOf" srcId="{FC6552BF-8D43-4FD3-8402-E003A48D50AA}" destId="{43B0135C-5680-40FC-8BC7-E0F694F24F24}" srcOrd="3" destOrd="0" presId="urn:microsoft.com/office/officeart/2005/8/layout/hProcess11"/>
    <dgm:cxn modelId="{6B4F8223-5987-4D73-9B9A-8FDEF9CBD191}" type="presParOf" srcId="{FC6552BF-8D43-4FD3-8402-E003A48D50AA}" destId="{92CF40FE-103A-46BE-ABD7-1A84A6FA514A}" srcOrd="4" destOrd="0" presId="urn:microsoft.com/office/officeart/2005/8/layout/hProcess11"/>
    <dgm:cxn modelId="{7800B902-6583-4DF3-9EA6-8AC284C04469}" type="presParOf" srcId="{92CF40FE-103A-46BE-ABD7-1A84A6FA514A}" destId="{AAB042D8-DC21-43A9-8B76-5758DDA16508}" srcOrd="0" destOrd="0" presId="urn:microsoft.com/office/officeart/2005/8/layout/hProcess11"/>
    <dgm:cxn modelId="{30F3EDFA-C506-4214-8157-22B4B3C18AA7}" type="presParOf" srcId="{92CF40FE-103A-46BE-ABD7-1A84A6FA514A}" destId="{88453812-A881-46FE-B562-656300CA781B}" srcOrd="1" destOrd="0" presId="urn:microsoft.com/office/officeart/2005/8/layout/hProcess11"/>
    <dgm:cxn modelId="{256EE953-0557-46C9-BA89-BACEE696C664}" type="presParOf" srcId="{92CF40FE-103A-46BE-ABD7-1A84A6FA514A}" destId="{A9F4939D-16DF-4DF5-A04C-A7AC749EE63A}" srcOrd="2" destOrd="0" presId="urn:microsoft.com/office/officeart/2005/8/layout/hProcess11"/>
    <dgm:cxn modelId="{A596D009-3C6E-4310-8745-6D00E08E44A8}" type="presParOf" srcId="{FC6552BF-8D43-4FD3-8402-E003A48D50AA}" destId="{BA8E274E-0D7C-4EEC-877B-3CBDDF7217E9}" srcOrd="5" destOrd="0" presId="urn:microsoft.com/office/officeart/2005/8/layout/hProcess11"/>
    <dgm:cxn modelId="{54E3CAC9-F145-4FE3-A9CE-D6527C486B77}" type="presParOf" srcId="{FC6552BF-8D43-4FD3-8402-E003A48D50AA}" destId="{E5A2CF95-E0A6-4051-957E-B8CE75917465}" srcOrd="6" destOrd="0" presId="urn:microsoft.com/office/officeart/2005/8/layout/hProcess11"/>
    <dgm:cxn modelId="{7883079A-AA55-4587-8F56-F9010475A435}" type="presParOf" srcId="{E5A2CF95-E0A6-4051-957E-B8CE75917465}" destId="{1D8BCF33-081E-4A65-8744-EE28840B6633}" srcOrd="0" destOrd="0" presId="urn:microsoft.com/office/officeart/2005/8/layout/hProcess11"/>
    <dgm:cxn modelId="{8204D993-B489-4B32-A7F5-06DA19D0A3C8}" type="presParOf" srcId="{E5A2CF95-E0A6-4051-957E-B8CE75917465}" destId="{92858CB4-0080-46F1-8856-61650EBE874F}" srcOrd="1" destOrd="0" presId="urn:microsoft.com/office/officeart/2005/8/layout/hProcess11"/>
    <dgm:cxn modelId="{F1B8A0DE-B300-42FC-A2A1-7CD540E952AC}" type="presParOf" srcId="{E5A2CF95-E0A6-4051-957E-B8CE75917465}" destId="{E0CE9ED1-25A3-4798-815B-6A435AC2CA9D}" srcOrd="2" destOrd="0" presId="urn:microsoft.com/office/officeart/2005/8/layout/hProcess11"/>
    <dgm:cxn modelId="{07871788-F3AC-4287-B5C9-37B6C29DD2C0}" type="presParOf" srcId="{FC6552BF-8D43-4FD3-8402-E003A48D50AA}" destId="{9BBC4049-298B-4D96-B104-76347B98F027}" srcOrd="7" destOrd="0" presId="urn:microsoft.com/office/officeart/2005/8/layout/hProcess11"/>
    <dgm:cxn modelId="{71182AA0-1106-49D7-B8C1-C040D22F4BF3}" type="presParOf" srcId="{FC6552BF-8D43-4FD3-8402-E003A48D50AA}" destId="{4A9BDFEE-75F4-4E34-8CD3-494F735D5FFB}" srcOrd="8" destOrd="0" presId="urn:microsoft.com/office/officeart/2005/8/layout/hProcess11"/>
    <dgm:cxn modelId="{D50406D7-7D86-4DEA-8B78-288382E006DB}" type="presParOf" srcId="{4A9BDFEE-75F4-4E34-8CD3-494F735D5FFB}" destId="{715DF142-8E03-406C-B11E-6847E35C0EF0}" srcOrd="0" destOrd="0" presId="urn:microsoft.com/office/officeart/2005/8/layout/hProcess11"/>
    <dgm:cxn modelId="{3F26759B-77BC-4914-B823-2DDBBB2313C7}" type="presParOf" srcId="{4A9BDFEE-75F4-4E34-8CD3-494F735D5FFB}" destId="{5E7E2BF3-235A-47EC-A28A-952C93B5EF98}" srcOrd="1" destOrd="0" presId="urn:microsoft.com/office/officeart/2005/8/layout/hProcess11"/>
    <dgm:cxn modelId="{14926DF1-E3F5-44CB-9804-2C39DAA38DBF}" type="presParOf" srcId="{4A9BDFEE-75F4-4E34-8CD3-494F735D5FFB}" destId="{55228B7C-5352-4A4C-A1F0-C2BCB25C1209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1FB0064-2123-491E-8015-039A94CD402C}" type="doc">
      <dgm:prSet loTypeId="urn:microsoft.com/office/officeart/2005/8/layout/hProcess11" loCatId="process" qsTypeId="urn:microsoft.com/office/officeart/2005/8/quickstyle/3d7" qsCatId="3D" csTypeId="urn:microsoft.com/office/officeart/2005/8/colors/accent1_4" csCatId="accent1" phldr="1"/>
      <dgm:spPr>
        <a:scene3d>
          <a:camera prst="perspectiveLeft" zoom="91000">
            <a:rot lat="0" lon="0" rev="0"/>
          </a:camera>
          <a:lightRig rig="threePt" dir="t">
            <a:rot lat="0" lon="0" rev="20640000"/>
          </a:lightRig>
        </a:scene3d>
      </dgm:spPr>
    </dgm:pt>
    <dgm:pt modelId="{C6C7513B-A2CF-41EE-95F6-2B2497416E10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Abigail; faith maintained while living with foolish </a:t>
          </a:r>
          <a:r>
            <a:rPr lang="en-GB" dirty="0" err="1" smtClean="0">
              <a:latin typeface="Calibri" pitchFamily="34" charset="0"/>
              <a:cs typeface="Calibri" pitchFamily="34" charset="0"/>
            </a:rPr>
            <a:t>Nabal</a:t>
          </a:r>
          <a:endParaRPr lang="en-GB" b="1" dirty="0">
            <a:latin typeface="Calibri" pitchFamily="34" charset="0"/>
            <a:cs typeface="Calibri" pitchFamily="34" charset="0"/>
          </a:endParaRPr>
        </a:p>
      </dgm:t>
    </dgm:pt>
    <dgm:pt modelId="{A5A410AE-7A62-49D7-ADAD-35573CB15701}" type="parTrans" cxnId="{E536D138-32CC-4326-AE34-36D48015CA22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ED0334F8-5ADB-4D46-853B-F2EF03FD3BC5}" type="sibTrans" cxnId="{E536D138-32CC-4326-AE34-36D48015CA22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756F8AE8-AC31-4D74-AD61-494DCF6F1C2A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Interesting that David felt vengeful towards </a:t>
          </a:r>
          <a:r>
            <a:rPr lang="en-GB" dirty="0" err="1" smtClean="0">
              <a:latin typeface="Calibri" pitchFamily="34" charset="0"/>
              <a:cs typeface="Calibri" pitchFamily="34" charset="0"/>
            </a:rPr>
            <a:t>Nabal</a:t>
          </a:r>
          <a:r>
            <a:rPr lang="en-GB" dirty="0" smtClean="0">
              <a:latin typeface="Calibri" pitchFamily="34" charset="0"/>
              <a:cs typeface="Calibri" pitchFamily="34" charset="0"/>
            </a:rPr>
            <a:t> and not Saul</a:t>
          </a:r>
          <a:endParaRPr lang="en-GB" b="1" dirty="0">
            <a:latin typeface="Calibri" pitchFamily="34" charset="0"/>
            <a:cs typeface="Calibri" pitchFamily="34" charset="0"/>
          </a:endParaRPr>
        </a:p>
      </dgm:t>
    </dgm:pt>
    <dgm:pt modelId="{77E2D531-2B19-4C75-9EB9-AB21E93894FA}" type="parTrans" cxnId="{EDF734CA-3CCB-4B38-AD13-B62DBBF4C6B0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F883920B-5FCA-4F7B-AC13-0FE265E294D7}" type="sibTrans" cxnId="{EDF734CA-3CCB-4B38-AD13-B62DBBF4C6B0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97FF20AD-642D-4D91-BD20-D1B85F9E52BF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Humility of Abigail</a:t>
          </a:r>
        </a:p>
        <a:p>
          <a:r>
            <a:rPr lang="en-GB" dirty="0" smtClean="0">
              <a:latin typeface="Calibri" pitchFamily="34" charset="0"/>
              <a:cs typeface="Calibri" pitchFamily="34" charset="0"/>
            </a:rPr>
            <a:t>“my lord” x 15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D11EBA0B-5682-496D-8834-EB2019156954}" type="parTrans" cxnId="{200CE37E-26FE-414B-BFAD-484B8BDD64B8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15D23607-A500-4080-8D35-BDD4661423D1}" type="sibTrans" cxnId="{200CE37E-26FE-414B-BFAD-484B8BDD64B8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EDBA6F16-E9A1-4A7B-8C20-7D22928239FC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Avenging thyself = saving thyself</a:t>
          </a:r>
        </a:p>
        <a:p>
          <a:r>
            <a:rPr lang="en-GB" dirty="0" smtClean="0">
              <a:latin typeface="Calibri" pitchFamily="34" charset="0"/>
              <a:cs typeface="Calibri" pitchFamily="34" charset="0"/>
            </a:rPr>
            <a:t>Against so many Psalms</a:t>
          </a:r>
        </a:p>
        <a:p>
          <a:r>
            <a:rPr lang="en-GB" b="1" dirty="0" smtClean="0">
              <a:latin typeface="Calibri" pitchFamily="34" charset="0"/>
              <a:cs typeface="Calibri" pitchFamily="34" charset="0"/>
            </a:rPr>
            <a:t>Ps18v2</a:t>
          </a:r>
        </a:p>
      </dgm:t>
    </dgm:pt>
    <dgm:pt modelId="{3C58C208-4A0B-405A-A2B6-4429C71BB9D1}" type="parTrans" cxnId="{79EA40C8-EC65-4DBB-B60D-287D2BDEB43C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A40D4150-DF6F-4830-821A-AD6F1089B050}" type="sibTrans" cxnId="{79EA40C8-EC65-4DBB-B60D-287D2BDEB43C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01BDD560-6A96-44FA-863F-89F38DC96224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David rapid recognition of God’s Words .Marries Abigail and </a:t>
          </a:r>
          <a:r>
            <a:rPr lang="en-GB" dirty="0" err="1" smtClean="0">
              <a:latin typeface="Calibri" pitchFamily="34" charset="0"/>
              <a:cs typeface="Calibri" pitchFamily="34" charset="0"/>
            </a:rPr>
            <a:t>Ahinoam</a:t>
          </a:r>
          <a:endParaRPr lang="en-GB" b="1" dirty="0">
            <a:latin typeface="Calibri" pitchFamily="34" charset="0"/>
            <a:cs typeface="Calibri" pitchFamily="34" charset="0"/>
          </a:endParaRPr>
        </a:p>
      </dgm:t>
    </dgm:pt>
    <dgm:pt modelId="{4682162D-BBE1-46F8-A3C1-4626D229F3A0}" type="parTrans" cxnId="{2C201571-D12A-447D-A8DB-4447FAE36786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5B881FAE-8F68-4FBD-9F7C-2E89D4B4ABA1}" type="sibTrans" cxnId="{2C201571-D12A-447D-A8DB-4447FAE36786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3DA0D938-C4B3-4944-AC30-1D855E044D5F}" type="pres">
      <dgm:prSet presAssocID="{61FB0064-2123-491E-8015-039A94CD402C}" presName="Name0" presStyleCnt="0">
        <dgm:presLayoutVars>
          <dgm:dir/>
          <dgm:resizeHandles val="exact"/>
        </dgm:presLayoutVars>
      </dgm:prSet>
      <dgm:spPr/>
    </dgm:pt>
    <dgm:pt modelId="{F76B591D-7BDA-4D2C-AE1D-E700C81077D1}" type="pres">
      <dgm:prSet presAssocID="{61FB0064-2123-491E-8015-039A94CD402C}" presName="arrow" presStyleLbl="bgShp" presStyleIdx="0" presStyleCnt="1" custLinFactNeighborX="-668"/>
      <dgm:spPr/>
    </dgm:pt>
    <dgm:pt modelId="{FC6552BF-8D43-4FD3-8402-E003A48D50AA}" type="pres">
      <dgm:prSet presAssocID="{61FB0064-2123-491E-8015-039A94CD402C}" presName="points" presStyleCnt="0"/>
      <dgm:spPr/>
    </dgm:pt>
    <dgm:pt modelId="{D07BAC0D-3975-4E69-916E-87A805CFE046}" type="pres">
      <dgm:prSet presAssocID="{C6C7513B-A2CF-41EE-95F6-2B2497416E10}" presName="compositeA" presStyleCnt="0"/>
      <dgm:spPr/>
    </dgm:pt>
    <dgm:pt modelId="{489467A0-26A8-47AA-AE09-F3598FEF6F3B}" type="pres">
      <dgm:prSet presAssocID="{C6C7513B-A2CF-41EE-95F6-2B2497416E10}" presName="text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5E8834B-0A81-49C0-B5A7-F59FCED0411D}" type="pres">
      <dgm:prSet presAssocID="{C6C7513B-A2CF-41EE-95F6-2B2497416E10}" presName="circleA" presStyleLbl="node1" presStyleIdx="0" presStyleCnt="5"/>
      <dgm:spPr/>
    </dgm:pt>
    <dgm:pt modelId="{F7CFC2A5-5F93-4239-B4DB-8639575BDED9}" type="pres">
      <dgm:prSet presAssocID="{C6C7513B-A2CF-41EE-95F6-2B2497416E10}" presName="spaceA" presStyleCnt="0"/>
      <dgm:spPr/>
    </dgm:pt>
    <dgm:pt modelId="{93F11354-CB32-4518-91F1-4F7AB1E603DF}" type="pres">
      <dgm:prSet presAssocID="{ED0334F8-5ADB-4D46-853B-F2EF03FD3BC5}" presName="space" presStyleCnt="0"/>
      <dgm:spPr/>
    </dgm:pt>
    <dgm:pt modelId="{C68D4E24-6200-4F98-A378-881180F08E1B}" type="pres">
      <dgm:prSet presAssocID="{756F8AE8-AC31-4D74-AD61-494DCF6F1C2A}" presName="compositeB" presStyleCnt="0"/>
      <dgm:spPr/>
    </dgm:pt>
    <dgm:pt modelId="{24C64F77-E88F-4004-A86E-CA17CF2D6DA6}" type="pres">
      <dgm:prSet presAssocID="{756F8AE8-AC31-4D74-AD61-494DCF6F1C2A}" presName="text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A69BDF9-F5CE-4620-B08C-BF26B58AC389}" type="pres">
      <dgm:prSet presAssocID="{756F8AE8-AC31-4D74-AD61-494DCF6F1C2A}" presName="circleB" presStyleLbl="node1" presStyleIdx="1" presStyleCnt="5"/>
      <dgm:spPr/>
    </dgm:pt>
    <dgm:pt modelId="{2BA855DD-E8DE-4D6C-AFD3-01182C29DD4A}" type="pres">
      <dgm:prSet presAssocID="{756F8AE8-AC31-4D74-AD61-494DCF6F1C2A}" presName="spaceB" presStyleCnt="0"/>
      <dgm:spPr/>
    </dgm:pt>
    <dgm:pt modelId="{43B0135C-5680-40FC-8BC7-E0F694F24F24}" type="pres">
      <dgm:prSet presAssocID="{F883920B-5FCA-4F7B-AC13-0FE265E294D7}" presName="space" presStyleCnt="0"/>
      <dgm:spPr/>
    </dgm:pt>
    <dgm:pt modelId="{92CF40FE-103A-46BE-ABD7-1A84A6FA514A}" type="pres">
      <dgm:prSet presAssocID="{97FF20AD-642D-4D91-BD20-D1B85F9E52BF}" presName="compositeA" presStyleCnt="0"/>
      <dgm:spPr/>
    </dgm:pt>
    <dgm:pt modelId="{AAB042D8-DC21-43A9-8B76-5758DDA16508}" type="pres">
      <dgm:prSet presAssocID="{97FF20AD-642D-4D91-BD20-D1B85F9E52BF}" presName="textA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8453812-A881-46FE-B562-656300CA781B}" type="pres">
      <dgm:prSet presAssocID="{97FF20AD-642D-4D91-BD20-D1B85F9E52BF}" presName="circleA" presStyleLbl="node1" presStyleIdx="2" presStyleCnt="5"/>
      <dgm:spPr/>
    </dgm:pt>
    <dgm:pt modelId="{A9F4939D-16DF-4DF5-A04C-A7AC749EE63A}" type="pres">
      <dgm:prSet presAssocID="{97FF20AD-642D-4D91-BD20-D1B85F9E52BF}" presName="spaceA" presStyleCnt="0"/>
      <dgm:spPr/>
    </dgm:pt>
    <dgm:pt modelId="{BA8E274E-0D7C-4EEC-877B-3CBDDF7217E9}" type="pres">
      <dgm:prSet presAssocID="{15D23607-A500-4080-8D35-BDD4661423D1}" presName="space" presStyleCnt="0"/>
      <dgm:spPr/>
    </dgm:pt>
    <dgm:pt modelId="{E5A2CF95-E0A6-4051-957E-B8CE75917465}" type="pres">
      <dgm:prSet presAssocID="{EDBA6F16-E9A1-4A7B-8C20-7D22928239FC}" presName="compositeB" presStyleCnt="0"/>
      <dgm:spPr/>
    </dgm:pt>
    <dgm:pt modelId="{1D8BCF33-081E-4A65-8744-EE28840B6633}" type="pres">
      <dgm:prSet presAssocID="{EDBA6F16-E9A1-4A7B-8C20-7D22928239FC}" presName="textB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2858CB4-0080-46F1-8856-61650EBE874F}" type="pres">
      <dgm:prSet presAssocID="{EDBA6F16-E9A1-4A7B-8C20-7D22928239FC}" presName="circleB" presStyleLbl="node1" presStyleIdx="3" presStyleCnt="5"/>
      <dgm:spPr/>
    </dgm:pt>
    <dgm:pt modelId="{E0CE9ED1-25A3-4798-815B-6A435AC2CA9D}" type="pres">
      <dgm:prSet presAssocID="{EDBA6F16-E9A1-4A7B-8C20-7D22928239FC}" presName="spaceB" presStyleCnt="0"/>
      <dgm:spPr/>
    </dgm:pt>
    <dgm:pt modelId="{9BBC4049-298B-4D96-B104-76347B98F027}" type="pres">
      <dgm:prSet presAssocID="{A40D4150-DF6F-4830-821A-AD6F1089B050}" presName="space" presStyleCnt="0"/>
      <dgm:spPr/>
    </dgm:pt>
    <dgm:pt modelId="{4A9BDFEE-75F4-4E34-8CD3-494F735D5FFB}" type="pres">
      <dgm:prSet presAssocID="{01BDD560-6A96-44FA-863F-89F38DC96224}" presName="compositeA" presStyleCnt="0"/>
      <dgm:spPr/>
    </dgm:pt>
    <dgm:pt modelId="{715DF142-8E03-406C-B11E-6847E35C0EF0}" type="pres">
      <dgm:prSet presAssocID="{01BDD560-6A96-44FA-863F-89F38DC96224}" presName="textA" presStyleLbl="revTx" presStyleIdx="4" presStyleCnt="5" custScaleX="9592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E7E2BF3-235A-47EC-A28A-952C93B5EF98}" type="pres">
      <dgm:prSet presAssocID="{01BDD560-6A96-44FA-863F-89F38DC96224}" presName="circleA" presStyleLbl="node1" presStyleIdx="4" presStyleCnt="5"/>
      <dgm:spPr/>
    </dgm:pt>
    <dgm:pt modelId="{55228B7C-5352-4A4C-A1F0-C2BCB25C1209}" type="pres">
      <dgm:prSet presAssocID="{01BDD560-6A96-44FA-863F-89F38DC96224}" presName="spaceA" presStyleCnt="0"/>
      <dgm:spPr/>
    </dgm:pt>
  </dgm:ptLst>
  <dgm:cxnLst>
    <dgm:cxn modelId="{2C201571-D12A-447D-A8DB-4447FAE36786}" srcId="{61FB0064-2123-491E-8015-039A94CD402C}" destId="{01BDD560-6A96-44FA-863F-89F38DC96224}" srcOrd="4" destOrd="0" parTransId="{4682162D-BBE1-46F8-A3C1-4626D229F3A0}" sibTransId="{5B881FAE-8F68-4FBD-9F7C-2E89D4B4ABA1}"/>
    <dgm:cxn modelId="{200CE37E-26FE-414B-BFAD-484B8BDD64B8}" srcId="{61FB0064-2123-491E-8015-039A94CD402C}" destId="{97FF20AD-642D-4D91-BD20-D1B85F9E52BF}" srcOrd="2" destOrd="0" parTransId="{D11EBA0B-5682-496D-8834-EB2019156954}" sibTransId="{15D23607-A500-4080-8D35-BDD4661423D1}"/>
    <dgm:cxn modelId="{E536D138-32CC-4326-AE34-36D48015CA22}" srcId="{61FB0064-2123-491E-8015-039A94CD402C}" destId="{C6C7513B-A2CF-41EE-95F6-2B2497416E10}" srcOrd="0" destOrd="0" parTransId="{A5A410AE-7A62-49D7-ADAD-35573CB15701}" sibTransId="{ED0334F8-5ADB-4D46-853B-F2EF03FD3BC5}"/>
    <dgm:cxn modelId="{79EA40C8-EC65-4DBB-B60D-287D2BDEB43C}" srcId="{61FB0064-2123-491E-8015-039A94CD402C}" destId="{EDBA6F16-E9A1-4A7B-8C20-7D22928239FC}" srcOrd="3" destOrd="0" parTransId="{3C58C208-4A0B-405A-A2B6-4429C71BB9D1}" sibTransId="{A40D4150-DF6F-4830-821A-AD6F1089B050}"/>
    <dgm:cxn modelId="{EDF734CA-3CCB-4B38-AD13-B62DBBF4C6B0}" srcId="{61FB0064-2123-491E-8015-039A94CD402C}" destId="{756F8AE8-AC31-4D74-AD61-494DCF6F1C2A}" srcOrd="1" destOrd="0" parTransId="{77E2D531-2B19-4C75-9EB9-AB21E93894FA}" sibTransId="{F883920B-5FCA-4F7B-AC13-0FE265E294D7}"/>
    <dgm:cxn modelId="{2AA7D2E9-9DA0-41D0-906C-0BC60D28E878}" type="presOf" srcId="{01BDD560-6A96-44FA-863F-89F38DC96224}" destId="{715DF142-8E03-406C-B11E-6847E35C0EF0}" srcOrd="0" destOrd="0" presId="urn:microsoft.com/office/officeart/2005/8/layout/hProcess11"/>
    <dgm:cxn modelId="{B0B6C956-B148-423A-AE31-29E1829CAA82}" type="presOf" srcId="{756F8AE8-AC31-4D74-AD61-494DCF6F1C2A}" destId="{24C64F77-E88F-4004-A86E-CA17CF2D6DA6}" srcOrd="0" destOrd="0" presId="urn:microsoft.com/office/officeart/2005/8/layout/hProcess11"/>
    <dgm:cxn modelId="{3224B538-4CA3-4BDD-ACF4-D81A9113E316}" type="presOf" srcId="{C6C7513B-A2CF-41EE-95F6-2B2497416E10}" destId="{489467A0-26A8-47AA-AE09-F3598FEF6F3B}" srcOrd="0" destOrd="0" presId="urn:microsoft.com/office/officeart/2005/8/layout/hProcess11"/>
    <dgm:cxn modelId="{ED9019F8-9586-4504-B590-C90F32C2DAF2}" type="presOf" srcId="{97FF20AD-642D-4D91-BD20-D1B85F9E52BF}" destId="{AAB042D8-DC21-43A9-8B76-5758DDA16508}" srcOrd="0" destOrd="0" presId="urn:microsoft.com/office/officeart/2005/8/layout/hProcess11"/>
    <dgm:cxn modelId="{6401AA51-AC81-410F-80EB-F7D6A2186864}" type="presOf" srcId="{61FB0064-2123-491E-8015-039A94CD402C}" destId="{3DA0D938-C4B3-4944-AC30-1D855E044D5F}" srcOrd="0" destOrd="0" presId="urn:microsoft.com/office/officeart/2005/8/layout/hProcess11"/>
    <dgm:cxn modelId="{CF55E97D-E0D7-4608-9B87-A573404D10FD}" type="presOf" srcId="{EDBA6F16-E9A1-4A7B-8C20-7D22928239FC}" destId="{1D8BCF33-081E-4A65-8744-EE28840B6633}" srcOrd="0" destOrd="0" presId="urn:microsoft.com/office/officeart/2005/8/layout/hProcess11"/>
    <dgm:cxn modelId="{20143FB1-ACF6-444D-90FE-3E6EE596E759}" type="presParOf" srcId="{3DA0D938-C4B3-4944-AC30-1D855E044D5F}" destId="{F76B591D-7BDA-4D2C-AE1D-E700C81077D1}" srcOrd="0" destOrd="0" presId="urn:microsoft.com/office/officeart/2005/8/layout/hProcess11"/>
    <dgm:cxn modelId="{E8E91706-382C-4BDB-8E19-BEFF2C699F55}" type="presParOf" srcId="{3DA0D938-C4B3-4944-AC30-1D855E044D5F}" destId="{FC6552BF-8D43-4FD3-8402-E003A48D50AA}" srcOrd="1" destOrd="0" presId="urn:microsoft.com/office/officeart/2005/8/layout/hProcess11"/>
    <dgm:cxn modelId="{0465B613-0F37-47B0-B0BC-B3E7F775B9F0}" type="presParOf" srcId="{FC6552BF-8D43-4FD3-8402-E003A48D50AA}" destId="{D07BAC0D-3975-4E69-916E-87A805CFE046}" srcOrd="0" destOrd="0" presId="urn:microsoft.com/office/officeart/2005/8/layout/hProcess11"/>
    <dgm:cxn modelId="{608BE45F-6CD1-49ED-B4BD-A3B8392F33D3}" type="presParOf" srcId="{D07BAC0D-3975-4E69-916E-87A805CFE046}" destId="{489467A0-26A8-47AA-AE09-F3598FEF6F3B}" srcOrd="0" destOrd="0" presId="urn:microsoft.com/office/officeart/2005/8/layout/hProcess11"/>
    <dgm:cxn modelId="{E3F5036F-2BE9-4428-B358-376C10176F45}" type="presParOf" srcId="{D07BAC0D-3975-4E69-916E-87A805CFE046}" destId="{A5E8834B-0A81-49C0-B5A7-F59FCED0411D}" srcOrd="1" destOrd="0" presId="urn:microsoft.com/office/officeart/2005/8/layout/hProcess11"/>
    <dgm:cxn modelId="{7542243D-EF10-4C9B-AC78-46A52EBD888F}" type="presParOf" srcId="{D07BAC0D-3975-4E69-916E-87A805CFE046}" destId="{F7CFC2A5-5F93-4239-B4DB-8639575BDED9}" srcOrd="2" destOrd="0" presId="urn:microsoft.com/office/officeart/2005/8/layout/hProcess11"/>
    <dgm:cxn modelId="{3182D45D-3685-45E2-97DC-186836C38BF9}" type="presParOf" srcId="{FC6552BF-8D43-4FD3-8402-E003A48D50AA}" destId="{93F11354-CB32-4518-91F1-4F7AB1E603DF}" srcOrd="1" destOrd="0" presId="urn:microsoft.com/office/officeart/2005/8/layout/hProcess11"/>
    <dgm:cxn modelId="{6D53FAD3-C0CC-4A86-9E79-C3387E5982D9}" type="presParOf" srcId="{FC6552BF-8D43-4FD3-8402-E003A48D50AA}" destId="{C68D4E24-6200-4F98-A378-881180F08E1B}" srcOrd="2" destOrd="0" presId="urn:microsoft.com/office/officeart/2005/8/layout/hProcess11"/>
    <dgm:cxn modelId="{B2E47175-91DA-4AAF-BCCC-B45CFDE0157E}" type="presParOf" srcId="{C68D4E24-6200-4F98-A378-881180F08E1B}" destId="{24C64F77-E88F-4004-A86E-CA17CF2D6DA6}" srcOrd="0" destOrd="0" presId="urn:microsoft.com/office/officeart/2005/8/layout/hProcess11"/>
    <dgm:cxn modelId="{F4DA33EF-EE97-4FBD-9496-F1452B7BD7D6}" type="presParOf" srcId="{C68D4E24-6200-4F98-A378-881180F08E1B}" destId="{8A69BDF9-F5CE-4620-B08C-BF26B58AC389}" srcOrd="1" destOrd="0" presId="urn:microsoft.com/office/officeart/2005/8/layout/hProcess11"/>
    <dgm:cxn modelId="{10294A2E-D5FB-4782-8B5F-D3D218719DE7}" type="presParOf" srcId="{C68D4E24-6200-4F98-A378-881180F08E1B}" destId="{2BA855DD-E8DE-4D6C-AFD3-01182C29DD4A}" srcOrd="2" destOrd="0" presId="urn:microsoft.com/office/officeart/2005/8/layout/hProcess11"/>
    <dgm:cxn modelId="{8498E5B8-336B-4FD3-A8CA-B5AFDF20BEE9}" type="presParOf" srcId="{FC6552BF-8D43-4FD3-8402-E003A48D50AA}" destId="{43B0135C-5680-40FC-8BC7-E0F694F24F24}" srcOrd="3" destOrd="0" presId="urn:microsoft.com/office/officeart/2005/8/layout/hProcess11"/>
    <dgm:cxn modelId="{37D81C3B-CF91-40F5-9F5D-3AF30F769475}" type="presParOf" srcId="{FC6552BF-8D43-4FD3-8402-E003A48D50AA}" destId="{92CF40FE-103A-46BE-ABD7-1A84A6FA514A}" srcOrd="4" destOrd="0" presId="urn:microsoft.com/office/officeart/2005/8/layout/hProcess11"/>
    <dgm:cxn modelId="{42A4EDDE-9F83-44E8-8C46-2BAA55388371}" type="presParOf" srcId="{92CF40FE-103A-46BE-ABD7-1A84A6FA514A}" destId="{AAB042D8-DC21-43A9-8B76-5758DDA16508}" srcOrd="0" destOrd="0" presId="urn:microsoft.com/office/officeart/2005/8/layout/hProcess11"/>
    <dgm:cxn modelId="{2F3D311C-947E-4EF7-8800-35C8BD458824}" type="presParOf" srcId="{92CF40FE-103A-46BE-ABD7-1A84A6FA514A}" destId="{88453812-A881-46FE-B562-656300CA781B}" srcOrd="1" destOrd="0" presId="urn:microsoft.com/office/officeart/2005/8/layout/hProcess11"/>
    <dgm:cxn modelId="{C34482CD-DC2B-4D84-92E0-A80BC1891754}" type="presParOf" srcId="{92CF40FE-103A-46BE-ABD7-1A84A6FA514A}" destId="{A9F4939D-16DF-4DF5-A04C-A7AC749EE63A}" srcOrd="2" destOrd="0" presId="urn:microsoft.com/office/officeart/2005/8/layout/hProcess11"/>
    <dgm:cxn modelId="{E8E3B29E-7B74-4849-8920-16D3C117710C}" type="presParOf" srcId="{FC6552BF-8D43-4FD3-8402-E003A48D50AA}" destId="{BA8E274E-0D7C-4EEC-877B-3CBDDF7217E9}" srcOrd="5" destOrd="0" presId="urn:microsoft.com/office/officeart/2005/8/layout/hProcess11"/>
    <dgm:cxn modelId="{BA9CDC89-E6F7-422B-B387-B180441E938B}" type="presParOf" srcId="{FC6552BF-8D43-4FD3-8402-E003A48D50AA}" destId="{E5A2CF95-E0A6-4051-957E-B8CE75917465}" srcOrd="6" destOrd="0" presId="urn:microsoft.com/office/officeart/2005/8/layout/hProcess11"/>
    <dgm:cxn modelId="{B29807DB-CFB7-49C8-80BE-C478726BD6B8}" type="presParOf" srcId="{E5A2CF95-E0A6-4051-957E-B8CE75917465}" destId="{1D8BCF33-081E-4A65-8744-EE28840B6633}" srcOrd="0" destOrd="0" presId="urn:microsoft.com/office/officeart/2005/8/layout/hProcess11"/>
    <dgm:cxn modelId="{D6E890B2-AD68-40EB-BF00-EB233801CFF7}" type="presParOf" srcId="{E5A2CF95-E0A6-4051-957E-B8CE75917465}" destId="{92858CB4-0080-46F1-8856-61650EBE874F}" srcOrd="1" destOrd="0" presId="urn:microsoft.com/office/officeart/2005/8/layout/hProcess11"/>
    <dgm:cxn modelId="{B782124C-AC1A-4BE9-8039-77FF3A155617}" type="presParOf" srcId="{E5A2CF95-E0A6-4051-957E-B8CE75917465}" destId="{E0CE9ED1-25A3-4798-815B-6A435AC2CA9D}" srcOrd="2" destOrd="0" presId="urn:microsoft.com/office/officeart/2005/8/layout/hProcess11"/>
    <dgm:cxn modelId="{A0D17E51-F79E-48E8-8EFE-DB684A7C896C}" type="presParOf" srcId="{FC6552BF-8D43-4FD3-8402-E003A48D50AA}" destId="{9BBC4049-298B-4D96-B104-76347B98F027}" srcOrd="7" destOrd="0" presId="urn:microsoft.com/office/officeart/2005/8/layout/hProcess11"/>
    <dgm:cxn modelId="{C1E3F6A5-16CF-44AC-AF56-95AC0BBCC3F7}" type="presParOf" srcId="{FC6552BF-8D43-4FD3-8402-E003A48D50AA}" destId="{4A9BDFEE-75F4-4E34-8CD3-494F735D5FFB}" srcOrd="8" destOrd="0" presId="urn:microsoft.com/office/officeart/2005/8/layout/hProcess11"/>
    <dgm:cxn modelId="{8DED178C-F73E-4F2C-90CD-1B32B1335DA6}" type="presParOf" srcId="{4A9BDFEE-75F4-4E34-8CD3-494F735D5FFB}" destId="{715DF142-8E03-406C-B11E-6847E35C0EF0}" srcOrd="0" destOrd="0" presId="urn:microsoft.com/office/officeart/2005/8/layout/hProcess11"/>
    <dgm:cxn modelId="{19DB0DC1-33A5-482F-888A-CF3EB4470A7D}" type="presParOf" srcId="{4A9BDFEE-75F4-4E34-8CD3-494F735D5FFB}" destId="{5E7E2BF3-235A-47EC-A28A-952C93B5EF98}" srcOrd="1" destOrd="0" presId="urn:microsoft.com/office/officeart/2005/8/layout/hProcess11"/>
    <dgm:cxn modelId="{C29D851D-4E69-4469-BBA3-E652012AE260}" type="presParOf" srcId="{4A9BDFEE-75F4-4E34-8CD3-494F735D5FFB}" destId="{55228B7C-5352-4A4C-A1F0-C2BCB25C1209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1FB0064-2123-491E-8015-039A94CD402C}" type="doc">
      <dgm:prSet loTypeId="urn:microsoft.com/office/officeart/2005/8/layout/hProcess11" loCatId="process" qsTypeId="urn:microsoft.com/office/officeart/2005/8/quickstyle/3d7" qsCatId="3D" csTypeId="urn:microsoft.com/office/officeart/2005/8/colors/accent1_4" csCatId="accent1" phldr="1"/>
      <dgm:spPr>
        <a:scene3d>
          <a:camera prst="perspectiveLeft" zoom="91000">
            <a:rot lat="0" lon="0" rev="0"/>
          </a:camera>
          <a:lightRig rig="threePt" dir="t">
            <a:rot lat="0" lon="0" rev="20640000"/>
          </a:lightRig>
        </a:scene3d>
      </dgm:spPr>
    </dgm:pt>
    <dgm:pt modelId="{C6C7513B-A2CF-41EE-95F6-2B2497416E10}">
      <dgm:prSet phldrT="[Text]"/>
      <dgm:spPr/>
      <dgm:t>
        <a:bodyPr/>
        <a:lstStyle/>
        <a:p>
          <a:r>
            <a:rPr lang="en-GB" dirty="0" err="1" smtClean="0">
              <a:latin typeface="Calibri" pitchFamily="34" charset="0"/>
              <a:cs typeface="Calibri" pitchFamily="34" charset="0"/>
            </a:rPr>
            <a:t>Hachilah</a:t>
          </a:r>
          <a:endParaRPr lang="en-GB" dirty="0" smtClean="0">
            <a:latin typeface="Calibri" pitchFamily="34" charset="0"/>
            <a:cs typeface="Calibri" pitchFamily="34" charset="0"/>
          </a:endParaRPr>
        </a:p>
        <a:p>
          <a:r>
            <a:rPr lang="en-GB" b="1" dirty="0" smtClean="0">
              <a:latin typeface="Calibri" pitchFamily="34" charset="0"/>
              <a:cs typeface="Calibri" pitchFamily="34" charset="0"/>
            </a:rPr>
            <a:t>Saul compassed (shielded) by the flesh</a:t>
          </a:r>
        </a:p>
        <a:p>
          <a:r>
            <a:rPr lang="en-GB" b="1" dirty="0" smtClean="0">
              <a:latin typeface="Calibri" pitchFamily="34" charset="0"/>
              <a:cs typeface="Calibri" pitchFamily="34" charset="0"/>
            </a:rPr>
            <a:t>v5</a:t>
          </a:r>
          <a:endParaRPr lang="en-GB" b="1" dirty="0">
            <a:latin typeface="Calibri" pitchFamily="34" charset="0"/>
            <a:cs typeface="Calibri" pitchFamily="34" charset="0"/>
          </a:endParaRPr>
        </a:p>
      </dgm:t>
    </dgm:pt>
    <dgm:pt modelId="{A5A410AE-7A62-49D7-ADAD-35573CB15701}" type="parTrans" cxnId="{E536D138-32CC-4326-AE34-36D48015CA22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ED0334F8-5ADB-4D46-853B-F2EF03FD3BC5}" type="sibTrans" cxnId="{E536D138-32CC-4326-AE34-36D48015CA22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756F8AE8-AC31-4D74-AD61-494DCF6F1C2A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David had to repeat to </a:t>
          </a:r>
          <a:r>
            <a:rPr lang="en-GB" dirty="0" err="1" smtClean="0">
              <a:latin typeface="Calibri" pitchFamily="34" charset="0"/>
              <a:cs typeface="Calibri" pitchFamily="34" charset="0"/>
            </a:rPr>
            <a:t>Abishai</a:t>
          </a:r>
          <a:r>
            <a:rPr lang="en-GB" dirty="0" smtClean="0">
              <a:latin typeface="Calibri" pitchFamily="34" charset="0"/>
              <a:cs typeface="Calibri" pitchFamily="34" charset="0"/>
            </a:rPr>
            <a:t> that he would not kill Saul</a:t>
          </a:r>
        </a:p>
        <a:p>
          <a:r>
            <a:rPr lang="en-GB" b="1" dirty="0" smtClean="0">
              <a:latin typeface="Calibri" pitchFamily="34" charset="0"/>
              <a:cs typeface="Calibri" pitchFamily="34" charset="0"/>
            </a:rPr>
            <a:t>v8</a:t>
          </a:r>
          <a:endParaRPr lang="en-GB" b="1" dirty="0">
            <a:latin typeface="Calibri" pitchFamily="34" charset="0"/>
            <a:cs typeface="Calibri" pitchFamily="34" charset="0"/>
          </a:endParaRPr>
        </a:p>
      </dgm:t>
    </dgm:pt>
    <dgm:pt modelId="{77E2D531-2B19-4C75-9EB9-AB21E93894FA}" type="parTrans" cxnId="{EDF734CA-3CCB-4B38-AD13-B62DBBF4C6B0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F883920B-5FCA-4F7B-AC13-0FE265E294D7}" type="sibTrans" cxnId="{EDF734CA-3CCB-4B38-AD13-B62DBBF4C6B0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97FF20AD-642D-4D91-BD20-D1B85F9E52BF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v19 – David put the matter into God’s hand</a:t>
          </a:r>
        </a:p>
        <a:p>
          <a:r>
            <a:rPr lang="en-GB" dirty="0" smtClean="0">
              <a:latin typeface="Calibri" pitchFamily="34" charset="0"/>
              <a:cs typeface="Calibri" pitchFamily="34" charset="0"/>
            </a:rPr>
            <a:t>Saul used “God will” as excuse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D11EBA0B-5682-496D-8834-EB2019156954}" type="parTrans" cxnId="{200CE37E-26FE-414B-BFAD-484B8BDD64B8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15D23607-A500-4080-8D35-BDD4661423D1}" type="sibTrans" cxnId="{200CE37E-26FE-414B-BFAD-484B8BDD64B8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EDBA6F16-E9A1-4A7B-8C20-7D22928239FC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Effect was to put David in a spiritually testing time (outside the LORD’s inheritance)</a:t>
          </a:r>
          <a:endParaRPr lang="en-GB" b="1" dirty="0" smtClean="0">
            <a:latin typeface="Calibri" pitchFamily="34" charset="0"/>
            <a:cs typeface="Calibri" pitchFamily="34" charset="0"/>
          </a:endParaRPr>
        </a:p>
      </dgm:t>
    </dgm:pt>
    <dgm:pt modelId="{3C58C208-4A0B-405A-A2B6-4429C71BB9D1}" type="parTrans" cxnId="{79EA40C8-EC65-4DBB-B60D-287D2BDEB43C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A40D4150-DF6F-4830-821A-AD6F1089B050}" type="sibTrans" cxnId="{79EA40C8-EC65-4DBB-B60D-287D2BDEB43C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01BDD560-6A96-44FA-863F-89F38DC96224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Saul fundamentally unchanged and David flees to Gath</a:t>
          </a:r>
        </a:p>
        <a:p>
          <a:r>
            <a:rPr lang="en-GB" b="1" dirty="0" smtClean="0">
              <a:latin typeface="Calibri" pitchFamily="34" charset="0"/>
              <a:cs typeface="Calibri" pitchFamily="34" charset="0"/>
            </a:rPr>
            <a:t>1 Sam 27v1</a:t>
          </a:r>
          <a:r>
            <a:rPr lang="en-GB" dirty="0" smtClean="0">
              <a:latin typeface="Calibri" pitchFamily="34" charset="0"/>
              <a:cs typeface="Calibri" pitchFamily="34" charset="0"/>
            </a:rPr>
            <a:t> </a:t>
          </a:r>
          <a:endParaRPr lang="en-GB" b="1" dirty="0">
            <a:latin typeface="Calibri" pitchFamily="34" charset="0"/>
            <a:cs typeface="Calibri" pitchFamily="34" charset="0"/>
          </a:endParaRPr>
        </a:p>
      </dgm:t>
    </dgm:pt>
    <dgm:pt modelId="{4682162D-BBE1-46F8-A3C1-4626D229F3A0}" type="parTrans" cxnId="{2C201571-D12A-447D-A8DB-4447FAE36786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5B881FAE-8F68-4FBD-9F7C-2E89D4B4ABA1}" type="sibTrans" cxnId="{2C201571-D12A-447D-A8DB-4447FAE36786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3DA0D938-C4B3-4944-AC30-1D855E044D5F}" type="pres">
      <dgm:prSet presAssocID="{61FB0064-2123-491E-8015-039A94CD402C}" presName="Name0" presStyleCnt="0">
        <dgm:presLayoutVars>
          <dgm:dir/>
          <dgm:resizeHandles val="exact"/>
        </dgm:presLayoutVars>
      </dgm:prSet>
      <dgm:spPr/>
    </dgm:pt>
    <dgm:pt modelId="{F76B591D-7BDA-4D2C-AE1D-E700C81077D1}" type="pres">
      <dgm:prSet presAssocID="{61FB0064-2123-491E-8015-039A94CD402C}" presName="arrow" presStyleLbl="bgShp" presStyleIdx="0" presStyleCnt="1" custLinFactNeighborX="-668"/>
      <dgm:spPr/>
    </dgm:pt>
    <dgm:pt modelId="{FC6552BF-8D43-4FD3-8402-E003A48D50AA}" type="pres">
      <dgm:prSet presAssocID="{61FB0064-2123-491E-8015-039A94CD402C}" presName="points" presStyleCnt="0"/>
      <dgm:spPr/>
    </dgm:pt>
    <dgm:pt modelId="{D07BAC0D-3975-4E69-916E-87A805CFE046}" type="pres">
      <dgm:prSet presAssocID="{C6C7513B-A2CF-41EE-95F6-2B2497416E10}" presName="compositeA" presStyleCnt="0"/>
      <dgm:spPr/>
    </dgm:pt>
    <dgm:pt modelId="{489467A0-26A8-47AA-AE09-F3598FEF6F3B}" type="pres">
      <dgm:prSet presAssocID="{C6C7513B-A2CF-41EE-95F6-2B2497416E10}" presName="text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5E8834B-0A81-49C0-B5A7-F59FCED0411D}" type="pres">
      <dgm:prSet presAssocID="{C6C7513B-A2CF-41EE-95F6-2B2497416E10}" presName="circleA" presStyleLbl="node1" presStyleIdx="0" presStyleCnt="5"/>
      <dgm:spPr/>
    </dgm:pt>
    <dgm:pt modelId="{F7CFC2A5-5F93-4239-B4DB-8639575BDED9}" type="pres">
      <dgm:prSet presAssocID="{C6C7513B-A2CF-41EE-95F6-2B2497416E10}" presName="spaceA" presStyleCnt="0"/>
      <dgm:spPr/>
    </dgm:pt>
    <dgm:pt modelId="{93F11354-CB32-4518-91F1-4F7AB1E603DF}" type="pres">
      <dgm:prSet presAssocID="{ED0334F8-5ADB-4D46-853B-F2EF03FD3BC5}" presName="space" presStyleCnt="0"/>
      <dgm:spPr/>
    </dgm:pt>
    <dgm:pt modelId="{C68D4E24-6200-4F98-A378-881180F08E1B}" type="pres">
      <dgm:prSet presAssocID="{756F8AE8-AC31-4D74-AD61-494DCF6F1C2A}" presName="compositeB" presStyleCnt="0"/>
      <dgm:spPr/>
    </dgm:pt>
    <dgm:pt modelId="{24C64F77-E88F-4004-A86E-CA17CF2D6DA6}" type="pres">
      <dgm:prSet presAssocID="{756F8AE8-AC31-4D74-AD61-494DCF6F1C2A}" presName="text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A69BDF9-F5CE-4620-B08C-BF26B58AC389}" type="pres">
      <dgm:prSet presAssocID="{756F8AE8-AC31-4D74-AD61-494DCF6F1C2A}" presName="circleB" presStyleLbl="node1" presStyleIdx="1" presStyleCnt="5"/>
      <dgm:spPr/>
    </dgm:pt>
    <dgm:pt modelId="{2BA855DD-E8DE-4D6C-AFD3-01182C29DD4A}" type="pres">
      <dgm:prSet presAssocID="{756F8AE8-AC31-4D74-AD61-494DCF6F1C2A}" presName="spaceB" presStyleCnt="0"/>
      <dgm:spPr/>
    </dgm:pt>
    <dgm:pt modelId="{43B0135C-5680-40FC-8BC7-E0F694F24F24}" type="pres">
      <dgm:prSet presAssocID="{F883920B-5FCA-4F7B-AC13-0FE265E294D7}" presName="space" presStyleCnt="0"/>
      <dgm:spPr/>
    </dgm:pt>
    <dgm:pt modelId="{92CF40FE-103A-46BE-ABD7-1A84A6FA514A}" type="pres">
      <dgm:prSet presAssocID="{97FF20AD-642D-4D91-BD20-D1B85F9E52BF}" presName="compositeA" presStyleCnt="0"/>
      <dgm:spPr/>
    </dgm:pt>
    <dgm:pt modelId="{AAB042D8-DC21-43A9-8B76-5758DDA16508}" type="pres">
      <dgm:prSet presAssocID="{97FF20AD-642D-4D91-BD20-D1B85F9E52BF}" presName="textA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8453812-A881-46FE-B562-656300CA781B}" type="pres">
      <dgm:prSet presAssocID="{97FF20AD-642D-4D91-BD20-D1B85F9E52BF}" presName="circleA" presStyleLbl="node1" presStyleIdx="2" presStyleCnt="5"/>
      <dgm:spPr/>
    </dgm:pt>
    <dgm:pt modelId="{A9F4939D-16DF-4DF5-A04C-A7AC749EE63A}" type="pres">
      <dgm:prSet presAssocID="{97FF20AD-642D-4D91-BD20-D1B85F9E52BF}" presName="spaceA" presStyleCnt="0"/>
      <dgm:spPr/>
    </dgm:pt>
    <dgm:pt modelId="{BA8E274E-0D7C-4EEC-877B-3CBDDF7217E9}" type="pres">
      <dgm:prSet presAssocID="{15D23607-A500-4080-8D35-BDD4661423D1}" presName="space" presStyleCnt="0"/>
      <dgm:spPr/>
    </dgm:pt>
    <dgm:pt modelId="{E5A2CF95-E0A6-4051-957E-B8CE75917465}" type="pres">
      <dgm:prSet presAssocID="{EDBA6F16-E9A1-4A7B-8C20-7D22928239FC}" presName="compositeB" presStyleCnt="0"/>
      <dgm:spPr/>
    </dgm:pt>
    <dgm:pt modelId="{1D8BCF33-081E-4A65-8744-EE28840B6633}" type="pres">
      <dgm:prSet presAssocID="{EDBA6F16-E9A1-4A7B-8C20-7D22928239FC}" presName="textB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2858CB4-0080-46F1-8856-61650EBE874F}" type="pres">
      <dgm:prSet presAssocID="{EDBA6F16-E9A1-4A7B-8C20-7D22928239FC}" presName="circleB" presStyleLbl="node1" presStyleIdx="3" presStyleCnt="5"/>
      <dgm:spPr/>
    </dgm:pt>
    <dgm:pt modelId="{E0CE9ED1-25A3-4798-815B-6A435AC2CA9D}" type="pres">
      <dgm:prSet presAssocID="{EDBA6F16-E9A1-4A7B-8C20-7D22928239FC}" presName="spaceB" presStyleCnt="0"/>
      <dgm:spPr/>
    </dgm:pt>
    <dgm:pt modelId="{9BBC4049-298B-4D96-B104-76347B98F027}" type="pres">
      <dgm:prSet presAssocID="{A40D4150-DF6F-4830-821A-AD6F1089B050}" presName="space" presStyleCnt="0"/>
      <dgm:spPr/>
    </dgm:pt>
    <dgm:pt modelId="{4A9BDFEE-75F4-4E34-8CD3-494F735D5FFB}" type="pres">
      <dgm:prSet presAssocID="{01BDD560-6A96-44FA-863F-89F38DC96224}" presName="compositeA" presStyleCnt="0"/>
      <dgm:spPr/>
    </dgm:pt>
    <dgm:pt modelId="{715DF142-8E03-406C-B11E-6847E35C0EF0}" type="pres">
      <dgm:prSet presAssocID="{01BDD560-6A96-44FA-863F-89F38DC96224}" presName="textA" presStyleLbl="revTx" presStyleIdx="4" presStyleCnt="5" custScaleX="9592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E7E2BF3-235A-47EC-A28A-952C93B5EF98}" type="pres">
      <dgm:prSet presAssocID="{01BDD560-6A96-44FA-863F-89F38DC96224}" presName="circleA" presStyleLbl="node1" presStyleIdx="4" presStyleCnt="5"/>
      <dgm:spPr/>
    </dgm:pt>
    <dgm:pt modelId="{55228B7C-5352-4A4C-A1F0-C2BCB25C1209}" type="pres">
      <dgm:prSet presAssocID="{01BDD560-6A96-44FA-863F-89F38DC96224}" presName="spaceA" presStyleCnt="0"/>
      <dgm:spPr/>
    </dgm:pt>
  </dgm:ptLst>
  <dgm:cxnLst>
    <dgm:cxn modelId="{2C201571-D12A-447D-A8DB-4447FAE36786}" srcId="{61FB0064-2123-491E-8015-039A94CD402C}" destId="{01BDD560-6A96-44FA-863F-89F38DC96224}" srcOrd="4" destOrd="0" parTransId="{4682162D-BBE1-46F8-A3C1-4626D229F3A0}" sibTransId="{5B881FAE-8F68-4FBD-9F7C-2E89D4B4ABA1}"/>
    <dgm:cxn modelId="{F44E149C-2A06-4BA8-8D5B-0C201EF4803B}" type="presOf" srcId="{C6C7513B-A2CF-41EE-95F6-2B2497416E10}" destId="{489467A0-26A8-47AA-AE09-F3598FEF6F3B}" srcOrd="0" destOrd="0" presId="urn:microsoft.com/office/officeart/2005/8/layout/hProcess11"/>
    <dgm:cxn modelId="{200CE37E-26FE-414B-BFAD-484B8BDD64B8}" srcId="{61FB0064-2123-491E-8015-039A94CD402C}" destId="{97FF20AD-642D-4D91-BD20-D1B85F9E52BF}" srcOrd="2" destOrd="0" parTransId="{D11EBA0B-5682-496D-8834-EB2019156954}" sibTransId="{15D23607-A500-4080-8D35-BDD4661423D1}"/>
    <dgm:cxn modelId="{CE9AA2C2-2909-4B20-A0D2-3DE3052A5735}" type="presOf" srcId="{EDBA6F16-E9A1-4A7B-8C20-7D22928239FC}" destId="{1D8BCF33-081E-4A65-8744-EE28840B6633}" srcOrd="0" destOrd="0" presId="urn:microsoft.com/office/officeart/2005/8/layout/hProcess11"/>
    <dgm:cxn modelId="{FFCF57EE-D213-482D-872B-75F18CA471E7}" type="presOf" srcId="{756F8AE8-AC31-4D74-AD61-494DCF6F1C2A}" destId="{24C64F77-E88F-4004-A86E-CA17CF2D6DA6}" srcOrd="0" destOrd="0" presId="urn:microsoft.com/office/officeart/2005/8/layout/hProcess11"/>
    <dgm:cxn modelId="{E536D138-32CC-4326-AE34-36D48015CA22}" srcId="{61FB0064-2123-491E-8015-039A94CD402C}" destId="{C6C7513B-A2CF-41EE-95F6-2B2497416E10}" srcOrd="0" destOrd="0" parTransId="{A5A410AE-7A62-49D7-ADAD-35573CB15701}" sibTransId="{ED0334F8-5ADB-4D46-853B-F2EF03FD3BC5}"/>
    <dgm:cxn modelId="{1A33FD30-75C3-4D50-A6AE-06BB9A54F691}" type="presOf" srcId="{01BDD560-6A96-44FA-863F-89F38DC96224}" destId="{715DF142-8E03-406C-B11E-6847E35C0EF0}" srcOrd="0" destOrd="0" presId="urn:microsoft.com/office/officeart/2005/8/layout/hProcess11"/>
    <dgm:cxn modelId="{79EA40C8-EC65-4DBB-B60D-287D2BDEB43C}" srcId="{61FB0064-2123-491E-8015-039A94CD402C}" destId="{EDBA6F16-E9A1-4A7B-8C20-7D22928239FC}" srcOrd="3" destOrd="0" parTransId="{3C58C208-4A0B-405A-A2B6-4429C71BB9D1}" sibTransId="{A40D4150-DF6F-4830-821A-AD6F1089B050}"/>
    <dgm:cxn modelId="{EDF734CA-3CCB-4B38-AD13-B62DBBF4C6B0}" srcId="{61FB0064-2123-491E-8015-039A94CD402C}" destId="{756F8AE8-AC31-4D74-AD61-494DCF6F1C2A}" srcOrd="1" destOrd="0" parTransId="{77E2D531-2B19-4C75-9EB9-AB21E93894FA}" sibTransId="{F883920B-5FCA-4F7B-AC13-0FE265E294D7}"/>
    <dgm:cxn modelId="{33263B45-8EA9-43BB-ABA1-98771648ECEA}" type="presOf" srcId="{61FB0064-2123-491E-8015-039A94CD402C}" destId="{3DA0D938-C4B3-4944-AC30-1D855E044D5F}" srcOrd="0" destOrd="0" presId="urn:microsoft.com/office/officeart/2005/8/layout/hProcess11"/>
    <dgm:cxn modelId="{80459D2E-277B-4BC7-9F9A-936169CC703A}" type="presOf" srcId="{97FF20AD-642D-4D91-BD20-D1B85F9E52BF}" destId="{AAB042D8-DC21-43A9-8B76-5758DDA16508}" srcOrd="0" destOrd="0" presId="urn:microsoft.com/office/officeart/2005/8/layout/hProcess11"/>
    <dgm:cxn modelId="{63197C58-8B6E-4389-87F1-DF5D8741D1F1}" type="presParOf" srcId="{3DA0D938-C4B3-4944-AC30-1D855E044D5F}" destId="{F76B591D-7BDA-4D2C-AE1D-E700C81077D1}" srcOrd="0" destOrd="0" presId="urn:microsoft.com/office/officeart/2005/8/layout/hProcess11"/>
    <dgm:cxn modelId="{B9D66CF2-69C5-4310-880F-A61B3145D885}" type="presParOf" srcId="{3DA0D938-C4B3-4944-AC30-1D855E044D5F}" destId="{FC6552BF-8D43-4FD3-8402-E003A48D50AA}" srcOrd="1" destOrd="0" presId="urn:microsoft.com/office/officeart/2005/8/layout/hProcess11"/>
    <dgm:cxn modelId="{32E93756-549C-45E0-900A-46888007CA17}" type="presParOf" srcId="{FC6552BF-8D43-4FD3-8402-E003A48D50AA}" destId="{D07BAC0D-3975-4E69-916E-87A805CFE046}" srcOrd="0" destOrd="0" presId="urn:microsoft.com/office/officeart/2005/8/layout/hProcess11"/>
    <dgm:cxn modelId="{903D1C1D-2E61-43CD-AA28-1D04AF7BACC3}" type="presParOf" srcId="{D07BAC0D-3975-4E69-916E-87A805CFE046}" destId="{489467A0-26A8-47AA-AE09-F3598FEF6F3B}" srcOrd="0" destOrd="0" presId="urn:microsoft.com/office/officeart/2005/8/layout/hProcess11"/>
    <dgm:cxn modelId="{22C27F14-CD4B-443C-BFF0-FACEE6755CBF}" type="presParOf" srcId="{D07BAC0D-3975-4E69-916E-87A805CFE046}" destId="{A5E8834B-0A81-49C0-B5A7-F59FCED0411D}" srcOrd="1" destOrd="0" presId="urn:microsoft.com/office/officeart/2005/8/layout/hProcess11"/>
    <dgm:cxn modelId="{C9FE9F57-A86E-4E72-9746-E3F01B99A5BA}" type="presParOf" srcId="{D07BAC0D-3975-4E69-916E-87A805CFE046}" destId="{F7CFC2A5-5F93-4239-B4DB-8639575BDED9}" srcOrd="2" destOrd="0" presId="urn:microsoft.com/office/officeart/2005/8/layout/hProcess11"/>
    <dgm:cxn modelId="{EA08BB30-EC0E-4A61-A433-510B36047B9E}" type="presParOf" srcId="{FC6552BF-8D43-4FD3-8402-E003A48D50AA}" destId="{93F11354-CB32-4518-91F1-4F7AB1E603DF}" srcOrd="1" destOrd="0" presId="urn:microsoft.com/office/officeart/2005/8/layout/hProcess11"/>
    <dgm:cxn modelId="{B33BF6EA-DCE4-4866-BC2A-B8332924DFE1}" type="presParOf" srcId="{FC6552BF-8D43-4FD3-8402-E003A48D50AA}" destId="{C68D4E24-6200-4F98-A378-881180F08E1B}" srcOrd="2" destOrd="0" presId="urn:microsoft.com/office/officeart/2005/8/layout/hProcess11"/>
    <dgm:cxn modelId="{D03C112A-6583-4C87-9474-FB335CE1BFFF}" type="presParOf" srcId="{C68D4E24-6200-4F98-A378-881180F08E1B}" destId="{24C64F77-E88F-4004-A86E-CA17CF2D6DA6}" srcOrd="0" destOrd="0" presId="urn:microsoft.com/office/officeart/2005/8/layout/hProcess11"/>
    <dgm:cxn modelId="{75841364-7E7D-42A0-8201-98D6C164792D}" type="presParOf" srcId="{C68D4E24-6200-4F98-A378-881180F08E1B}" destId="{8A69BDF9-F5CE-4620-B08C-BF26B58AC389}" srcOrd="1" destOrd="0" presId="urn:microsoft.com/office/officeart/2005/8/layout/hProcess11"/>
    <dgm:cxn modelId="{F7D3323A-978A-4F83-ADEA-120960B4EA82}" type="presParOf" srcId="{C68D4E24-6200-4F98-A378-881180F08E1B}" destId="{2BA855DD-E8DE-4D6C-AFD3-01182C29DD4A}" srcOrd="2" destOrd="0" presId="urn:microsoft.com/office/officeart/2005/8/layout/hProcess11"/>
    <dgm:cxn modelId="{4850C836-150D-4E54-A69F-9A78AB3CB4E1}" type="presParOf" srcId="{FC6552BF-8D43-4FD3-8402-E003A48D50AA}" destId="{43B0135C-5680-40FC-8BC7-E0F694F24F24}" srcOrd="3" destOrd="0" presId="urn:microsoft.com/office/officeart/2005/8/layout/hProcess11"/>
    <dgm:cxn modelId="{326BCAF3-B78A-46EF-9D2C-1817DF8C4FD7}" type="presParOf" srcId="{FC6552BF-8D43-4FD3-8402-E003A48D50AA}" destId="{92CF40FE-103A-46BE-ABD7-1A84A6FA514A}" srcOrd="4" destOrd="0" presId="urn:microsoft.com/office/officeart/2005/8/layout/hProcess11"/>
    <dgm:cxn modelId="{D95F8FCF-837C-42D3-B2AB-F74B85A39376}" type="presParOf" srcId="{92CF40FE-103A-46BE-ABD7-1A84A6FA514A}" destId="{AAB042D8-DC21-43A9-8B76-5758DDA16508}" srcOrd="0" destOrd="0" presId="urn:microsoft.com/office/officeart/2005/8/layout/hProcess11"/>
    <dgm:cxn modelId="{3E76E38A-E43D-4681-8B79-D180B8F850A4}" type="presParOf" srcId="{92CF40FE-103A-46BE-ABD7-1A84A6FA514A}" destId="{88453812-A881-46FE-B562-656300CA781B}" srcOrd="1" destOrd="0" presId="urn:microsoft.com/office/officeart/2005/8/layout/hProcess11"/>
    <dgm:cxn modelId="{BDE9F5DA-7F2D-42F0-834B-2336A1144FFA}" type="presParOf" srcId="{92CF40FE-103A-46BE-ABD7-1A84A6FA514A}" destId="{A9F4939D-16DF-4DF5-A04C-A7AC749EE63A}" srcOrd="2" destOrd="0" presId="urn:microsoft.com/office/officeart/2005/8/layout/hProcess11"/>
    <dgm:cxn modelId="{6D5D0E38-DB2C-469A-9D02-2AEAFD3DA485}" type="presParOf" srcId="{FC6552BF-8D43-4FD3-8402-E003A48D50AA}" destId="{BA8E274E-0D7C-4EEC-877B-3CBDDF7217E9}" srcOrd="5" destOrd="0" presId="urn:microsoft.com/office/officeart/2005/8/layout/hProcess11"/>
    <dgm:cxn modelId="{3FC589D6-22DC-4B86-AF1D-56112A33BCE8}" type="presParOf" srcId="{FC6552BF-8D43-4FD3-8402-E003A48D50AA}" destId="{E5A2CF95-E0A6-4051-957E-B8CE75917465}" srcOrd="6" destOrd="0" presId="urn:microsoft.com/office/officeart/2005/8/layout/hProcess11"/>
    <dgm:cxn modelId="{95AC7243-7D37-446F-B2A3-BAEEB34382EF}" type="presParOf" srcId="{E5A2CF95-E0A6-4051-957E-B8CE75917465}" destId="{1D8BCF33-081E-4A65-8744-EE28840B6633}" srcOrd="0" destOrd="0" presId="urn:microsoft.com/office/officeart/2005/8/layout/hProcess11"/>
    <dgm:cxn modelId="{9D41FC9E-50E4-4FC1-8CCE-9DF21424EA64}" type="presParOf" srcId="{E5A2CF95-E0A6-4051-957E-B8CE75917465}" destId="{92858CB4-0080-46F1-8856-61650EBE874F}" srcOrd="1" destOrd="0" presId="urn:microsoft.com/office/officeart/2005/8/layout/hProcess11"/>
    <dgm:cxn modelId="{ECB025C2-AB3A-4D6E-92DD-07FE89AF528D}" type="presParOf" srcId="{E5A2CF95-E0A6-4051-957E-B8CE75917465}" destId="{E0CE9ED1-25A3-4798-815B-6A435AC2CA9D}" srcOrd="2" destOrd="0" presId="urn:microsoft.com/office/officeart/2005/8/layout/hProcess11"/>
    <dgm:cxn modelId="{65D0668E-BE9A-4320-9690-664D3F83E276}" type="presParOf" srcId="{FC6552BF-8D43-4FD3-8402-E003A48D50AA}" destId="{9BBC4049-298B-4D96-B104-76347B98F027}" srcOrd="7" destOrd="0" presId="urn:microsoft.com/office/officeart/2005/8/layout/hProcess11"/>
    <dgm:cxn modelId="{E0CE3871-9CC1-4E76-8104-A934F8C122C7}" type="presParOf" srcId="{FC6552BF-8D43-4FD3-8402-E003A48D50AA}" destId="{4A9BDFEE-75F4-4E34-8CD3-494F735D5FFB}" srcOrd="8" destOrd="0" presId="urn:microsoft.com/office/officeart/2005/8/layout/hProcess11"/>
    <dgm:cxn modelId="{665FBC86-3236-4023-80B0-095BFF990D14}" type="presParOf" srcId="{4A9BDFEE-75F4-4E34-8CD3-494F735D5FFB}" destId="{715DF142-8E03-406C-B11E-6847E35C0EF0}" srcOrd="0" destOrd="0" presId="urn:microsoft.com/office/officeart/2005/8/layout/hProcess11"/>
    <dgm:cxn modelId="{A531CFA0-BC92-4C6C-8ADF-910520FEB6ED}" type="presParOf" srcId="{4A9BDFEE-75F4-4E34-8CD3-494F735D5FFB}" destId="{5E7E2BF3-235A-47EC-A28A-952C93B5EF98}" srcOrd="1" destOrd="0" presId="urn:microsoft.com/office/officeart/2005/8/layout/hProcess11"/>
    <dgm:cxn modelId="{F8C97887-8B0C-4EAC-86EC-626B92E20A19}" type="presParOf" srcId="{4A9BDFEE-75F4-4E34-8CD3-494F735D5FFB}" destId="{55228B7C-5352-4A4C-A1F0-C2BCB25C1209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1FB0064-2123-491E-8015-039A94CD402C}" type="doc">
      <dgm:prSet loTypeId="urn:microsoft.com/office/officeart/2005/8/layout/hProcess11" loCatId="process" qsTypeId="urn:microsoft.com/office/officeart/2005/8/quickstyle/3d7" qsCatId="3D" csTypeId="urn:microsoft.com/office/officeart/2005/8/colors/accent1_4" csCatId="accent1" phldr="1"/>
      <dgm:spPr>
        <a:scene3d>
          <a:camera prst="perspectiveLeft" zoom="91000">
            <a:rot lat="0" lon="0" rev="0"/>
          </a:camera>
          <a:lightRig rig="threePt" dir="t">
            <a:rot lat="0" lon="0" rev="20640000"/>
          </a:lightRig>
        </a:scene3d>
      </dgm:spPr>
    </dgm:pt>
    <dgm:pt modelId="{C6C7513B-A2CF-41EE-95F6-2B2497416E10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Ch 27 </a:t>
          </a:r>
        </a:p>
        <a:p>
          <a:r>
            <a:rPr lang="en-GB" dirty="0" smtClean="0">
              <a:latin typeface="Calibri" pitchFamily="34" charset="0"/>
              <a:cs typeface="Calibri" pitchFamily="34" charset="0"/>
            </a:rPr>
            <a:t>Goes to </a:t>
          </a:r>
          <a:r>
            <a:rPr lang="en-GB" dirty="0" err="1" smtClean="0">
              <a:latin typeface="Calibri" pitchFamily="34" charset="0"/>
              <a:cs typeface="Calibri" pitchFamily="34" charset="0"/>
            </a:rPr>
            <a:t>Achish</a:t>
          </a:r>
          <a:endParaRPr lang="en-GB" dirty="0" smtClean="0">
            <a:latin typeface="Calibri" pitchFamily="34" charset="0"/>
            <a:cs typeface="Calibri" pitchFamily="34" charset="0"/>
          </a:endParaRPr>
        </a:p>
        <a:p>
          <a:r>
            <a:rPr lang="en-GB" b="0" dirty="0" smtClean="0">
              <a:latin typeface="Calibri" pitchFamily="34" charset="0"/>
              <a:cs typeface="Calibri" pitchFamily="34" charset="0"/>
            </a:rPr>
            <a:t>Lives in </a:t>
          </a:r>
          <a:r>
            <a:rPr lang="en-GB" b="0" dirty="0" err="1" smtClean="0">
              <a:latin typeface="Calibri" pitchFamily="34" charset="0"/>
              <a:cs typeface="Calibri" pitchFamily="34" charset="0"/>
            </a:rPr>
            <a:t>Ziklag</a:t>
          </a:r>
          <a:endParaRPr lang="en-GB" b="0" dirty="0" smtClean="0">
            <a:latin typeface="Calibri" pitchFamily="34" charset="0"/>
            <a:cs typeface="Calibri" pitchFamily="34" charset="0"/>
          </a:endParaRPr>
        </a:p>
        <a:p>
          <a:r>
            <a:rPr lang="en-GB" b="0" dirty="0" smtClean="0">
              <a:latin typeface="Calibri" pitchFamily="34" charset="0"/>
              <a:cs typeface="Calibri" pitchFamily="34" charset="0"/>
            </a:rPr>
            <a:t>Lies to </a:t>
          </a:r>
          <a:r>
            <a:rPr lang="en-GB" b="0" dirty="0" err="1" smtClean="0">
              <a:latin typeface="Calibri" pitchFamily="34" charset="0"/>
              <a:cs typeface="Calibri" pitchFamily="34" charset="0"/>
            </a:rPr>
            <a:t>Achish</a:t>
          </a:r>
          <a:endParaRPr lang="en-GB" b="0" dirty="0" smtClean="0">
            <a:latin typeface="Calibri" pitchFamily="34" charset="0"/>
            <a:cs typeface="Calibri" pitchFamily="34" charset="0"/>
          </a:endParaRPr>
        </a:p>
        <a:p>
          <a:r>
            <a:rPr lang="en-GB" b="0" dirty="0" smtClean="0">
              <a:latin typeface="Calibri" pitchFamily="34" charset="0"/>
              <a:cs typeface="Calibri" pitchFamily="34" charset="0"/>
            </a:rPr>
            <a:t>Mass killing of tribes</a:t>
          </a:r>
          <a:endParaRPr lang="en-GB" b="0" dirty="0">
            <a:latin typeface="Calibri" pitchFamily="34" charset="0"/>
            <a:cs typeface="Calibri" pitchFamily="34" charset="0"/>
          </a:endParaRPr>
        </a:p>
      </dgm:t>
    </dgm:pt>
    <dgm:pt modelId="{A5A410AE-7A62-49D7-ADAD-35573CB15701}" type="parTrans" cxnId="{E536D138-32CC-4326-AE34-36D48015CA22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ED0334F8-5ADB-4D46-853B-F2EF03FD3BC5}" type="sibTrans" cxnId="{E536D138-32CC-4326-AE34-36D48015CA22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756F8AE8-AC31-4D74-AD61-494DCF6F1C2A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Ch 29</a:t>
          </a:r>
        </a:p>
        <a:p>
          <a:r>
            <a:rPr lang="en-GB" dirty="0" smtClean="0">
              <a:latin typeface="Calibri" pitchFamily="34" charset="0"/>
              <a:cs typeface="Calibri" pitchFamily="34" charset="0"/>
            </a:rPr>
            <a:t>Philistine Captains reject David</a:t>
          </a:r>
        </a:p>
      </dgm:t>
    </dgm:pt>
    <dgm:pt modelId="{77E2D531-2B19-4C75-9EB9-AB21E93894FA}" type="parTrans" cxnId="{EDF734CA-3CCB-4B38-AD13-B62DBBF4C6B0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F883920B-5FCA-4F7B-AC13-0FE265E294D7}" type="sibTrans" cxnId="{EDF734CA-3CCB-4B38-AD13-B62DBBF4C6B0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97FF20AD-642D-4D91-BD20-D1B85F9E52BF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Ch 30</a:t>
          </a:r>
        </a:p>
        <a:p>
          <a:r>
            <a:rPr lang="en-GB" dirty="0" err="1" smtClean="0">
              <a:latin typeface="Calibri" pitchFamily="34" charset="0"/>
              <a:cs typeface="Calibri" pitchFamily="34" charset="0"/>
            </a:rPr>
            <a:t>Ziklag</a:t>
          </a:r>
          <a:r>
            <a:rPr lang="en-GB" dirty="0" smtClean="0">
              <a:latin typeface="Calibri" pitchFamily="34" charset="0"/>
              <a:cs typeface="Calibri" pitchFamily="34" charset="0"/>
            </a:rPr>
            <a:t> burned</a:t>
          </a:r>
        </a:p>
        <a:p>
          <a:r>
            <a:rPr lang="en-GB" dirty="0" smtClean="0">
              <a:latin typeface="Calibri" pitchFamily="34" charset="0"/>
              <a:cs typeface="Calibri" pitchFamily="34" charset="0"/>
            </a:rPr>
            <a:t>Families taken</a:t>
          </a:r>
        </a:p>
        <a:p>
          <a:r>
            <a:rPr lang="en-GB" dirty="0" smtClean="0">
              <a:latin typeface="Calibri" pitchFamily="34" charset="0"/>
              <a:cs typeface="Calibri" pitchFamily="34" charset="0"/>
            </a:rPr>
            <a:t>Men upset</a:t>
          </a:r>
        </a:p>
        <a:p>
          <a:r>
            <a:rPr lang="en-GB" dirty="0" smtClean="0">
              <a:latin typeface="Calibri" pitchFamily="34" charset="0"/>
              <a:cs typeface="Calibri" pitchFamily="34" charset="0"/>
            </a:rPr>
            <a:t>Amazing Chase and rescue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D11EBA0B-5682-496D-8834-EB2019156954}" type="parTrans" cxnId="{200CE37E-26FE-414B-BFAD-484B8BDD64B8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15D23607-A500-4080-8D35-BDD4661423D1}" type="sibTrans" cxnId="{200CE37E-26FE-414B-BFAD-484B8BDD64B8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EDBA6F16-E9A1-4A7B-8C20-7D22928239FC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Ch 31</a:t>
          </a:r>
        </a:p>
        <a:p>
          <a:r>
            <a:rPr lang="en-GB" b="0" dirty="0" smtClean="0">
              <a:latin typeface="Calibri" pitchFamily="34" charset="0"/>
              <a:cs typeface="Calibri" pitchFamily="34" charset="0"/>
            </a:rPr>
            <a:t>Saul and sons slain</a:t>
          </a:r>
        </a:p>
      </dgm:t>
    </dgm:pt>
    <dgm:pt modelId="{3C58C208-4A0B-405A-A2B6-4429C71BB9D1}" type="parTrans" cxnId="{79EA40C8-EC65-4DBB-B60D-287D2BDEB43C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A40D4150-DF6F-4830-821A-AD6F1089B050}" type="sibTrans" cxnId="{79EA40C8-EC65-4DBB-B60D-287D2BDEB43C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3DA0D938-C4B3-4944-AC30-1D855E044D5F}" type="pres">
      <dgm:prSet presAssocID="{61FB0064-2123-491E-8015-039A94CD402C}" presName="Name0" presStyleCnt="0">
        <dgm:presLayoutVars>
          <dgm:dir/>
          <dgm:resizeHandles val="exact"/>
        </dgm:presLayoutVars>
      </dgm:prSet>
      <dgm:spPr/>
    </dgm:pt>
    <dgm:pt modelId="{F76B591D-7BDA-4D2C-AE1D-E700C81077D1}" type="pres">
      <dgm:prSet presAssocID="{61FB0064-2123-491E-8015-039A94CD402C}" presName="arrow" presStyleLbl="bgShp" presStyleIdx="0" presStyleCnt="1" custLinFactNeighborX="-668"/>
      <dgm:spPr/>
    </dgm:pt>
    <dgm:pt modelId="{FC6552BF-8D43-4FD3-8402-E003A48D50AA}" type="pres">
      <dgm:prSet presAssocID="{61FB0064-2123-491E-8015-039A94CD402C}" presName="points" presStyleCnt="0"/>
      <dgm:spPr/>
    </dgm:pt>
    <dgm:pt modelId="{D07BAC0D-3975-4E69-916E-87A805CFE046}" type="pres">
      <dgm:prSet presAssocID="{C6C7513B-A2CF-41EE-95F6-2B2497416E10}" presName="compositeA" presStyleCnt="0"/>
      <dgm:spPr/>
    </dgm:pt>
    <dgm:pt modelId="{489467A0-26A8-47AA-AE09-F3598FEF6F3B}" type="pres">
      <dgm:prSet presAssocID="{C6C7513B-A2CF-41EE-95F6-2B2497416E10}" presName="text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5E8834B-0A81-49C0-B5A7-F59FCED0411D}" type="pres">
      <dgm:prSet presAssocID="{C6C7513B-A2CF-41EE-95F6-2B2497416E10}" presName="circleA" presStyleLbl="node1" presStyleIdx="0" presStyleCnt="4"/>
      <dgm:spPr/>
    </dgm:pt>
    <dgm:pt modelId="{F7CFC2A5-5F93-4239-B4DB-8639575BDED9}" type="pres">
      <dgm:prSet presAssocID="{C6C7513B-A2CF-41EE-95F6-2B2497416E10}" presName="spaceA" presStyleCnt="0"/>
      <dgm:spPr/>
    </dgm:pt>
    <dgm:pt modelId="{93F11354-CB32-4518-91F1-4F7AB1E603DF}" type="pres">
      <dgm:prSet presAssocID="{ED0334F8-5ADB-4D46-853B-F2EF03FD3BC5}" presName="space" presStyleCnt="0"/>
      <dgm:spPr/>
    </dgm:pt>
    <dgm:pt modelId="{C68D4E24-6200-4F98-A378-881180F08E1B}" type="pres">
      <dgm:prSet presAssocID="{756F8AE8-AC31-4D74-AD61-494DCF6F1C2A}" presName="compositeB" presStyleCnt="0"/>
      <dgm:spPr/>
    </dgm:pt>
    <dgm:pt modelId="{24C64F77-E88F-4004-A86E-CA17CF2D6DA6}" type="pres">
      <dgm:prSet presAssocID="{756F8AE8-AC31-4D74-AD61-494DCF6F1C2A}" presName="text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A69BDF9-F5CE-4620-B08C-BF26B58AC389}" type="pres">
      <dgm:prSet presAssocID="{756F8AE8-AC31-4D74-AD61-494DCF6F1C2A}" presName="circleB" presStyleLbl="node1" presStyleIdx="1" presStyleCnt="4"/>
      <dgm:spPr/>
    </dgm:pt>
    <dgm:pt modelId="{2BA855DD-E8DE-4D6C-AFD3-01182C29DD4A}" type="pres">
      <dgm:prSet presAssocID="{756F8AE8-AC31-4D74-AD61-494DCF6F1C2A}" presName="spaceB" presStyleCnt="0"/>
      <dgm:spPr/>
    </dgm:pt>
    <dgm:pt modelId="{43B0135C-5680-40FC-8BC7-E0F694F24F24}" type="pres">
      <dgm:prSet presAssocID="{F883920B-5FCA-4F7B-AC13-0FE265E294D7}" presName="space" presStyleCnt="0"/>
      <dgm:spPr/>
    </dgm:pt>
    <dgm:pt modelId="{92CF40FE-103A-46BE-ABD7-1A84A6FA514A}" type="pres">
      <dgm:prSet presAssocID="{97FF20AD-642D-4D91-BD20-D1B85F9E52BF}" presName="compositeA" presStyleCnt="0"/>
      <dgm:spPr/>
    </dgm:pt>
    <dgm:pt modelId="{AAB042D8-DC21-43A9-8B76-5758DDA16508}" type="pres">
      <dgm:prSet presAssocID="{97FF20AD-642D-4D91-BD20-D1B85F9E52BF}" presName="textA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8453812-A881-46FE-B562-656300CA781B}" type="pres">
      <dgm:prSet presAssocID="{97FF20AD-642D-4D91-BD20-D1B85F9E52BF}" presName="circleA" presStyleLbl="node1" presStyleIdx="2" presStyleCnt="4"/>
      <dgm:spPr/>
    </dgm:pt>
    <dgm:pt modelId="{A9F4939D-16DF-4DF5-A04C-A7AC749EE63A}" type="pres">
      <dgm:prSet presAssocID="{97FF20AD-642D-4D91-BD20-D1B85F9E52BF}" presName="spaceA" presStyleCnt="0"/>
      <dgm:spPr/>
    </dgm:pt>
    <dgm:pt modelId="{BA8E274E-0D7C-4EEC-877B-3CBDDF7217E9}" type="pres">
      <dgm:prSet presAssocID="{15D23607-A500-4080-8D35-BDD4661423D1}" presName="space" presStyleCnt="0"/>
      <dgm:spPr/>
    </dgm:pt>
    <dgm:pt modelId="{E5A2CF95-E0A6-4051-957E-B8CE75917465}" type="pres">
      <dgm:prSet presAssocID="{EDBA6F16-E9A1-4A7B-8C20-7D22928239FC}" presName="compositeB" presStyleCnt="0"/>
      <dgm:spPr/>
    </dgm:pt>
    <dgm:pt modelId="{1D8BCF33-081E-4A65-8744-EE28840B6633}" type="pres">
      <dgm:prSet presAssocID="{EDBA6F16-E9A1-4A7B-8C20-7D22928239FC}" presName="textB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2858CB4-0080-46F1-8856-61650EBE874F}" type="pres">
      <dgm:prSet presAssocID="{EDBA6F16-E9A1-4A7B-8C20-7D22928239FC}" presName="circleB" presStyleLbl="node1" presStyleIdx="3" presStyleCnt="4"/>
      <dgm:spPr/>
    </dgm:pt>
    <dgm:pt modelId="{E0CE9ED1-25A3-4798-815B-6A435AC2CA9D}" type="pres">
      <dgm:prSet presAssocID="{EDBA6F16-E9A1-4A7B-8C20-7D22928239FC}" presName="spaceB" presStyleCnt="0"/>
      <dgm:spPr/>
    </dgm:pt>
  </dgm:ptLst>
  <dgm:cxnLst>
    <dgm:cxn modelId="{3496AA63-6D17-4C9A-8AA8-0E6034CBD292}" type="presOf" srcId="{C6C7513B-A2CF-41EE-95F6-2B2497416E10}" destId="{489467A0-26A8-47AA-AE09-F3598FEF6F3B}" srcOrd="0" destOrd="0" presId="urn:microsoft.com/office/officeart/2005/8/layout/hProcess11"/>
    <dgm:cxn modelId="{F39802CC-D236-491D-8139-7C2B2547EF01}" type="presOf" srcId="{EDBA6F16-E9A1-4A7B-8C20-7D22928239FC}" destId="{1D8BCF33-081E-4A65-8744-EE28840B6633}" srcOrd="0" destOrd="0" presId="urn:microsoft.com/office/officeart/2005/8/layout/hProcess11"/>
    <dgm:cxn modelId="{200CE37E-26FE-414B-BFAD-484B8BDD64B8}" srcId="{61FB0064-2123-491E-8015-039A94CD402C}" destId="{97FF20AD-642D-4D91-BD20-D1B85F9E52BF}" srcOrd="2" destOrd="0" parTransId="{D11EBA0B-5682-496D-8834-EB2019156954}" sibTransId="{15D23607-A500-4080-8D35-BDD4661423D1}"/>
    <dgm:cxn modelId="{5C849F47-46E4-4A39-8E3E-DA93ECE6B157}" type="presOf" srcId="{61FB0064-2123-491E-8015-039A94CD402C}" destId="{3DA0D938-C4B3-4944-AC30-1D855E044D5F}" srcOrd="0" destOrd="0" presId="urn:microsoft.com/office/officeart/2005/8/layout/hProcess11"/>
    <dgm:cxn modelId="{49521CA7-980A-4D7E-89B1-A3C7D8A06E40}" type="presOf" srcId="{97FF20AD-642D-4D91-BD20-D1B85F9E52BF}" destId="{AAB042D8-DC21-43A9-8B76-5758DDA16508}" srcOrd="0" destOrd="0" presId="urn:microsoft.com/office/officeart/2005/8/layout/hProcess11"/>
    <dgm:cxn modelId="{E536D138-32CC-4326-AE34-36D48015CA22}" srcId="{61FB0064-2123-491E-8015-039A94CD402C}" destId="{C6C7513B-A2CF-41EE-95F6-2B2497416E10}" srcOrd="0" destOrd="0" parTransId="{A5A410AE-7A62-49D7-ADAD-35573CB15701}" sibTransId="{ED0334F8-5ADB-4D46-853B-F2EF03FD3BC5}"/>
    <dgm:cxn modelId="{79EA40C8-EC65-4DBB-B60D-287D2BDEB43C}" srcId="{61FB0064-2123-491E-8015-039A94CD402C}" destId="{EDBA6F16-E9A1-4A7B-8C20-7D22928239FC}" srcOrd="3" destOrd="0" parTransId="{3C58C208-4A0B-405A-A2B6-4429C71BB9D1}" sibTransId="{A40D4150-DF6F-4830-821A-AD6F1089B050}"/>
    <dgm:cxn modelId="{EDF734CA-3CCB-4B38-AD13-B62DBBF4C6B0}" srcId="{61FB0064-2123-491E-8015-039A94CD402C}" destId="{756F8AE8-AC31-4D74-AD61-494DCF6F1C2A}" srcOrd="1" destOrd="0" parTransId="{77E2D531-2B19-4C75-9EB9-AB21E93894FA}" sibTransId="{F883920B-5FCA-4F7B-AC13-0FE265E294D7}"/>
    <dgm:cxn modelId="{ED0854FF-9411-4BF9-AE7B-F509811B54BC}" type="presOf" srcId="{756F8AE8-AC31-4D74-AD61-494DCF6F1C2A}" destId="{24C64F77-E88F-4004-A86E-CA17CF2D6DA6}" srcOrd="0" destOrd="0" presId="urn:microsoft.com/office/officeart/2005/8/layout/hProcess11"/>
    <dgm:cxn modelId="{919C1D5E-2C49-44DC-8CBD-338D7785118E}" type="presParOf" srcId="{3DA0D938-C4B3-4944-AC30-1D855E044D5F}" destId="{F76B591D-7BDA-4D2C-AE1D-E700C81077D1}" srcOrd="0" destOrd="0" presId="urn:microsoft.com/office/officeart/2005/8/layout/hProcess11"/>
    <dgm:cxn modelId="{FC45A8DF-AAFD-42B8-9BC2-2347DC3037A4}" type="presParOf" srcId="{3DA0D938-C4B3-4944-AC30-1D855E044D5F}" destId="{FC6552BF-8D43-4FD3-8402-E003A48D50AA}" srcOrd="1" destOrd="0" presId="urn:microsoft.com/office/officeart/2005/8/layout/hProcess11"/>
    <dgm:cxn modelId="{4A6D1F83-BCA8-4720-A11F-708961EE6EA0}" type="presParOf" srcId="{FC6552BF-8D43-4FD3-8402-E003A48D50AA}" destId="{D07BAC0D-3975-4E69-916E-87A805CFE046}" srcOrd="0" destOrd="0" presId="urn:microsoft.com/office/officeart/2005/8/layout/hProcess11"/>
    <dgm:cxn modelId="{E272BA00-BA7E-4A46-BB26-EAFF48AB0BCC}" type="presParOf" srcId="{D07BAC0D-3975-4E69-916E-87A805CFE046}" destId="{489467A0-26A8-47AA-AE09-F3598FEF6F3B}" srcOrd="0" destOrd="0" presId="urn:microsoft.com/office/officeart/2005/8/layout/hProcess11"/>
    <dgm:cxn modelId="{0FF8592A-2B3D-4537-B1EB-288C77D7F8D1}" type="presParOf" srcId="{D07BAC0D-3975-4E69-916E-87A805CFE046}" destId="{A5E8834B-0A81-49C0-B5A7-F59FCED0411D}" srcOrd="1" destOrd="0" presId="urn:microsoft.com/office/officeart/2005/8/layout/hProcess11"/>
    <dgm:cxn modelId="{0F8A8051-06C9-471F-8A60-80D21804BD24}" type="presParOf" srcId="{D07BAC0D-3975-4E69-916E-87A805CFE046}" destId="{F7CFC2A5-5F93-4239-B4DB-8639575BDED9}" srcOrd="2" destOrd="0" presId="urn:microsoft.com/office/officeart/2005/8/layout/hProcess11"/>
    <dgm:cxn modelId="{45D613C5-68EE-4980-B083-90D3F12FD58C}" type="presParOf" srcId="{FC6552BF-8D43-4FD3-8402-E003A48D50AA}" destId="{93F11354-CB32-4518-91F1-4F7AB1E603DF}" srcOrd="1" destOrd="0" presId="urn:microsoft.com/office/officeart/2005/8/layout/hProcess11"/>
    <dgm:cxn modelId="{2F5681BA-AF8C-460D-A3D9-9F633BEA614E}" type="presParOf" srcId="{FC6552BF-8D43-4FD3-8402-E003A48D50AA}" destId="{C68D4E24-6200-4F98-A378-881180F08E1B}" srcOrd="2" destOrd="0" presId="urn:microsoft.com/office/officeart/2005/8/layout/hProcess11"/>
    <dgm:cxn modelId="{DBB71A23-E1AE-42FB-A441-CFD1A0A44250}" type="presParOf" srcId="{C68D4E24-6200-4F98-A378-881180F08E1B}" destId="{24C64F77-E88F-4004-A86E-CA17CF2D6DA6}" srcOrd="0" destOrd="0" presId="urn:microsoft.com/office/officeart/2005/8/layout/hProcess11"/>
    <dgm:cxn modelId="{76FD4388-B43E-4807-A116-600A40AF5628}" type="presParOf" srcId="{C68D4E24-6200-4F98-A378-881180F08E1B}" destId="{8A69BDF9-F5CE-4620-B08C-BF26B58AC389}" srcOrd="1" destOrd="0" presId="urn:microsoft.com/office/officeart/2005/8/layout/hProcess11"/>
    <dgm:cxn modelId="{FF54F7F9-C024-43D0-8CB6-99E92964B99E}" type="presParOf" srcId="{C68D4E24-6200-4F98-A378-881180F08E1B}" destId="{2BA855DD-E8DE-4D6C-AFD3-01182C29DD4A}" srcOrd="2" destOrd="0" presId="urn:microsoft.com/office/officeart/2005/8/layout/hProcess11"/>
    <dgm:cxn modelId="{26643D75-8064-48D7-9BDB-115501B2081F}" type="presParOf" srcId="{FC6552BF-8D43-4FD3-8402-E003A48D50AA}" destId="{43B0135C-5680-40FC-8BC7-E0F694F24F24}" srcOrd="3" destOrd="0" presId="urn:microsoft.com/office/officeart/2005/8/layout/hProcess11"/>
    <dgm:cxn modelId="{950A461E-D94B-4B7E-8980-7CC80EE6A702}" type="presParOf" srcId="{FC6552BF-8D43-4FD3-8402-E003A48D50AA}" destId="{92CF40FE-103A-46BE-ABD7-1A84A6FA514A}" srcOrd="4" destOrd="0" presId="urn:microsoft.com/office/officeart/2005/8/layout/hProcess11"/>
    <dgm:cxn modelId="{6A1C25DB-E691-40DD-B799-ECC485500E8F}" type="presParOf" srcId="{92CF40FE-103A-46BE-ABD7-1A84A6FA514A}" destId="{AAB042D8-DC21-43A9-8B76-5758DDA16508}" srcOrd="0" destOrd="0" presId="urn:microsoft.com/office/officeart/2005/8/layout/hProcess11"/>
    <dgm:cxn modelId="{C8AFDAF7-4DD5-4EAB-A1C6-B2FBD3FF905E}" type="presParOf" srcId="{92CF40FE-103A-46BE-ABD7-1A84A6FA514A}" destId="{88453812-A881-46FE-B562-656300CA781B}" srcOrd="1" destOrd="0" presId="urn:microsoft.com/office/officeart/2005/8/layout/hProcess11"/>
    <dgm:cxn modelId="{F2D8AFA1-731A-41C8-ACD1-84690CF91E1E}" type="presParOf" srcId="{92CF40FE-103A-46BE-ABD7-1A84A6FA514A}" destId="{A9F4939D-16DF-4DF5-A04C-A7AC749EE63A}" srcOrd="2" destOrd="0" presId="urn:microsoft.com/office/officeart/2005/8/layout/hProcess11"/>
    <dgm:cxn modelId="{3A58EB4E-F769-41CC-B719-3A2EA5220A2F}" type="presParOf" srcId="{FC6552BF-8D43-4FD3-8402-E003A48D50AA}" destId="{BA8E274E-0D7C-4EEC-877B-3CBDDF7217E9}" srcOrd="5" destOrd="0" presId="urn:microsoft.com/office/officeart/2005/8/layout/hProcess11"/>
    <dgm:cxn modelId="{4A9F8859-7186-4949-A287-17C0565395AE}" type="presParOf" srcId="{FC6552BF-8D43-4FD3-8402-E003A48D50AA}" destId="{E5A2CF95-E0A6-4051-957E-B8CE75917465}" srcOrd="6" destOrd="0" presId="urn:microsoft.com/office/officeart/2005/8/layout/hProcess11"/>
    <dgm:cxn modelId="{E1FC67B1-8A56-46F9-B3D9-68DCE177687D}" type="presParOf" srcId="{E5A2CF95-E0A6-4051-957E-B8CE75917465}" destId="{1D8BCF33-081E-4A65-8744-EE28840B6633}" srcOrd="0" destOrd="0" presId="urn:microsoft.com/office/officeart/2005/8/layout/hProcess11"/>
    <dgm:cxn modelId="{E232D95F-65DD-405D-BC0C-79BA1F4C9457}" type="presParOf" srcId="{E5A2CF95-E0A6-4051-957E-B8CE75917465}" destId="{92858CB4-0080-46F1-8856-61650EBE874F}" srcOrd="1" destOrd="0" presId="urn:microsoft.com/office/officeart/2005/8/layout/hProcess11"/>
    <dgm:cxn modelId="{25BB013E-D349-4D3A-BF8A-B989C7CB9681}" type="presParOf" srcId="{E5A2CF95-E0A6-4051-957E-B8CE75917465}" destId="{E0CE9ED1-25A3-4798-815B-6A435AC2CA9D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0218265-0824-4BDA-9925-0EE857A11A7D}" type="doc">
      <dgm:prSet loTypeId="urn:microsoft.com/office/officeart/2005/8/layout/lProcess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22E5B44-0199-4C5F-8D79-4CDD59B6C781}">
      <dgm:prSet phldrT="[Text]"/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This week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0542A997-2112-4408-B32A-BE653A349354}" type="parTrans" cxnId="{AE3DF7FF-5EF0-4FAC-B483-3995BDD7EF5D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5D982904-72E3-433E-ADC0-810F7347F093}" type="sibTrans" cxnId="{AE3DF7FF-5EF0-4FAC-B483-3995BDD7EF5D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1F4DDD50-BD88-456C-BA2B-4EE47AA37572}">
      <dgm:prSet phldrT="[Text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Depths of despair in the wilderness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64A65EE0-F8D9-441C-BAF5-F8A8EDDA97DF}" type="parTrans" cxnId="{E7991F3F-FCA8-427F-90F1-B0B68D1104C3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052E9EE9-DB2A-4E2D-862A-19580C1F5D90}" type="sibTrans" cxnId="{E7991F3F-FCA8-427F-90F1-B0B68D1104C3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E2C55510-72D0-4C7D-A93A-6EBE5E224452}">
      <dgm:prSet phldrT="[Text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David learns of sacrifice &amp; humility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20A02C9A-37F6-40D3-A650-85E9E9471DE9}" type="parTrans" cxnId="{086E350E-517D-4AF0-A462-CD24B7DF071A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D4A76DCF-A313-41F2-A7A9-33E81CCCAA0E}" type="sibTrans" cxnId="{086E350E-517D-4AF0-A462-CD24B7DF071A}">
      <dgm:prSet/>
      <dgm:spPr/>
      <dgm:t>
        <a:bodyPr/>
        <a:lstStyle/>
        <a:p>
          <a:endParaRPr lang="en-GB">
            <a:latin typeface="Calibri" pitchFamily="34" charset="0"/>
            <a:cs typeface="Calibri" pitchFamily="34" charset="0"/>
          </a:endParaRPr>
        </a:p>
      </dgm:t>
    </dgm:pt>
    <dgm:pt modelId="{6CBE025B-DA26-4482-920E-CBF9C92AE44E}">
      <dgm:prSet phldrT="[Text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Next Time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2B123827-6926-4FFF-AA7A-933E5F117030}" type="parTrans" cxnId="{8CE08EF9-2731-4B02-B3A9-EB9246098FB1}">
      <dgm:prSet/>
      <dgm:spPr/>
    </dgm:pt>
    <dgm:pt modelId="{F2D5264C-520F-492A-809F-3CA1F9BE1760}" type="sibTrans" cxnId="{8CE08EF9-2731-4B02-B3A9-EB9246098FB1}">
      <dgm:prSet/>
      <dgm:spPr/>
    </dgm:pt>
    <dgm:pt modelId="{F2767789-992C-4909-8CA9-EAB2E44B900F}">
      <dgm:prSet phldrT="[Text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Waxing Strong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C7571D7C-2DF0-4159-9EF9-4E752038E07C}" type="parTrans" cxnId="{0236F15C-C6C9-4826-AFFE-F2C4AE9C1ACA}">
      <dgm:prSet/>
      <dgm:spPr/>
    </dgm:pt>
    <dgm:pt modelId="{C9F3CC72-0737-409E-8990-3C2F78A2C65A}" type="sibTrans" cxnId="{0236F15C-C6C9-4826-AFFE-F2C4AE9C1ACA}">
      <dgm:prSet/>
      <dgm:spPr/>
    </dgm:pt>
    <dgm:pt modelId="{7801C72A-EBD5-4076-84F5-9CDFE2FC222B}">
      <dgm:prSet phldrT="[Text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dirty="0" smtClean="0">
              <a:latin typeface="Calibri" pitchFamily="34" charset="0"/>
              <a:cs typeface="Calibri" pitchFamily="34" charset="0"/>
            </a:rPr>
            <a:t>A costly lapse</a:t>
          </a:r>
          <a:endParaRPr lang="en-GB" dirty="0">
            <a:latin typeface="Calibri" pitchFamily="34" charset="0"/>
            <a:cs typeface="Calibri" pitchFamily="34" charset="0"/>
          </a:endParaRPr>
        </a:p>
      </dgm:t>
    </dgm:pt>
    <dgm:pt modelId="{5E1EC7E7-2C0B-4225-BEAE-9D79BD74016A}" type="parTrans" cxnId="{8C6CA37A-D33C-4024-9B5C-94AB6A10F103}">
      <dgm:prSet/>
      <dgm:spPr/>
    </dgm:pt>
    <dgm:pt modelId="{8244BE9B-A30F-478A-A080-D5BB907B3F80}" type="sibTrans" cxnId="{8C6CA37A-D33C-4024-9B5C-94AB6A10F103}">
      <dgm:prSet/>
      <dgm:spPr/>
    </dgm:pt>
    <dgm:pt modelId="{B0D74D0A-A519-4E60-AC84-ABE206FE22A6}" type="pres">
      <dgm:prSet presAssocID="{80218265-0824-4BDA-9925-0EE857A11A7D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1FF7F8C-48EC-4D68-A919-C93179653E91}" type="pres">
      <dgm:prSet presAssocID="{122E5B44-0199-4C5F-8D79-4CDD59B6C781}" presName="compNode" presStyleCnt="0"/>
      <dgm:spPr/>
    </dgm:pt>
    <dgm:pt modelId="{B8E6AFDF-7B50-461B-8642-26C5BCA5D06F}" type="pres">
      <dgm:prSet presAssocID="{122E5B44-0199-4C5F-8D79-4CDD59B6C781}" presName="aNode" presStyleLbl="bgShp" presStyleIdx="0" presStyleCnt="2"/>
      <dgm:spPr/>
      <dgm:t>
        <a:bodyPr/>
        <a:lstStyle/>
        <a:p>
          <a:endParaRPr lang="en-GB"/>
        </a:p>
      </dgm:t>
    </dgm:pt>
    <dgm:pt modelId="{33DBC3D7-BCAF-4C7A-9446-AD8284DE1D5E}" type="pres">
      <dgm:prSet presAssocID="{122E5B44-0199-4C5F-8D79-4CDD59B6C781}" presName="textNode" presStyleLbl="bgShp" presStyleIdx="0" presStyleCnt="2"/>
      <dgm:spPr/>
      <dgm:t>
        <a:bodyPr/>
        <a:lstStyle/>
        <a:p>
          <a:endParaRPr lang="en-GB"/>
        </a:p>
      </dgm:t>
    </dgm:pt>
    <dgm:pt modelId="{496985DC-55C7-4254-8C1D-A39B7D77CA9F}" type="pres">
      <dgm:prSet presAssocID="{122E5B44-0199-4C5F-8D79-4CDD59B6C781}" presName="compChildNode" presStyleCnt="0"/>
      <dgm:spPr/>
    </dgm:pt>
    <dgm:pt modelId="{3355065E-3DC1-485F-BF0F-B7CCA12B2AA1}" type="pres">
      <dgm:prSet presAssocID="{122E5B44-0199-4C5F-8D79-4CDD59B6C781}" presName="theInnerList" presStyleCnt="0"/>
      <dgm:spPr/>
    </dgm:pt>
    <dgm:pt modelId="{A00076FE-E131-4DAB-80A5-E114DEF4EBAD}" type="pres">
      <dgm:prSet presAssocID="{1F4DDD50-BD88-456C-BA2B-4EE47AA37572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38D3EF1-841D-476C-A81F-E9077870AB6B}" type="pres">
      <dgm:prSet presAssocID="{1F4DDD50-BD88-456C-BA2B-4EE47AA37572}" presName="aSpace2" presStyleCnt="0"/>
      <dgm:spPr/>
    </dgm:pt>
    <dgm:pt modelId="{7EB3C866-7FD4-485F-901E-A90ABAE9471C}" type="pres">
      <dgm:prSet presAssocID="{E2C55510-72D0-4C7D-A93A-6EBE5E224452}" presName="child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E38452B-BBBB-4A3F-8603-747EB85ABDAD}" type="pres">
      <dgm:prSet presAssocID="{122E5B44-0199-4C5F-8D79-4CDD59B6C781}" presName="aSpace" presStyleCnt="0"/>
      <dgm:spPr/>
    </dgm:pt>
    <dgm:pt modelId="{877D4C15-B85B-4B78-8533-4FD3EEB96D9B}" type="pres">
      <dgm:prSet presAssocID="{6CBE025B-DA26-4482-920E-CBF9C92AE44E}" presName="compNode" presStyleCnt="0"/>
      <dgm:spPr/>
    </dgm:pt>
    <dgm:pt modelId="{DA2545C6-9206-47C8-9EFA-82C7B4ED6FFD}" type="pres">
      <dgm:prSet presAssocID="{6CBE025B-DA26-4482-920E-CBF9C92AE44E}" presName="aNode" presStyleLbl="bgShp" presStyleIdx="1" presStyleCnt="2"/>
      <dgm:spPr/>
      <dgm:t>
        <a:bodyPr/>
        <a:lstStyle/>
        <a:p>
          <a:endParaRPr lang="en-GB"/>
        </a:p>
      </dgm:t>
    </dgm:pt>
    <dgm:pt modelId="{AC83DD56-9C0E-4185-AA69-3B5D790C55DB}" type="pres">
      <dgm:prSet presAssocID="{6CBE025B-DA26-4482-920E-CBF9C92AE44E}" presName="textNode" presStyleLbl="bgShp" presStyleIdx="1" presStyleCnt="2"/>
      <dgm:spPr/>
      <dgm:t>
        <a:bodyPr/>
        <a:lstStyle/>
        <a:p>
          <a:endParaRPr lang="en-GB"/>
        </a:p>
      </dgm:t>
    </dgm:pt>
    <dgm:pt modelId="{2408A65C-6DF2-4008-9EA5-8E559EB68065}" type="pres">
      <dgm:prSet presAssocID="{6CBE025B-DA26-4482-920E-CBF9C92AE44E}" presName="compChildNode" presStyleCnt="0"/>
      <dgm:spPr/>
    </dgm:pt>
    <dgm:pt modelId="{51E41380-FD78-4749-AC7E-F011609606F0}" type="pres">
      <dgm:prSet presAssocID="{6CBE025B-DA26-4482-920E-CBF9C92AE44E}" presName="theInnerList" presStyleCnt="0"/>
      <dgm:spPr/>
    </dgm:pt>
    <dgm:pt modelId="{47566592-7F9D-4243-9099-683669F0CCED}" type="pres">
      <dgm:prSet presAssocID="{F2767789-992C-4909-8CA9-EAB2E44B900F}" presName="child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34CEA62-C186-4205-830D-002B3EF501A6}" type="pres">
      <dgm:prSet presAssocID="{F2767789-992C-4909-8CA9-EAB2E44B900F}" presName="aSpace2" presStyleCnt="0"/>
      <dgm:spPr/>
    </dgm:pt>
    <dgm:pt modelId="{5C4450C8-C492-4CAE-9E34-A626B5F23E68}" type="pres">
      <dgm:prSet presAssocID="{7801C72A-EBD5-4076-84F5-9CDFE2FC222B}" presName="child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E0D380C-BC8E-4903-9CD3-EE823778B628}" type="presOf" srcId="{6CBE025B-DA26-4482-920E-CBF9C92AE44E}" destId="{DA2545C6-9206-47C8-9EFA-82C7B4ED6FFD}" srcOrd="0" destOrd="0" presId="urn:microsoft.com/office/officeart/2005/8/layout/lProcess2"/>
    <dgm:cxn modelId="{10CF1576-CA47-432F-B25E-F3408E532819}" type="presOf" srcId="{122E5B44-0199-4C5F-8D79-4CDD59B6C781}" destId="{33DBC3D7-BCAF-4C7A-9446-AD8284DE1D5E}" srcOrd="1" destOrd="0" presId="urn:microsoft.com/office/officeart/2005/8/layout/lProcess2"/>
    <dgm:cxn modelId="{AE3DF7FF-5EF0-4FAC-B483-3995BDD7EF5D}" srcId="{80218265-0824-4BDA-9925-0EE857A11A7D}" destId="{122E5B44-0199-4C5F-8D79-4CDD59B6C781}" srcOrd="0" destOrd="0" parTransId="{0542A997-2112-4408-B32A-BE653A349354}" sibTransId="{5D982904-72E3-433E-ADC0-810F7347F093}"/>
    <dgm:cxn modelId="{11B220BD-DAC1-4DB8-BE32-FBE9492B2BBE}" type="presOf" srcId="{122E5B44-0199-4C5F-8D79-4CDD59B6C781}" destId="{B8E6AFDF-7B50-461B-8642-26C5BCA5D06F}" srcOrd="0" destOrd="0" presId="urn:microsoft.com/office/officeart/2005/8/layout/lProcess2"/>
    <dgm:cxn modelId="{200FA126-158D-4608-9CD5-16A7ED1915CA}" type="presOf" srcId="{E2C55510-72D0-4C7D-A93A-6EBE5E224452}" destId="{7EB3C866-7FD4-485F-901E-A90ABAE9471C}" srcOrd="0" destOrd="0" presId="urn:microsoft.com/office/officeart/2005/8/layout/lProcess2"/>
    <dgm:cxn modelId="{6C6133FC-41E7-44B7-81FC-93F9FA08FF15}" type="presOf" srcId="{80218265-0824-4BDA-9925-0EE857A11A7D}" destId="{B0D74D0A-A519-4E60-AC84-ABE206FE22A6}" srcOrd="0" destOrd="0" presId="urn:microsoft.com/office/officeart/2005/8/layout/lProcess2"/>
    <dgm:cxn modelId="{E7991F3F-FCA8-427F-90F1-B0B68D1104C3}" srcId="{122E5B44-0199-4C5F-8D79-4CDD59B6C781}" destId="{1F4DDD50-BD88-456C-BA2B-4EE47AA37572}" srcOrd="0" destOrd="0" parTransId="{64A65EE0-F8D9-441C-BAF5-F8A8EDDA97DF}" sibTransId="{052E9EE9-DB2A-4E2D-862A-19580C1F5D90}"/>
    <dgm:cxn modelId="{7E78848C-4D73-4B9D-9470-D0BDB990CF5B}" type="presOf" srcId="{6CBE025B-DA26-4482-920E-CBF9C92AE44E}" destId="{AC83DD56-9C0E-4185-AA69-3B5D790C55DB}" srcOrd="1" destOrd="0" presId="urn:microsoft.com/office/officeart/2005/8/layout/lProcess2"/>
    <dgm:cxn modelId="{E52FF4A3-F855-4587-AF8F-30065D5D8F3A}" type="presOf" srcId="{7801C72A-EBD5-4076-84F5-9CDFE2FC222B}" destId="{5C4450C8-C492-4CAE-9E34-A626B5F23E68}" srcOrd="0" destOrd="0" presId="urn:microsoft.com/office/officeart/2005/8/layout/lProcess2"/>
    <dgm:cxn modelId="{0236F15C-C6C9-4826-AFFE-F2C4AE9C1ACA}" srcId="{6CBE025B-DA26-4482-920E-CBF9C92AE44E}" destId="{F2767789-992C-4909-8CA9-EAB2E44B900F}" srcOrd="0" destOrd="0" parTransId="{C7571D7C-2DF0-4159-9EF9-4E752038E07C}" sibTransId="{C9F3CC72-0737-409E-8990-3C2F78A2C65A}"/>
    <dgm:cxn modelId="{8CE08EF9-2731-4B02-B3A9-EB9246098FB1}" srcId="{80218265-0824-4BDA-9925-0EE857A11A7D}" destId="{6CBE025B-DA26-4482-920E-CBF9C92AE44E}" srcOrd="1" destOrd="0" parTransId="{2B123827-6926-4FFF-AA7A-933E5F117030}" sibTransId="{F2D5264C-520F-492A-809F-3CA1F9BE1760}"/>
    <dgm:cxn modelId="{086E350E-517D-4AF0-A462-CD24B7DF071A}" srcId="{122E5B44-0199-4C5F-8D79-4CDD59B6C781}" destId="{E2C55510-72D0-4C7D-A93A-6EBE5E224452}" srcOrd="1" destOrd="0" parTransId="{20A02C9A-37F6-40D3-A650-85E9E9471DE9}" sibTransId="{D4A76DCF-A313-41F2-A7A9-33E81CCCAA0E}"/>
    <dgm:cxn modelId="{8C6CA37A-D33C-4024-9B5C-94AB6A10F103}" srcId="{6CBE025B-DA26-4482-920E-CBF9C92AE44E}" destId="{7801C72A-EBD5-4076-84F5-9CDFE2FC222B}" srcOrd="1" destOrd="0" parTransId="{5E1EC7E7-2C0B-4225-BEAE-9D79BD74016A}" sibTransId="{8244BE9B-A30F-478A-A080-D5BB907B3F80}"/>
    <dgm:cxn modelId="{739FCE9E-A744-497E-B8E9-2CE342A2E53D}" type="presOf" srcId="{F2767789-992C-4909-8CA9-EAB2E44B900F}" destId="{47566592-7F9D-4243-9099-683669F0CCED}" srcOrd="0" destOrd="0" presId="urn:microsoft.com/office/officeart/2005/8/layout/lProcess2"/>
    <dgm:cxn modelId="{57B7F002-C4F4-42C0-B704-E8889324F618}" type="presOf" srcId="{1F4DDD50-BD88-456C-BA2B-4EE47AA37572}" destId="{A00076FE-E131-4DAB-80A5-E114DEF4EBAD}" srcOrd="0" destOrd="0" presId="urn:microsoft.com/office/officeart/2005/8/layout/lProcess2"/>
    <dgm:cxn modelId="{DCA0A601-804A-4D57-B0AE-86370796229C}" type="presParOf" srcId="{B0D74D0A-A519-4E60-AC84-ABE206FE22A6}" destId="{21FF7F8C-48EC-4D68-A919-C93179653E91}" srcOrd="0" destOrd="0" presId="urn:microsoft.com/office/officeart/2005/8/layout/lProcess2"/>
    <dgm:cxn modelId="{81090BCA-14E1-48D9-9643-7D1A10F15564}" type="presParOf" srcId="{21FF7F8C-48EC-4D68-A919-C93179653E91}" destId="{B8E6AFDF-7B50-461B-8642-26C5BCA5D06F}" srcOrd="0" destOrd="0" presId="urn:microsoft.com/office/officeart/2005/8/layout/lProcess2"/>
    <dgm:cxn modelId="{1AF9BFB7-9F78-40CB-8B85-70B0CD79DB8B}" type="presParOf" srcId="{21FF7F8C-48EC-4D68-A919-C93179653E91}" destId="{33DBC3D7-BCAF-4C7A-9446-AD8284DE1D5E}" srcOrd="1" destOrd="0" presId="urn:microsoft.com/office/officeart/2005/8/layout/lProcess2"/>
    <dgm:cxn modelId="{65C3188E-FED9-4A6A-85CE-FC62091EF842}" type="presParOf" srcId="{21FF7F8C-48EC-4D68-A919-C93179653E91}" destId="{496985DC-55C7-4254-8C1D-A39B7D77CA9F}" srcOrd="2" destOrd="0" presId="urn:microsoft.com/office/officeart/2005/8/layout/lProcess2"/>
    <dgm:cxn modelId="{A5A90BB4-A2E0-4D0C-941C-7810B3E814B1}" type="presParOf" srcId="{496985DC-55C7-4254-8C1D-A39B7D77CA9F}" destId="{3355065E-3DC1-485F-BF0F-B7CCA12B2AA1}" srcOrd="0" destOrd="0" presId="urn:microsoft.com/office/officeart/2005/8/layout/lProcess2"/>
    <dgm:cxn modelId="{C2A32D57-F7F2-4923-A4D0-7354E78E07F8}" type="presParOf" srcId="{3355065E-3DC1-485F-BF0F-B7CCA12B2AA1}" destId="{A00076FE-E131-4DAB-80A5-E114DEF4EBAD}" srcOrd="0" destOrd="0" presId="urn:microsoft.com/office/officeart/2005/8/layout/lProcess2"/>
    <dgm:cxn modelId="{4F925E09-C98E-4EDD-9CC0-5651F72C7701}" type="presParOf" srcId="{3355065E-3DC1-485F-BF0F-B7CCA12B2AA1}" destId="{738D3EF1-841D-476C-A81F-E9077870AB6B}" srcOrd="1" destOrd="0" presId="urn:microsoft.com/office/officeart/2005/8/layout/lProcess2"/>
    <dgm:cxn modelId="{E5910E36-2E6B-42FB-86CA-AC9ECE1EFA06}" type="presParOf" srcId="{3355065E-3DC1-485F-BF0F-B7CCA12B2AA1}" destId="{7EB3C866-7FD4-485F-901E-A90ABAE9471C}" srcOrd="2" destOrd="0" presId="urn:microsoft.com/office/officeart/2005/8/layout/lProcess2"/>
    <dgm:cxn modelId="{9C54531E-39C7-4C44-8395-30FE1EDCF54F}" type="presParOf" srcId="{B0D74D0A-A519-4E60-AC84-ABE206FE22A6}" destId="{DE38452B-BBBB-4A3F-8603-747EB85ABDAD}" srcOrd="1" destOrd="0" presId="urn:microsoft.com/office/officeart/2005/8/layout/lProcess2"/>
    <dgm:cxn modelId="{8BE07552-D9F0-4B2F-8BB9-B43E433748E1}" type="presParOf" srcId="{B0D74D0A-A519-4E60-AC84-ABE206FE22A6}" destId="{877D4C15-B85B-4B78-8533-4FD3EEB96D9B}" srcOrd="2" destOrd="0" presId="urn:microsoft.com/office/officeart/2005/8/layout/lProcess2"/>
    <dgm:cxn modelId="{83D7CBB8-3C4A-49FF-A342-AEC5A59CD5EA}" type="presParOf" srcId="{877D4C15-B85B-4B78-8533-4FD3EEB96D9B}" destId="{DA2545C6-9206-47C8-9EFA-82C7B4ED6FFD}" srcOrd="0" destOrd="0" presId="urn:microsoft.com/office/officeart/2005/8/layout/lProcess2"/>
    <dgm:cxn modelId="{56D3E609-E5FD-4683-BA52-86FE01F53E61}" type="presParOf" srcId="{877D4C15-B85B-4B78-8533-4FD3EEB96D9B}" destId="{AC83DD56-9C0E-4185-AA69-3B5D790C55DB}" srcOrd="1" destOrd="0" presId="urn:microsoft.com/office/officeart/2005/8/layout/lProcess2"/>
    <dgm:cxn modelId="{BEE1BBDD-ED52-4081-8302-C7A262F31A0A}" type="presParOf" srcId="{877D4C15-B85B-4B78-8533-4FD3EEB96D9B}" destId="{2408A65C-6DF2-4008-9EA5-8E559EB68065}" srcOrd="2" destOrd="0" presId="urn:microsoft.com/office/officeart/2005/8/layout/lProcess2"/>
    <dgm:cxn modelId="{5F2994EA-4E5B-48DF-86D0-FE2A77DAA71B}" type="presParOf" srcId="{2408A65C-6DF2-4008-9EA5-8E559EB68065}" destId="{51E41380-FD78-4749-AC7E-F011609606F0}" srcOrd="0" destOrd="0" presId="urn:microsoft.com/office/officeart/2005/8/layout/lProcess2"/>
    <dgm:cxn modelId="{B929FAC7-B6A9-462F-B2B2-DAE4AB1943CF}" type="presParOf" srcId="{51E41380-FD78-4749-AC7E-F011609606F0}" destId="{47566592-7F9D-4243-9099-683669F0CCED}" srcOrd="0" destOrd="0" presId="urn:microsoft.com/office/officeart/2005/8/layout/lProcess2"/>
    <dgm:cxn modelId="{8713FC36-4330-4663-86B2-28BADA345CF4}" type="presParOf" srcId="{51E41380-FD78-4749-AC7E-F011609606F0}" destId="{A34CEA62-C186-4205-830D-002B3EF501A6}" srcOrd="1" destOrd="0" presId="urn:microsoft.com/office/officeart/2005/8/layout/lProcess2"/>
    <dgm:cxn modelId="{9012305F-0AD2-4F9A-B913-78A9D4E0C7AF}" type="presParOf" srcId="{51E41380-FD78-4749-AC7E-F011609606F0}" destId="{5C4450C8-C492-4CAE-9E34-A626B5F23E68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8C24491-1347-4A0F-98BC-3B804934A529}">
      <dsp:nvSpPr>
        <dsp:cNvPr id="0" name=""/>
        <dsp:cNvSpPr/>
      </dsp:nvSpPr>
      <dsp:spPr>
        <a:xfrm>
          <a:off x="1089" y="0"/>
          <a:ext cx="2833908" cy="48768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100" kern="1200" dirty="0" smtClean="0">
              <a:latin typeface="Calibri" pitchFamily="34" charset="0"/>
              <a:cs typeface="Calibri" pitchFamily="34" charset="0"/>
            </a:rPr>
            <a:t>Session 1</a:t>
          </a:r>
          <a:endParaRPr lang="en-GB" sz="5100" kern="1200" dirty="0">
            <a:latin typeface="Calibri" pitchFamily="34" charset="0"/>
            <a:cs typeface="Calibri" pitchFamily="34" charset="0"/>
          </a:endParaRPr>
        </a:p>
      </dsp:txBody>
      <dsp:txXfrm>
        <a:off x="1089" y="0"/>
        <a:ext cx="2833908" cy="1463040"/>
      </dsp:txXfrm>
    </dsp:sp>
    <dsp:sp modelId="{6FDA4274-359A-47BD-A419-4F3D4E9F88F3}">
      <dsp:nvSpPr>
        <dsp:cNvPr id="0" name=""/>
        <dsp:cNvSpPr/>
      </dsp:nvSpPr>
      <dsp:spPr>
        <a:xfrm>
          <a:off x="284480" y="1463456"/>
          <a:ext cx="2267126" cy="9580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5100000"/>
          </a:lightRig>
        </a:scene3d>
        <a:sp3d contourW="6350">
          <a:bevelT w="29210" h="12700"/>
          <a:contourClr>
            <a:schemeClr val="accent1">
              <a:hueOff val="0"/>
              <a:satOff val="0"/>
              <a:lumOff val="0"/>
              <a:alphaOff val="0"/>
              <a:shade val="30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Calibri" pitchFamily="34" charset="0"/>
              <a:cs typeface="Calibri" pitchFamily="34" charset="0"/>
            </a:rPr>
            <a:t>Intro</a:t>
          </a:r>
          <a:endParaRPr lang="en-GB" sz="2800" kern="1200" dirty="0">
            <a:latin typeface="Calibri" pitchFamily="34" charset="0"/>
            <a:cs typeface="Calibri" pitchFamily="34" charset="0"/>
          </a:endParaRPr>
        </a:p>
      </dsp:txBody>
      <dsp:txXfrm>
        <a:off x="284480" y="1463456"/>
        <a:ext cx="2267126" cy="958095"/>
      </dsp:txXfrm>
    </dsp:sp>
    <dsp:sp modelId="{3F08619E-E9F6-4031-A06D-F81134A99297}">
      <dsp:nvSpPr>
        <dsp:cNvPr id="0" name=""/>
        <dsp:cNvSpPr/>
      </dsp:nvSpPr>
      <dsp:spPr>
        <a:xfrm>
          <a:off x="284480" y="2568952"/>
          <a:ext cx="2267126" cy="9580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5100000"/>
          </a:lightRig>
        </a:scene3d>
        <a:sp3d contourW="6350">
          <a:bevelT w="29210" h="12700"/>
          <a:contourClr>
            <a:schemeClr val="accent1">
              <a:hueOff val="0"/>
              <a:satOff val="0"/>
              <a:lumOff val="0"/>
              <a:alphaOff val="0"/>
              <a:shade val="30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Calibri" pitchFamily="34" charset="0"/>
              <a:cs typeface="Calibri" pitchFamily="34" charset="0"/>
            </a:rPr>
            <a:t>Anointing</a:t>
          </a:r>
          <a:endParaRPr lang="en-GB" sz="2800" kern="1200" dirty="0">
            <a:latin typeface="Calibri" pitchFamily="34" charset="0"/>
            <a:cs typeface="Calibri" pitchFamily="34" charset="0"/>
          </a:endParaRPr>
        </a:p>
      </dsp:txBody>
      <dsp:txXfrm>
        <a:off x="284480" y="2568952"/>
        <a:ext cx="2267126" cy="958095"/>
      </dsp:txXfrm>
    </dsp:sp>
    <dsp:sp modelId="{57BB2A13-B589-4C8A-8B81-C0B0044A1201}">
      <dsp:nvSpPr>
        <dsp:cNvPr id="0" name=""/>
        <dsp:cNvSpPr/>
      </dsp:nvSpPr>
      <dsp:spPr>
        <a:xfrm>
          <a:off x="284480" y="3674447"/>
          <a:ext cx="2267126" cy="9580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5100000"/>
          </a:lightRig>
        </a:scene3d>
        <a:sp3d contourW="6350">
          <a:bevelT w="29210" h="12700"/>
          <a:contourClr>
            <a:schemeClr val="accent1">
              <a:hueOff val="0"/>
              <a:satOff val="0"/>
              <a:lumOff val="0"/>
              <a:alphaOff val="0"/>
              <a:shade val="30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Calibri" pitchFamily="34" charset="0"/>
              <a:cs typeface="Calibri" pitchFamily="34" charset="0"/>
            </a:rPr>
            <a:t>Goliath</a:t>
          </a:r>
          <a:endParaRPr lang="en-GB" sz="2800" kern="1200" dirty="0">
            <a:latin typeface="Calibri" pitchFamily="34" charset="0"/>
            <a:cs typeface="Calibri" pitchFamily="34" charset="0"/>
          </a:endParaRPr>
        </a:p>
      </dsp:txBody>
      <dsp:txXfrm>
        <a:off x="284480" y="3674447"/>
        <a:ext cx="2267126" cy="958095"/>
      </dsp:txXfrm>
    </dsp:sp>
    <dsp:sp modelId="{512542EC-815C-4411-9379-3B6B7E73C42C}">
      <dsp:nvSpPr>
        <dsp:cNvPr id="0" name=""/>
        <dsp:cNvSpPr/>
      </dsp:nvSpPr>
      <dsp:spPr>
        <a:xfrm>
          <a:off x="3047541" y="0"/>
          <a:ext cx="2833908" cy="48768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100" kern="1200" dirty="0" smtClean="0">
              <a:latin typeface="Calibri" pitchFamily="34" charset="0"/>
              <a:cs typeface="Calibri" pitchFamily="34" charset="0"/>
            </a:rPr>
            <a:t>Session 2</a:t>
          </a:r>
          <a:endParaRPr lang="en-GB" sz="5100" kern="1200" dirty="0">
            <a:latin typeface="Calibri" pitchFamily="34" charset="0"/>
            <a:cs typeface="Calibri" pitchFamily="34" charset="0"/>
          </a:endParaRPr>
        </a:p>
      </dsp:txBody>
      <dsp:txXfrm>
        <a:off x="3047541" y="0"/>
        <a:ext cx="2833908" cy="1463040"/>
      </dsp:txXfrm>
    </dsp:sp>
    <dsp:sp modelId="{6E3AF94A-5DBB-48A1-8273-B9A36D8AF540}">
      <dsp:nvSpPr>
        <dsp:cNvPr id="0" name=""/>
        <dsp:cNvSpPr/>
      </dsp:nvSpPr>
      <dsp:spPr>
        <a:xfrm>
          <a:off x="3330932" y="1463456"/>
          <a:ext cx="2267126" cy="9580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5100000"/>
          </a:lightRig>
        </a:scene3d>
        <a:sp3d contourW="6350">
          <a:bevelT w="29210" h="12700"/>
          <a:contourClr>
            <a:schemeClr val="accent1">
              <a:hueOff val="0"/>
              <a:satOff val="0"/>
              <a:lumOff val="0"/>
              <a:alphaOff val="0"/>
              <a:shade val="30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Calibri" pitchFamily="34" charset="0"/>
              <a:cs typeface="Calibri" pitchFamily="34" charset="0"/>
            </a:rPr>
            <a:t>David at Nob</a:t>
          </a:r>
          <a:endParaRPr lang="en-GB" sz="2800" kern="1200" dirty="0">
            <a:latin typeface="Calibri" pitchFamily="34" charset="0"/>
            <a:cs typeface="Calibri" pitchFamily="34" charset="0"/>
          </a:endParaRPr>
        </a:p>
      </dsp:txBody>
      <dsp:txXfrm>
        <a:off x="3330932" y="1463456"/>
        <a:ext cx="2267126" cy="958095"/>
      </dsp:txXfrm>
    </dsp:sp>
    <dsp:sp modelId="{67A91569-518B-48DD-9AB1-B3030EC73802}">
      <dsp:nvSpPr>
        <dsp:cNvPr id="0" name=""/>
        <dsp:cNvSpPr/>
      </dsp:nvSpPr>
      <dsp:spPr>
        <a:xfrm>
          <a:off x="3330932" y="2568952"/>
          <a:ext cx="2267126" cy="9580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5100000"/>
          </a:lightRig>
        </a:scene3d>
        <a:sp3d contourW="6350">
          <a:bevelT w="29210" h="12700"/>
          <a:contourClr>
            <a:schemeClr val="accent1">
              <a:hueOff val="0"/>
              <a:satOff val="0"/>
              <a:lumOff val="0"/>
              <a:alphaOff val="0"/>
              <a:shade val="30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Calibri" pitchFamily="34" charset="0"/>
              <a:cs typeface="Calibri" pitchFamily="34" charset="0"/>
            </a:rPr>
            <a:t>Fleeing</a:t>
          </a:r>
          <a:endParaRPr lang="en-GB" sz="2800" kern="1200" dirty="0">
            <a:latin typeface="Calibri" pitchFamily="34" charset="0"/>
            <a:cs typeface="Calibri" pitchFamily="34" charset="0"/>
          </a:endParaRPr>
        </a:p>
      </dsp:txBody>
      <dsp:txXfrm>
        <a:off x="3330932" y="2568952"/>
        <a:ext cx="2267126" cy="958095"/>
      </dsp:txXfrm>
    </dsp:sp>
    <dsp:sp modelId="{B8B5F1A4-0247-4E4B-A4EB-AA04A07B9C56}">
      <dsp:nvSpPr>
        <dsp:cNvPr id="0" name=""/>
        <dsp:cNvSpPr/>
      </dsp:nvSpPr>
      <dsp:spPr>
        <a:xfrm>
          <a:off x="3330932" y="3674447"/>
          <a:ext cx="2267126" cy="9580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5100000"/>
          </a:lightRig>
        </a:scene3d>
        <a:sp3d contourW="6350">
          <a:bevelT w="29210" h="12700"/>
          <a:contourClr>
            <a:schemeClr val="accent1">
              <a:hueOff val="0"/>
              <a:satOff val="0"/>
              <a:lumOff val="0"/>
              <a:alphaOff val="0"/>
              <a:shade val="30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Calibri" pitchFamily="34" charset="0"/>
              <a:cs typeface="Calibri" pitchFamily="34" charset="0"/>
            </a:rPr>
            <a:t>David and the Philistines</a:t>
          </a:r>
          <a:endParaRPr lang="en-GB" sz="2800" kern="1200" dirty="0">
            <a:latin typeface="Calibri" pitchFamily="34" charset="0"/>
            <a:cs typeface="Calibri" pitchFamily="34" charset="0"/>
          </a:endParaRPr>
        </a:p>
      </dsp:txBody>
      <dsp:txXfrm>
        <a:off x="3330932" y="3674447"/>
        <a:ext cx="2267126" cy="958095"/>
      </dsp:txXfrm>
    </dsp:sp>
    <dsp:sp modelId="{5D73361F-DB18-4F16-8755-7B806D799DD0}">
      <dsp:nvSpPr>
        <dsp:cNvPr id="0" name=""/>
        <dsp:cNvSpPr/>
      </dsp:nvSpPr>
      <dsp:spPr>
        <a:xfrm>
          <a:off x="6093993" y="0"/>
          <a:ext cx="2833908" cy="48768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100" kern="1200" dirty="0" smtClean="0">
              <a:latin typeface="Calibri" pitchFamily="34" charset="0"/>
              <a:cs typeface="Calibri" pitchFamily="34" charset="0"/>
            </a:rPr>
            <a:t>Session 3</a:t>
          </a:r>
          <a:endParaRPr lang="en-GB" sz="5100" kern="1200" dirty="0">
            <a:latin typeface="Calibri" pitchFamily="34" charset="0"/>
            <a:cs typeface="Calibri" pitchFamily="34" charset="0"/>
          </a:endParaRPr>
        </a:p>
      </dsp:txBody>
      <dsp:txXfrm>
        <a:off x="6093993" y="0"/>
        <a:ext cx="2833908" cy="1463040"/>
      </dsp:txXfrm>
    </dsp:sp>
    <dsp:sp modelId="{E559D552-3667-4B6A-A095-5E8F005B2E99}">
      <dsp:nvSpPr>
        <dsp:cNvPr id="0" name=""/>
        <dsp:cNvSpPr/>
      </dsp:nvSpPr>
      <dsp:spPr>
        <a:xfrm>
          <a:off x="6377384" y="1463456"/>
          <a:ext cx="2267126" cy="9580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5100000"/>
          </a:lightRig>
        </a:scene3d>
        <a:sp3d contourW="6350">
          <a:bevelT w="29210" h="12700"/>
          <a:contourClr>
            <a:schemeClr val="accent1">
              <a:hueOff val="0"/>
              <a:satOff val="0"/>
              <a:lumOff val="0"/>
              <a:alphaOff val="0"/>
              <a:shade val="30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Calibri" pitchFamily="34" charset="0"/>
              <a:cs typeface="Calibri" pitchFamily="34" charset="0"/>
            </a:rPr>
            <a:t>Return of the Ark</a:t>
          </a:r>
          <a:endParaRPr lang="en-GB" sz="2800" kern="1200" dirty="0">
            <a:latin typeface="Calibri" pitchFamily="34" charset="0"/>
            <a:cs typeface="Calibri" pitchFamily="34" charset="0"/>
          </a:endParaRPr>
        </a:p>
      </dsp:txBody>
      <dsp:txXfrm>
        <a:off x="6377384" y="1463456"/>
        <a:ext cx="2267126" cy="958095"/>
      </dsp:txXfrm>
    </dsp:sp>
    <dsp:sp modelId="{7D22D033-094A-4E34-87CC-9AC061BFC2DA}">
      <dsp:nvSpPr>
        <dsp:cNvPr id="0" name=""/>
        <dsp:cNvSpPr/>
      </dsp:nvSpPr>
      <dsp:spPr>
        <a:xfrm>
          <a:off x="6377384" y="2568952"/>
          <a:ext cx="2267126" cy="9580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5100000"/>
          </a:lightRig>
        </a:scene3d>
        <a:sp3d contourW="6350">
          <a:bevelT w="29210" h="12700"/>
          <a:contourClr>
            <a:schemeClr val="accent1">
              <a:hueOff val="0"/>
              <a:satOff val="0"/>
              <a:lumOff val="0"/>
              <a:alphaOff val="0"/>
              <a:shade val="30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Calibri" pitchFamily="34" charset="0"/>
              <a:cs typeface="Calibri" pitchFamily="34" charset="0"/>
            </a:rPr>
            <a:t>Rebellions</a:t>
          </a:r>
          <a:endParaRPr lang="en-GB" sz="2800" kern="1200" dirty="0">
            <a:latin typeface="Calibri" pitchFamily="34" charset="0"/>
            <a:cs typeface="Calibri" pitchFamily="34" charset="0"/>
          </a:endParaRPr>
        </a:p>
      </dsp:txBody>
      <dsp:txXfrm>
        <a:off x="6377384" y="2568952"/>
        <a:ext cx="2267126" cy="958095"/>
      </dsp:txXfrm>
    </dsp:sp>
    <dsp:sp modelId="{687BF57E-008B-4F5B-A1CD-8B8DF0381194}">
      <dsp:nvSpPr>
        <dsp:cNvPr id="0" name=""/>
        <dsp:cNvSpPr/>
      </dsp:nvSpPr>
      <dsp:spPr>
        <a:xfrm>
          <a:off x="6377384" y="3674447"/>
          <a:ext cx="2267126" cy="9580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5100000"/>
          </a:lightRig>
        </a:scene3d>
        <a:sp3d contourW="6350">
          <a:bevelT w="29210" h="12700"/>
          <a:contourClr>
            <a:schemeClr val="accent1">
              <a:hueOff val="0"/>
              <a:satOff val="0"/>
              <a:lumOff val="0"/>
              <a:alphaOff val="0"/>
              <a:shade val="30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>
              <a:latin typeface="Calibri" pitchFamily="34" charset="0"/>
              <a:cs typeface="Calibri" pitchFamily="34" charset="0"/>
            </a:rPr>
            <a:t>Legacy</a:t>
          </a:r>
          <a:endParaRPr lang="en-GB" sz="2800" kern="1200" dirty="0">
            <a:latin typeface="Calibri" pitchFamily="34" charset="0"/>
            <a:cs typeface="Calibri" pitchFamily="34" charset="0"/>
          </a:endParaRPr>
        </a:p>
      </dsp:txBody>
      <dsp:txXfrm>
        <a:off x="6377384" y="3674447"/>
        <a:ext cx="2267126" cy="95809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2DD7672-B2DC-462E-8274-978272D27626}">
      <dsp:nvSpPr>
        <dsp:cNvPr id="0" name=""/>
        <dsp:cNvSpPr/>
      </dsp:nvSpPr>
      <dsp:spPr>
        <a:xfrm>
          <a:off x="0" y="393496"/>
          <a:ext cx="6543692" cy="408980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D632FD-9C57-43CB-98DF-55A90396CF52}">
      <dsp:nvSpPr>
        <dsp:cNvPr id="0" name=""/>
        <dsp:cNvSpPr/>
      </dsp:nvSpPr>
      <dsp:spPr>
        <a:xfrm>
          <a:off x="644553" y="3434677"/>
          <a:ext cx="150504" cy="1505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F1A773-5EBF-4EF7-AE9E-A84A8D1A9FD8}">
      <dsp:nvSpPr>
        <dsp:cNvPr id="0" name=""/>
        <dsp:cNvSpPr/>
      </dsp:nvSpPr>
      <dsp:spPr>
        <a:xfrm>
          <a:off x="719806" y="3509929"/>
          <a:ext cx="857223" cy="973374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749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latin typeface="Calibri" pitchFamily="34" charset="0"/>
              <a:cs typeface="Calibri" pitchFamily="34" charset="0"/>
            </a:rPr>
            <a:t>7 Yrs on the road</a:t>
          </a:r>
          <a:endParaRPr lang="en-GB" sz="2000" b="1" kern="1200" dirty="0">
            <a:latin typeface="Calibri" pitchFamily="34" charset="0"/>
            <a:cs typeface="Calibri" pitchFamily="34" charset="0"/>
          </a:endParaRPr>
        </a:p>
      </dsp:txBody>
      <dsp:txXfrm>
        <a:off x="719806" y="3509929"/>
        <a:ext cx="857223" cy="973374"/>
      </dsp:txXfrm>
    </dsp:sp>
    <dsp:sp modelId="{76BEED14-FB33-4AE8-9F25-B6C6DFEB761E}">
      <dsp:nvSpPr>
        <dsp:cNvPr id="0" name=""/>
        <dsp:cNvSpPr/>
      </dsp:nvSpPr>
      <dsp:spPr>
        <a:xfrm>
          <a:off x="1459243" y="2651887"/>
          <a:ext cx="235572" cy="2355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1798E9-5CC5-4A50-8F4A-25468A210829}">
      <dsp:nvSpPr>
        <dsp:cNvPr id="0" name=""/>
        <dsp:cNvSpPr/>
      </dsp:nvSpPr>
      <dsp:spPr>
        <a:xfrm>
          <a:off x="1577029" y="2769674"/>
          <a:ext cx="1086252" cy="1713629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825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latin typeface="Calibri" pitchFamily="34" charset="0"/>
              <a:cs typeface="Calibri" pitchFamily="34" charset="0"/>
            </a:rPr>
            <a:t>Watchful and prudent</a:t>
          </a:r>
          <a:endParaRPr lang="en-GB" sz="2000" b="1" kern="1200" dirty="0">
            <a:latin typeface="Calibri" pitchFamily="34" charset="0"/>
            <a:cs typeface="Calibri" pitchFamily="34" charset="0"/>
          </a:endParaRPr>
        </a:p>
      </dsp:txBody>
      <dsp:txXfrm>
        <a:off x="1577029" y="2769674"/>
        <a:ext cx="1086252" cy="1713629"/>
      </dsp:txXfrm>
    </dsp:sp>
    <dsp:sp modelId="{9DA95F5A-D467-4AE0-8EA4-61C88CFB1A92}">
      <dsp:nvSpPr>
        <dsp:cNvPr id="0" name=""/>
        <dsp:cNvSpPr/>
      </dsp:nvSpPr>
      <dsp:spPr>
        <a:xfrm>
          <a:off x="2506234" y="2027783"/>
          <a:ext cx="314097" cy="3140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B0184B-BE7B-4135-94EE-574AE865EE8D}">
      <dsp:nvSpPr>
        <dsp:cNvPr id="0" name=""/>
        <dsp:cNvSpPr/>
      </dsp:nvSpPr>
      <dsp:spPr>
        <a:xfrm>
          <a:off x="2663282" y="2184831"/>
          <a:ext cx="1262932" cy="2298471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434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latin typeface="Calibri" pitchFamily="34" charset="0"/>
              <a:cs typeface="Calibri" pitchFamily="34" charset="0"/>
            </a:rPr>
            <a:t>Enemy from within and without</a:t>
          </a:r>
          <a:endParaRPr lang="en-GB" sz="2000" b="1" kern="1200" dirty="0">
            <a:latin typeface="Calibri" pitchFamily="34" charset="0"/>
            <a:cs typeface="Calibri" pitchFamily="34" charset="0"/>
          </a:endParaRPr>
        </a:p>
      </dsp:txBody>
      <dsp:txXfrm>
        <a:off x="2663282" y="2184831"/>
        <a:ext cx="1262932" cy="2298471"/>
      </dsp:txXfrm>
    </dsp:sp>
    <dsp:sp modelId="{CF152EE6-F693-47E2-872F-95676DA349E0}">
      <dsp:nvSpPr>
        <dsp:cNvPr id="0" name=""/>
        <dsp:cNvSpPr/>
      </dsp:nvSpPr>
      <dsp:spPr>
        <a:xfrm>
          <a:off x="3723360" y="1540278"/>
          <a:ext cx="405708" cy="4057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C0F0EC-8B69-414F-B9A8-B850B3DD4112}">
      <dsp:nvSpPr>
        <dsp:cNvPr id="0" name=""/>
        <dsp:cNvSpPr/>
      </dsp:nvSpPr>
      <dsp:spPr>
        <a:xfrm>
          <a:off x="3926215" y="1743132"/>
          <a:ext cx="1308738" cy="2740171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4977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latin typeface="Calibri" pitchFamily="34" charset="0"/>
              <a:cs typeface="Calibri" pitchFamily="34" charset="0"/>
            </a:rPr>
            <a:t>Separate from Family and Believers</a:t>
          </a:r>
          <a:endParaRPr lang="en-GB" sz="2000" b="1" kern="1200" dirty="0">
            <a:latin typeface="Calibri" pitchFamily="34" charset="0"/>
            <a:cs typeface="Calibri" pitchFamily="34" charset="0"/>
          </a:endParaRPr>
        </a:p>
      </dsp:txBody>
      <dsp:txXfrm>
        <a:off x="3926215" y="1743132"/>
        <a:ext cx="1308738" cy="2740171"/>
      </dsp:txXfrm>
    </dsp:sp>
    <dsp:sp modelId="{4456F39B-CAC3-445E-86BD-2CE957AEE54B}">
      <dsp:nvSpPr>
        <dsp:cNvPr id="0" name=""/>
        <dsp:cNvSpPr/>
      </dsp:nvSpPr>
      <dsp:spPr>
        <a:xfrm>
          <a:off x="4976477" y="1214729"/>
          <a:ext cx="516951" cy="5169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A542C7-CCD7-4DFD-AF3F-C0E70B89C8DC}">
      <dsp:nvSpPr>
        <dsp:cNvPr id="0" name=""/>
        <dsp:cNvSpPr/>
      </dsp:nvSpPr>
      <dsp:spPr>
        <a:xfrm>
          <a:off x="5234953" y="1473205"/>
          <a:ext cx="1308738" cy="3010098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3922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latin typeface="Calibri" pitchFamily="34" charset="0"/>
              <a:cs typeface="Calibri" pitchFamily="34" charset="0"/>
            </a:rPr>
            <a:t>Trials and tests at every turn</a:t>
          </a:r>
          <a:endParaRPr lang="en-GB" sz="2000" b="1" kern="1200" dirty="0">
            <a:latin typeface="Calibri" pitchFamily="34" charset="0"/>
            <a:cs typeface="Calibri" pitchFamily="34" charset="0"/>
          </a:endParaRPr>
        </a:p>
      </dsp:txBody>
      <dsp:txXfrm>
        <a:off x="5234953" y="1473205"/>
        <a:ext cx="1308738" cy="301009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6B591D-7BDA-4D2C-AE1D-E700C81077D1}">
      <dsp:nvSpPr>
        <dsp:cNvPr id="0" name=""/>
        <dsp:cNvSpPr/>
      </dsp:nvSpPr>
      <dsp:spPr>
        <a:xfrm>
          <a:off x="0" y="1648881"/>
          <a:ext cx="9227368" cy="2198508"/>
        </a:xfrm>
        <a:prstGeom prst="notchedRightArrow">
          <a:avLst/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9467A0-26A8-47AA-AE09-F3598FEF6F3B}">
      <dsp:nvSpPr>
        <dsp:cNvPr id="0" name=""/>
        <dsp:cNvSpPr/>
      </dsp:nvSpPr>
      <dsp:spPr>
        <a:xfrm>
          <a:off x="3321" y="0"/>
          <a:ext cx="1390863" cy="2198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b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latin typeface="Calibri" pitchFamily="34" charset="0"/>
              <a:cs typeface="Calibri" pitchFamily="34" charset="0"/>
            </a:rPr>
            <a:t>David and Jonathan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 smtClean="0">
              <a:latin typeface="Calibri" pitchFamily="34" charset="0"/>
              <a:cs typeface="Calibri" pitchFamily="34" charset="0"/>
            </a:rPr>
            <a:t>1 Sam 18v1</a:t>
          </a:r>
          <a:endParaRPr lang="en-GB" sz="2100" b="1" kern="1200" dirty="0">
            <a:latin typeface="Calibri" pitchFamily="34" charset="0"/>
            <a:cs typeface="Calibri" pitchFamily="34" charset="0"/>
          </a:endParaRPr>
        </a:p>
      </dsp:txBody>
      <dsp:txXfrm>
        <a:off x="3321" y="0"/>
        <a:ext cx="1390863" cy="2198508"/>
      </dsp:txXfrm>
    </dsp:sp>
    <dsp:sp modelId="{A5E8834B-0A81-49C0-B5A7-F59FCED0411D}">
      <dsp:nvSpPr>
        <dsp:cNvPr id="0" name=""/>
        <dsp:cNvSpPr/>
      </dsp:nvSpPr>
      <dsp:spPr>
        <a:xfrm>
          <a:off x="423939" y="2473322"/>
          <a:ext cx="549627" cy="549627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4C64F77-E88F-4004-A86E-CA17CF2D6DA6}">
      <dsp:nvSpPr>
        <dsp:cNvPr id="0" name=""/>
        <dsp:cNvSpPr/>
      </dsp:nvSpPr>
      <dsp:spPr>
        <a:xfrm>
          <a:off x="1463727" y="3297763"/>
          <a:ext cx="1390863" cy="2198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latin typeface="Calibri" pitchFamily="34" charset="0"/>
              <a:cs typeface="Calibri" pitchFamily="34" charset="0"/>
            </a:rPr>
            <a:t>Saul removes David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 smtClean="0">
              <a:latin typeface="Calibri" pitchFamily="34" charset="0"/>
              <a:cs typeface="Calibri" pitchFamily="34" charset="0"/>
            </a:rPr>
            <a:t>1 Sam 18v12-16</a:t>
          </a:r>
          <a:endParaRPr lang="en-GB" sz="2100" b="1" kern="1200" dirty="0">
            <a:latin typeface="Calibri" pitchFamily="34" charset="0"/>
            <a:cs typeface="Calibri" pitchFamily="34" charset="0"/>
          </a:endParaRPr>
        </a:p>
      </dsp:txBody>
      <dsp:txXfrm>
        <a:off x="1463727" y="3297763"/>
        <a:ext cx="1390863" cy="2198508"/>
      </dsp:txXfrm>
    </dsp:sp>
    <dsp:sp modelId="{8A69BDF9-F5CE-4620-B08C-BF26B58AC389}">
      <dsp:nvSpPr>
        <dsp:cNvPr id="0" name=""/>
        <dsp:cNvSpPr/>
      </dsp:nvSpPr>
      <dsp:spPr>
        <a:xfrm>
          <a:off x="1884345" y="2473322"/>
          <a:ext cx="549627" cy="549627"/>
        </a:xfrm>
        <a:prstGeom prst="ellipse">
          <a:avLst/>
        </a:prstGeom>
        <a:solidFill>
          <a:schemeClr val="accent1">
            <a:shade val="50000"/>
            <a:hueOff val="-15029"/>
            <a:satOff val="378"/>
            <a:lumOff val="14992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AB042D8-DC21-43A9-8B76-5758DDA16508}">
      <dsp:nvSpPr>
        <dsp:cNvPr id="0" name=""/>
        <dsp:cNvSpPr/>
      </dsp:nvSpPr>
      <dsp:spPr>
        <a:xfrm>
          <a:off x="2924134" y="0"/>
          <a:ext cx="1390863" cy="2198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b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latin typeface="Calibri" pitchFamily="34" charset="0"/>
              <a:cs typeface="Calibri" pitchFamily="34" charset="0"/>
            </a:rPr>
            <a:t>Michal &amp; the quest of the 100 foreskins</a:t>
          </a:r>
          <a:endParaRPr lang="en-GB" sz="2100" kern="1200" dirty="0">
            <a:latin typeface="Calibri" pitchFamily="34" charset="0"/>
            <a:cs typeface="Calibri" pitchFamily="34" charset="0"/>
          </a:endParaRPr>
        </a:p>
      </dsp:txBody>
      <dsp:txXfrm>
        <a:off x="2924134" y="0"/>
        <a:ext cx="1390863" cy="2198508"/>
      </dsp:txXfrm>
    </dsp:sp>
    <dsp:sp modelId="{88453812-A881-46FE-B562-656300CA781B}">
      <dsp:nvSpPr>
        <dsp:cNvPr id="0" name=""/>
        <dsp:cNvSpPr/>
      </dsp:nvSpPr>
      <dsp:spPr>
        <a:xfrm>
          <a:off x="3344752" y="2473322"/>
          <a:ext cx="549627" cy="549627"/>
        </a:xfrm>
        <a:prstGeom prst="ellipse">
          <a:avLst/>
        </a:prstGeom>
        <a:solidFill>
          <a:schemeClr val="accent1">
            <a:shade val="50000"/>
            <a:hueOff val="-30057"/>
            <a:satOff val="755"/>
            <a:lumOff val="29985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D8BCF33-081E-4A65-8744-EE28840B6633}">
      <dsp:nvSpPr>
        <dsp:cNvPr id="0" name=""/>
        <dsp:cNvSpPr/>
      </dsp:nvSpPr>
      <dsp:spPr>
        <a:xfrm>
          <a:off x="4384541" y="3297763"/>
          <a:ext cx="1390863" cy="2198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latin typeface="Calibri" pitchFamily="34" charset="0"/>
              <a:cs typeface="Calibri" pitchFamily="34" charset="0"/>
            </a:rPr>
            <a:t>David flees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latin typeface="Calibri" pitchFamily="34" charset="0"/>
              <a:cs typeface="Calibri" pitchFamily="34" charset="0"/>
            </a:rPr>
            <a:t>With Michal’s help</a:t>
          </a:r>
        </a:p>
      </dsp:txBody>
      <dsp:txXfrm>
        <a:off x="4384541" y="3297763"/>
        <a:ext cx="1390863" cy="2198508"/>
      </dsp:txXfrm>
    </dsp:sp>
    <dsp:sp modelId="{92858CB4-0080-46F1-8856-61650EBE874F}">
      <dsp:nvSpPr>
        <dsp:cNvPr id="0" name=""/>
        <dsp:cNvSpPr/>
      </dsp:nvSpPr>
      <dsp:spPr>
        <a:xfrm>
          <a:off x="4805159" y="2473322"/>
          <a:ext cx="549627" cy="549627"/>
        </a:xfrm>
        <a:prstGeom prst="ellipse">
          <a:avLst/>
        </a:prstGeom>
        <a:solidFill>
          <a:schemeClr val="accent1">
            <a:shade val="50000"/>
            <a:hueOff val="-30057"/>
            <a:satOff val="755"/>
            <a:lumOff val="29985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15DF142-8E03-406C-B11E-6847E35C0EF0}">
      <dsp:nvSpPr>
        <dsp:cNvPr id="0" name=""/>
        <dsp:cNvSpPr/>
      </dsp:nvSpPr>
      <dsp:spPr>
        <a:xfrm>
          <a:off x="5844947" y="0"/>
          <a:ext cx="2456362" cy="2198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b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>
              <a:latin typeface="Calibri" pitchFamily="34" charset="0"/>
              <a:cs typeface="Calibri" pitchFamily="34" charset="0"/>
            </a:rPr>
            <a:t>David at the school of the Prophets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 smtClean="0">
              <a:latin typeface="Calibri" pitchFamily="34" charset="0"/>
              <a:cs typeface="Calibri" pitchFamily="34" charset="0"/>
            </a:rPr>
            <a:t>1 Sam 19v18,24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b="1" kern="1200" dirty="0" smtClean="0">
              <a:latin typeface="Calibri" pitchFamily="34" charset="0"/>
              <a:cs typeface="Calibri" pitchFamily="34" charset="0"/>
            </a:rPr>
            <a:t>Ps59v1,16</a:t>
          </a:r>
          <a:endParaRPr lang="en-GB" sz="2100" b="1" kern="1200" dirty="0">
            <a:latin typeface="Calibri" pitchFamily="34" charset="0"/>
            <a:cs typeface="Calibri" pitchFamily="34" charset="0"/>
          </a:endParaRPr>
        </a:p>
      </dsp:txBody>
      <dsp:txXfrm>
        <a:off x="5844947" y="0"/>
        <a:ext cx="2456362" cy="2198508"/>
      </dsp:txXfrm>
    </dsp:sp>
    <dsp:sp modelId="{5E7E2BF3-235A-47EC-A28A-952C93B5EF98}">
      <dsp:nvSpPr>
        <dsp:cNvPr id="0" name=""/>
        <dsp:cNvSpPr/>
      </dsp:nvSpPr>
      <dsp:spPr>
        <a:xfrm>
          <a:off x="6798315" y="2473322"/>
          <a:ext cx="549627" cy="549627"/>
        </a:xfrm>
        <a:prstGeom prst="ellipse">
          <a:avLst/>
        </a:prstGeom>
        <a:solidFill>
          <a:schemeClr val="accent1">
            <a:shade val="50000"/>
            <a:hueOff val="-15029"/>
            <a:satOff val="378"/>
            <a:lumOff val="14992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6B591D-7BDA-4D2C-AE1D-E700C81077D1}">
      <dsp:nvSpPr>
        <dsp:cNvPr id="0" name=""/>
        <dsp:cNvSpPr/>
      </dsp:nvSpPr>
      <dsp:spPr>
        <a:xfrm>
          <a:off x="0" y="1648881"/>
          <a:ext cx="9572660" cy="2198508"/>
        </a:xfrm>
        <a:prstGeom prst="notchedRightArrow">
          <a:avLst/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9467A0-26A8-47AA-AE09-F3598FEF6F3B}">
      <dsp:nvSpPr>
        <dsp:cNvPr id="0" name=""/>
        <dsp:cNvSpPr/>
      </dsp:nvSpPr>
      <dsp:spPr>
        <a:xfrm>
          <a:off x="3445" y="0"/>
          <a:ext cx="1442910" cy="2198508"/>
        </a:xfrm>
        <a:prstGeom prst="rect">
          <a:avLst/>
        </a:prstGeom>
        <a:noFill/>
        <a:ln>
          <a:noFill/>
        </a:ln>
        <a:effectLst/>
        <a:scene3d>
          <a:camera prst="perspectiveLeft" zoom="91000">
            <a:rot lat="0" lon="300002" rev="0"/>
          </a:camera>
          <a:lightRig rig="threePt" dir="t">
            <a:rot lat="0" lon="0" rev="20640000"/>
          </a:lightRig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b="0" kern="1200" dirty="0" smtClean="0">
              <a:latin typeface="Calibri" pitchFamily="34" charset="0"/>
              <a:cs typeface="Calibri" pitchFamily="34" charset="0"/>
            </a:rPr>
            <a:t>Philistines attack </a:t>
          </a:r>
          <a:r>
            <a:rPr lang="en-GB" sz="1700" b="0" kern="1200" dirty="0" err="1" smtClean="0">
              <a:latin typeface="Calibri" pitchFamily="34" charset="0"/>
              <a:cs typeface="Calibri" pitchFamily="34" charset="0"/>
            </a:rPr>
            <a:t>Keilah</a:t>
          </a:r>
          <a:r>
            <a:rPr lang="en-GB" sz="1700" b="0" kern="1200" dirty="0" smtClean="0">
              <a:latin typeface="Calibri" pitchFamily="34" charset="0"/>
              <a:cs typeface="Calibri" pitchFamily="34" charset="0"/>
            </a:rPr>
            <a:t>. </a:t>
          </a:r>
          <a:r>
            <a:rPr lang="en-GB" sz="1700" b="1" kern="1200" dirty="0" smtClean="0">
              <a:latin typeface="Calibri" pitchFamily="34" charset="0"/>
              <a:cs typeface="Calibri" pitchFamily="34" charset="0"/>
            </a:rPr>
            <a:t>v1</a:t>
          </a:r>
          <a:endParaRPr lang="en-GB" sz="1700" b="1" kern="1200" dirty="0">
            <a:latin typeface="Calibri" pitchFamily="34" charset="0"/>
            <a:cs typeface="Calibri" pitchFamily="34" charset="0"/>
          </a:endParaRPr>
        </a:p>
      </dsp:txBody>
      <dsp:txXfrm>
        <a:off x="3445" y="0"/>
        <a:ext cx="1442910" cy="2198508"/>
      </dsp:txXfrm>
    </dsp:sp>
    <dsp:sp modelId="{A5E8834B-0A81-49C0-B5A7-F59FCED0411D}">
      <dsp:nvSpPr>
        <dsp:cNvPr id="0" name=""/>
        <dsp:cNvSpPr/>
      </dsp:nvSpPr>
      <dsp:spPr>
        <a:xfrm>
          <a:off x="450086" y="2473322"/>
          <a:ext cx="549627" cy="549627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4C64F77-E88F-4004-A86E-CA17CF2D6DA6}">
      <dsp:nvSpPr>
        <dsp:cNvPr id="0" name=""/>
        <dsp:cNvSpPr/>
      </dsp:nvSpPr>
      <dsp:spPr>
        <a:xfrm>
          <a:off x="1518501" y="3297763"/>
          <a:ext cx="1442910" cy="2198508"/>
        </a:xfrm>
        <a:prstGeom prst="rect">
          <a:avLst/>
        </a:prstGeom>
        <a:noFill/>
        <a:ln>
          <a:noFill/>
        </a:ln>
        <a:effectLst/>
        <a:scene3d>
          <a:camera prst="perspectiveLeft" zoom="91000">
            <a:rot lat="0" lon="300002" rev="0"/>
          </a:camera>
          <a:lightRig rig="threePt" dir="t">
            <a:rot lat="0" lon="0" rev="20640000"/>
          </a:lightRig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latin typeface="Calibri" pitchFamily="34" charset="0"/>
              <a:cs typeface="Calibri" pitchFamily="34" charset="0"/>
            </a:rPr>
            <a:t>Inquires twice of God (Gideon and the fleece) vs2-4</a:t>
          </a:r>
          <a:endParaRPr lang="en-GB" sz="1700" b="1" kern="1200" dirty="0">
            <a:latin typeface="Calibri" pitchFamily="34" charset="0"/>
            <a:cs typeface="Calibri" pitchFamily="34" charset="0"/>
          </a:endParaRPr>
        </a:p>
      </dsp:txBody>
      <dsp:txXfrm>
        <a:off x="1518501" y="3297763"/>
        <a:ext cx="1442910" cy="2198508"/>
      </dsp:txXfrm>
    </dsp:sp>
    <dsp:sp modelId="{8A69BDF9-F5CE-4620-B08C-BF26B58AC389}">
      <dsp:nvSpPr>
        <dsp:cNvPr id="0" name=""/>
        <dsp:cNvSpPr/>
      </dsp:nvSpPr>
      <dsp:spPr>
        <a:xfrm>
          <a:off x="1965142" y="2473322"/>
          <a:ext cx="549627" cy="549627"/>
        </a:xfrm>
        <a:prstGeom prst="ellipse">
          <a:avLst/>
        </a:prstGeom>
        <a:solidFill>
          <a:schemeClr val="accent1">
            <a:shade val="50000"/>
            <a:hueOff val="-15029"/>
            <a:satOff val="378"/>
            <a:lumOff val="14992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AB042D8-DC21-43A9-8B76-5758DDA16508}">
      <dsp:nvSpPr>
        <dsp:cNvPr id="0" name=""/>
        <dsp:cNvSpPr/>
      </dsp:nvSpPr>
      <dsp:spPr>
        <a:xfrm>
          <a:off x="3033556" y="0"/>
          <a:ext cx="1442910" cy="2198508"/>
        </a:xfrm>
        <a:prstGeom prst="rect">
          <a:avLst/>
        </a:prstGeom>
        <a:noFill/>
        <a:ln>
          <a:noFill/>
        </a:ln>
        <a:effectLst/>
        <a:scene3d>
          <a:camera prst="perspectiveLeft" zoom="91000">
            <a:rot lat="0" lon="300002" rev="0"/>
          </a:camera>
          <a:lightRig rig="threePt" dir="t">
            <a:rot lat="0" lon="0" rev="20640000"/>
          </a:lightRig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err="1" smtClean="0">
              <a:latin typeface="Calibri" pitchFamily="34" charset="0"/>
              <a:cs typeface="Calibri" pitchFamily="34" charset="0"/>
            </a:rPr>
            <a:t>Keilah</a:t>
          </a:r>
          <a:r>
            <a:rPr lang="en-GB" sz="1700" kern="1200" dirty="0" smtClean="0">
              <a:latin typeface="Calibri" pitchFamily="34" charset="0"/>
              <a:cs typeface="Calibri" pitchFamily="34" charset="0"/>
            </a:rPr>
            <a:t> – gates and bars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latin typeface="Calibri" pitchFamily="34" charset="0"/>
              <a:cs typeface="Calibri" pitchFamily="34" charset="0"/>
            </a:rPr>
            <a:t>v12 deliver=shut up (Ps 31v8,21)</a:t>
          </a:r>
          <a:endParaRPr lang="en-GB" sz="1700" kern="1200" dirty="0">
            <a:latin typeface="Calibri" pitchFamily="34" charset="0"/>
            <a:cs typeface="Calibri" pitchFamily="34" charset="0"/>
          </a:endParaRPr>
        </a:p>
      </dsp:txBody>
      <dsp:txXfrm>
        <a:off x="3033556" y="0"/>
        <a:ext cx="1442910" cy="2198508"/>
      </dsp:txXfrm>
    </dsp:sp>
    <dsp:sp modelId="{88453812-A881-46FE-B562-656300CA781B}">
      <dsp:nvSpPr>
        <dsp:cNvPr id="0" name=""/>
        <dsp:cNvSpPr/>
      </dsp:nvSpPr>
      <dsp:spPr>
        <a:xfrm>
          <a:off x="3480198" y="2473322"/>
          <a:ext cx="549627" cy="549627"/>
        </a:xfrm>
        <a:prstGeom prst="ellipse">
          <a:avLst/>
        </a:prstGeom>
        <a:solidFill>
          <a:schemeClr val="accent1">
            <a:shade val="50000"/>
            <a:hueOff val="-30057"/>
            <a:satOff val="755"/>
            <a:lumOff val="29985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D8BCF33-081E-4A65-8744-EE28840B6633}">
      <dsp:nvSpPr>
        <dsp:cNvPr id="0" name=""/>
        <dsp:cNvSpPr/>
      </dsp:nvSpPr>
      <dsp:spPr>
        <a:xfrm>
          <a:off x="4548612" y="3297763"/>
          <a:ext cx="1442910" cy="2198508"/>
        </a:xfrm>
        <a:prstGeom prst="rect">
          <a:avLst/>
        </a:prstGeom>
        <a:noFill/>
        <a:ln>
          <a:noFill/>
        </a:ln>
        <a:effectLst/>
        <a:scene3d>
          <a:camera prst="perspectiveLeft" zoom="91000">
            <a:rot lat="0" lon="300002" rev="0"/>
          </a:camera>
          <a:lightRig rig="threePt" dir="t">
            <a:rot lat="0" lon="0" rev="20640000"/>
          </a:lightRig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latin typeface="Calibri" pitchFamily="34" charset="0"/>
              <a:cs typeface="Calibri" pitchFamily="34" charset="0"/>
            </a:rPr>
            <a:t>David flees to </a:t>
          </a:r>
          <a:r>
            <a:rPr lang="en-GB" sz="1700" kern="1200" dirty="0" err="1" smtClean="0">
              <a:latin typeface="Calibri" pitchFamily="34" charset="0"/>
              <a:cs typeface="Calibri" pitchFamily="34" charset="0"/>
            </a:rPr>
            <a:t>Ziph</a:t>
          </a:r>
          <a:endParaRPr lang="en-GB" sz="1700" kern="1200" dirty="0" smtClean="0">
            <a:latin typeface="Calibri" pitchFamily="34" charset="0"/>
            <a:cs typeface="Calibri" pitchFamily="34" charset="0"/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latin typeface="Calibri" pitchFamily="34" charset="0"/>
              <a:cs typeface="Calibri" pitchFamily="34" charset="0"/>
            </a:rPr>
            <a:t>Strongholds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b="1" kern="1200" dirty="0" err="1" smtClean="0">
              <a:latin typeface="Calibri" pitchFamily="34" charset="0"/>
              <a:cs typeface="Calibri" pitchFamily="34" charset="0"/>
            </a:rPr>
            <a:t>Jdg</a:t>
          </a:r>
          <a:r>
            <a:rPr lang="en-GB" sz="1700" b="1" kern="1200" dirty="0" smtClean="0">
              <a:latin typeface="Calibri" pitchFamily="34" charset="0"/>
              <a:cs typeface="Calibri" pitchFamily="34" charset="0"/>
            </a:rPr>
            <a:t> 6v2</a:t>
          </a:r>
        </a:p>
      </dsp:txBody>
      <dsp:txXfrm>
        <a:off x="4548612" y="3297763"/>
        <a:ext cx="1442910" cy="2198508"/>
      </dsp:txXfrm>
    </dsp:sp>
    <dsp:sp modelId="{92858CB4-0080-46F1-8856-61650EBE874F}">
      <dsp:nvSpPr>
        <dsp:cNvPr id="0" name=""/>
        <dsp:cNvSpPr/>
      </dsp:nvSpPr>
      <dsp:spPr>
        <a:xfrm>
          <a:off x="4995254" y="2473322"/>
          <a:ext cx="549627" cy="549627"/>
        </a:xfrm>
        <a:prstGeom prst="ellipse">
          <a:avLst/>
        </a:prstGeom>
        <a:solidFill>
          <a:schemeClr val="accent1">
            <a:shade val="50000"/>
            <a:hueOff val="-30057"/>
            <a:satOff val="755"/>
            <a:lumOff val="29985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15DF142-8E03-406C-B11E-6847E35C0EF0}">
      <dsp:nvSpPr>
        <dsp:cNvPr id="0" name=""/>
        <dsp:cNvSpPr/>
      </dsp:nvSpPr>
      <dsp:spPr>
        <a:xfrm>
          <a:off x="6063668" y="0"/>
          <a:ext cx="2548280" cy="2198508"/>
        </a:xfrm>
        <a:prstGeom prst="rect">
          <a:avLst/>
        </a:prstGeom>
        <a:noFill/>
        <a:ln>
          <a:noFill/>
        </a:ln>
        <a:effectLst/>
        <a:scene3d>
          <a:camera prst="perspectiveLeft" zoom="91000">
            <a:rot lat="0" lon="300002" rev="0"/>
          </a:camera>
          <a:lightRig rig="threePt" dir="t">
            <a:rot lat="0" lon="0" rev="20640000"/>
          </a:lightRig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latin typeface="Calibri" pitchFamily="34" charset="0"/>
              <a:cs typeface="Calibri" pitchFamily="34" charset="0"/>
            </a:rPr>
            <a:t>Jonathan strengthening came just when David needed it!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latin typeface="Calibri" pitchFamily="34" charset="0"/>
              <a:cs typeface="Calibri" pitchFamily="34" charset="0"/>
            </a:rPr>
            <a:t>Pro 15:23  … a word spoken in due season, how good is it!</a:t>
          </a:r>
          <a:endParaRPr lang="en-GB" sz="1700" b="1" kern="1200" dirty="0">
            <a:latin typeface="Calibri" pitchFamily="34" charset="0"/>
            <a:cs typeface="Calibri" pitchFamily="34" charset="0"/>
          </a:endParaRPr>
        </a:p>
      </dsp:txBody>
      <dsp:txXfrm>
        <a:off x="6063668" y="0"/>
        <a:ext cx="2548280" cy="2198508"/>
      </dsp:txXfrm>
    </dsp:sp>
    <dsp:sp modelId="{5E7E2BF3-235A-47EC-A28A-952C93B5EF98}">
      <dsp:nvSpPr>
        <dsp:cNvPr id="0" name=""/>
        <dsp:cNvSpPr/>
      </dsp:nvSpPr>
      <dsp:spPr>
        <a:xfrm>
          <a:off x="7062994" y="2473322"/>
          <a:ext cx="549627" cy="549627"/>
        </a:xfrm>
        <a:prstGeom prst="ellipse">
          <a:avLst/>
        </a:prstGeom>
        <a:solidFill>
          <a:schemeClr val="accent1">
            <a:shade val="50000"/>
            <a:hueOff val="-15029"/>
            <a:satOff val="378"/>
            <a:lumOff val="14992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6B591D-7BDA-4D2C-AE1D-E700C81077D1}">
      <dsp:nvSpPr>
        <dsp:cNvPr id="0" name=""/>
        <dsp:cNvSpPr/>
      </dsp:nvSpPr>
      <dsp:spPr>
        <a:xfrm>
          <a:off x="0" y="1798901"/>
          <a:ext cx="9215501" cy="2398535"/>
        </a:xfrm>
        <a:prstGeom prst="notchedRightArrow">
          <a:avLst/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9467A0-26A8-47AA-AE09-F3598FEF6F3B}">
      <dsp:nvSpPr>
        <dsp:cNvPr id="0" name=""/>
        <dsp:cNvSpPr/>
      </dsp:nvSpPr>
      <dsp:spPr>
        <a:xfrm>
          <a:off x="3644" y="0"/>
          <a:ext cx="1593588" cy="2398535"/>
        </a:xfrm>
        <a:prstGeom prst="rect">
          <a:avLst/>
        </a:prstGeom>
        <a:noFill/>
        <a:ln>
          <a:noFill/>
        </a:ln>
        <a:effectLst/>
        <a:scene3d>
          <a:camera prst="perspectiveLeft" zoom="91000">
            <a:rot lat="0" lon="0" rev="0"/>
          </a:camera>
          <a:lightRig rig="threePt" dir="t">
            <a:rot lat="0" lon="0" rev="20640000"/>
          </a:lightRig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b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Calibri" pitchFamily="34" charset="0"/>
              <a:cs typeface="Calibri" pitchFamily="34" charset="0"/>
            </a:rPr>
            <a:t>Abigail; faith maintained while living with foolish </a:t>
          </a:r>
          <a:r>
            <a:rPr lang="en-GB" sz="1900" kern="1200" dirty="0" err="1" smtClean="0">
              <a:latin typeface="Calibri" pitchFamily="34" charset="0"/>
              <a:cs typeface="Calibri" pitchFamily="34" charset="0"/>
            </a:rPr>
            <a:t>Nabal</a:t>
          </a:r>
          <a:endParaRPr lang="en-GB" sz="1900" b="1" kern="1200" dirty="0">
            <a:latin typeface="Calibri" pitchFamily="34" charset="0"/>
            <a:cs typeface="Calibri" pitchFamily="34" charset="0"/>
          </a:endParaRPr>
        </a:p>
      </dsp:txBody>
      <dsp:txXfrm>
        <a:off x="3644" y="0"/>
        <a:ext cx="1593588" cy="2398535"/>
      </dsp:txXfrm>
    </dsp:sp>
    <dsp:sp modelId="{A5E8834B-0A81-49C0-B5A7-F59FCED0411D}">
      <dsp:nvSpPr>
        <dsp:cNvPr id="0" name=""/>
        <dsp:cNvSpPr/>
      </dsp:nvSpPr>
      <dsp:spPr>
        <a:xfrm>
          <a:off x="500622" y="2698352"/>
          <a:ext cx="599633" cy="599633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4C64F77-E88F-4004-A86E-CA17CF2D6DA6}">
      <dsp:nvSpPr>
        <dsp:cNvPr id="0" name=""/>
        <dsp:cNvSpPr/>
      </dsp:nvSpPr>
      <dsp:spPr>
        <a:xfrm>
          <a:off x="1676913" y="3597802"/>
          <a:ext cx="1593588" cy="2398535"/>
        </a:xfrm>
        <a:prstGeom prst="rect">
          <a:avLst/>
        </a:prstGeom>
        <a:noFill/>
        <a:ln>
          <a:noFill/>
        </a:ln>
        <a:effectLst/>
        <a:scene3d>
          <a:camera prst="perspectiveLeft" zoom="91000">
            <a:rot lat="0" lon="0" rev="0"/>
          </a:camera>
          <a:lightRig rig="threePt" dir="t">
            <a:rot lat="0" lon="0" rev="20640000"/>
          </a:lightRig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Calibri" pitchFamily="34" charset="0"/>
              <a:cs typeface="Calibri" pitchFamily="34" charset="0"/>
            </a:rPr>
            <a:t>Interesting that David felt vengeful towards </a:t>
          </a:r>
          <a:r>
            <a:rPr lang="en-GB" sz="1900" kern="1200" dirty="0" err="1" smtClean="0">
              <a:latin typeface="Calibri" pitchFamily="34" charset="0"/>
              <a:cs typeface="Calibri" pitchFamily="34" charset="0"/>
            </a:rPr>
            <a:t>Nabal</a:t>
          </a:r>
          <a:r>
            <a:rPr lang="en-GB" sz="1900" kern="1200" dirty="0" smtClean="0">
              <a:latin typeface="Calibri" pitchFamily="34" charset="0"/>
              <a:cs typeface="Calibri" pitchFamily="34" charset="0"/>
            </a:rPr>
            <a:t> and not Saul</a:t>
          </a:r>
          <a:endParaRPr lang="en-GB" sz="1900" b="1" kern="1200" dirty="0">
            <a:latin typeface="Calibri" pitchFamily="34" charset="0"/>
            <a:cs typeface="Calibri" pitchFamily="34" charset="0"/>
          </a:endParaRPr>
        </a:p>
      </dsp:txBody>
      <dsp:txXfrm>
        <a:off x="1676913" y="3597802"/>
        <a:ext cx="1593588" cy="2398535"/>
      </dsp:txXfrm>
    </dsp:sp>
    <dsp:sp modelId="{8A69BDF9-F5CE-4620-B08C-BF26B58AC389}">
      <dsp:nvSpPr>
        <dsp:cNvPr id="0" name=""/>
        <dsp:cNvSpPr/>
      </dsp:nvSpPr>
      <dsp:spPr>
        <a:xfrm>
          <a:off x="2173890" y="2698352"/>
          <a:ext cx="599633" cy="599633"/>
        </a:xfrm>
        <a:prstGeom prst="ellipse">
          <a:avLst/>
        </a:prstGeom>
        <a:solidFill>
          <a:schemeClr val="accent1">
            <a:shade val="50000"/>
            <a:hueOff val="-15029"/>
            <a:satOff val="378"/>
            <a:lumOff val="14992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AB042D8-DC21-43A9-8B76-5758DDA16508}">
      <dsp:nvSpPr>
        <dsp:cNvPr id="0" name=""/>
        <dsp:cNvSpPr/>
      </dsp:nvSpPr>
      <dsp:spPr>
        <a:xfrm>
          <a:off x="3350181" y="0"/>
          <a:ext cx="1593588" cy="2398535"/>
        </a:xfrm>
        <a:prstGeom prst="rect">
          <a:avLst/>
        </a:prstGeom>
        <a:noFill/>
        <a:ln>
          <a:noFill/>
        </a:ln>
        <a:effectLst/>
        <a:scene3d>
          <a:camera prst="perspectiveLeft" zoom="91000">
            <a:rot lat="0" lon="0" rev="0"/>
          </a:camera>
          <a:lightRig rig="threePt" dir="t">
            <a:rot lat="0" lon="0" rev="20640000"/>
          </a:lightRig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b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Calibri" pitchFamily="34" charset="0"/>
              <a:cs typeface="Calibri" pitchFamily="34" charset="0"/>
            </a:rPr>
            <a:t>Humility of Abigail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Calibri" pitchFamily="34" charset="0"/>
              <a:cs typeface="Calibri" pitchFamily="34" charset="0"/>
            </a:rPr>
            <a:t>“my lord” x 15</a:t>
          </a:r>
          <a:endParaRPr lang="en-GB" sz="1900" kern="1200" dirty="0">
            <a:latin typeface="Calibri" pitchFamily="34" charset="0"/>
            <a:cs typeface="Calibri" pitchFamily="34" charset="0"/>
          </a:endParaRPr>
        </a:p>
      </dsp:txBody>
      <dsp:txXfrm>
        <a:off x="3350181" y="0"/>
        <a:ext cx="1593588" cy="2398535"/>
      </dsp:txXfrm>
    </dsp:sp>
    <dsp:sp modelId="{88453812-A881-46FE-B562-656300CA781B}">
      <dsp:nvSpPr>
        <dsp:cNvPr id="0" name=""/>
        <dsp:cNvSpPr/>
      </dsp:nvSpPr>
      <dsp:spPr>
        <a:xfrm>
          <a:off x="3847158" y="2698352"/>
          <a:ext cx="599633" cy="599633"/>
        </a:xfrm>
        <a:prstGeom prst="ellipse">
          <a:avLst/>
        </a:prstGeom>
        <a:solidFill>
          <a:schemeClr val="accent1">
            <a:shade val="50000"/>
            <a:hueOff val="-30057"/>
            <a:satOff val="755"/>
            <a:lumOff val="29985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D8BCF33-081E-4A65-8744-EE28840B6633}">
      <dsp:nvSpPr>
        <dsp:cNvPr id="0" name=""/>
        <dsp:cNvSpPr/>
      </dsp:nvSpPr>
      <dsp:spPr>
        <a:xfrm>
          <a:off x="5023449" y="3597802"/>
          <a:ext cx="1593588" cy="2398535"/>
        </a:xfrm>
        <a:prstGeom prst="rect">
          <a:avLst/>
        </a:prstGeom>
        <a:noFill/>
        <a:ln>
          <a:noFill/>
        </a:ln>
        <a:effectLst/>
        <a:scene3d>
          <a:camera prst="perspectiveLeft" zoom="91000">
            <a:rot lat="0" lon="0" rev="0"/>
          </a:camera>
          <a:lightRig rig="threePt" dir="t">
            <a:rot lat="0" lon="0" rev="20640000"/>
          </a:lightRig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Calibri" pitchFamily="34" charset="0"/>
              <a:cs typeface="Calibri" pitchFamily="34" charset="0"/>
            </a:rPr>
            <a:t>Avenging thyself = saving thyself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Calibri" pitchFamily="34" charset="0"/>
              <a:cs typeface="Calibri" pitchFamily="34" charset="0"/>
            </a:rPr>
            <a:t>Against so many Psalms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b="1" kern="1200" dirty="0" smtClean="0">
              <a:latin typeface="Calibri" pitchFamily="34" charset="0"/>
              <a:cs typeface="Calibri" pitchFamily="34" charset="0"/>
            </a:rPr>
            <a:t>Ps18v2</a:t>
          </a:r>
        </a:p>
      </dsp:txBody>
      <dsp:txXfrm>
        <a:off x="5023449" y="3597802"/>
        <a:ext cx="1593588" cy="2398535"/>
      </dsp:txXfrm>
    </dsp:sp>
    <dsp:sp modelId="{92858CB4-0080-46F1-8856-61650EBE874F}">
      <dsp:nvSpPr>
        <dsp:cNvPr id="0" name=""/>
        <dsp:cNvSpPr/>
      </dsp:nvSpPr>
      <dsp:spPr>
        <a:xfrm>
          <a:off x="5520427" y="2698352"/>
          <a:ext cx="599633" cy="599633"/>
        </a:xfrm>
        <a:prstGeom prst="ellipse">
          <a:avLst/>
        </a:prstGeom>
        <a:solidFill>
          <a:schemeClr val="accent1">
            <a:shade val="50000"/>
            <a:hueOff val="-30057"/>
            <a:satOff val="755"/>
            <a:lumOff val="29985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15DF142-8E03-406C-B11E-6847E35C0EF0}">
      <dsp:nvSpPr>
        <dsp:cNvPr id="0" name=""/>
        <dsp:cNvSpPr/>
      </dsp:nvSpPr>
      <dsp:spPr>
        <a:xfrm>
          <a:off x="6729203" y="0"/>
          <a:ext cx="1528618" cy="2398535"/>
        </a:xfrm>
        <a:prstGeom prst="rect">
          <a:avLst/>
        </a:prstGeom>
        <a:noFill/>
        <a:ln>
          <a:noFill/>
        </a:ln>
        <a:effectLst/>
        <a:scene3d>
          <a:camera prst="perspectiveLeft" zoom="91000">
            <a:rot lat="0" lon="0" rev="0"/>
          </a:camera>
          <a:lightRig rig="threePt" dir="t">
            <a:rot lat="0" lon="0" rev="20640000"/>
          </a:lightRig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b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Calibri" pitchFamily="34" charset="0"/>
              <a:cs typeface="Calibri" pitchFamily="34" charset="0"/>
            </a:rPr>
            <a:t>David rapid recognition of God’s Words .Marries Abigail and </a:t>
          </a:r>
          <a:r>
            <a:rPr lang="en-GB" sz="1900" kern="1200" dirty="0" err="1" smtClean="0">
              <a:latin typeface="Calibri" pitchFamily="34" charset="0"/>
              <a:cs typeface="Calibri" pitchFamily="34" charset="0"/>
            </a:rPr>
            <a:t>Ahinoam</a:t>
          </a:r>
          <a:endParaRPr lang="en-GB" sz="1900" b="1" kern="1200" dirty="0">
            <a:latin typeface="Calibri" pitchFamily="34" charset="0"/>
            <a:cs typeface="Calibri" pitchFamily="34" charset="0"/>
          </a:endParaRPr>
        </a:p>
      </dsp:txBody>
      <dsp:txXfrm>
        <a:off x="6729203" y="0"/>
        <a:ext cx="1528618" cy="2398535"/>
      </dsp:txXfrm>
    </dsp:sp>
    <dsp:sp modelId="{5E7E2BF3-235A-47EC-A28A-952C93B5EF98}">
      <dsp:nvSpPr>
        <dsp:cNvPr id="0" name=""/>
        <dsp:cNvSpPr/>
      </dsp:nvSpPr>
      <dsp:spPr>
        <a:xfrm>
          <a:off x="7193695" y="2698352"/>
          <a:ext cx="599633" cy="599633"/>
        </a:xfrm>
        <a:prstGeom prst="ellipse">
          <a:avLst/>
        </a:prstGeom>
        <a:solidFill>
          <a:schemeClr val="accent1">
            <a:shade val="50000"/>
            <a:hueOff val="-15029"/>
            <a:satOff val="378"/>
            <a:lumOff val="14992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6B591D-7BDA-4D2C-AE1D-E700C81077D1}">
      <dsp:nvSpPr>
        <dsp:cNvPr id="0" name=""/>
        <dsp:cNvSpPr/>
      </dsp:nvSpPr>
      <dsp:spPr>
        <a:xfrm>
          <a:off x="0" y="1798901"/>
          <a:ext cx="9215501" cy="2398535"/>
        </a:xfrm>
        <a:prstGeom prst="notchedRightArrow">
          <a:avLst/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9467A0-26A8-47AA-AE09-F3598FEF6F3B}">
      <dsp:nvSpPr>
        <dsp:cNvPr id="0" name=""/>
        <dsp:cNvSpPr/>
      </dsp:nvSpPr>
      <dsp:spPr>
        <a:xfrm>
          <a:off x="3644" y="0"/>
          <a:ext cx="1593588" cy="2398535"/>
        </a:xfrm>
        <a:prstGeom prst="rect">
          <a:avLst/>
        </a:prstGeom>
        <a:noFill/>
        <a:ln>
          <a:noFill/>
        </a:ln>
        <a:effectLst/>
        <a:scene3d>
          <a:camera prst="perspectiveLeft" zoom="91000">
            <a:rot lat="0" lon="0" rev="0"/>
          </a:camera>
          <a:lightRig rig="threePt" dir="t">
            <a:rot lat="0" lon="0" rev="20640000"/>
          </a:lightRig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err="1" smtClean="0">
              <a:latin typeface="Calibri" pitchFamily="34" charset="0"/>
              <a:cs typeface="Calibri" pitchFamily="34" charset="0"/>
            </a:rPr>
            <a:t>Hachilah</a:t>
          </a:r>
          <a:endParaRPr lang="en-GB" sz="1700" kern="1200" dirty="0" smtClean="0">
            <a:latin typeface="Calibri" pitchFamily="34" charset="0"/>
            <a:cs typeface="Calibri" pitchFamily="34" charset="0"/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b="1" kern="1200" dirty="0" smtClean="0">
              <a:latin typeface="Calibri" pitchFamily="34" charset="0"/>
              <a:cs typeface="Calibri" pitchFamily="34" charset="0"/>
            </a:rPr>
            <a:t>Saul compassed (shielded) by the flesh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b="1" kern="1200" dirty="0" smtClean="0">
              <a:latin typeface="Calibri" pitchFamily="34" charset="0"/>
              <a:cs typeface="Calibri" pitchFamily="34" charset="0"/>
            </a:rPr>
            <a:t>v5</a:t>
          </a:r>
          <a:endParaRPr lang="en-GB" sz="1700" b="1" kern="1200" dirty="0">
            <a:latin typeface="Calibri" pitchFamily="34" charset="0"/>
            <a:cs typeface="Calibri" pitchFamily="34" charset="0"/>
          </a:endParaRPr>
        </a:p>
      </dsp:txBody>
      <dsp:txXfrm>
        <a:off x="3644" y="0"/>
        <a:ext cx="1593588" cy="2398535"/>
      </dsp:txXfrm>
    </dsp:sp>
    <dsp:sp modelId="{A5E8834B-0A81-49C0-B5A7-F59FCED0411D}">
      <dsp:nvSpPr>
        <dsp:cNvPr id="0" name=""/>
        <dsp:cNvSpPr/>
      </dsp:nvSpPr>
      <dsp:spPr>
        <a:xfrm>
          <a:off x="500622" y="2698352"/>
          <a:ext cx="599633" cy="599633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4C64F77-E88F-4004-A86E-CA17CF2D6DA6}">
      <dsp:nvSpPr>
        <dsp:cNvPr id="0" name=""/>
        <dsp:cNvSpPr/>
      </dsp:nvSpPr>
      <dsp:spPr>
        <a:xfrm>
          <a:off x="1676913" y="3597802"/>
          <a:ext cx="1593588" cy="2398535"/>
        </a:xfrm>
        <a:prstGeom prst="rect">
          <a:avLst/>
        </a:prstGeom>
        <a:noFill/>
        <a:ln>
          <a:noFill/>
        </a:ln>
        <a:effectLst/>
        <a:scene3d>
          <a:camera prst="perspectiveLeft" zoom="91000">
            <a:rot lat="0" lon="0" rev="0"/>
          </a:camera>
          <a:lightRig rig="threePt" dir="t">
            <a:rot lat="0" lon="0" rev="20640000"/>
          </a:lightRig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latin typeface="Calibri" pitchFamily="34" charset="0"/>
              <a:cs typeface="Calibri" pitchFamily="34" charset="0"/>
            </a:rPr>
            <a:t>David had to repeat to </a:t>
          </a:r>
          <a:r>
            <a:rPr lang="en-GB" sz="1700" kern="1200" dirty="0" err="1" smtClean="0">
              <a:latin typeface="Calibri" pitchFamily="34" charset="0"/>
              <a:cs typeface="Calibri" pitchFamily="34" charset="0"/>
            </a:rPr>
            <a:t>Abishai</a:t>
          </a:r>
          <a:r>
            <a:rPr lang="en-GB" sz="1700" kern="1200" dirty="0" smtClean="0">
              <a:latin typeface="Calibri" pitchFamily="34" charset="0"/>
              <a:cs typeface="Calibri" pitchFamily="34" charset="0"/>
            </a:rPr>
            <a:t> that he would not kill Saul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b="1" kern="1200" dirty="0" smtClean="0">
              <a:latin typeface="Calibri" pitchFamily="34" charset="0"/>
              <a:cs typeface="Calibri" pitchFamily="34" charset="0"/>
            </a:rPr>
            <a:t>v8</a:t>
          </a:r>
          <a:endParaRPr lang="en-GB" sz="1700" b="1" kern="1200" dirty="0">
            <a:latin typeface="Calibri" pitchFamily="34" charset="0"/>
            <a:cs typeface="Calibri" pitchFamily="34" charset="0"/>
          </a:endParaRPr>
        </a:p>
      </dsp:txBody>
      <dsp:txXfrm>
        <a:off x="1676913" y="3597802"/>
        <a:ext cx="1593588" cy="2398535"/>
      </dsp:txXfrm>
    </dsp:sp>
    <dsp:sp modelId="{8A69BDF9-F5CE-4620-B08C-BF26B58AC389}">
      <dsp:nvSpPr>
        <dsp:cNvPr id="0" name=""/>
        <dsp:cNvSpPr/>
      </dsp:nvSpPr>
      <dsp:spPr>
        <a:xfrm>
          <a:off x="2173890" y="2698352"/>
          <a:ext cx="599633" cy="599633"/>
        </a:xfrm>
        <a:prstGeom prst="ellipse">
          <a:avLst/>
        </a:prstGeom>
        <a:solidFill>
          <a:schemeClr val="accent1">
            <a:shade val="50000"/>
            <a:hueOff val="-15029"/>
            <a:satOff val="378"/>
            <a:lumOff val="14992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AB042D8-DC21-43A9-8B76-5758DDA16508}">
      <dsp:nvSpPr>
        <dsp:cNvPr id="0" name=""/>
        <dsp:cNvSpPr/>
      </dsp:nvSpPr>
      <dsp:spPr>
        <a:xfrm>
          <a:off x="3350181" y="0"/>
          <a:ext cx="1593588" cy="2398535"/>
        </a:xfrm>
        <a:prstGeom prst="rect">
          <a:avLst/>
        </a:prstGeom>
        <a:noFill/>
        <a:ln>
          <a:noFill/>
        </a:ln>
        <a:effectLst/>
        <a:scene3d>
          <a:camera prst="perspectiveLeft" zoom="91000">
            <a:rot lat="0" lon="0" rev="0"/>
          </a:camera>
          <a:lightRig rig="threePt" dir="t">
            <a:rot lat="0" lon="0" rev="20640000"/>
          </a:lightRig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latin typeface="Calibri" pitchFamily="34" charset="0"/>
              <a:cs typeface="Calibri" pitchFamily="34" charset="0"/>
            </a:rPr>
            <a:t>v19 – David put the matter into God’s hand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latin typeface="Calibri" pitchFamily="34" charset="0"/>
              <a:cs typeface="Calibri" pitchFamily="34" charset="0"/>
            </a:rPr>
            <a:t>Saul used “God will” as excuse</a:t>
          </a:r>
          <a:endParaRPr lang="en-GB" sz="1700" kern="1200" dirty="0">
            <a:latin typeface="Calibri" pitchFamily="34" charset="0"/>
            <a:cs typeface="Calibri" pitchFamily="34" charset="0"/>
          </a:endParaRPr>
        </a:p>
      </dsp:txBody>
      <dsp:txXfrm>
        <a:off x="3350181" y="0"/>
        <a:ext cx="1593588" cy="2398535"/>
      </dsp:txXfrm>
    </dsp:sp>
    <dsp:sp modelId="{88453812-A881-46FE-B562-656300CA781B}">
      <dsp:nvSpPr>
        <dsp:cNvPr id="0" name=""/>
        <dsp:cNvSpPr/>
      </dsp:nvSpPr>
      <dsp:spPr>
        <a:xfrm>
          <a:off x="3847158" y="2698352"/>
          <a:ext cx="599633" cy="599633"/>
        </a:xfrm>
        <a:prstGeom prst="ellipse">
          <a:avLst/>
        </a:prstGeom>
        <a:solidFill>
          <a:schemeClr val="accent1">
            <a:shade val="50000"/>
            <a:hueOff val="-30057"/>
            <a:satOff val="755"/>
            <a:lumOff val="29985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D8BCF33-081E-4A65-8744-EE28840B6633}">
      <dsp:nvSpPr>
        <dsp:cNvPr id="0" name=""/>
        <dsp:cNvSpPr/>
      </dsp:nvSpPr>
      <dsp:spPr>
        <a:xfrm>
          <a:off x="5023449" y="3597802"/>
          <a:ext cx="1593588" cy="2398535"/>
        </a:xfrm>
        <a:prstGeom prst="rect">
          <a:avLst/>
        </a:prstGeom>
        <a:noFill/>
        <a:ln>
          <a:noFill/>
        </a:ln>
        <a:effectLst/>
        <a:scene3d>
          <a:camera prst="perspectiveLeft" zoom="91000">
            <a:rot lat="0" lon="0" rev="0"/>
          </a:camera>
          <a:lightRig rig="threePt" dir="t">
            <a:rot lat="0" lon="0" rev="20640000"/>
          </a:lightRig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latin typeface="Calibri" pitchFamily="34" charset="0"/>
              <a:cs typeface="Calibri" pitchFamily="34" charset="0"/>
            </a:rPr>
            <a:t>Effect was to put David in a spiritually testing time (outside the LORD’s inheritance)</a:t>
          </a:r>
          <a:endParaRPr lang="en-GB" sz="1700" b="1" kern="1200" dirty="0" smtClean="0">
            <a:latin typeface="Calibri" pitchFamily="34" charset="0"/>
            <a:cs typeface="Calibri" pitchFamily="34" charset="0"/>
          </a:endParaRPr>
        </a:p>
      </dsp:txBody>
      <dsp:txXfrm>
        <a:off x="5023449" y="3597802"/>
        <a:ext cx="1593588" cy="2398535"/>
      </dsp:txXfrm>
    </dsp:sp>
    <dsp:sp modelId="{92858CB4-0080-46F1-8856-61650EBE874F}">
      <dsp:nvSpPr>
        <dsp:cNvPr id="0" name=""/>
        <dsp:cNvSpPr/>
      </dsp:nvSpPr>
      <dsp:spPr>
        <a:xfrm>
          <a:off x="5520427" y="2698352"/>
          <a:ext cx="599633" cy="599633"/>
        </a:xfrm>
        <a:prstGeom prst="ellipse">
          <a:avLst/>
        </a:prstGeom>
        <a:solidFill>
          <a:schemeClr val="accent1">
            <a:shade val="50000"/>
            <a:hueOff val="-30057"/>
            <a:satOff val="755"/>
            <a:lumOff val="29985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15DF142-8E03-406C-B11E-6847E35C0EF0}">
      <dsp:nvSpPr>
        <dsp:cNvPr id="0" name=""/>
        <dsp:cNvSpPr/>
      </dsp:nvSpPr>
      <dsp:spPr>
        <a:xfrm>
          <a:off x="6729203" y="0"/>
          <a:ext cx="1528618" cy="2398535"/>
        </a:xfrm>
        <a:prstGeom prst="rect">
          <a:avLst/>
        </a:prstGeom>
        <a:noFill/>
        <a:ln>
          <a:noFill/>
        </a:ln>
        <a:effectLst/>
        <a:scene3d>
          <a:camera prst="perspectiveLeft" zoom="91000">
            <a:rot lat="0" lon="0" rev="0"/>
          </a:camera>
          <a:lightRig rig="threePt" dir="t">
            <a:rot lat="0" lon="0" rev="20640000"/>
          </a:lightRig>
        </a:scene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>
              <a:latin typeface="Calibri" pitchFamily="34" charset="0"/>
              <a:cs typeface="Calibri" pitchFamily="34" charset="0"/>
            </a:rPr>
            <a:t>Saul fundamentally unchanged and David flees to Gath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b="1" kern="1200" dirty="0" smtClean="0">
              <a:latin typeface="Calibri" pitchFamily="34" charset="0"/>
              <a:cs typeface="Calibri" pitchFamily="34" charset="0"/>
            </a:rPr>
            <a:t>1 Sam 27v1</a:t>
          </a:r>
          <a:r>
            <a:rPr lang="en-GB" sz="1700" kern="1200" dirty="0" smtClean="0">
              <a:latin typeface="Calibri" pitchFamily="34" charset="0"/>
              <a:cs typeface="Calibri" pitchFamily="34" charset="0"/>
            </a:rPr>
            <a:t> </a:t>
          </a:r>
          <a:endParaRPr lang="en-GB" sz="1700" b="1" kern="1200" dirty="0">
            <a:latin typeface="Calibri" pitchFamily="34" charset="0"/>
            <a:cs typeface="Calibri" pitchFamily="34" charset="0"/>
          </a:endParaRPr>
        </a:p>
      </dsp:txBody>
      <dsp:txXfrm>
        <a:off x="6729203" y="0"/>
        <a:ext cx="1528618" cy="2398535"/>
      </dsp:txXfrm>
    </dsp:sp>
    <dsp:sp modelId="{5E7E2BF3-235A-47EC-A28A-952C93B5EF98}">
      <dsp:nvSpPr>
        <dsp:cNvPr id="0" name=""/>
        <dsp:cNvSpPr/>
      </dsp:nvSpPr>
      <dsp:spPr>
        <a:xfrm>
          <a:off x="7193695" y="2698352"/>
          <a:ext cx="599633" cy="599633"/>
        </a:xfrm>
        <a:prstGeom prst="ellipse">
          <a:avLst/>
        </a:prstGeom>
        <a:solidFill>
          <a:schemeClr val="accent1">
            <a:shade val="50000"/>
            <a:hueOff val="-15029"/>
            <a:satOff val="378"/>
            <a:lumOff val="14992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49F8E0EF-A75C-4030-9792-C2428112C446}" type="datetimeFigureOut">
              <a:rPr lang="en-GB" smtClean="0"/>
              <a:pPr/>
              <a:t>27/11/2010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B586D5A3-835F-406F-B1AC-D5D0321A0A0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6577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9B7601BB-8EE1-4180-84E3-C159477EC480}" type="datetimeFigureOut">
              <a:rPr lang="en-GB" smtClean="0"/>
              <a:pPr/>
              <a:t>27/11/2010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964BF9A4-67E8-4B44-A595-F9177AE9F9E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46700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V1 -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BF9A4-67E8-4B44-A595-F9177AE9F9EE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08066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V1 -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BF9A4-67E8-4B44-A595-F9177AE9F9EE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08066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V1 -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BF9A4-67E8-4B44-A595-F9177AE9F9EE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08066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V1 -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BF9A4-67E8-4B44-A595-F9177AE9F9EE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08066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V1 -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BF9A4-67E8-4B44-A595-F9177AE9F9EE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08066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V1 -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BF9A4-67E8-4B44-A595-F9177AE9F9EE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08066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V1 -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BF9A4-67E8-4B44-A595-F9177AE9F9EE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08066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V1 -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BF9A4-67E8-4B44-A595-F9177AE9F9EE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080669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V1 -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BF9A4-67E8-4B44-A595-F9177AE9F9EE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08066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V1 -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BF9A4-67E8-4B44-A595-F9177AE9F9EE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080669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V1 -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BF9A4-67E8-4B44-A595-F9177AE9F9EE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08066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V1 -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4BF9A4-67E8-4B44-A595-F9177AE9F9EE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08066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4FF9A-0E1B-4266-9EA5-2096216DFA84}" type="datetimeFigureOut">
              <a:rPr lang="en-GB" smtClean="0"/>
              <a:pPr/>
              <a:t>27/11/2010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0A7C-0553-435F-AE7B-83DA0FCCF18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4FF9A-0E1B-4266-9EA5-2096216DFA84}" type="datetimeFigureOut">
              <a:rPr lang="en-GB" smtClean="0"/>
              <a:pPr/>
              <a:t>27/11/2010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0A7C-0553-435F-AE7B-83DA0FCCF1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4FF9A-0E1B-4266-9EA5-2096216DFA84}" type="datetimeFigureOut">
              <a:rPr lang="en-GB" smtClean="0"/>
              <a:pPr/>
              <a:t>27/11/2010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0A7C-0553-435F-AE7B-83DA0FCCF18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4FF9A-0E1B-4266-9EA5-2096216DFA84}" type="datetimeFigureOut">
              <a:rPr lang="en-GB" smtClean="0"/>
              <a:pPr/>
              <a:t>27/11/2010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0A7C-0553-435F-AE7B-83DA0FCCF1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4FF9A-0E1B-4266-9EA5-2096216DFA84}" type="datetimeFigureOut">
              <a:rPr lang="en-GB" smtClean="0"/>
              <a:pPr/>
              <a:t>27/11/2010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0A7C-0553-435F-AE7B-83DA0FCCF18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4FF9A-0E1B-4266-9EA5-2096216DFA84}" type="datetimeFigureOut">
              <a:rPr lang="en-GB" smtClean="0"/>
              <a:pPr/>
              <a:t>27/11/2010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0A7C-0553-435F-AE7B-83DA0FCCF1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4FF9A-0E1B-4266-9EA5-2096216DFA84}" type="datetimeFigureOut">
              <a:rPr lang="en-GB" smtClean="0"/>
              <a:pPr/>
              <a:t>27/11/2010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0A7C-0553-435F-AE7B-83DA0FCCF1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4FF9A-0E1B-4266-9EA5-2096216DFA84}" type="datetimeFigureOut">
              <a:rPr lang="en-GB" smtClean="0"/>
              <a:pPr/>
              <a:t>27/11/2010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0A7C-0553-435F-AE7B-83DA0FCCF18B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4FF9A-0E1B-4266-9EA5-2096216DFA84}" type="datetimeFigureOut">
              <a:rPr lang="en-GB" smtClean="0"/>
              <a:pPr/>
              <a:t>27/11/2010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0A7C-0553-435F-AE7B-83DA0FCCF1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4FF9A-0E1B-4266-9EA5-2096216DFA84}" type="datetimeFigureOut">
              <a:rPr lang="en-GB" smtClean="0"/>
              <a:pPr/>
              <a:t>27/11/2010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0A7C-0553-435F-AE7B-83DA0FCCF1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4FF9A-0E1B-4266-9EA5-2096216DFA84}" type="datetimeFigureOut">
              <a:rPr lang="en-GB" smtClean="0"/>
              <a:pPr/>
              <a:t>27/11/2010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10A7C-0553-435F-AE7B-83DA0FCCF18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0A04FF9A-0E1B-4266-9EA5-2096216DFA84}" type="datetimeFigureOut">
              <a:rPr lang="en-GB" smtClean="0"/>
              <a:pPr/>
              <a:t>27/11/2010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BAD10A7C-0553-435F-AE7B-83DA0FCCF18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Calibri" pitchFamily="34" charset="0"/>
          <a:ea typeface="+mj-ea"/>
          <a:cs typeface="Calibri" pitchFamily="34" charset="0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hart" Target="../charts/char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5.xml"/><Relationship Id="rId7" Type="http://schemas.openxmlformats.org/officeDocument/2006/relationships/slide" Target="slide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 Study of David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694512" cy="1752600"/>
          </a:xfrm>
        </p:spPr>
        <p:txBody>
          <a:bodyPr/>
          <a:lstStyle/>
          <a:p>
            <a:r>
              <a:rPr lang="en-GB" dirty="0" smtClean="0"/>
              <a:t>Series of Bible classes studying the life of King David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4553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Structure of study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98128856"/>
              </p:ext>
            </p:extLst>
          </p:nvPr>
        </p:nvGraphicFramePr>
        <p:xfrm>
          <a:off x="107504" y="1600200"/>
          <a:ext cx="8928992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04261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8C24491-1347-4A0F-98BC-3B804934A5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88C24491-1347-4A0F-98BC-3B804934A5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12542EC-815C-4411-9379-3B6B7E73C4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512542EC-815C-4411-9379-3B6B7E73C4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D73361F-DB18-4F16-8755-7B806D799D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graphicEl>
                                              <a:dgm id="{5D73361F-DB18-4F16-8755-7B806D799D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FDA4274-359A-47BD-A419-4F3D4E9F88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6FDA4274-359A-47BD-A419-4F3D4E9F88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08619E-E9F6-4031-A06D-F81134A992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graphicEl>
                                              <a:dgm id="{3F08619E-E9F6-4031-A06D-F81134A992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7BB2A13-B589-4C8A-8B81-C0B0044A12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graphicEl>
                                              <a:dgm id="{57BB2A13-B589-4C8A-8B81-C0B0044A12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E3AF94A-5DBB-48A1-8273-B9A36D8AF5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6E3AF94A-5DBB-48A1-8273-B9A36D8AF5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A91569-518B-48DD-9AB1-B3030EC738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graphicEl>
                                              <a:dgm id="{67A91569-518B-48DD-9AB1-B3030EC738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B5F1A4-0247-4E4B-A4EB-AA04A07B9C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B8B5F1A4-0247-4E4B-A4EB-AA04A07B9C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59D552-3667-4B6A-A095-5E8F005B2E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559D552-3667-4B6A-A095-5E8F005B2E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D22D033-094A-4E34-87CC-9AC061BFC2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7D22D033-094A-4E34-87CC-9AC061BFC2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7BF57E-008B-4F5B-A1CD-8B8DF03811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687BF57E-008B-4F5B-A1CD-8B8DF03811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lvlAtOnc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Themes</a:t>
            </a:r>
            <a:endParaRPr lang="en-GB" dirty="0"/>
          </a:p>
        </p:txBody>
      </p:sp>
      <p:grpSp>
        <p:nvGrpSpPr>
          <p:cNvPr id="11" name="Group 10"/>
          <p:cNvGrpSpPr/>
          <p:nvPr/>
        </p:nvGrpSpPr>
        <p:grpSpPr>
          <a:xfrm>
            <a:off x="179512" y="1400324"/>
            <a:ext cx="3960440" cy="5269036"/>
            <a:chOff x="179512" y="1400324"/>
            <a:chExt cx="3960440" cy="5269036"/>
          </a:xfrm>
        </p:grpSpPr>
        <p:sp>
          <p:nvSpPr>
            <p:cNvPr id="8" name="Rectangle 7"/>
            <p:cNvSpPr/>
            <p:nvPr/>
          </p:nvSpPr>
          <p:spPr>
            <a:xfrm>
              <a:off x="179512" y="1772816"/>
              <a:ext cx="3960440" cy="4896544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GB" sz="2400" dirty="0" smtClean="0">
                  <a:latin typeface="Calibri" pitchFamily="34" charset="0"/>
                  <a:cs typeface="Calibri" pitchFamily="34" charset="0"/>
                </a:rPr>
                <a:t>David showing traits of leadership</a:t>
              </a:r>
            </a:p>
            <a:p>
              <a:pPr marL="285750" indent="-285750">
                <a:buFont typeface="Arial" pitchFamily="34" charset="0"/>
                <a:buChar char="•"/>
              </a:pPr>
              <a:endParaRPr lang="en-GB" sz="2400" dirty="0" smtClean="0">
                <a:latin typeface="Calibri" pitchFamily="34" charset="0"/>
                <a:cs typeface="Calibri" pitchFamily="34" charset="0"/>
              </a:endParaRP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GB" sz="2400" dirty="0" smtClean="0">
                  <a:latin typeface="Calibri" pitchFamily="34" charset="0"/>
                  <a:cs typeface="Calibri" pitchFamily="34" charset="0"/>
                </a:rPr>
                <a:t>Instilling Passion for God</a:t>
              </a:r>
            </a:p>
            <a:p>
              <a:pPr marL="285750" indent="-285750">
                <a:buFont typeface="Arial" pitchFamily="34" charset="0"/>
                <a:buChar char="•"/>
              </a:pPr>
              <a:endParaRPr lang="en-GB" sz="2400" dirty="0" smtClean="0">
                <a:latin typeface="Calibri" pitchFamily="34" charset="0"/>
                <a:cs typeface="Calibri" pitchFamily="34" charset="0"/>
              </a:endParaRP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GB" sz="2400" dirty="0" smtClean="0">
                  <a:latin typeface="Calibri" pitchFamily="34" charset="0"/>
                  <a:cs typeface="Calibri" pitchFamily="34" charset="0"/>
                </a:rPr>
                <a:t>Inspiring them to perform extraordinary things</a:t>
              </a:r>
              <a:endParaRPr lang="en-GB" sz="2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763712" y="1400324"/>
              <a:ext cx="2376264" cy="1080120"/>
            </a:xfrm>
            <a:prstGeom prst="round2Diag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dirty="0" smtClean="0">
                  <a:latin typeface="Calibri" pitchFamily="34" charset="0"/>
                  <a:cs typeface="Calibri" pitchFamily="34" charset="0"/>
                </a:rPr>
                <a:t>Leadership and Passion</a:t>
              </a:r>
              <a:endParaRPr lang="en-GB" sz="2800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860032" y="1400324"/>
            <a:ext cx="3960440" cy="5269036"/>
            <a:chOff x="4860032" y="1400324"/>
            <a:chExt cx="3960440" cy="5269036"/>
          </a:xfrm>
        </p:grpSpPr>
        <p:sp>
          <p:nvSpPr>
            <p:cNvPr id="7" name="Rectangle 6"/>
            <p:cNvSpPr/>
            <p:nvPr/>
          </p:nvSpPr>
          <p:spPr>
            <a:xfrm>
              <a:off x="4860032" y="1772816"/>
              <a:ext cx="3960440" cy="4896544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GB" sz="2400" dirty="0" smtClean="0">
                  <a:latin typeface="Calibri" pitchFamily="34" charset="0"/>
                  <a:cs typeface="Calibri" pitchFamily="34" charset="0"/>
                </a:rPr>
                <a:t>David breaking the “rules”</a:t>
              </a:r>
            </a:p>
            <a:p>
              <a:pPr marL="285750" indent="-285750">
                <a:buFont typeface="Arial" pitchFamily="34" charset="0"/>
                <a:buChar char="•"/>
              </a:pPr>
              <a:endParaRPr lang="en-GB" sz="2400" dirty="0" smtClean="0">
                <a:latin typeface="Calibri" pitchFamily="34" charset="0"/>
                <a:cs typeface="Calibri" pitchFamily="34" charset="0"/>
              </a:endParaRP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GB" sz="2400" dirty="0" smtClean="0">
                  <a:latin typeface="Calibri" pitchFamily="34" charset="0"/>
                  <a:cs typeface="Calibri" pitchFamily="34" charset="0"/>
                </a:rPr>
                <a:t>David pushing the boundaries of the letter of the law</a:t>
              </a:r>
            </a:p>
            <a:p>
              <a:pPr marL="285750" indent="-285750">
                <a:buFont typeface="Arial" pitchFamily="34" charset="0"/>
                <a:buChar char="•"/>
              </a:pPr>
              <a:endParaRPr lang="en-GB" sz="2400" dirty="0" smtClean="0">
                <a:latin typeface="Calibri" pitchFamily="34" charset="0"/>
                <a:cs typeface="Calibri" pitchFamily="34" charset="0"/>
              </a:endParaRP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GB" sz="2400" dirty="0" smtClean="0">
                  <a:latin typeface="Calibri" pitchFamily="34" charset="0"/>
                  <a:cs typeface="Calibri" pitchFamily="34" charset="0"/>
                </a:rPr>
                <a:t>David being misunderstood</a:t>
              </a:r>
            </a:p>
            <a:p>
              <a:pPr marL="285750" indent="-285750">
                <a:buFont typeface="Arial" pitchFamily="34" charset="0"/>
                <a:buChar char="•"/>
              </a:pPr>
              <a:endParaRPr lang="en-GB" sz="2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5652120" y="1400324"/>
              <a:ext cx="2376264" cy="1080120"/>
            </a:xfrm>
            <a:prstGeom prst="round2Diag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dirty="0" smtClean="0">
                  <a:latin typeface="Calibri" pitchFamily="34" charset="0"/>
                  <a:cs typeface="Calibri" pitchFamily="34" charset="0"/>
                </a:rPr>
                <a:t>Outside the Law</a:t>
              </a:r>
              <a:endParaRPr lang="en-GB" sz="2800" dirty="0">
                <a:latin typeface="Calibri" pitchFamily="34" charset="0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91931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14282" y="1766910"/>
          <a:ext cx="6543692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David the Fugative - Overview</a:t>
            </a:r>
            <a:endParaRPr lang="en-GB" dirty="0"/>
          </a:p>
        </p:txBody>
      </p:sp>
      <p:sp>
        <p:nvSpPr>
          <p:cNvPr id="5" name="5-Point Star 4"/>
          <p:cNvSpPr/>
          <p:nvPr/>
        </p:nvSpPr>
        <p:spPr>
          <a:xfrm>
            <a:off x="6786578" y="1500174"/>
            <a:ext cx="2357422" cy="2214578"/>
          </a:xfrm>
          <a:prstGeom prst="star5">
            <a:avLst>
              <a:gd name="adj" fmla="val 25617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/>
              <a:t>Kingdom</a:t>
            </a:r>
            <a:endParaRPr lang="en-GB" b="1" dirty="0"/>
          </a:p>
        </p:txBody>
      </p:sp>
      <p:sp>
        <p:nvSpPr>
          <p:cNvPr id="6" name="Rectangle 5"/>
          <p:cNvSpPr/>
          <p:nvPr/>
        </p:nvSpPr>
        <p:spPr>
          <a:xfrm rot="20222737">
            <a:off x="620449" y="3204102"/>
            <a:ext cx="5143536" cy="112379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000" b="1" cap="none" spc="0" dirty="0" smtClean="0">
                <a:ln/>
                <a:solidFill>
                  <a:schemeClr val="accent3"/>
                </a:solidFill>
                <a:effectLst/>
                <a:latin typeface="Calibri" pitchFamily="34" charset="0"/>
                <a:cs typeface="Calibri" pitchFamily="34" charset="0"/>
              </a:rPr>
              <a:t>Development of Character</a:t>
            </a:r>
            <a:endParaRPr lang="en-US" sz="3000" b="1" cap="none" spc="0" dirty="0">
              <a:ln/>
              <a:solidFill>
                <a:schemeClr val="accent3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DD7672-B2DC-462E-8274-978272D276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92DD7672-B2DC-462E-8274-978272D276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6D632FD-9C57-43CB-98DF-55A90396CF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86D632FD-9C57-43CB-98DF-55A90396CF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F1A773-5EBF-4EF7-AE9E-A84A8D1A9F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92F1A773-5EBF-4EF7-AE9E-A84A8D1A9F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6BEED14-FB33-4AE8-9F25-B6C6DFEB76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76BEED14-FB33-4AE8-9F25-B6C6DFEB76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1798E9-5CC5-4A50-8F4A-25468A2108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2F1798E9-5CC5-4A50-8F4A-25468A2108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A95F5A-D467-4AE0-8EA4-61C88CFB1A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dgm id="{9DA95F5A-D467-4AE0-8EA4-61C88CFB1A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CB0184B-BE7B-4135-94EE-574AE865EE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9CB0184B-BE7B-4135-94EE-574AE865EE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F152EE6-F693-47E2-872F-95676DA349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CF152EE6-F693-47E2-872F-95676DA349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DC0F0EC-8B69-414F-B9A8-B850B3DD41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6DC0F0EC-8B69-414F-B9A8-B850B3DD41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456F39B-CAC3-445E-86BD-2CE957AEE5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dgm id="{4456F39B-CAC3-445E-86BD-2CE957AEE5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8A542C7-CCD7-4DFD-AF3F-C0E70B89C8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graphicEl>
                                              <a:dgm id="{88A542C7-CCD7-4DFD-AF3F-C0E70B89C8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P spid="5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D:\documents\eccles\David\davidfleei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934" y="0"/>
            <a:ext cx="9069066" cy="680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D:\documents\eccles\David\af_050_David's%20Flight%20from%20Saul.jpg"/>
          <p:cNvPicPr>
            <a:picLocks noChangeAspect="1" noChangeArrowheads="1"/>
          </p:cNvPicPr>
          <p:nvPr/>
        </p:nvPicPr>
        <p:blipFill>
          <a:blip r:embed="rId2" cstate="print"/>
          <a:srcRect l="-199" t="30208" r="1778" b="6250"/>
          <a:stretch>
            <a:fillRect/>
          </a:stretch>
        </p:blipFill>
        <p:spPr bwMode="auto">
          <a:xfrm>
            <a:off x="0" y="0"/>
            <a:ext cx="9144000" cy="6847817"/>
          </a:xfrm>
          <a:prstGeom prst="rect">
            <a:avLst/>
          </a:prstGeom>
          <a:noFill/>
        </p:spPr>
      </p:pic>
      <p:pic>
        <p:nvPicPr>
          <p:cNvPr id="2051" name="Picture 3" descr="D:\documents\eccles\David\af_050_David's%20Flight%20from%20Saul.jpg"/>
          <p:cNvPicPr>
            <a:picLocks noChangeAspect="1" noChangeArrowheads="1"/>
          </p:cNvPicPr>
          <p:nvPr/>
        </p:nvPicPr>
        <p:blipFill>
          <a:blip r:embed="rId2" cstate="print"/>
          <a:srcRect l="6501" t="2083" r="69333" b="70833"/>
          <a:stretch>
            <a:fillRect/>
          </a:stretch>
        </p:blipFill>
        <p:spPr bwMode="auto">
          <a:xfrm>
            <a:off x="7286644" y="4643446"/>
            <a:ext cx="1428760" cy="185738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Circumstance before fleeing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65901890"/>
              </p:ext>
            </p:extLst>
          </p:nvPr>
        </p:nvGraphicFramePr>
        <p:xfrm>
          <a:off x="-324544" y="980728"/>
          <a:ext cx="9227368" cy="5496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18061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 Nob – 1 Sam 21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98129373"/>
              </p:ext>
            </p:extLst>
          </p:nvPr>
        </p:nvGraphicFramePr>
        <p:xfrm>
          <a:off x="500034" y="1643050"/>
          <a:ext cx="8229600" cy="26517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62472"/>
                <a:gridCol w="7067128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alibri" pitchFamily="34" charset="0"/>
                          <a:cs typeface="Calibri" pitchFamily="34" charset="0"/>
                        </a:rPr>
                        <a:t>v1</a:t>
                      </a:r>
                      <a:endParaRPr lang="en-GB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Why art thou alone – David had apointed his servants  to such and such a place</a:t>
                      </a:r>
                    </a:p>
                    <a:p>
                      <a:endParaRPr lang="en-GB" sz="2400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Did he have anybody with him?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 Was the fact his servants were near a ruse?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 Were 5 loaves needed for 5 servants?</a:t>
                      </a:r>
                    </a:p>
                    <a:p>
                      <a:endParaRPr lang="en-GB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 descr="C:\Users\laurence\AppData\Local\Microsoft\Windows\Temporary Internet Files\Content.IE5\DOM381E8\MC900432597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2462" y="142852"/>
            <a:ext cx="971340" cy="97134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28596" y="4929198"/>
            <a:ext cx="8391876" cy="17401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lang="en-GB" sz="2400" dirty="0" smtClean="0">
                <a:latin typeface="Calibri" pitchFamily="34" charset="0"/>
                <a:cs typeface="Calibri" pitchFamily="34" charset="0"/>
              </a:rPr>
              <a:t>David telling “white lie” to protect </a:t>
            </a:r>
            <a:r>
              <a:rPr lang="en-GB" sz="2400" dirty="0" err="1" smtClean="0">
                <a:latin typeface="Calibri" pitchFamily="34" charset="0"/>
                <a:cs typeface="Calibri" pitchFamily="34" charset="0"/>
              </a:rPr>
              <a:t>Ahimelech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 should he be asked in the future.  Bore false witness.</a:t>
            </a:r>
          </a:p>
          <a:p>
            <a:r>
              <a:rPr lang="en-GB" sz="2400" dirty="0" smtClean="0">
                <a:latin typeface="Calibri" pitchFamily="34" charset="0"/>
                <a:cs typeface="Calibri" pitchFamily="34" charset="0"/>
              </a:rPr>
              <a:t>(Proverbs 6:30 KJV)  Men do not despise a thief, if he steal to satisfy his soul when he is hungry;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785786" y="4643446"/>
            <a:ext cx="3527822" cy="480204"/>
          </a:xfrm>
          <a:prstGeom prst="round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latin typeface="Calibri" pitchFamily="34" charset="0"/>
                <a:cs typeface="Calibri" pitchFamily="34" charset="0"/>
              </a:rPr>
              <a:t>Outside the Law</a:t>
            </a:r>
            <a:endParaRPr lang="en-GB" sz="2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652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 Nob – 1 Sam 21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98129373"/>
              </p:ext>
            </p:extLst>
          </p:nvPr>
        </p:nvGraphicFramePr>
        <p:xfrm>
          <a:off x="500034" y="1428736"/>
          <a:ext cx="8229600" cy="15544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62472"/>
                <a:gridCol w="7067128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alibri" pitchFamily="34" charset="0"/>
                          <a:cs typeface="Calibri" pitchFamily="34" charset="0"/>
                        </a:rPr>
                        <a:t>v4</a:t>
                      </a:r>
                      <a:endParaRPr lang="en-GB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aseline="0" dirty="0" err="1" smtClean="0">
                          <a:latin typeface="Calibri" pitchFamily="34" charset="0"/>
                          <a:cs typeface="Calibri" pitchFamily="34" charset="0"/>
                        </a:rPr>
                        <a:t>Ahimelech</a:t>
                      </a:r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 suggested eating the </a:t>
                      </a:r>
                      <a:r>
                        <a:rPr lang="en-GB" sz="2400" baseline="0" dirty="0" err="1" smtClean="0">
                          <a:latin typeface="Calibri" pitchFamily="34" charset="0"/>
                          <a:cs typeface="Calibri" pitchFamily="34" charset="0"/>
                        </a:rPr>
                        <a:t>shew</a:t>
                      </a:r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 bread</a:t>
                      </a:r>
                    </a:p>
                    <a:p>
                      <a:endParaRPr lang="en-GB" sz="2400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Conditional! – young men kept from women</a:t>
                      </a:r>
                    </a:p>
                    <a:p>
                      <a:endParaRPr lang="en-GB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 descr="C:\Users\laurence\AppData\Local\Microsoft\Windows\Temporary Internet Files\Content.IE5\DOM381E8\MC900432597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2462" y="142852"/>
            <a:ext cx="971340" cy="971340"/>
          </a:xfrm>
          <a:prstGeom prst="rect">
            <a:avLst/>
          </a:prstGeom>
          <a:noFill/>
        </p:spPr>
      </p:pic>
      <p:graphicFrame>
        <p:nvGraphicFramePr>
          <p:cNvPr id="8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98129373"/>
              </p:ext>
            </p:extLst>
          </p:nvPr>
        </p:nvGraphicFramePr>
        <p:xfrm>
          <a:off x="500034" y="3071810"/>
          <a:ext cx="8229600" cy="25603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62472"/>
                <a:gridCol w="7067128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alibri" pitchFamily="34" charset="0"/>
                          <a:cs typeface="Calibri" pitchFamily="34" charset="0"/>
                        </a:rPr>
                        <a:t>v5</a:t>
                      </a:r>
                      <a:endParaRPr lang="en-GB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David’s reply – </a:t>
                      </a:r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(1 Samuel 21:5)  David said to the priest, "Certainly women have been kept away from us, just as on previous occasions when I have set out. The soldiers' equipment is holy, even on an ordinary journey. How much more so will they be holy today, along with their equipment!"</a:t>
                      </a:r>
                    </a:p>
                    <a:p>
                      <a:endParaRPr lang="en-GB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2400" dirty="0" smtClean="0">
                          <a:latin typeface="Calibri" pitchFamily="34" charset="0"/>
                          <a:cs typeface="Calibri" pitchFamily="34" charset="0"/>
                        </a:rPr>
                        <a:t>Why</a:t>
                      </a:r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 special?  Holy Mission or proximity to a new moon feast?</a:t>
                      </a:r>
                      <a:endParaRPr lang="en-GB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ound Diagonal Corner Rectangle 5"/>
          <p:cNvSpPr/>
          <p:nvPr/>
        </p:nvSpPr>
        <p:spPr>
          <a:xfrm>
            <a:off x="5473334" y="5357826"/>
            <a:ext cx="3527822" cy="480204"/>
          </a:xfrm>
          <a:prstGeom prst="round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latin typeface="Calibri" pitchFamily="34" charset="0"/>
                <a:cs typeface="Calibri" pitchFamily="34" charset="0"/>
              </a:rPr>
              <a:t>Outside the Law</a:t>
            </a:r>
            <a:endParaRPr lang="en-GB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5500694" y="1000108"/>
            <a:ext cx="3527822" cy="480204"/>
          </a:xfrm>
          <a:prstGeom prst="round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latin typeface="Calibri" pitchFamily="34" charset="0"/>
                <a:cs typeface="Calibri" pitchFamily="34" charset="0"/>
              </a:rPr>
              <a:t>Outside the Law</a:t>
            </a:r>
            <a:endParaRPr lang="en-GB" sz="2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652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 Nob – 1 Sam 21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98129373"/>
              </p:ext>
            </p:extLst>
          </p:nvPr>
        </p:nvGraphicFramePr>
        <p:xfrm>
          <a:off x="500034" y="1428736"/>
          <a:ext cx="8229600" cy="11887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62472"/>
                <a:gridCol w="7067128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alibri" pitchFamily="34" charset="0"/>
                          <a:cs typeface="Calibri" pitchFamily="34" charset="0"/>
                        </a:rPr>
                        <a:t>v7</a:t>
                      </a:r>
                      <a:endParaRPr lang="en-GB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baseline="0" dirty="0" err="1" smtClean="0">
                          <a:latin typeface="Calibri" pitchFamily="34" charset="0"/>
                          <a:cs typeface="Calibri" pitchFamily="34" charset="0"/>
                        </a:rPr>
                        <a:t>Doeg</a:t>
                      </a:r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 assumes he is inquiring of the Lord – 1 Sam 22v9-10</a:t>
                      </a:r>
                    </a:p>
                    <a:p>
                      <a:endParaRPr lang="en-GB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 descr="C:\Users\laurence\AppData\Local\Microsoft\Windows\Temporary Internet Files\Content.IE5\DOM381E8\MC900432597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2462" y="142852"/>
            <a:ext cx="971340" cy="971340"/>
          </a:xfrm>
          <a:prstGeom prst="rect">
            <a:avLst/>
          </a:prstGeom>
          <a:noFill/>
        </p:spPr>
      </p:pic>
      <p:graphicFrame>
        <p:nvGraphicFramePr>
          <p:cNvPr id="8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98129373"/>
              </p:ext>
            </p:extLst>
          </p:nvPr>
        </p:nvGraphicFramePr>
        <p:xfrm>
          <a:off x="500034" y="2714620"/>
          <a:ext cx="8229600" cy="19202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62472"/>
                <a:gridCol w="7067128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alibri" pitchFamily="34" charset="0"/>
                          <a:cs typeface="Calibri" pitchFamily="34" charset="0"/>
                        </a:rPr>
                        <a:t>v10</a:t>
                      </a:r>
                      <a:endParaRPr lang="en-GB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alibri" pitchFamily="34" charset="0"/>
                          <a:cs typeface="Calibri" pitchFamily="34" charset="0"/>
                        </a:rPr>
                        <a:t>David Fled! – Matt 12v15 “withdrew”</a:t>
                      </a:r>
                    </a:p>
                    <a:p>
                      <a:endParaRPr lang="en-GB" sz="240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GB" sz="2400" dirty="0" smtClean="0">
                          <a:latin typeface="Calibri" pitchFamily="34" charset="0"/>
                          <a:cs typeface="Calibri" pitchFamily="34" charset="0"/>
                        </a:rPr>
                        <a:t>Goes</a:t>
                      </a:r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 to Gath (with Goliaths sword)</a:t>
                      </a:r>
                    </a:p>
                    <a:p>
                      <a:endParaRPr lang="en-GB" sz="2400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DAVID IN FULL SURVIVAL MODE.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98129373"/>
              </p:ext>
            </p:extLst>
          </p:nvPr>
        </p:nvGraphicFramePr>
        <p:xfrm>
          <a:off x="500034" y="4714884"/>
          <a:ext cx="8229600" cy="19202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62472"/>
                <a:gridCol w="7067128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alibri" pitchFamily="34" charset="0"/>
                          <a:cs typeface="Calibri" pitchFamily="34" charset="0"/>
                        </a:rPr>
                        <a:t>v13</a:t>
                      </a:r>
                      <a:endParaRPr lang="en-GB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alibri" pitchFamily="34" charset="0"/>
                          <a:cs typeface="Calibri" pitchFamily="34" charset="0"/>
                        </a:rPr>
                        <a:t>Feigned madness and</a:t>
                      </a:r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 was dismissed</a:t>
                      </a:r>
                    </a:p>
                    <a:p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Recognised, Humiliated, Providentially </a:t>
                      </a:r>
                      <a:r>
                        <a:rPr lang="en-GB" sz="2400" baseline="0" dirty="0" err="1" smtClean="0">
                          <a:latin typeface="Calibri" pitchFamily="34" charset="0"/>
                          <a:cs typeface="Calibri" pitchFamily="34" charset="0"/>
                        </a:rPr>
                        <a:t>Achish</a:t>
                      </a:r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 dismissed</a:t>
                      </a:r>
                    </a:p>
                    <a:p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Ps 34v1-6, 17 </a:t>
                      </a:r>
                    </a:p>
                    <a:p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Ps 56v3,11        – emphasis on the fear of David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54652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Cave Adullam – 1 Sam 22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98129373"/>
              </p:ext>
            </p:extLst>
          </p:nvPr>
        </p:nvGraphicFramePr>
        <p:xfrm>
          <a:off x="457200" y="1357298"/>
          <a:ext cx="8229600" cy="15544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62472"/>
                <a:gridCol w="7067128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alibri" pitchFamily="34" charset="0"/>
                          <a:cs typeface="Calibri" pitchFamily="34" charset="0"/>
                        </a:rPr>
                        <a:t>v1</a:t>
                      </a:r>
                      <a:endParaRPr lang="en-GB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alibri" pitchFamily="34" charset="0"/>
                          <a:cs typeface="Calibri" pitchFamily="34" charset="0"/>
                        </a:rPr>
                        <a:t>Escape</a:t>
                      </a:r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 = BDB = to slip away</a:t>
                      </a:r>
                    </a:p>
                    <a:p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(John 8:59 KJV)  Then took they up stones to cast at him: but Jesus hid himself, and went out of the temple, going through the midst of them, and so passed by.</a:t>
                      </a:r>
                    </a:p>
                    <a:p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David thought of</a:t>
                      </a:r>
                      <a:r>
                        <a:rPr lang="en-GB" sz="1800" b="1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fathers house</a:t>
                      </a:r>
                      <a:endParaRPr lang="en-GB" sz="1800" b="1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C:\Users\laurence\AppData\Local\Microsoft\Windows\Temporary Internet Files\Content.IE5\DOM381E8\MC900432597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2462" y="142852"/>
            <a:ext cx="971340" cy="97134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285720" y="3786190"/>
            <a:ext cx="8429684" cy="207170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>
                <a:latin typeface="Calibri" pitchFamily="34" charset="0"/>
                <a:cs typeface="Calibri" pitchFamily="34" charset="0"/>
              </a:rPr>
              <a:t>People came to David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>
                <a:latin typeface="Calibri" pitchFamily="34" charset="0"/>
                <a:cs typeface="Calibri" pitchFamily="34" charset="0"/>
              </a:rPr>
              <a:t>Distressed (trouble), in debt,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>
                <a:latin typeface="Calibri" pitchFamily="34" charset="0"/>
                <a:cs typeface="Calibri" pitchFamily="34" charset="0"/>
              </a:rPr>
              <a:t>Discontented = </a:t>
            </a:r>
            <a:r>
              <a:rPr lang="en-GB" dirty="0" err="1" smtClean="0">
                <a:latin typeface="Calibri" pitchFamily="34" charset="0"/>
                <a:cs typeface="Calibri" pitchFamily="34" charset="0"/>
              </a:rPr>
              <a:t>Marah</a:t>
            </a:r>
            <a:r>
              <a:rPr lang="en-GB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dirty="0" err="1" smtClean="0">
                <a:latin typeface="Calibri" pitchFamily="34" charset="0"/>
                <a:cs typeface="Calibri" pitchFamily="34" charset="0"/>
              </a:rPr>
              <a:t>nephesh</a:t>
            </a:r>
            <a:r>
              <a:rPr lang="en-GB" dirty="0" smtClean="0">
                <a:latin typeface="Calibri" pitchFamily="34" charset="0"/>
                <a:cs typeface="Calibri" pitchFamily="34" charset="0"/>
              </a:rPr>
              <a:t> (bitter soul)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>
                <a:latin typeface="Calibri" pitchFamily="34" charset="0"/>
                <a:cs typeface="Calibri" pitchFamily="34" charset="0"/>
              </a:rPr>
              <a:t>Would have been easier for David to hide with very few people around him.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>
                <a:latin typeface="Calibri" pitchFamily="34" charset="0"/>
                <a:cs typeface="Calibri" pitchFamily="34" charset="0"/>
              </a:rPr>
              <a:t>He became responsible for them (a new flock)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>
                <a:latin typeface="Calibri" pitchFamily="34" charset="0"/>
                <a:cs typeface="Calibri" pitchFamily="34" charset="0"/>
              </a:rPr>
              <a:t>Required work to motivate and organise</a:t>
            </a:r>
            <a:endParaRPr lang="en-GB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ound Diagonal Corner Rectangle 9"/>
          <p:cNvSpPr/>
          <p:nvPr/>
        </p:nvSpPr>
        <p:spPr>
          <a:xfrm>
            <a:off x="500034" y="3500438"/>
            <a:ext cx="4357718" cy="500066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latin typeface="Calibri" pitchFamily="34" charset="0"/>
                <a:cs typeface="Calibri" pitchFamily="34" charset="0"/>
              </a:rPr>
              <a:t>Leadership and Passion</a:t>
            </a:r>
            <a:endParaRPr lang="en-GB" sz="2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652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Cave Adullam – 1 Sam 22</a:t>
            </a:r>
            <a:endParaRPr lang="en-GB" dirty="0"/>
          </a:p>
        </p:txBody>
      </p:sp>
      <p:pic>
        <p:nvPicPr>
          <p:cNvPr id="5" name="Picture 2" descr="C:\Users\laurence\AppData\Local\Microsoft\Windows\Temporary Internet Files\Content.IE5\DOM381E8\MC900432597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2462" y="142852"/>
            <a:ext cx="971340" cy="971340"/>
          </a:xfrm>
          <a:prstGeom prst="rect">
            <a:avLst/>
          </a:prstGeom>
          <a:noFill/>
        </p:spPr>
      </p:pic>
      <p:graphicFrame>
        <p:nvGraphicFramePr>
          <p:cNvPr id="13" name="Chart 12"/>
          <p:cNvGraphicFramePr/>
          <p:nvPr/>
        </p:nvGraphicFramePr>
        <p:xfrm>
          <a:off x="214282" y="1428736"/>
          <a:ext cx="6977090" cy="4889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09768" y="2133600"/>
            <a:ext cx="7219950" cy="4724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54652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Cave Adullam – 1 Sam 22</a:t>
            </a:r>
            <a:endParaRPr lang="en-GB" dirty="0"/>
          </a:p>
        </p:txBody>
      </p:sp>
      <p:pic>
        <p:nvPicPr>
          <p:cNvPr id="5" name="Picture 2" descr="C:\Users\laurence\AppData\Local\Microsoft\Windows\Temporary Internet Files\Content.IE5\DOM381E8\MC900432597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2462" y="142852"/>
            <a:ext cx="971340" cy="97134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285720" y="1714488"/>
            <a:ext cx="8572560" cy="278608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b"/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>
                <a:latin typeface="Calibri" pitchFamily="34" charset="0"/>
                <a:cs typeface="Calibri" pitchFamily="34" charset="0"/>
              </a:rPr>
              <a:t>Took control of the protection of Father and Mother </a:t>
            </a:r>
            <a:r>
              <a:rPr lang="en-GB" b="1" dirty="0" smtClean="0">
                <a:latin typeface="Calibri" pitchFamily="34" charset="0"/>
                <a:cs typeface="Calibri" pitchFamily="34" charset="0"/>
              </a:rPr>
              <a:t>– v3-4  </a:t>
            </a:r>
            <a:r>
              <a:rPr lang="en-GB" dirty="0" smtClean="0">
                <a:latin typeface="Calibri" pitchFamily="34" charset="0"/>
                <a:cs typeface="Calibri" pitchFamily="34" charset="0"/>
              </a:rPr>
              <a:t>(may have taken 2 journeys to Moab)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>
                <a:latin typeface="Calibri" pitchFamily="34" charset="0"/>
                <a:cs typeface="Calibri" pitchFamily="34" charset="0"/>
              </a:rPr>
              <a:t>These years of hardship formed some of his most trusted relationships for when he was King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 err="1" smtClean="0">
                <a:latin typeface="Calibri" pitchFamily="34" charset="0"/>
                <a:cs typeface="Calibri" pitchFamily="34" charset="0"/>
              </a:rPr>
              <a:t>Eliab</a:t>
            </a:r>
            <a:r>
              <a:rPr lang="en-GB" dirty="0" smtClean="0">
                <a:latin typeface="Calibri" pitchFamily="34" charset="0"/>
                <a:cs typeface="Calibri" pitchFamily="34" charset="0"/>
              </a:rPr>
              <a:t> (or </a:t>
            </a:r>
            <a:r>
              <a:rPr lang="en-GB" dirty="0" err="1" smtClean="0">
                <a:latin typeface="Calibri" pitchFamily="34" charset="0"/>
                <a:cs typeface="Calibri" pitchFamily="34" charset="0"/>
              </a:rPr>
              <a:t>Elihu</a:t>
            </a:r>
            <a:r>
              <a:rPr lang="en-GB" dirty="0" smtClean="0">
                <a:latin typeface="Calibri" pitchFamily="34" charset="0"/>
                <a:cs typeface="Calibri" pitchFamily="34" charset="0"/>
              </a:rPr>
              <a:t>) – </a:t>
            </a:r>
            <a:r>
              <a:rPr lang="en-GB" b="1" dirty="0" smtClean="0">
                <a:latin typeface="Calibri" pitchFamily="34" charset="0"/>
                <a:cs typeface="Calibri" pitchFamily="34" charset="0"/>
              </a:rPr>
              <a:t>1 </a:t>
            </a:r>
            <a:r>
              <a:rPr lang="en-GB" b="1" dirty="0" err="1" smtClean="0">
                <a:latin typeface="Calibri" pitchFamily="34" charset="0"/>
                <a:cs typeface="Calibri" pitchFamily="34" charset="0"/>
              </a:rPr>
              <a:t>Chron</a:t>
            </a:r>
            <a:r>
              <a:rPr lang="en-GB" b="1" dirty="0" smtClean="0">
                <a:latin typeface="Calibri" pitchFamily="34" charset="0"/>
                <a:cs typeface="Calibri" pitchFamily="34" charset="0"/>
              </a:rPr>
              <a:t> 27v18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 smtClean="0">
                <a:latin typeface="Calibri" pitchFamily="34" charset="0"/>
                <a:cs typeface="Calibri" pitchFamily="34" charset="0"/>
              </a:rPr>
              <a:t>“All his fathers house” – probably included the “Sons of </a:t>
            </a:r>
            <a:r>
              <a:rPr lang="en-GB" dirty="0" err="1" smtClean="0">
                <a:latin typeface="Calibri" pitchFamily="34" charset="0"/>
                <a:cs typeface="Calibri" pitchFamily="34" charset="0"/>
              </a:rPr>
              <a:t>Zeruiah</a:t>
            </a:r>
            <a:r>
              <a:rPr lang="en-GB" dirty="0" smtClean="0">
                <a:latin typeface="Calibri" pitchFamily="34" charset="0"/>
                <a:cs typeface="Calibri" pitchFamily="34" charset="0"/>
              </a:rPr>
              <a:t>” </a:t>
            </a:r>
            <a:r>
              <a:rPr lang="en-GB" b="1" dirty="0" smtClean="0">
                <a:latin typeface="Calibri" pitchFamily="34" charset="0"/>
                <a:cs typeface="Calibri" pitchFamily="34" charset="0"/>
              </a:rPr>
              <a:t>– 1 Sam 26v6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 smtClean="0">
                <a:latin typeface="Calibri" pitchFamily="34" charset="0"/>
                <a:cs typeface="Calibri" pitchFamily="34" charset="0"/>
              </a:rPr>
              <a:t>Even though David was younger than most he </a:t>
            </a:r>
            <a:r>
              <a:rPr lang="en-GB" b="1" dirty="0" smtClean="0">
                <a:latin typeface="Calibri" pitchFamily="34" charset="0"/>
                <a:cs typeface="Calibri" pitchFamily="34" charset="0"/>
              </a:rPr>
              <a:t>inspired them! – 1 </a:t>
            </a:r>
            <a:r>
              <a:rPr lang="en-GB" b="1" dirty="0" err="1" smtClean="0">
                <a:latin typeface="Calibri" pitchFamily="34" charset="0"/>
                <a:cs typeface="Calibri" pitchFamily="34" charset="0"/>
              </a:rPr>
              <a:t>Chron</a:t>
            </a:r>
            <a:r>
              <a:rPr lang="en-GB" b="1" dirty="0" smtClean="0">
                <a:latin typeface="Calibri" pitchFamily="34" charset="0"/>
                <a:cs typeface="Calibri" pitchFamily="34" charset="0"/>
              </a:rPr>
              <a:t> 11v15-19</a:t>
            </a:r>
          </a:p>
          <a:p>
            <a:pPr marL="285750" indent="-285750">
              <a:buFont typeface="Arial" pitchFamily="34" charset="0"/>
              <a:buChar char="•"/>
            </a:pPr>
            <a:endParaRPr lang="en-GB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ound Diagonal Corner Rectangle 9"/>
          <p:cNvSpPr/>
          <p:nvPr/>
        </p:nvSpPr>
        <p:spPr>
          <a:xfrm>
            <a:off x="500034" y="1428736"/>
            <a:ext cx="4357718" cy="500066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latin typeface="Calibri" pitchFamily="34" charset="0"/>
                <a:cs typeface="Calibri" pitchFamily="34" charset="0"/>
              </a:rPr>
              <a:t>Leadership and Passion</a:t>
            </a:r>
            <a:endParaRPr lang="en-GB" sz="28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8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98129373"/>
              </p:ext>
            </p:extLst>
          </p:nvPr>
        </p:nvGraphicFramePr>
        <p:xfrm>
          <a:off x="500034" y="4652032"/>
          <a:ext cx="8229600" cy="19202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62472"/>
                <a:gridCol w="7067128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alibri" pitchFamily="34" charset="0"/>
                          <a:cs typeface="Calibri" pitchFamily="34" charset="0"/>
                        </a:rPr>
                        <a:t>V19-20</a:t>
                      </a:r>
                      <a:endParaRPr lang="en-GB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alibri" pitchFamily="34" charset="0"/>
                          <a:cs typeface="Calibri" pitchFamily="34" charset="0"/>
                        </a:rPr>
                        <a:t>David</a:t>
                      </a:r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 and </a:t>
                      </a:r>
                      <a:r>
                        <a:rPr lang="en-GB" sz="2400" baseline="0" dirty="0" err="1" smtClean="0">
                          <a:latin typeface="Calibri" pitchFamily="34" charset="0"/>
                          <a:cs typeface="Calibri" pitchFamily="34" charset="0"/>
                        </a:rPr>
                        <a:t>Doeg</a:t>
                      </a:r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 have a hand in outworking the judgements of God – 1 Sam 2v32</a:t>
                      </a:r>
                    </a:p>
                    <a:p>
                      <a:endParaRPr lang="en-GB" sz="2400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1 Sam 2v33 = </a:t>
                      </a:r>
                      <a:r>
                        <a:rPr lang="en-GB" sz="2400" baseline="0" dirty="0" err="1" smtClean="0">
                          <a:latin typeface="Calibri" pitchFamily="34" charset="0"/>
                          <a:cs typeface="Calibri" pitchFamily="34" charset="0"/>
                        </a:rPr>
                        <a:t>Abiathar</a:t>
                      </a:r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 1 Kings 1v25 , 1 Kings 2v26-27</a:t>
                      </a:r>
                    </a:p>
                    <a:p>
                      <a:endParaRPr lang="en-GB" sz="2400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54652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465901890"/>
              </p:ext>
            </p:extLst>
          </p:nvPr>
        </p:nvGraphicFramePr>
        <p:xfrm>
          <a:off x="-285752" y="980728"/>
          <a:ext cx="9572660" cy="5496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Keilah &amp; Maon – 1 Sam 23</a:t>
            </a:r>
            <a:endParaRPr lang="en-GB" dirty="0"/>
          </a:p>
        </p:txBody>
      </p:sp>
      <p:pic>
        <p:nvPicPr>
          <p:cNvPr id="5" name="Picture 2" descr="C:\Users\laurence\AppData\Local\Microsoft\Windows\Temporary Internet Files\Content.IE5\DOM381E8\MC900432597[1]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72462" y="142852"/>
            <a:ext cx="971340" cy="971340"/>
          </a:xfrm>
          <a:prstGeom prst="rect">
            <a:avLst/>
          </a:prstGeom>
          <a:noFill/>
        </p:spPr>
      </p:pic>
      <p:graphicFrame>
        <p:nvGraphicFramePr>
          <p:cNvPr id="10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98129373"/>
              </p:ext>
            </p:extLst>
          </p:nvPr>
        </p:nvGraphicFramePr>
        <p:xfrm>
          <a:off x="428596" y="5729310"/>
          <a:ext cx="8229600" cy="9144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62472"/>
                <a:gridCol w="7067128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alibri" pitchFamily="34" charset="0"/>
                          <a:cs typeface="Calibri" pitchFamily="34" charset="0"/>
                        </a:rPr>
                        <a:t>1 Sam</a:t>
                      </a:r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 24v18</a:t>
                      </a:r>
                      <a:endParaRPr lang="en-GB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And thou hast </a:t>
                      </a:r>
                      <a:r>
                        <a:rPr lang="en-GB" sz="1800" b="1" kern="1200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shewed</a:t>
                      </a:r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this day how that thou hast dealt well with me: forasmuch as when the LORD had </a:t>
                      </a:r>
                      <a:r>
                        <a:rPr lang="en-GB" sz="1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delivered me </a:t>
                      </a:r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into </a:t>
                      </a:r>
                      <a:r>
                        <a:rPr lang="en-GB" sz="1800" b="1" kern="1200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thine</a:t>
                      </a:r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hand, thou </a:t>
                      </a:r>
                      <a:r>
                        <a:rPr lang="en-GB" sz="1800" b="1" kern="1200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killedst</a:t>
                      </a:r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me not.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Down Arrow 10"/>
          <p:cNvSpPr/>
          <p:nvPr/>
        </p:nvSpPr>
        <p:spPr>
          <a:xfrm rot="10800000">
            <a:off x="3214678" y="3714752"/>
            <a:ext cx="714380" cy="192882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54652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76B591D-7BDA-4D2C-AE1D-E700C81077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graphicEl>
                                              <a:dgm id="{F76B591D-7BDA-4D2C-AE1D-E700C81077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5E8834B-0A81-49C0-B5A7-F59FCED041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graphicEl>
                                              <a:dgm id="{A5E8834B-0A81-49C0-B5A7-F59FCED041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89467A0-26A8-47AA-AE09-F3598FEF6F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graphicEl>
                                              <a:dgm id="{489467A0-26A8-47AA-AE09-F3598FEF6F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A69BDF9-F5CE-4620-B08C-BF26B58AC3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graphicEl>
                                              <a:dgm id="{8A69BDF9-F5CE-4620-B08C-BF26B58AC3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4C64F77-E88F-4004-A86E-CA17CF2D6D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graphicEl>
                                              <a:dgm id="{24C64F77-E88F-4004-A86E-CA17CF2D6D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8453812-A881-46FE-B562-656300CA78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graphicEl>
                                              <a:dgm id="{88453812-A881-46FE-B562-656300CA78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AB042D8-DC21-43A9-8B76-5758DDA165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graphicEl>
                                              <a:dgm id="{AAB042D8-DC21-43A9-8B76-5758DDA165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2858CB4-0080-46F1-8856-61650EBE87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92858CB4-0080-46F1-8856-61650EBE87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D8BCF33-081E-4A65-8744-EE28840B66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graphicEl>
                                              <a:dgm id="{1D8BCF33-081E-4A65-8744-EE28840B66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E7E2BF3-235A-47EC-A28A-952C93B5E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graphicEl>
                                              <a:dgm id="{5E7E2BF3-235A-47EC-A28A-952C93B5EF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15DF142-8E03-406C-B11E-6847E35C0E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>
                                            <p:graphicEl>
                                              <a:dgm id="{715DF142-8E03-406C-B11E-6847E35C0E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Keilah &amp; Maon – 1 Sam 23</a:t>
            </a:r>
            <a:endParaRPr lang="en-GB" dirty="0"/>
          </a:p>
        </p:txBody>
      </p:sp>
      <p:pic>
        <p:nvPicPr>
          <p:cNvPr id="5" name="Picture 2" descr="C:\Users\laurence\AppData\Local\Microsoft\Windows\Temporary Internet Files\Content.IE5\DOM381E8\MC900432597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2462" y="142852"/>
            <a:ext cx="971340" cy="971340"/>
          </a:xfrm>
          <a:prstGeom prst="rect">
            <a:avLst/>
          </a:prstGeom>
          <a:noFill/>
        </p:spPr>
      </p:pic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98129373"/>
              </p:ext>
            </p:extLst>
          </p:nvPr>
        </p:nvGraphicFramePr>
        <p:xfrm>
          <a:off x="500034" y="1625926"/>
          <a:ext cx="8229600" cy="30175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62472"/>
                <a:gridCol w="7067128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latin typeface="Calibri" pitchFamily="34" charset="0"/>
                          <a:cs typeface="Calibri" pitchFamily="34" charset="0"/>
                        </a:rPr>
                        <a:t>V24</a:t>
                      </a:r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 -28</a:t>
                      </a:r>
                      <a:endParaRPr lang="en-GB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err="1" smtClean="0">
                          <a:latin typeface="Calibri" pitchFamily="34" charset="0"/>
                          <a:cs typeface="Calibri" pitchFamily="34" charset="0"/>
                        </a:rPr>
                        <a:t>Maon</a:t>
                      </a:r>
                      <a:r>
                        <a:rPr lang="en-GB" sz="2400" dirty="0" smtClean="0">
                          <a:latin typeface="Calibri" pitchFamily="34" charset="0"/>
                          <a:cs typeface="Calibri" pitchFamily="34" charset="0"/>
                        </a:rPr>
                        <a:t> – David Caught (lapse</a:t>
                      </a:r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 in concentration?)</a:t>
                      </a:r>
                    </a:p>
                    <a:p>
                      <a:endParaRPr lang="en-GB" sz="2400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Compassed = crowned (encircling) – Ps 5v12 compassed by protection of God</a:t>
                      </a:r>
                    </a:p>
                    <a:p>
                      <a:endParaRPr lang="en-GB" sz="2400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endParaRPr lang="en-GB" sz="2400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“Haste” in action and prayer – Ps </a:t>
                      </a:r>
                      <a:r>
                        <a:rPr lang="en-GB" sz="2400" baseline="0" dirty="0" smtClean="0">
                          <a:latin typeface="Calibri" pitchFamily="34" charset="0"/>
                          <a:cs typeface="Calibri" pitchFamily="34" charset="0"/>
                        </a:rPr>
                        <a:t>31v22-23</a:t>
                      </a:r>
                      <a:endParaRPr lang="en-GB" sz="2400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endParaRPr lang="en-GB" sz="2400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54652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En-Gedi – 1 Sam 24</a:t>
            </a:r>
            <a:endParaRPr lang="en-GB" dirty="0"/>
          </a:p>
        </p:txBody>
      </p:sp>
      <p:pic>
        <p:nvPicPr>
          <p:cNvPr id="5" name="Picture 2" descr="C:\Users\laurence\AppData\Local\Microsoft\Windows\Temporary Internet Files\Content.IE5\DOM381E8\MC900432597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2462" y="142852"/>
            <a:ext cx="971340" cy="971340"/>
          </a:xfrm>
          <a:prstGeom prst="rect">
            <a:avLst/>
          </a:prstGeom>
          <a:noFill/>
        </p:spPr>
      </p:pic>
      <p:pic>
        <p:nvPicPr>
          <p:cNvPr id="15364" name="Picture 4" descr="http://4.bp.blogspot.com/_Mpl5OdlM4sw/THfjfs-UHYI/AAAAAAAABeg/r5rm7X2Bcdw/s1600/sdc106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46529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En-Gedi – 1 Sam 24</a:t>
            </a:r>
            <a:endParaRPr lang="en-GB" dirty="0"/>
          </a:p>
        </p:txBody>
      </p:sp>
      <p:pic>
        <p:nvPicPr>
          <p:cNvPr id="5" name="Picture 2" descr="C:\Users\laurence\AppData\Local\Microsoft\Windows\Temporary Internet Files\Content.IE5\DOM381E8\MC900432597[1]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2462" y="142852"/>
            <a:ext cx="971340" cy="97134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285720" y="1500174"/>
            <a:ext cx="8572560" cy="242889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b"/>
          <a:lstStyle/>
          <a:p>
            <a:pPr marL="285750" indent="-285750">
              <a:buFont typeface="Arial" pitchFamily="34" charset="0"/>
              <a:buChar char="•"/>
            </a:pPr>
            <a:r>
              <a:rPr lang="en-GB" sz="2400" dirty="0" smtClean="0">
                <a:latin typeface="Calibri" pitchFamily="34" charset="0"/>
                <a:cs typeface="Calibri" pitchFamily="34" charset="0"/>
              </a:rPr>
              <a:t>Not all of David’s men had the same heart as him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sz="2400" b="1" dirty="0" smtClean="0">
                <a:latin typeface="Calibri" pitchFamily="34" charset="0"/>
                <a:cs typeface="Calibri" pitchFamily="34" charset="0"/>
              </a:rPr>
              <a:t>Ps 57v4-6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sz="2400" b="1" dirty="0" smtClean="0">
                <a:latin typeface="Calibri" pitchFamily="34" charset="0"/>
                <a:cs typeface="Calibri" pitchFamily="34" charset="0"/>
              </a:rPr>
              <a:t>The Sons of </a:t>
            </a:r>
            <a:r>
              <a:rPr lang="en-GB" sz="2400" b="1" dirty="0" err="1" smtClean="0">
                <a:latin typeface="Calibri" pitchFamily="34" charset="0"/>
                <a:cs typeface="Calibri" pitchFamily="34" charset="0"/>
              </a:rPr>
              <a:t>Zeruiah</a:t>
            </a:r>
            <a:endParaRPr lang="en-GB" sz="2400" b="1" dirty="0" smtClean="0"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 smtClean="0">
                <a:latin typeface="Calibri" pitchFamily="34" charset="0"/>
                <a:cs typeface="Calibri" pitchFamily="34" charset="0"/>
              </a:rPr>
              <a:t>But David was not swayed by peer pressure </a:t>
            </a:r>
            <a:r>
              <a:rPr lang="en-GB" sz="2400" b="1" dirty="0" smtClean="0">
                <a:latin typeface="Calibri" pitchFamily="34" charset="0"/>
                <a:cs typeface="Calibri" pitchFamily="34" charset="0"/>
              </a:rPr>
              <a:t>– Ps 57v7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 smtClean="0">
                <a:latin typeface="Calibri" pitchFamily="34" charset="0"/>
                <a:cs typeface="Calibri" pitchFamily="34" charset="0"/>
              </a:rPr>
              <a:t>David realised God makes Kings not man – </a:t>
            </a:r>
            <a:r>
              <a:rPr lang="en-GB" sz="2400" b="1" dirty="0" smtClean="0">
                <a:latin typeface="Calibri" pitchFamily="34" charset="0"/>
                <a:cs typeface="Calibri" pitchFamily="34" charset="0"/>
              </a:rPr>
              <a:t>Rom13v1-2</a:t>
            </a:r>
          </a:p>
          <a:p>
            <a:pPr marL="285750" indent="-285750">
              <a:buFont typeface="Arial" pitchFamily="34" charset="0"/>
              <a:buChar char="•"/>
            </a:pPr>
            <a:endParaRPr lang="en-GB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ound Diagonal Corner Rectangle 9"/>
          <p:cNvSpPr/>
          <p:nvPr/>
        </p:nvSpPr>
        <p:spPr>
          <a:xfrm>
            <a:off x="500034" y="1285860"/>
            <a:ext cx="4357718" cy="500066"/>
          </a:xfrm>
          <a:prstGeom prst="round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latin typeface="Calibri" pitchFamily="34" charset="0"/>
                <a:cs typeface="Calibri" pitchFamily="34" charset="0"/>
              </a:rPr>
              <a:t>Leadership and Passion</a:t>
            </a:r>
            <a:endParaRPr lang="en-GB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5720" y="4214818"/>
            <a:ext cx="8534752" cy="24288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GB" sz="2400" dirty="0" smtClean="0">
                <a:latin typeface="Calibri" pitchFamily="34" charset="0"/>
                <a:cs typeface="Calibri" pitchFamily="34" charset="0"/>
              </a:rPr>
              <a:t>David misunderstood by peers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sz="2400" dirty="0" smtClean="0">
                <a:latin typeface="Calibri" pitchFamily="34" charset="0"/>
                <a:cs typeface="Calibri" pitchFamily="34" charset="0"/>
              </a:rPr>
              <a:t>Those risking life to gather water from Bethlehem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sz="2400" dirty="0" smtClean="0">
                <a:latin typeface="Calibri" pitchFamily="34" charset="0"/>
                <a:cs typeface="Calibri" pitchFamily="34" charset="0"/>
              </a:rPr>
              <a:t>Those seeing Saul in the cave at En-</a:t>
            </a:r>
            <a:r>
              <a:rPr lang="en-GB" sz="2400" dirty="0" err="1" smtClean="0">
                <a:latin typeface="Calibri" pitchFamily="34" charset="0"/>
                <a:cs typeface="Calibri" pitchFamily="34" charset="0"/>
              </a:rPr>
              <a:t>Gedi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 as an opportunity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 smtClean="0">
                <a:latin typeface="Calibri" pitchFamily="34" charset="0"/>
                <a:cs typeface="Calibri" pitchFamily="34" charset="0"/>
              </a:rPr>
              <a:t>“Law of Man” would state “take what you can”</a:t>
            </a:r>
          </a:p>
        </p:txBody>
      </p:sp>
      <p:sp>
        <p:nvSpPr>
          <p:cNvPr id="12" name="Round Diagonal Corner Rectangle 11"/>
          <p:cNvSpPr/>
          <p:nvPr/>
        </p:nvSpPr>
        <p:spPr>
          <a:xfrm>
            <a:off x="500034" y="4071942"/>
            <a:ext cx="4286280" cy="480204"/>
          </a:xfrm>
          <a:prstGeom prst="round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latin typeface="Calibri" pitchFamily="34" charset="0"/>
                <a:cs typeface="Calibri" pitchFamily="34" charset="0"/>
              </a:rPr>
              <a:t>Outside the Law</a:t>
            </a:r>
            <a:endParaRPr lang="en-GB" sz="2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652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65901890"/>
              </p:ext>
            </p:extLst>
          </p:nvPr>
        </p:nvGraphicFramePr>
        <p:xfrm>
          <a:off x="-32" y="575934"/>
          <a:ext cx="9215502" cy="5996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Abigail and </a:t>
            </a:r>
            <a:r>
              <a:rPr lang="en-GB" dirty="0" err="1" smtClean="0"/>
              <a:t>Nabal</a:t>
            </a:r>
            <a:r>
              <a:rPr lang="en-GB" dirty="0" smtClean="0"/>
              <a:t> – 1 Sam 25</a:t>
            </a:r>
            <a:endParaRPr lang="en-GB" dirty="0"/>
          </a:p>
        </p:txBody>
      </p:sp>
      <p:pic>
        <p:nvPicPr>
          <p:cNvPr id="4" name="Picture 2" descr="C:\Users\laurence\AppData\Local\Microsoft\Windows\Temporary Internet Files\Content.IE5\DOM381E8\MC900432597[1]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72462" y="142852"/>
            <a:ext cx="971340" cy="9713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8061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76B591D-7BDA-4D2C-AE1D-E700C81077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F76B591D-7BDA-4D2C-AE1D-E700C81077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5E8834B-0A81-49C0-B5A7-F59FCED041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A5E8834B-0A81-49C0-B5A7-F59FCED041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89467A0-26A8-47AA-AE09-F3598FEF6F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489467A0-26A8-47AA-AE09-F3598FEF6F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A69BDF9-F5CE-4620-B08C-BF26B58AC3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8A69BDF9-F5CE-4620-B08C-BF26B58AC3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4C64F77-E88F-4004-A86E-CA17CF2D6D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24C64F77-E88F-4004-A86E-CA17CF2D6D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453812-A881-46FE-B562-656300CA78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dgm id="{88453812-A881-46FE-B562-656300CA78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AB042D8-DC21-43A9-8B76-5758DDA165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AAB042D8-DC21-43A9-8B76-5758DDA165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2858CB4-0080-46F1-8856-61650EBE87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graphicEl>
                                              <a:dgm id="{92858CB4-0080-46F1-8856-61650EBE87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D8BCF33-081E-4A65-8744-EE28840B66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1D8BCF33-081E-4A65-8744-EE28840B66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E7E2BF3-235A-47EC-A28A-952C93B5E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graphicEl>
                                              <a:dgm id="{5E7E2BF3-235A-47EC-A28A-952C93B5EF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15DF142-8E03-406C-B11E-6847E35C0E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715DF142-8E03-406C-B11E-6847E35C0E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65901890"/>
              </p:ext>
            </p:extLst>
          </p:nvPr>
        </p:nvGraphicFramePr>
        <p:xfrm>
          <a:off x="-32" y="500042"/>
          <a:ext cx="9215502" cy="5996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Hachilah</a:t>
            </a:r>
            <a:r>
              <a:rPr lang="en-GB" dirty="0" smtClean="0"/>
              <a:t> and Gath – 1 Sam 26</a:t>
            </a:r>
            <a:endParaRPr lang="en-GB" dirty="0"/>
          </a:p>
        </p:txBody>
      </p:sp>
      <p:pic>
        <p:nvPicPr>
          <p:cNvPr id="5" name="Picture 2" descr="C:\Users\laurence\AppData\Local\Microsoft\Windows\Temporary Internet Files\Content.IE5\DOM381E8\MC900432597[1]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72462" y="142852"/>
            <a:ext cx="971340" cy="971340"/>
          </a:xfrm>
          <a:prstGeom prst="rect">
            <a:avLst/>
          </a:prstGeom>
          <a:noFill/>
        </p:spPr>
      </p:pic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898129373"/>
              </p:ext>
            </p:extLst>
          </p:nvPr>
        </p:nvGraphicFramePr>
        <p:xfrm>
          <a:off x="428596" y="5729310"/>
          <a:ext cx="8229600" cy="9753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214446"/>
                <a:gridCol w="7015154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 </a:t>
                      </a:r>
                      <a:r>
                        <a:rPr lang="en-GB" sz="2400" b="1" kern="1200" dirty="0" err="1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Cor</a:t>
                      </a:r>
                      <a:r>
                        <a:rPr lang="en-GB" sz="24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5:5 ESV</a:t>
                      </a:r>
                      <a:endParaRPr lang="en-GB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you are to deliver this man to Satan for the destruction of the flesh, so that his spirit may be saved in the day of the Lord.</a:t>
                      </a:r>
                    </a:p>
                    <a:p>
                      <a:endParaRPr lang="en-GB" sz="1800" b="1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Left-Up Arrow 10"/>
          <p:cNvSpPr/>
          <p:nvPr/>
        </p:nvSpPr>
        <p:spPr>
          <a:xfrm flipV="1">
            <a:off x="6215074" y="4929198"/>
            <a:ext cx="714380" cy="785818"/>
          </a:xfrm>
          <a:prstGeom prst="leftUp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652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76B591D-7BDA-4D2C-AE1D-E700C81077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F76B591D-7BDA-4D2C-AE1D-E700C81077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5E8834B-0A81-49C0-B5A7-F59FCED041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graphicEl>
                                              <a:dgm id="{A5E8834B-0A81-49C0-B5A7-F59FCED041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89467A0-26A8-47AA-AE09-F3598FEF6F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graphicEl>
                                              <a:dgm id="{489467A0-26A8-47AA-AE09-F3598FEF6F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A69BDF9-F5CE-4620-B08C-BF26B58AC3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graphicEl>
                                              <a:dgm id="{8A69BDF9-F5CE-4620-B08C-BF26B58AC3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4C64F77-E88F-4004-A86E-CA17CF2D6D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graphicEl>
                                              <a:dgm id="{24C64F77-E88F-4004-A86E-CA17CF2D6D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8453812-A881-46FE-B562-656300CA78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graphicEl>
                                              <a:dgm id="{88453812-A881-46FE-B562-656300CA78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AB042D8-DC21-43A9-8B76-5758DDA165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graphicEl>
                                              <a:dgm id="{AAB042D8-DC21-43A9-8B76-5758DDA165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2858CB4-0080-46F1-8856-61650EBE87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92858CB4-0080-46F1-8856-61650EBE87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D8BCF33-081E-4A65-8744-EE28840B66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D8BCF33-081E-4A65-8744-EE28840B66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E7E2BF3-235A-47EC-A28A-952C93B5E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graphicEl>
                                              <a:dgm id="{5E7E2BF3-235A-47EC-A28A-952C93B5EF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15DF142-8E03-406C-B11E-6847E35C0E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graphicEl>
                                              <a:dgm id="{715DF142-8E03-406C-B11E-6847E35C0E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65901890"/>
              </p:ext>
            </p:extLst>
          </p:nvPr>
        </p:nvGraphicFramePr>
        <p:xfrm>
          <a:off x="-32" y="1218876"/>
          <a:ext cx="9215502" cy="5996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Final Days as a Fugitive </a:t>
            </a:r>
            <a:endParaRPr lang="en-GB" dirty="0"/>
          </a:p>
        </p:txBody>
      </p:sp>
      <p:pic>
        <p:nvPicPr>
          <p:cNvPr id="5" name="Picture 2" descr="C:\Users\laurence\AppData\Local\Microsoft\Windows\Temporary Internet Files\Content.IE5\DOM381E8\MC900432597[1]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72462" y="142852"/>
            <a:ext cx="971340" cy="971340"/>
          </a:xfrm>
          <a:prstGeom prst="rect">
            <a:avLst/>
          </a:prstGeom>
          <a:noFill/>
        </p:spPr>
      </p:pic>
      <p:sp>
        <p:nvSpPr>
          <p:cNvPr id="12" name="Round Diagonal Corner Rectangle 11"/>
          <p:cNvSpPr/>
          <p:nvPr/>
        </p:nvSpPr>
        <p:spPr>
          <a:xfrm>
            <a:off x="5715008" y="1214422"/>
            <a:ext cx="1785950" cy="785818"/>
          </a:xfrm>
          <a:prstGeom prst="round2DiagRect">
            <a:avLst/>
          </a:prstGeom>
          <a:effectLst>
            <a:reflection blurRad="6350" stA="52000" endA="300" endPos="35000" dir="5400000" sy="-100000" algn="bl" rotWithShape="0"/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Calibri" pitchFamily="34" charset="0"/>
                <a:cs typeface="Calibri" pitchFamily="34" charset="0"/>
              </a:rPr>
              <a:t>Leadership and Passion</a:t>
            </a:r>
            <a:endParaRPr lang="en-GB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652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Time…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52743257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59602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26254</TotalTime>
  <Words>1168</Words>
  <Application>Microsoft Office PowerPoint</Application>
  <PresentationFormat>On-screen Show (4:3)</PresentationFormat>
  <Paragraphs>210</Paragraphs>
  <Slides>21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Clarity</vt:lpstr>
      <vt:lpstr>A Study of David</vt:lpstr>
      <vt:lpstr>Structure of study</vt:lpstr>
      <vt:lpstr>Themes</vt:lpstr>
      <vt:lpstr>David the Fugative - Overview</vt:lpstr>
      <vt:lpstr>Slide 5</vt:lpstr>
      <vt:lpstr>Slide 6</vt:lpstr>
      <vt:lpstr>Circumstance before fleeing</vt:lpstr>
      <vt:lpstr>At Nob – 1 Sam 21</vt:lpstr>
      <vt:lpstr>At Nob – 1 Sam 21</vt:lpstr>
      <vt:lpstr>At Nob – 1 Sam 21</vt:lpstr>
      <vt:lpstr>Cave Adullam – 1 Sam 22</vt:lpstr>
      <vt:lpstr>Cave Adullam – 1 Sam 22</vt:lpstr>
      <vt:lpstr>Cave Adullam – 1 Sam 22</vt:lpstr>
      <vt:lpstr>Keilah &amp; Maon – 1 Sam 23</vt:lpstr>
      <vt:lpstr>Keilah &amp; Maon – 1 Sam 23</vt:lpstr>
      <vt:lpstr>En-Gedi – 1 Sam 24</vt:lpstr>
      <vt:lpstr>En-Gedi – 1 Sam 24</vt:lpstr>
      <vt:lpstr>Abigail and Nabal – 1 Sam 25</vt:lpstr>
      <vt:lpstr>Hachilah and Gath – 1 Sam 26</vt:lpstr>
      <vt:lpstr>Final Days as a Fugitive </vt:lpstr>
      <vt:lpstr>Next Time…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Study of David</dc:title>
  <dc:creator>laurence</dc:creator>
  <cp:lastModifiedBy>laurence</cp:lastModifiedBy>
  <cp:revision>275</cp:revision>
  <cp:lastPrinted>2010-10-31T20:36:13Z</cp:lastPrinted>
  <dcterms:created xsi:type="dcterms:W3CDTF">2010-10-18T19:10:21Z</dcterms:created>
  <dcterms:modified xsi:type="dcterms:W3CDTF">2010-11-27T20:43:29Z</dcterms:modified>
</cp:coreProperties>
</file>