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notesSlides/notesSlide9.xml" ContentType="application/vnd.openxmlformats-officedocument.presentationml.notesSlide+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Default Extension="xlsx" ContentType="application/vnd.openxmlformats-officedocument.spreadsheetml.sheet"/>
  <Override PartName="/ppt/notesSlides/notesSlide10.xml" ContentType="application/vnd.openxmlformats-officedocument.presentationml.notesSlide+xml"/>
  <Override PartName="/ppt/diagrams/colors6.xml" ContentType="application/vnd.openxmlformats-officedocument.drawingml.diagramCol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ppt/charts/chart1.xml" ContentType="application/vnd.openxmlformats-officedocument.drawingml.chart+xml"/>
  <Override PartName="/ppt/diagrams/drawing5.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diagrams/data5.xml" ContentType="application/vnd.openxmlformats-officedocument.drawingml.diagramData+xml"/>
  <Override PartName="/ppt/notesSlides/notesSlide11.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handoutMasterIdLst>
    <p:handoutMasterId r:id="rId24"/>
  </p:handoutMasterIdLst>
  <p:sldIdLst>
    <p:sldId id="256" r:id="rId2"/>
    <p:sldId id="260" r:id="rId3"/>
    <p:sldId id="259" r:id="rId4"/>
    <p:sldId id="289" r:id="rId5"/>
    <p:sldId id="290" r:id="rId6"/>
    <p:sldId id="264" r:id="rId7"/>
    <p:sldId id="293" r:id="rId8"/>
    <p:sldId id="292" r:id="rId9"/>
    <p:sldId id="294" r:id="rId10"/>
    <p:sldId id="295" r:id="rId11"/>
    <p:sldId id="296" r:id="rId12"/>
    <p:sldId id="297" r:id="rId13"/>
    <p:sldId id="291" r:id="rId14"/>
    <p:sldId id="299" r:id="rId15"/>
    <p:sldId id="304" r:id="rId16"/>
    <p:sldId id="305" r:id="rId17"/>
    <p:sldId id="298" r:id="rId18"/>
    <p:sldId id="300" r:id="rId19"/>
    <p:sldId id="301" r:id="rId20"/>
    <p:sldId id="302" r:id="rId21"/>
    <p:sldId id="303" r:id="rId22"/>
  </p:sldIdLst>
  <p:sldSz cx="9144000" cy="6858000" type="screen4x3"/>
  <p:notesSz cx="6888163" cy="10020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7441" autoAdjust="0"/>
  </p:normalViewPr>
  <p:slideViewPr>
    <p:cSldViewPr>
      <p:cViewPr>
        <p:scale>
          <a:sx n="75" d="100"/>
          <a:sy n="75" d="100"/>
        </p:scale>
        <p:origin x="-2076" y="-127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Workbook1.xlsx"/></Relationships>
</file>

<file path=ppt/charts/chart1.xml><?xml version="1.0" encoding="utf-8"?>
<c:chartSpace xmlns:c="http://schemas.openxmlformats.org/drawingml/2006/chart" xmlns:a="http://schemas.openxmlformats.org/drawingml/2006/main" xmlns:r="http://schemas.openxmlformats.org/officeDocument/2006/relationships">
  <c:lang val="en-GB"/>
  <c:style val="27"/>
  <c:chart>
    <c:title>
      <c:tx>
        <c:rich>
          <a:bodyPr/>
          <a:lstStyle/>
          <a:p>
            <a:pPr>
              <a:defRPr/>
            </a:pPr>
            <a:r>
              <a:rPr lang="en-US"/>
              <a:t>Effect on David’s life of commiting Adultery</a:t>
            </a:r>
          </a:p>
        </c:rich>
      </c:tx>
      <c:layout/>
    </c:title>
    <c:plotArea>
      <c:layout/>
      <c:areaChart>
        <c:grouping val="standard"/>
        <c:ser>
          <c:idx val="0"/>
          <c:order val="0"/>
          <c:tx>
            <c:strRef>
              <c:f>Sheet1!$B$1</c:f>
              <c:strCache>
                <c:ptCount val="1"/>
                <c:pt idx="0">
                  <c:v>Series 1</c:v>
                </c:pt>
              </c:strCache>
            </c:strRef>
          </c:tx>
          <c:cat>
            <c:numRef>
              <c:f>Sheet1!$A$2:$A$14</c:f>
              <c:numCache>
                <c:formatCode>0</c:formatCode>
                <c:ptCount val="13"/>
              </c:numCache>
            </c:numRef>
          </c:cat>
          <c:val>
            <c:numRef>
              <c:f>Sheet1!$B$2:$B$14</c:f>
              <c:numCache>
                <c:formatCode>General</c:formatCode>
                <c:ptCount val="13"/>
                <c:pt idx="0">
                  <c:v>38</c:v>
                </c:pt>
                <c:pt idx="1">
                  <c:v>39</c:v>
                </c:pt>
                <c:pt idx="2">
                  <c:v>40</c:v>
                </c:pt>
                <c:pt idx="3">
                  <c:v>41</c:v>
                </c:pt>
                <c:pt idx="4">
                  <c:v>43</c:v>
                </c:pt>
                <c:pt idx="5">
                  <c:v>45</c:v>
                </c:pt>
                <c:pt idx="6">
                  <c:v>30</c:v>
                </c:pt>
                <c:pt idx="7">
                  <c:v>20</c:v>
                </c:pt>
                <c:pt idx="8">
                  <c:v>20</c:v>
                </c:pt>
                <c:pt idx="9">
                  <c:v>21</c:v>
                </c:pt>
                <c:pt idx="10">
                  <c:v>22</c:v>
                </c:pt>
                <c:pt idx="11">
                  <c:v>23</c:v>
                </c:pt>
                <c:pt idx="12">
                  <c:v>24</c:v>
                </c:pt>
              </c:numCache>
            </c:numRef>
          </c:val>
        </c:ser>
        <c:dLbls/>
        <c:axId val="54039680"/>
        <c:axId val="55035392"/>
      </c:areaChart>
      <c:catAx>
        <c:axId val="54039680"/>
        <c:scaling>
          <c:orientation val="minMax"/>
        </c:scaling>
        <c:axPos val="b"/>
        <c:numFmt formatCode="0" sourceLinked="1"/>
        <c:majorTickMark val="none"/>
        <c:tickLblPos val="nextTo"/>
        <c:crossAx val="55035392"/>
        <c:crosses val="autoZero"/>
        <c:auto val="1"/>
        <c:lblAlgn val="ctr"/>
        <c:lblOffset val="100"/>
      </c:catAx>
      <c:valAx>
        <c:axId val="55035392"/>
        <c:scaling>
          <c:orientation val="minMax"/>
        </c:scaling>
        <c:axPos val="l"/>
        <c:majorGridlines/>
        <c:title>
          <c:tx>
            <c:rich>
              <a:bodyPr/>
              <a:lstStyle/>
              <a:p>
                <a:pPr>
                  <a:defRPr/>
                </a:pPr>
                <a:r>
                  <a:rPr lang="en-GB" dirty="0"/>
                  <a:t>Moral Standing and </a:t>
                </a:r>
                <a:r>
                  <a:rPr lang="en-GB" dirty="0" smtClean="0"/>
                  <a:t>Respect</a:t>
                </a:r>
                <a:endParaRPr lang="en-GB" dirty="0"/>
              </a:p>
            </c:rich>
          </c:tx>
          <c:layout/>
        </c:title>
        <c:numFmt formatCode="General" sourceLinked="1"/>
        <c:majorTickMark val="none"/>
        <c:tickLblPos val="nextTo"/>
        <c:crossAx val="54039680"/>
        <c:crosses val="autoZero"/>
        <c:crossBetween val="midCat"/>
      </c:valAx>
    </c:plotArea>
    <c:plotVisOnly val="1"/>
  </c:chart>
  <c:txPr>
    <a:bodyPr/>
    <a:lstStyle/>
    <a:p>
      <a:pPr>
        <a:defRPr sz="1800">
          <a:latin typeface="Calibri" pitchFamily="34" charset="0"/>
          <a:cs typeface="Calibri" pitchFamily="34" charset="0"/>
        </a:defRPr>
      </a:pPr>
      <a:endParaRPr lang="en-US"/>
    </a:p>
  </c:txPr>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8BD000-4EBC-4136-9DB6-E4355E316C89}" type="doc">
      <dgm:prSet loTypeId="urn:microsoft.com/office/officeart/2005/8/layout/lProcess2" loCatId="list" qsTypeId="urn:microsoft.com/office/officeart/2005/8/quickstyle/simple5" qsCatId="simple" csTypeId="urn:microsoft.com/office/officeart/2005/8/colors/accent1_2" csCatId="accent1" phldr="1"/>
      <dgm:spPr/>
      <dgm:t>
        <a:bodyPr/>
        <a:lstStyle/>
        <a:p>
          <a:endParaRPr lang="en-GB"/>
        </a:p>
      </dgm:t>
    </dgm:pt>
    <dgm:pt modelId="{04ED3E2A-6C22-477A-92E1-B7B00C72D96E}">
      <dgm:prSet phldrT="[Text]"/>
      <dgm:spPr/>
      <dgm:t>
        <a:bodyPr/>
        <a:lstStyle/>
        <a:p>
          <a:r>
            <a:rPr lang="en-GB" dirty="0" smtClean="0">
              <a:latin typeface="Calibri" pitchFamily="34" charset="0"/>
              <a:cs typeface="Calibri" pitchFamily="34" charset="0"/>
            </a:rPr>
            <a:t>Session 1</a:t>
          </a:r>
          <a:endParaRPr lang="en-GB" dirty="0">
            <a:latin typeface="Calibri" pitchFamily="34" charset="0"/>
            <a:cs typeface="Calibri" pitchFamily="34" charset="0"/>
          </a:endParaRPr>
        </a:p>
      </dgm:t>
    </dgm:pt>
    <dgm:pt modelId="{C4CDF450-6A74-42A0-8DA4-31AF6AB6DAA3}" type="parTrans" cxnId="{88E338D9-913F-438A-98F2-33711607AB33}">
      <dgm:prSet/>
      <dgm:spPr/>
      <dgm:t>
        <a:bodyPr/>
        <a:lstStyle/>
        <a:p>
          <a:endParaRPr lang="en-GB">
            <a:latin typeface="Calibri" pitchFamily="34" charset="0"/>
            <a:cs typeface="Calibri" pitchFamily="34" charset="0"/>
          </a:endParaRPr>
        </a:p>
      </dgm:t>
    </dgm:pt>
    <dgm:pt modelId="{B4369C3B-6B88-44E7-BB1A-59C8A0F698D7}" type="sibTrans" cxnId="{88E338D9-913F-438A-98F2-33711607AB33}">
      <dgm:prSet/>
      <dgm:spPr/>
      <dgm:t>
        <a:bodyPr/>
        <a:lstStyle/>
        <a:p>
          <a:endParaRPr lang="en-GB">
            <a:latin typeface="Calibri" pitchFamily="34" charset="0"/>
            <a:cs typeface="Calibri" pitchFamily="34" charset="0"/>
          </a:endParaRPr>
        </a:p>
      </dgm:t>
    </dgm:pt>
    <dgm:pt modelId="{A95430A3-6D42-4611-8182-A0F8D9E1B40C}">
      <dgm:prSet phldrT="[Text]"/>
      <dgm:spPr/>
      <dgm:t>
        <a:bodyPr/>
        <a:lstStyle/>
        <a:p>
          <a:r>
            <a:rPr lang="en-GB" dirty="0" smtClean="0">
              <a:latin typeface="Calibri" pitchFamily="34" charset="0"/>
              <a:cs typeface="Calibri" pitchFamily="34" charset="0"/>
            </a:rPr>
            <a:t>Intro</a:t>
          </a:r>
          <a:endParaRPr lang="en-GB" dirty="0">
            <a:latin typeface="Calibri" pitchFamily="34" charset="0"/>
            <a:cs typeface="Calibri" pitchFamily="34" charset="0"/>
          </a:endParaRPr>
        </a:p>
      </dgm:t>
    </dgm:pt>
    <dgm:pt modelId="{8B61B857-95A1-44E6-91DC-D6D653E0885A}" type="parTrans" cxnId="{85C25721-5DCA-4E4B-B21E-63C3F3537868}">
      <dgm:prSet/>
      <dgm:spPr/>
      <dgm:t>
        <a:bodyPr/>
        <a:lstStyle/>
        <a:p>
          <a:endParaRPr lang="en-GB">
            <a:latin typeface="Calibri" pitchFamily="34" charset="0"/>
            <a:cs typeface="Calibri" pitchFamily="34" charset="0"/>
          </a:endParaRPr>
        </a:p>
      </dgm:t>
    </dgm:pt>
    <dgm:pt modelId="{A6081250-203A-49DC-9610-63FC8D1A9F33}" type="sibTrans" cxnId="{85C25721-5DCA-4E4B-B21E-63C3F3537868}">
      <dgm:prSet/>
      <dgm:spPr/>
      <dgm:t>
        <a:bodyPr/>
        <a:lstStyle/>
        <a:p>
          <a:endParaRPr lang="en-GB">
            <a:latin typeface="Calibri" pitchFamily="34" charset="0"/>
            <a:cs typeface="Calibri" pitchFamily="34" charset="0"/>
          </a:endParaRPr>
        </a:p>
      </dgm:t>
    </dgm:pt>
    <dgm:pt modelId="{E4D39B0B-E5DB-4639-8E46-BC38673F5F0E}">
      <dgm:prSet phldrT="[Text]"/>
      <dgm:spPr/>
      <dgm:t>
        <a:bodyPr/>
        <a:lstStyle/>
        <a:p>
          <a:r>
            <a:rPr lang="en-GB" dirty="0" smtClean="0">
              <a:latin typeface="Calibri" pitchFamily="34" charset="0"/>
              <a:cs typeface="Calibri" pitchFamily="34" charset="0"/>
            </a:rPr>
            <a:t>Anointing</a:t>
          </a:r>
          <a:endParaRPr lang="en-GB" dirty="0">
            <a:latin typeface="Calibri" pitchFamily="34" charset="0"/>
            <a:cs typeface="Calibri" pitchFamily="34" charset="0"/>
          </a:endParaRPr>
        </a:p>
      </dgm:t>
    </dgm:pt>
    <dgm:pt modelId="{43D0BC7A-2C55-42DA-8E66-66902422C9A9}" type="parTrans" cxnId="{4A54A657-E52F-4F16-810D-5F1E4E12B561}">
      <dgm:prSet/>
      <dgm:spPr/>
      <dgm:t>
        <a:bodyPr/>
        <a:lstStyle/>
        <a:p>
          <a:endParaRPr lang="en-GB">
            <a:latin typeface="Calibri" pitchFamily="34" charset="0"/>
            <a:cs typeface="Calibri" pitchFamily="34" charset="0"/>
          </a:endParaRPr>
        </a:p>
      </dgm:t>
    </dgm:pt>
    <dgm:pt modelId="{400403B4-7620-4748-B2BB-251D573C6E1A}" type="sibTrans" cxnId="{4A54A657-E52F-4F16-810D-5F1E4E12B561}">
      <dgm:prSet/>
      <dgm:spPr/>
      <dgm:t>
        <a:bodyPr/>
        <a:lstStyle/>
        <a:p>
          <a:endParaRPr lang="en-GB">
            <a:latin typeface="Calibri" pitchFamily="34" charset="0"/>
            <a:cs typeface="Calibri" pitchFamily="34" charset="0"/>
          </a:endParaRPr>
        </a:p>
      </dgm:t>
    </dgm:pt>
    <dgm:pt modelId="{E4F4B2F9-97F1-4A0A-A459-CDABD7DFD2EA}">
      <dgm:prSet phldrT="[Text]"/>
      <dgm:spPr/>
      <dgm:t>
        <a:bodyPr/>
        <a:lstStyle/>
        <a:p>
          <a:r>
            <a:rPr lang="en-GB" dirty="0" smtClean="0">
              <a:latin typeface="Calibri" pitchFamily="34" charset="0"/>
              <a:cs typeface="Calibri" pitchFamily="34" charset="0"/>
            </a:rPr>
            <a:t>Session 2</a:t>
          </a:r>
          <a:endParaRPr lang="en-GB" dirty="0">
            <a:latin typeface="Calibri" pitchFamily="34" charset="0"/>
            <a:cs typeface="Calibri" pitchFamily="34" charset="0"/>
          </a:endParaRPr>
        </a:p>
      </dgm:t>
    </dgm:pt>
    <dgm:pt modelId="{0C1AF6E6-3864-490E-B618-F320EAE810DC}" type="parTrans" cxnId="{9ED5081D-27CD-4B7D-979B-C488A8768089}">
      <dgm:prSet/>
      <dgm:spPr/>
      <dgm:t>
        <a:bodyPr/>
        <a:lstStyle/>
        <a:p>
          <a:endParaRPr lang="en-GB">
            <a:latin typeface="Calibri" pitchFamily="34" charset="0"/>
            <a:cs typeface="Calibri" pitchFamily="34" charset="0"/>
          </a:endParaRPr>
        </a:p>
      </dgm:t>
    </dgm:pt>
    <dgm:pt modelId="{FD1582A9-C6B6-45D8-BD94-D14BDDE5D367}" type="sibTrans" cxnId="{9ED5081D-27CD-4B7D-979B-C488A8768089}">
      <dgm:prSet/>
      <dgm:spPr/>
      <dgm:t>
        <a:bodyPr/>
        <a:lstStyle/>
        <a:p>
          <a:endParaRPr lang="en-GB">
            <a:latin typeface="Calibri" pitchFamily="34" charset="0"/>
            <a:cs typeface="Calibri" pitchFamily="34" charset="0"/>
          </a:endParaRPr>
        </a:p>
      </dgm:t>
    </dgm:pt>
    <dgm:pt modelId="{04DA72D1-E0AC-422C-85BB-B86ED9630325}">
      <dgm:prSet phldrT="[Text]"/>
      <dgm:spPr/>
      <dgm:t>
        <a:bodyPr/>
        <a:lstStyle/>
        <a:p>
          <a:r>
            <a:rPr lang="en-GB" dirty="0" smtClean="0">
              <a:latin typeface="Calibri" pitchFamily="34" charset="0"/>
              <a:cs typeface="Calibri" pitchFamily="34" charset="0"/>
            </a:rPr>
            <a:t>David at Nob</a:t>
          </a:r>
          <a:endParaRPr lang="en-GB" dirty="0">
            <a:latin typeface="Calibri" pitchFamily="34" charset="0"/>
            <a:cs typeface="Calibri" pitchFamily="34" charset="0"/>
          </a:endParaRPr>
        </a:p>
      </dgm:t>
    </dgm:pt>
    <dgm:pt modelId="{3B28727F-482B-42AE-B4E7-6E599FB17D1D}" type="parTrans" cxnId="{DE416E61-A550-4113-8A76-329F5670AD5E}">
      <dgm:prSet/>
      <dgm:spPr/>
      <dgm:t>
        <a:bodyPr/>
        <a:lstStyle/>
        <a:p>
          <a:endParaRPr lang="en-GB">
            <a:latin typeface="Calibri" pitchFamily="34" charset="0"/>
            <a:cs typeface="Calibri" pitchFamily="34" charset="0"/>
          </a:endParaRPr>
        </a:p>
      </dgm:t>
    </dgm:pt>
    <dgm:pt modelId="{C30E4088-7785-40AD-9DA3-9AB20A85C2EA}" type="sibTrans" cxnId="{DE416E61-A550-4113-8A76-329F5670AD5E}">
      <dgm:prSet/>
      <dgm:spPr/>
      <dgm:t>
        <a:bodyPr/>
        <a:lstStyle/>
        <a:p>
          <a:endParaRPr lang="en-GB">
            <a:latin typeface="Calibri" pitchFamily="34" charset="0"/>
            <a:cs typeface="Calibri" pitchFamily="34" charset="0"/>
          </a:endParaRPr>
        </a:p>
      </dgm:t>
    </dgm:pt>
    <dgm:pt modelId="{4DA1D030-F266-40B9-BA3A-291B2E5287BB}">
      <dgm:prSet phldrT="[Text]"/>
      <dgm:spPr/>
      <dgm:t>
        <a:bodyPr/>
        <a:lstStyle/>
        <a:p>
          <a:r>
            <a:rPr lang="en-GB" dirty="0" smtClean="0">
              <a:latin typeface="Calibri" pitchFamily="34" charset="0"/>
              <a:cs typeface="Calibri" pitchFamily="34" charset="0"/>
            </a:rPr>
            <a:t>David and the Philistines</a:t>
          </a:r>
          <a:endParaRPr lang="en-GB" dirty="0">
            <a:latin typeface="Calibri" pitchFamily="34" charset="0"/>
            <a:cs typeface="Calibri" pitchFamily="34" charset="0"/>
          </a:endParaRPr>
        </a:p>
      </dgm:t>
    </dgm:pt>
    <dgm:pt modelId="{07A18F32-2FCF-4D31-99FB-5B0440EA8256}" type="parTrans" cxnId="{974AA9FE-446F-4CE5-BE4E-B85D0A7BA959}">
      <dgm:prSet/>
      <dgm:spPr/>
      <dgm:t>
        <a:bodyPr/>
        <a:lstStyle/>
        <a:p>
          <a:endParaRPr lang="en-GB">
            <a:latin typeface="Calibri" pitchFamily="34" charset="0"/>
            <a:cs typeface="Calibri" pitchFamily="34" charset="0"/>
          </a:endParaRPr>
        </a:p>
      </dgm:t>
    </dgm:pt>
    <dgm:pt modelId="{CE642482-3C14-4124-990A-9E7D1FCC3B68}" type="sibTrans" cxnId="{974AA9FE-446F-4CE5-BE4E-B85D0A7BA959}">
      <dgm:prSet/>
      <dgm:spPr/>
      <dgm:t>
        <a:bodyPr/>
        <a:lstStyle/>
        <a:p>
          <a:endParaRPr lang="en-GB">
            <a:latin typeface="Calibri" pitchFamily="34" charset="0"/>
            <a:cs typeface="Calibri" pitchFamily="34" charset="0"/>
          </a:endParaRPr>
        </a:p>
      </dgm:t>
    </dgm:pt>
    <dgm:pt modelId="{C27173B9-61CD-46C4-A1F5-0450E651E7B1}">
      <dgm:prSet phldrT="[Text]"/>
      <dgm:spPr/>
      <dgm:t>
        <a:bodyPr/>
        <a:lstStyle/>
        <a:p>
          <a:r>
            <a:rPr lang="en-GB" dirty="0" smtClean="0">
              <a:latin typeface="Calibri" pitchFamily="34" charset="0"/>
              <a:cs typeface="Calibri" pitchFamily="34" charset="0"/>
            </a:rPr>
            <a:t>Session 3</a:t>
          </a:r>
          <a:endParaRPr lang="en-GB" dirty="0">
            <a:latin typeface="Calibri" pitchFamily="34" charset="0"/>
            <a:cs typeface="Calibri" pitchFamily="34" charset="0"/>
          </a:endParaRPr>
        </a:p>
      </dgm:t>
    </dgm:pt>
    <dgm:pt modelId="{B089B095-622A-46D7-A1C4-A1017C1F2207}" type="parTrans" cxnId="{7EB5BBE1-9FA6-4476-91B0-0A09E7FF6AA5}">
      <dgm:prSet/>
      <dgm:spPr/>
      <dgm:t>
        <a:bodyPr/>
        <a:lstStyle/>
        <a:p>
          <a:endParaRPr lang="en-GB">
            <a:latin typeface="Calibri" pitchFamily="34" charset="0"/>
            <a:cs typeface="Calibri" pitchFamily="34" charset="0"/>
          </a:endParaRPr>
        </a:p>
      </dgm:t>
    </dgm:pt>
    <dgm:pt modelId="{7A921434-D000-4B37-80F9-1D359350F299}" type="sibTrans" cxnId="{7EB5BBE1-9FA6-4476-91B0-0A09E7FF6AA5}">
      <dgm:prSet/>
      <dgm:spPr/>
      <dgm:t>
        <a:bodyPr/>
        <a:lstStyle/>
        <a:p>
          <a:endParaRPr lang="en-GB">
            <a:latin typeface="Calibri" pitchFamily="34" charset="0"/>
            <a:cs typeface="Calibri" pitchFamily="34" charset="0"/>
          </a:endParaRPr>
        </a:p>
      </dgm:t>
    </dgm:pt>
    <dgm:pt modelId="{547BB66F-024E-47BB-A96A-ECFEA33F67CC}">
      <dgm:prSet phldrT="[Text]"/>
      <dgm:spPr/>
      <dgm:t>
        <a:bodyPr/>
        <a:lstStyle/>
        <a:p>
          <a:r>
            <a:rPr lang="en-GB" dirty="0" smtClean="0">
              <a:latin typeface="Calibri" pitchFamily="34" charset="0"/>
              <a:cs typeface="Calibri" pitchFamily="34" charset="0"/>
            </a:rPr>
            <a:t>Return of the Ark</a:t>
          </a:r>
          <a:endParaRPr lang="en-GB" dirty="0">
            <a:latin typeface="Calibri" pitchFamily="34" charset="0"/>
            <a:cs typeface="Calibri" pitchFamily="34" charset="0"/>
          </a:endParaRPr>
        </a:p>
      </dgm:t>
    </dgm:pt>
    <dgm:pt modelId="{ED513F9F-D1CA-4C8E-A661-841C5EDD906D}" type="parTrans" cxnId="{31610E0F-44FC-446B-B12E-A32BF35B158A}">
      <dgm:prSet/>
      <dgm:spPr/>
      <dgm:t>
        <a:bodyPr/>
        <a:lstStyle/>
        <a:p>
          <a:endParaRPr lang="en-GB">
            <a:latin typeface="Calibri" pitchFamily="34" charset="0"/>
            <a:cs typeface="Calibri" pitchFamily="34" charset="0"/>
          </a:endParaRPr>
        </a:p>
      </dgm:t>
    </dgm:pt>
    <dgm:pt modelId="{5435179C-90DF-4C97-AD65-A75132EB7653}" type="sibTrans" cxnId="{31610E0F-44FC-446B-B12E-A32BF35B158A}">
      <dgm:prSet/>
      <dgm:spPr/>
      <dgm:t>
        <a:bodyPr/>
        <a:lstStyle/>
        <a:p>
          <a:endParaRPr lang="en-GB">
            <a:latin typeface="Calibri" pitchFamily="34" charset="0"/>
            <a:cs typeface="Calibri" pitchFamily="34" charset="0"/>
          </a:endParaRPr>
        </a:p>
      </dgm:t>
    </dgm:pt>
    <dgm:pt modelId="{DA12572B-7675-4127-AA35-9D8E174C5BDB}">
      <dgm:prSet phldrT="[Text]"/>
      <dgm:spPr/>
      <dgm:t>
        <a:bodyPr/>
        <a:lstStyle/>
        <a:p>
          <a:r>
            <a:rPr lang="en-GB" dirty="0" smtClean="0">
              <a:latin typeface="Calibri" pitchFamily="34" charset="0"/>
              <a:cs typeface="Calibri" pitchFamily="34" charset="0"/>
            </a:rPr>
            <a:t>Rebellions</a:t>
          </a:r>
          <a:endParaRPr lang="en-GB" dirty="0">
            <a:latin typeface="Calibri" pitchFamily="34" charset="0"/>
            <a:cs typeface="Calibri" pitchFamily="34" charset="0"/>
          </a:endParaRPr>
        </a:p>
      </dgm:t>
    </dgm:pt>
    <dgm:pt modelId="{09C31263-C585-4FB8-867D-BAD577F2AE12}" type="parTrans" cxnId="{E58BCB29-C0A1-409B-886C-612F94F10B83}">
      <dgm:prSet/>
      <dgm:spPr/>
      <dgm:t>
        <a:bodyPr/>
        <a:lstStyle/>
        <a:p>
          <a:endParaRPr lang="en-GB">
            <a:latin typeface="Calibri" pitchFamily="34" charset="0"/>
            <a:cs typeface="Calibri" pitchFamily="34" charset="0"/>
          </a:endParaRPr>
        </a:p>
      </dgm:t>
    </dgm:pt>
    <dgm:pt modelId="{3291F161-978E-4C4A-908B-2C00C9D594D9}" type="sibTrans" cxnId="{E58BCB29-C0A1-409B-886C-612F94F10B83}">
      <dgm:prSet/>
      <dgm:spPr/>
      <dgm:t>
        <a:bodyPr/>
        <a:lstStyle/>
        <a:p>
          <a:endParaRPr lang="en-GB">
            <a:latin typeface="Calibri" pitchFamily="34" charset="0"/>
            <a:cs typeface="Calibri" pitchFamily="34" charset="0"/>
          </a:endParaRPr>
        </a:p>
      </dgm:t>
    </dgm:pt>
    <dgm:pt modelId="{1834C2D7-5CA6-4DD5-8373-CC7304B3F988}">
      <dgm:prSet phldrT="[Text]"/>
      <dgm:spPr/>
      <dgm:t>
        <a:bodyPr/>
        <a:lstStyle/>
        <a:p>
          <a:r>
            <a:rPr lang="en-GB" dirty="0" smtClean="0">
              <a:latin typeface="Calibri" pitchFamily="34" charset="0"/>
              <a:cs typeface="Calibri" pitchFamily="34" charset="0"/>
            </a:rPr>
            <a:t>Goliath</a:t>
          </a:r>
          <a:endParaRPr lang="en-GB" dirty="0">
            <a:latin typeface="Calibri" pitchFamily="34" charset="0"/>
            <a:cs typeface="Calibri" pitchFamily="34" charset="0"/>
          </a:endParaRPr>
        </a:p>
      </dgm:t>
    </dgm:pt>
    <dgm:pt modelId="{883D916E-BCDF-4ECB-80DE-F511FC03203E}" type="parTrans" cxnId="{90568292-19BF-4BF5-BE03-1FA763133E5D}">
      <dgm:prSet/>
      <dgm:spPr/>
      <dgm:t>
        <a:bodyPr/>
        <a:lstStyle/>
        <a:p>
          <a:endParaRPr lang="en-GB">
            <a:latin typeface="Calibri" pitchFamily="34" charset="0"/>
            <a:cs typeface="Calibri" pitchFamily="34" charset="0"/>
          </a:endParaRPr>
        </a:p>
      </dgm:t>
    </dgm:pt>
    <dgm:pt modelId="{AF21F0D6-A7E4-4EEC-9DB4-CBC9BA3D1C25}" type="sibTrans" cxnId="{90568292-19BF-4BF5-BE03-1FA763133E5D}">
      <dgm:prSet/>
      <dgm:spPr/>
      <dgm:t>
        <a:bodyPr/>
        <a:lstStyle/>
        <a:p>
          <a:endParaRPr lang="en-GB">
            <a:latin typeface="Calibri" pitchFamily="34" charset="0"/>
            <a:cs typeface="Calibri" pitchFamily="34" charset="0"/>
          </a:endParaRPr>
        </a:p>
      </dgm:t>
    </dgm:pt>
    <dgm:pt modelId="{1D072462-99CA-4AF6-9319-FC74C30AC82F}">
      <dgm:prSet phldrT="[Text]"/>
      <dgm:spPr/>
      <dgm:t>
        <a:bodyPr/>
        <a:lstStyle/>
        <a:p>
          <a:r>
            <a:rPr lang="en-GB" dirty="0" smtClean="0">
              <a:latin typeface="Calibri" pitchFamily="34" charset="0"/>
              <a:cs typeface="Calibri" pitchFamily="34" charset="0"/>
            </a:rPr>
            <a:t>Legacy</a:t>
          </a:r>
          <a:endParaRPr lang="en-GB" dirty="0">
            <a:latin typeface="Calibri" pitchFamily="34" charset="0"/>
            <a:cs typeface="Calibri" pitchFamily="34" charset="0"/>
          </a:endParaRPr>
        </a:p>
      </dgm:t>
    </dgm:pt>
    <dgm:pt modelId="{C281DC92-CEC6-4CAE-870C-C64C9CFEEAA1}" type="parTrans" cxnId="{703D9362-C79E-4A08-98D1-9DB8F2B714AF}">
      <dgm:prSet/>
      <dgm:spPr/>
      <dgm:t>
        <a:bodyPr/>
        <a:lstStyle/>
        <a:p>
          <a:endParaRPr lang="en-GB">
            <a:latin typeface="Calibri" pitchFamily="34" charset="0"/>
            <a:cs typeface="Calibri" pitchFamily="34" charset="0"/>
          </a:endParaRPr>
        </a:p>
      </dgm:t>
    </dgm:pt>
    <dgm:pt modelId="{348F0C1A-C812-41E0-99A3-8B421A85D816}" type="sibTrans" cxnId="{703D9362-C79E-4A08-98D1-9DB8F2B714AF}">
      <dgm:prSet/>
      <dgm:spPr/>
      <dgm:t>
        <a:bodyPr/>
        <a:lstStyle/>
        <a:p>
          <a:endParaRPr lang="en-GB">
            <a:latin typeface="Calibri" pitchFamily="34" charset="0"/>
            <a:cs typeface="Calibri" pitchFamily="34" charset="0"/>
          </a:endParaRPr>
        </a:p>
      </dgm:t>
    </dgm:pt>
    <dgm:pt modelId="{0D934667-E098-4068-8BAC-8B4FFDC64548}">
      <dgm:prSet phldrT="[Text]"/>
      <dgm:spPr/>
      <dgm:t>
        <a:bodyPr/>
        <a:lstStyle/>
        <a:p>
          <a:r>
            <a:rPr lang="en-GB" dirty="0" smtClean="0">
              <a:latin typeface="Calibri" pitchFamily="34" charset="0"/>
              <a:cs typeface="Calibri" pitchFamily="34" charset="0"/>
            </a:rPr>
            <a:t>Fleeing</a:t>
          </a:r>
          <a:endParaRPr lang="en-GB" dirty="0">
            <a:latin typeface="Calibri" pitchFamily="34" charset="0"/>
            <a:cs typeface="Calibri" pitchFamily="34" charset="0"/>
          </a:endParaRPr>
        </a:p>
      </dgm:t>
    </dgm:pt>
    <dgm:pt modelId="{C7155B1D-1EAD-47E9-BA73-D81C695CDD62}" type="parTrans" cxnId="{85F01B71-BB6E-4255-A978-268200DC0DA2}">
      <dgm:prSet/>
      <dgm:spPr/>
      <dgm:t>
        <a:bodyPr/>
        <a:lstStyle/>
        <a:p>
          <a:endParaRPr lang="en-GB">
            <a:latin typeface="Calibri" pitchFamily="34" charset="0"/>
            <a:cs typeface="Calibri" pitchFamily="34" charset="0"/>
          </a:endParaRPr>
        </a:p>
      </dgm:t>
    </dgm:pt>
    <dgm:pt modelId="{5650BB18-FAF4-4098-A026-C1D6F12871E0}" type="sibTrans" cxnId="{85F01B71-BB6E-4255-A978-268200DC0DA2}">
      <dgm:prSet/>
      <dgm:spPr/>
      <dgm:t>
        <a:bodyPr/>
        <a:lstStyle/>
        <a:p>
          <a:endParaRPr lang="en-GB">
            <a:latin typeface="Calibri" pitchFamily="34" charset="0"/>
            <a:cs typeface="Calibri" pitchFamily="34" charset="0"/>
          </a:endParaRPr>
        </a:p>
      </dgm:t>
    </dgm:pt>
    <dgm:pt modelId="{04B0FBAB-1914-4C63-AEBC-BE176DFFF9F9}" type="pres">
      <dgm:prSet presAssocID="{CF8BD000-4EBC-4136-9DB6-E4355E316C89}" presName="theList" presStyleCnt="0">
        <dgm:presLayoutVars>
          <dgm:dir/>
          <dgm:animLvl val="lvl"/>
          <dgm:resizeHandles val="exact"/>
        </dgm:presLayoutVars>
      </dgm:prSet>
      <dgm:spPr/>
      <dgm:t>
        <a:bodyPr/>
        <a:lstStyle/>
        <a:p>
          <a:endParaRPr lang="en-GB"/>
        </a:p>
      </dgm:t>
    </dgm:pt>
    <dgm:pt modelId="{560869EC-8A2C-4652-9503-6D73771E7C9C}" type="pres">
      <dgm:prSet presAssocID="{04ED3E2A-6C22-477A-92E1-B7B00C72D96E}" presName="compNode" presStyleCnt="0"/>
      <dgm:spPr/>
    </dgm:pt>
    <dgm:pt modelId="{88C24491-1347-4A0F-98BC-3B804934A529}" type="pres">
      <dgm:prSet presAssocID="{04ED3E2A-6C22-477A-92E1-B7B00C72D96E}" presName="aNode" presStyleLbl="bgShp" presStyleIdx="0" presStyleCnt="3"/>
      <dgm:spPr/>
      <dgm:t>
        <a:bodyPr/>
        <a:lstStyle/>
        <a:p>
          <a:endParaRPr lang="en-GB"/>
        </a:p>
      </dgm:t>
    </dgm:pt>
    <dgm:pt modelId="{9362A918-EC1E-4DD9-A143-3DB5AB6F21C5}" type="pres">
      <dgm:prSet presAssocID="{04ED3E2A-6C22-477A-92E1-B7B00C72D96E}" presName="textNode" presStyleLbl="bgShp" presStyleIdx="0" presStyleCnt="3"/>
      <dgm:spPr/>
      <dgm:t>
        <a:bodyPr/>
        <a:lstStyle/>
        <a:p>
          <a:endParaRPr lang="en-GB"/>
        </a:p>
      </dgm:t>
    </dgm:pt>
    <dgm:pt modelId="{6BFB6648-74A6-45AA-8145-B38A2A2B2C45}" type="pres">
      <dgm:prSet presAssocID="{04ED3E2A-6C22-477A-92E1-B7B00C72D96E}" presName="compChildNode" presStyleCnt="0"/>
      <dgm:spPr/>
    </dgm:pt>
    <dgm:pt modelId="{A3B69A16-F3F0-4743-A9BE-F9F028F60050}" type="pres">
      <dgm:prSet presAssocID="{04ED3E2A-6C22-477A-92E1-B7B00C72D96E}" presName="theInnerList" presStyleCnt="0"/>
      <dgm:spPr/>
    </dgm:pt>
    <dgm:pt modelId="{6FDA4274-359A-47BD-A419-4F3D4E9F88F3}" type="pres">
      <dgm:prSet presAssocID="{A95430A3-6D42-4611-8182-A0F8D9E1B40C}" presName="childNode" presStyleLbl="node1" presStyleIdx="0" presStyleCnt="9">
        <dgm:presLayoutVars>
          <dgm:bulletEnabled val="1"/>
        </dgm:presLayoutVars>
      </dgm:prSet>
      <dgm:spPr/>
      <dgm:t>
        <a:bodyPr/>
        <a:lstStyle/>
        <a:p>
          <a:endParaRPr lang="en-GB"/>
        </a:p>
      </dgm:t>
    </dgm:pt>
    <dgm:pt modelId="{ED1AB434-B821-4FFA-9838-28E6BFEE1416}" type="pres">
      <dgm:prSet presAssocID="{A95430A3-6D42-4611-8182-A0F8D9E1B40C}" presName="aSpace2" presStyleCnt="0"/>
      <dgm:spPr/>
    </dgm:pt>
    <dgm:pt modelId="{3F08619E-E9F6-4031-A06D-F81134A99297}" type="pres">
      <dgm:prSet presAssocID="{E4D39B0B-E5DB-4639-8E46-BC38673F5F0E}" presName="childNode" presStyleLbl="node1" presStyleIdx="1" presStyleCnt="9">
        <dgm:presLayoutVars>
          <dgm:bulletEnabled val="1"/>
        </dgm:presLayoutVars>
      </dgm:prSet>
      <dgm:spPr/>
      <dgm:t>
        <a:bodyPr/>
        <a:lstStyle/>
        <a:p>
          <a:endParaRPr lang="en-GB"/>
        </a:p>
      </dgm:t>
    </dgm:pt>
    <dgm:pt modelId="{BC383BE0-B101-4AE9-BE81-C031F35FA12F}" type="pres">
      <dgm:prSet presAssocID="{E4D39B0B-E5DB-4639-8E46-BC38673F5F0E}" presName="aSpace2" presStyleCnt="0"/>
      <dgm:spPr/>
    </dgm:pt>
    <dgm:pt modelId="{57BB2A13-B589-4C8A-8B81-C0B0044A1201}" type="pres">
      <dgm:prSet presAssocID="{1834C2D7-5CA6-4DD5-8373-CC7304B3F988}" presName="childNode" presStyleLbl="node1" presStyleIdx="2" presStyleCnt="9">
        <dgm:presLayoutVars>
          <dgm:bulletEnabled val="1"/>
        </dgm:presLayoutVars>
      </dgm:prSet>
      <dgm:spPr/>
      <dgm:t>
        <a:bodyPr/>
        <a:lstStyle/>
        <a:p>
          <a:endParaRPr lang="en-GB"/>
        </a:p>
      </dgm:t>
    </dgm:pt>
    <dgm:pt modelId="{C7DB071D-B6B6-4FE8-BBFA-EDFA1E16AEE1}" type="pres">
      <dgm:prSet presAssocID="{04ED3E2A-6C22-477A-92E1-B7B00C72D96E}" presName="aSpace" presStyleCnt="0"/>
      <dgm:spPr/>
    </dgm:pt>
    <dgm:pt modelId="{C36DC471-74AD-4760-BDDD-58E143DB8ADF}" type="pres">
      <dgm:prSet presAssocID="{E4F4B2F9-97F1-4A0A-A459-CDABD7DFD2EA}" presName="compNode" presStyleCnt="0"/>
      <dgm:spPr/>
    </dgm:pt>
    <dgm:pt modelId="{512542EC-815C-4411-9379-3B6B7E73C42C}" type="pres">
      <dgm:prSet presAssocID="{E4F4B2F9-97F1-4A0A-A459-CDABD7DFD2EA}" presName="aNode" presStyleLbl="bgShp" presStyleIdx="1" presStyleCnt="3"/>
      <dgm:spPr/>
      <dgm:t>
        <a:bodyPr/>
        <a:lstStyle/>
        <a:p>
          <a:endParaRPr lang="en-GB"/>
        </a:p>
      </dgm:t>
    </dgm:pt>
    <dgm:pt modelId="{91EFEA94-DECC-4C42-84F1-D3E012024678}" type="pres">
      <dgm:prSet presAssocID="{E4F4B2F9-97F1-4A0A-A459-CDABD7DFD2EA}" presName="textNode" presStyleLbl="bgShp" presStyleIdx="1" presStyleCnt="3"/>
      <dgm:spPr/>
      <dgm:t>
        <a:bodyPr/>
        <a:lstStyle/>
        <a:p>
          <a:endParaRPr lang="en-GB"/>
        </a:p>
      </dgm:t>
    </dgm:pt>
    <dgm:pt modelId="{43CEDE43-5B56-4F7D-B476-3434C2236F5C}" type="pres">
      <dgm:prSet presAssocID="{E4F4B2F9-97F1-4A0A-A459-CDABD7DFD2EA}" presName="compChildNode" presStyleCnt="0"/>
      <dgm:spPr/>
    </dgm:pt>
    <dgm:pt modelId="{416B91B6-9E81-4B19-AC8B-38B057293F64}" type="pres">
      <dgm:prSet presAssocID="{E4F4B2F9-97F1-4A0A-A459-CDABD7DFD2EA}" presName="theInnerList" presStyleCnt="0"/>
      <dgm:spPr/>
    </dgm:pt>
    <dgm:pt modelId="{6E3AF94A-5DBB-48A1-8273-B9A36D8AF540}" type="pres">
      <dgm:prSet presAssocID="{04DA72D1-E0AC-422C-85BB-B86ED9630325}" presName="childNode" presStyleLbl="node1" presStyleIdx="3" presStyleCnt="9">
        <dgm:presLayoutVars>
          <dgm:bulletEnabled val="1"/>
        </dgm:presLayoutVars>
      </dgm:prSet>
      <dgm:spPr/>
      <dgm:t>
        <a:bodyPr/>
        <a:lstStyle/>
        <a:p>
          <a:endParaRPr lang="en-GB"/>
        </a:p>
      </dgm:t>
    </dgm:pt>
    <dgm:pt modelId="{C638B916-2257-4FCF-B53B-DE0357C079FC}" type="pres">
      <dgm:prSet presAssocID="{04DA72D1-E0AC-422C-85BB-B86ED9630325}" presName="aSpace2" presStyleCnt="0"/>
      <dgm:spPr/>
    </dgm:pt>
    <dgm:pt modelId="{67A91569-518B-48DD-9AB1-B3030EC73802}" type="pres">
      <dgm:prSet presAssocID="{0D934667-E098-4068-8BAC-8B4FFDC64548}" presName="childNode" presStyleLbl="node1" presStyleIdx="4" presStyleCnt="9">
        <dgm:presLayoutVars>
          <dgm:bulletEnabled val="1"/>
        </dgm:presLayoutVars>
      </dgm:prSet>
      <dgm:spPr/>
      <dgm:t>
        <a:bodyPr/>
        <a:lstStyle/>
        <a:p>
          <a:endParaRPr lang="en-GB"/>
        </a:p>
      </dgm:t>
    </dgm:pt>
    <dgm:pt modelId="{478DF466-1DF9-47D8-BF37-AF9437486AA7}" type="pres">
      <dgm:prSet presAssocID="{0D934667-E098-4068-8BAC-8B4FFDC64548}" presName="aSpace2" presStyleCnt="0"/>
      <dgm:spPr/>
    </dgm:pt>
    <dgm:pt modelId="{B8B5F1A4-0247-4E4B-A4EB-AA04A07B9C56}" type="pres">
      <dgm:prSet presAssocID="{4DA1D030-F266-40B9-BA3A-291B2E5287BB}" presName="childNode" presStyleLbl="node1" presStyleIdx="5" presStyleCnt="9">
        <dgm:presLayoutVars>
          <dgm:bulletEnabled val="1"/>
        </dgm:presLayoutVars>
      </dgm:prSet>
      <dgm:spPr/>
      <dgm:t>
        <a:bodyPr/>
        <a:lstStyle/>
        <a:p>
          <a:endParaRPr lang="en-GB"/>
        </a:p>
      </dgm:t>
    </dgm:pt>
    <dgm:pt modelId="{B94412BF-8321-49A1-A1A3-67DBE2B951D9}" type="pres">
      <dgm:prSet presAssocID="{E4F4B2F9-97F1-4A0A-A459-CDABD7DFD2EA}" presName="aSpace" presStyleCnt="0"/>
      <dgm:spPr/>
    </dgm:pt>
    <dgm:pt modelId="{CD0939A3-7E54-4B4D-A963-D5FBF8465FAB}" type="pres">
      <dgm:prSet presAssocID="{C27173B9-61CD-46C4-A1F5-0450E651E7B1}" presName="compNode" presStyleCnt="0"/>
      <dgm:spPr/>
    </dgm:pt>
    <dgm:pt modelId="{5D73361F-DB18-4F16-8755-7B806D799DD0}" type="pres">
      <dgm:prSet presAssocID="{C27173B9-61CD-46C4-A1F5-0450E651E7B1}" presName="aNode" presStyleLbl="bgShp" presStyleIdx="2" presStyleCnt="3"/>
      <dgm:spPr/>
      <dgm:t>
        <a:bodyPr/>
        <a:lstStyle/>
        <a:p>
          <a:endParaRPr lang="en-GB"/>
        </a:p>
      </dgm:t>
    </dgm:pt>
    <dgm:pt modelId="{A252E62C-1536-45D6-872E-19F342E0775D}" type="pres">
      <dgm:prSet presAssocID="{C27173B9-61CD-46C4-A1F5-0450E651E7B1}" presName="textNode" presStyleLbl="bgShp" presStyleIdx="2" presStyleCnt="3"/>
      <dgm:spPr/>
      <dgm:t>
        <a:bodyPr/>
        <a:lstStyle/>
        <a:p>
          <a:endParaRPr lang="en-GB"/>
        </a:p>
      </dgm:t>
    </dgm:pt>
    <dgm:pt modelId="{D9757F50-9970-451B-9FAB-282E327C77F5}" type="pres">
      <dgm:prSet presAssocID="{C27173B9-61CD-46C4-A1F5-0450E651E7B1}" presName="compChildNode" presStyleCnt="0"/>
      <dgm:spPr/>
    </dgm:pt>
    <dgm:pt modelId="{313E9BB9-D2B8-4351-B681-1054A433E1D5}" type="pres">
      <dgm:prSet presAssocID="{C27173B9-61CD-46C4-A1F5-0450E651E7B1}" presName="theInnerList" presStyleCnt="0"/>
      <dgm:spPr/>
    </dgm:pt>
    <dgm:pt modelId="{E559D552-3667-4B6A-A095-5E8F005B2E99}" type="pres">
      <dgm:prSet presAssocID="{547BB66F-024E-47BB-A96A-ECFEA33F67CC}" presName="childNode" presStyleLbl="node1" presStyleIdx="6" presStyleCnt="9">
        <dgm:presLayoutVars>
          <dgm:bulletEnabled val="1"/>
        </dgm:presLayoutVars>
      </dgm:prSet>
      <dgm:spPr/>
      <dgm:t>
        <a:bodyPr/>
        <a:lstStyle/>
        <a:p>
          <a:endParaRPr lang="en-GB"/>
        </a:p>
      </dgm:t>
    </dgm:pt>
    <dgm:pt modelId="{1847DD3C-FC3F-4A9B-834F-94F214F77A44}" type="pres">
      <dgm:prSet presAssocID="{547BB66F-024E-47BB-A96A-ECFEA33F67CC}" presName="aSpace2" presStyleCnt="0"/>
      <dgm:spPr/>
    </dgm:pt>
    <dgm:pt modelId="{7D22D033-094A-4E34-87CC-9AC061BFC2DA}" type="pres">
      <dgm:prSet presAssocID="{DA12572B-7675-4127-AA35-9D8E174C5BDB}" presName="childNode" presStyleLbl="node1" presStyleIdx="7" presStyleCnt="9">
        <dgm:presLayoutVars>
          <dgm:bulletEnabled val="1"/>
        </dgm:presLayoutVars>
      </dgm:prSet>
      <dgm:spPr/>
      <dgm:t>
        <a:bodyPr/>
        <a:lstStyle/>
        <a:p>
          <a:endParaRPr lang="en-GB"/>
        </a:p>
      </dgm:t>
    </dgm:pt>
    <dgm:pt modelId="{BC39C6E4-DE87-40C0-8015-8EA2FCD7C25E}" type="pres">
      <dgm:prSet presAssocID="{DA12572B-7675-4127-AA35-9D8E174C5BDB}" presName="aSpace2" presStyleCnt="0"/>
      <dgm:spPr/>
    </dgm:pt>
    <dgm:pt modelId="{687BF57E-008B-4F5B-A1CD-8B8DF0381194}" type="pres">
      <dgm:prSet presAssocID="{1D072462-99CA-4AF6-9319-FC74C30AC82F}" presName="childNode" presStyleLbl="node1" presStyleIdx="8" presStyleCnt="9">
        <dgm:presLayoutVars>
          <dgm:bulletEnabled val="1"/>
        </dgm:presLayoutVars>
      </dgm:prSet>
      <dgm:spPr/>
      <dgm:t>
        <a:bodyPr/>
        <a:lstStyle/>
        <a:p>
          <a:endParaRPr lang="en-GB"/>
        </a:p>
      </dgm:t>
    </dgm:pt>
  </dgm:ptLst>
  <dgm:cxnLst>
    <dgm:cxn modelId="{A8C58905-6E5F-4A47-8E57-2450F10E50F9}" type="presOf" srcId="{C27173B9-61CD-46C4-A1F5-0450E651E7B1}" destId="{5D73361F-DB18-4F16-8755-7B806D799DD0}" srcOrd="0" destOrd="0" presId="urn:microsoft.com/office/officeart/2005/8/layout/lProcess2"/>
    <dgm:cxn modelId="{FD70BD9E-3BDF-4E6D-A283-21EFBD57C8D6}" type="presOf" srcId="{C27173B9-61CD-46C4-A1F5-0450E651E7B1}" destId="{A252E62C-1536-45D6-872E-19F342E0775D}" srcOrd="1" destOrd="0" presId="urn:microsoft.com/office/officeart/2005/8/layout/lProcess2"/>
    <dgm:cxn modelId="{27724D74-A5CC-48AD-854F-2216F4366790}" type="presOf" srcId="{E4D39B0B-E5DB-4639-8E46-BC38673F5F0E}" destId="{3F08619E-E9F6-4031-A06D-F81134A99297}" srcOrd="0" destOrd="0" presId="urn:microsoft.com/office/officeart/2005/8/layout/lProcess2"/>
    <dgm:cxn modelId="{974AA9FE-446F-4CE5-BE4E-B85D0A7BA959}" srcId="{E4F4B2F9-97F1-4A0A-A459-CDABD7DFD2EA}" destId="{4DA1D030-F266-40B9-BA3A-291B2E5287BB}" srcOrd="2" destOrd="0" parTransId="{07A18F32-2FCF-4D31-99FB-5B0440EA8256}" sibTransId="{CE642482-3C14-4124-990A-9E7D1FCC3B68}"/>
    <dgm:cxn modelId="{94D4D1C9-A81F-45BC-A4DE-497E5135DBCA}" type="presOf" srcId="{1D072462-99CA-4AF6-9319-FC74C30AC82F}" destId="{687BF57E-008B-4F5B-A1CD-8B8DF0381194}" srcOrd="0" destOrd="0" presId="urn:microsoft.com/office/officeart/2005/8/layout/lProcess2"/>
    <dgm:cxn modelId="{726E6934-43ED-4C63-AD57-152E25F3231F}" type="presOf" srcId="{04ED3E2A-6C22-477A-92E1-B7B00C72D96E}" destId="{9362A918-EC1E-4DD9-A143-3DB5AB6F21C5}" srcOrd="1" destOrd="0" presId="urn:microsoft.com/office/officeart/2005/8/layout/lProcess2"/>
    <dgm:cxn modelId="{7EB5BBE1-9FA6-4476-91B0-0A09E7FF6AA5}" srcId="{CF8BD000-4EBC-4136-9DB6-E4355E316C89}" destId="{C27173B9-61CD-46C4-A1F5-0450E651E7B1}" srcOrd="2" destOrd="0" parTransId="{B089B095-622A-46D7-A1C4-A1017C1F2207}" sibTransId="{7A921434-D000-4B37-80F9-1D359350F299}"/>
    <dgm:cxn modelId="{0EF7E23D-8867-4409-AED5-0C981ED3DCEB}" type="presOf" srcId="{CF8BD000-4EBC-4136-9DB6-E4355E316C89}" destId="{04B0FBAB-1914-4C63-AEBC-BE176DFFF9F9}" srcOrd="0" destOrd="0" presId="urn:microsoft.com/office/officeart/2005/8/layout/lProcess2"/>
    <dgm:cxn modelId="{48ADA5C5-4B1D-42CE-AD0C-01B00402FC10}" type="presOf" srcId="{4DA1D030-F266-40B9-BA3A-291B2E5287BB}" destId="{B8B5F1A4-0247-4E4B-A4EB-AA04A07B9C56}" srcOrd="0" destOrd="0" presId="urn:microsoft.com/office/officeart/2005/8/layout/lProcess2"/>
    <dgm:cxn modelId="{31610E0F-44FC-446B-B12E-A32BF35B158A}" srcId="{C27173B9-61CD-46C4-A1F5-0450E651E7B1}" destId="{547BB66F-024E-47BB-A96A-ECFEA33F67CC}" srcOrd="0" destOrd="0" parTransId="{ED513F9F-D1CA-4C8E-A661-841C5EDD906D}" sibTransId="{5435179C-90DF-4C97-AD65-A75132EB7653}"/>
    <dgm:cxn modelId="{85F01B71-BB6E-4255-A978-268200DC0DA2}" srcId="{E4F4B2F9-97F1-4A0A-A459-CDABD7DFD2EA}" destId="{0D934667-E098-4068-8BAC-8B4FFDC64548}" srcOrd="1" destOrd="0" parTransId="{C7155B1D-1EAD-47E9-BA73-D81C695CDD62}" sibTransId="{5650BB18-FAF4-4098-A026-C1D6F12871E0}"/>
    <dgm:cxn modelId="{579D2B6B-6694-4DCE-85C1-4DFCE6317E46}" type="presOf" srcId="{547BB66F-024E-47BB-A96A-ECFEA33F67CC}" destId="{E559D552-3667-4B6A-A095-5E8F005B2E99}" srcOrd="0" destOrd="0" presId="urn:microsoft.com/office/officeart/2005/8/layout/lProcess2"/>
    <dgm:cxn modelId="{88E338D9-913F-438A-98F2-33711607AB33}" srcId="{CF8BD000-4EBC-4136-9DB6-E4355E316C89}" destId="{04ED3E2A-6C22-477A-92E1-B7B00C72D96E}" srcOrd="0" destOrd="0" parTransId="{C4CDF450-6A74-42A0-8DA4-31AF6AB6DAA3}" sibTransId="{B4369C3B-6B88-44E7-BB1A-59C8A0F698D7}"/>
    <dgm:cxn modelId="{4A54A657-E52F-4F16-810D-5F1E4E12B561}" srcId="{04ED3E2A-6C22-477A-92E1-B7B00C72D96E}" destId="{E4D39B0B-E5DB-4639-8E46-BC38673F5F0E}" srcOrd="1" destOrd="0" parTransId="{43D0BC7A-2C55-42DA-8E66-66902422C9A9}" sibTransId="{400403B4-7620-4748-B2BB-251D573C6E1A}"/>
    <dgm:cxn modelId="{EE7ADC88-B7A2-45BE-BF19-D6C8DA9F2CF8}" type="presOf" srcId="{A95430A3-6D42-4611-8182-A0F8D9E1B40C}" destId="{6FDA4274-359A-47BD-A419-4F3D4E9F88F3}" srcOrd="0" destOrd="0" presId="urn:microsoft.com/office/officeart/2005/8/layout/lProcess2"/>
    <dgm:cxn modelId="{703D9362-C79E-4A08-98D1-9DB8F2B714AF}" srcId="{C27173B9-61CD-46C4-A1F5-0450E651E7B1}" destId="{1D072462-99CA-4AF6-9319-FC74C30AC82F}" srcOrd="2" destOrd="0" parTransId="{C281DC92-CEC6-4CAE-870C-C64C9CFEEAA1}" sibTransId="{348F0C1A-C812-41E0-99A3-8B421A85D816}"/>
    <dgm:cxn modelId="{85C25721-5DCA-4E4B-B21E-63C3F3537868}" srcId="{04ED3E2A-6C22-477A-92E1-B7B00C72D96E}" destId="{A95430A3-6D42-4611-8182-A0F8D9E1B40C}" srcOrd="0" destOrd="0" parTransId="{8B61B857-95A1-44E6-91DC-D6D653E0885A}" sibTransId="{A6081250-203A-49DC-9610-63FC8D1A9F33}"/>
    <dgm:cxn modelId="{629A996B-C1A5-46BB-8A6A-2B6944EE704D}" type="presOf" srcId="{0D934667-E098-4068-8BAC-8B4FFDC64548}" destId="{67A91569-518B-48DD-9AB1-B3030EC73802}" srcOrd="0" destOrd="0" presId="urn:microsoft.com/office/officeart/2005/8/layout/lProcess2"/>
    <dgm:cxn modelId="{1AD9D692-641C-4210-9644-4A97B80C7554}" type="presOf" srcId="{04DA72D1-E0AC-422C-85BB-B86ED9630325}" destId="{6E3AF94A-5DBB-48A1-8273-B9A36D8AF540}" srcOrd="0" destOrd="0" presId="urn:microsoft.com/office/officeart/2005/8/layout/lProcess2"/>
    <dgm:cxn modelId="{9ED5081D-27CD-4B7D-979B-C488A8768089}" srcId="{CF8BD000-4EBC-4136-9DB6-E4355E316C89}" destId="{E4F4B2F9-97F1-4A0A-A459-CDABD7DFD2EA}" srcOrd="1" destOrd="0" parTransId="{0C1AF6E6-3864-490E-B618-F320EAE810DC}" sibTransId="{FD1582A9-C6B6-45D8-BD94-D14BDDE5D367}"/>
    <dgm:cxn modelId="{90568292-19BF-4BF5-BE03-1FA763133E5D}" srcId="{04ED3E2A-6C22-477A-92E1-B7B00C72D96E}" destId="{1834C2D7-5CA6-4DD5-8373-CC7304B3F988}" srcOrd="2" destOrd="0" parTransId="{883D916E-BCDF-4ECB-80DE-F511FC03203E}" sibTransId="{AF21F0D6-A7E4-4EEC-9DB4-CBC9BA3D1C25}"/>
    <dgm:cxn modelId="{2B9692F2-1B97-4949-8719-31E739CEE000}" type="presOf" srcId="{E4F4B2F9-97F1-4A0A-A459-CDABD7DFD2EA}" destId="{91EFEA94-DECC-4C42-84F1-D3E012024678}" srcOrd="1" destOrd="0" presId="urn:microsoft.com/office/officeart/2005/8/layout/lProcess2"/>
    <dgm:cxn modelId="{EA41E3C2-7FA5-44BA-8F9E-1DD8AEA6DBC8}" type="presOf" srcId="{04ED3E2A-6C22-477A-92E1-B7B00C72D96E}" destId="{88C24491-1347-4A0F-98BC-3B804934A529}" srcOrd="0" destOrd="0" presId="urn:microsoft.com/office/officeart/2005/8/layout/lProcess2"/>
    <dgm:cxn modelId="{DE416E61-A550-4113-8A76-329F5670AD5E}" srcId="{E4F4B2F9-97F1-4A0A-A459-CDABD7DFD2EA}" destId="{04DA72D1-E0AC-422C-85BB-B86ED9630325}" srcOrd="0" destOrd="0" parTransId="{3B28727F-482B-42AE-B4E7-6E599FB17D1D}" sibTransId="{C30E4088-7785-40AD-9DA3-9AB20A85C2EA}"/>
    <dgm:cxn modelId="{E58BCB29-C0A1-409B-886C-612F94F10B83}" srcId="{C27173B9-61CD-46C4-A1F5-0450E651E7B1}" destId="{DA12572B-7675-4127-AA35-9D8E174C5BDB}" srcOrd="1" destOrd="0" parTransId="{09C31263-C585-4FB8-867D-BAD577F2AE12}" sibTransId="{3291F161-978E-4C4A-908B-2C00C9D594D9}"/>
    <dgm:cxn modelId="{ACE138A0-41D7-4D1C-855F-CD3996732B95}" type="presOf" srcId="{DA12572B-7675-4127-AA35-9D8E174C5BDB}" destId="{7D22D033-094A-4E34-87CC-9AC061BFC2DA}" srcOrd="0" destOrd="0" presId="urn:microsoft.com/office/officeart/2005/8/layout/lProcess2"/>
    <dgm:cxn modelId="{78478EB4-E8AC-46C5-B8D8-551A1D833649}" type="presOf" srcId="{1834C2D7-5CA6-4DD5-8373-CC7304B3F988}" destId="{57BB2A13-B589-4C8A-8B81-C0B0044A1201}" srcOrd="0" destOrd="0" presId="urn:microsoft.com/office/officeart/2005/8/layout/lProcess2"/>
    <dgm:cxn modelId="{ABE0C00A-6E1A-46F6-AE05-93DCFA5F1DCF}" type="presOf" srcId="{E4F4B2F9-97F1-4A0A-A459-CDABD7DFD2EA}" destId="{512542EC-815C-4411-9379-3B6B7E73C42C}" srcOrd="0" destOrd="0" presId="urn:microsoft.com/office/officeart/2005/8/layout/lProcess2"/>
    <dgm:cxn modelId="{C754A749-401A-49B7-8981-A4D7A6000467}" type="presParOf" srcId="{04B0FBAB-1914-4C63-AEBC-BE176DFFF9F9}" destId="{560869EC-8A2C-4652-9503-6D73771E7C9C}" srcOrd="0" destOrd="0" presId="urn:microsoft.com/office/officeart/2005/8/layout/lProcess2"/>
    <dgm:cxn modelId="{980358B8-F145-4BD2-8F85-4CA188684780}" type="presParOf" srcId="{560869EC-8A2C-4652-9503-6D73771E7C9C}" destId="{88C24491-1347-4A0F-98BC-3B804934A529}" srcOrd="0" destOrd="0" presId="urn:microsoft.com/office/officeart/2005/8/layout/lProcess2"/>
    <dgm:cxn modelId="{1B638DCA-1E44-4DEA-A6CA-36D03C883C3D}" type="presParOf" srcId="{560869EC-8A2C-4652-9503-6D73771E7C9C}" destId="{9362A918-EC1E-4DD9-A143-3DB5AB6F21C5}" srcOrd="1" destOrd="0" presId="urn:microsoft.com/office/officeart/2005/8/layout/lProcess2"/>
    <dgm:cxn modelId="{67867A24-48AF-49C5-954F-9EA9CC3DCD13}" type="presParOf" srcId="{560869EC-8A2C-4652-9503-6D73771E7C9C}" destId="{6BFB6648-74A6-45AA-8145-B38A2A2B2C45}" srcOrd="2" destOrd="0" presId="urn:microsoft.com/office/officeart/2005/8/layout/lProcess2"/>
    <dgm:cxn modelId="{2DD480B4-9EBF-44A6-9BD7-A00F4E836A61}" type="presParOf" srcId="{6BFB6648-74A6-45AA-8145-B38A2A2B2C45}" destId="{A3B69A16-F3F0-4743-A9BE-F9F028F60050}" srcOrd="0" destOrd="0" presId="urn:microsoft.com/office/officeart/2005/8/layout/lProcess2"/>
    <dgm:cxn modelId="{6225A60A-870A-4D86-9F76-8392087DB6B3}" type="presParOf" srcId="{A3B69A16-F3F0-4743-A9BE-F9F028F60050}" destId="{6FDA4274-359A-47BD-A419-4F3D4E9F88F3}" srcOrd="0" destOrd="0" presId="urn:microsoft.com/office/officeart/2005/8/layout/lProcess2"/>
    <dgm:cxn modelId="{B56FFFDF-3754-4E28-BB85-9DB90D7FB6BC}" type="presParOf" srcId="{A3B69A16-F3F0-4743-A9BE-F9F028F60050}" destId="{ED1AB434-B821-4FFA-9838-28E6BFEE1416}" srcOrd="1" destOrd="0" presId="urn:microsoft.com/office/officeart/2005/8/layout/lProcess2"/>
    <dgm:cxn modelId="{A2F92C75-6EF3-4941-BBD7-65E81500B7C0}" type="presParOf" srcId="{A3B69A16-F3F0-4743-A9BE-F9F028F60050}" destId="{3F08619E-E9F6-4031-A06D-F81134A99297}" srcOrd="2" destOrd="0" presId="urn:microsoft.com/office/officeart/2005/8/layout/lProcess2"/>
    <dgm:cxn modelId="{C3BA838F-F10E-4FB0-B285-22DB1E8D285C}" type="presParOf" srcId="{A3B69A16-F3F0-4743-A9BE-F9F028F60050}" destId="{BC383BE0-B101-4AE9-BE81-C031F35FA12F}" srcOrd="3" destOrd="0" presId="urn:microsoft.com/office/officeart/2005/8/layout/lProcess2"/>
    <dgm:cxn modelId="{134CA753-5B6E-431B-9E41-193E4DE209C4}" type="presParOf" srcId="{A3B69A16-F3F0-4743-A9BE-F9F028F60050}" destId="{57BB2A13-B589-4C8A-8B81-C0B0044A1201}" srcOrd="4" destOrd="0" presId="urn:microsoft.com/office/officeart/2005/8/layout/lProcess2"/>
    <dgm:cxn modelId="{20BDAA85-491B-48C9-A0AB-61714A799D24}" type="presParOf" srcId="{04B0FBAB-1914-4C63-AEBC-BE176DFFF9F9}" destId="{C7DB071D-B6B6-4FE8-BBFA-EDFA1E16AEE1}" srcOrd="1" destOrd="0" presId="urn:microsoft.com/office/officeart/2005/8/layout/lProcess2"/>
    <dgm:cxn modelId="{B6622BF2-AC42-4D06-817A-D79D7E41887E}" type="presParOf" srcId="{04B0FBAB-1914-4C63-AEBC-BE176DFFF9F9}" destId="{C36DC471-74AD-4760-BDDD-58E143DB8ADF}" srcOrd="2" destOrd="0" presId="urn:microsoft.com/office/officeart/2005/8/layout/lProcess2"/>
    <dgm:cxn modelId="{E2EF7BA0-DCF3-4954-AE08-C3285749901F}" type="presParOf" srcId="{C36DC471-74AD-4760-BDDD-58E143DB8ADF}" destId="{512542EC-815C-4411-9379-3B6B7E73C42C}" srcOrd="0" destOrd="0" presId="urn:microsoft.com/office/officeart/2005/8/layout/lProcess2"/>
    <dgm:cxn modelId="{98CB214E-1292-4A82-BF2B-8510D31FD7E7}" type="presParOf" srcId="{C36DC471-74AD-4760-BDDD-58E143DB8ADF}" destId="{91EFEA94-DECC-4C42-84F1-D3E012024678}" srcOrd="1" destOrd="0" presId="urn:microsoft.com/office/officeart/2005/8/layout/lProcess2"/>
    <dgm:cxn modelId="{EA7E631A-F31C-4486-B727-62F746BB7EAD}" type="presParOf" srcId="{C36DC471-74AD-4760-BDDD-58E143DB8ADF}" destId="{43CEDE43-5B56-4F7D-B476-3434C2236F5C}" srcOrd="2" destOrd="0" presId="urn:microsoft.com/office/officeart/2005/8/layout/lProcess2"/>
    <dgm:cxn modelId="{99786D62-4D17-4441-81FC-47988F382EEE}" type="presParOf" srcId="{43CEDE43-5B56-4F7D-B476-3434C2236F5C}" destId="{416B91B6-9E81-4B19-AC8B-38B057293F64}" srcOrd="0" destOrd="0" presId="urn:microsoft.com/office/officeart/2005/8/layout/lProcess2"/>
    <dgm:cxn modelId="{87AA6C51-1C55-494C-8951-95DED58E5132}" type="presParOf" srcId="{416B91B6-9E81-4B19-AC8B-38B057293F64}" destId="{6E3AF94A-5DBB-48A1-8273-B9A36D8AF540}" srcOrd="0" destOrd="0" presId="urn:microsoft.com/office/officeart/2005/8/layout/lProcess2"/>
    <dgm:cxn modelId="{E2EF420E-EC5B-4210-8CFE-4A54124B5A70}" type="presParOf" srcId="{416B91B6-9E81-4B19-AC8B-38B057293F64}" destId="{C638B916-2257-4FCF-B53B-DE0357C079FC}" srcOrd="1" destOrd="0" presId="urn:microsoft.com/office/officeart/2005/8/layout/lProcess2"/>
    <dgm:cxn modelId="{3ABA58CD-CB6D-4758-875C-35B075AC6FD2}" type="presParOf" srcId="{416B91B6-9E81-4B19-AC8B-38B057293F64}" destId="{67A91569-518B-48DD-9AB1-B3030EC73802}" srcOrd="2" destOrd="0" presId="urn:microsoft.com/office/officeart/2005/8/layout/lProcess2"/>
    <dgm:cxn modelId="{CB896A15-4144-40E4-90B4-6F5F4BBD9550}" type="presParOf" srcId="{416B91B6-9E81-4B19-AC8B-38B057293F64}" destId="{478DF466-1DF9-47D8-BF37-AF9437486AA7}" srcOrd="3" destOrd="0" presId="urn:microsoft.com/office/officeart/2005/8/layout/lProcess2"/>
    <dgm:cxn modelId="{AD9ED7C9-D577-4C4A-9C35-12886289C161}" type="presParOf" srcId="{416B91B6-9E81-4B19-AC8B-38B057293F64}" destId="{B8B5F1A4-0247-4E4B-A4EB-AA04A07B9C56}" srcOrd="4" destOrd="0" presId="urn:microsoft.com/office/officeart/2005/8/layout/lProcess2"/>
    <dgm:cxn modelId="{64ED95E2-6B79-45B9-BE5C-34C8982DA638}" type="presParOf" srcId="{04B0FBAB-1914-4C63-AEBC-BE176DFFF9F9}" destId="{B94412BF-8321-49A1-A1A3-67DBE2B951D9}" srcOrd="3" destOrd="0" presId="urn:microsoft.com/office/officeart/2005/8/layout/lProcess2"/>
    <dgm:cxn modelId="{8AC69378-06BB-40DA-AB83-516A174B9F76}" type="presParOf" srcId="{04B0FBAB-1914-4C63-AEBC-BE176DFFF9F9}" destId="{CD0939A3-7E54-4B4D-A963-D5FBF8465FAB}" srcOrd="4" destOrd="0" presId="urn:microsoft.com/office/officeart/2005/8/layout/lProcess2"/>
    <dgm:cxn modelId="{F5559277-5965-44FB-A011-C199EF21FE00}" type="presParOf" srcId="{CD0939A3-7E54-4B4D-A963-D5FBF8465FAB}" destId="{5D73361F-DB18-4F16-8755-7B806D799DD0}" srcOrd="0" destOrd="0" presId="urn:microsoft.com/office/officeart/2005/8/layout/lProcess2"/>
    <dgm:cxn modelId="{16B79ADB-9B88-4D41-B72D-DAB4ED374A99}" type="presParOf" srcId="{CD0939A3-7E54-4B4D-A963-D5FBF8465FAB}" destId="{A252E62C-1536-45D6-872E-19F342E0775D}" srcOrd="1" destOrd="0" presId="urn:microsoft.com/office/officeart/2005/8/layout/lProcess2"/>
    <dgm:cxn modelId="{B2E2D166-38C9-47D4-B395-546A4A598BC5}" type="presParOf" srcId="{CD0939A3-7E54-4B4D-A963-D5FBF8465FAB}" destId="{D9757F50-9970-451B-9FAB-282E327C77F5}" srcOrd="2" destOrd="0" presId="urn:microsoft.com/office/officeart/2005/8/layout/lProcess2"/>
    <dgm:cxn modelId="{6176F1C2-EE91-41E9-BE0E-529C2A89650E}" type="presParOf" srcId="{D9757F50-9970-451B-9FAB-282E327C77F5}" destId="{313E9BB9-D2B8-4351-B681-1054A433E1D5}" srcOrd="0" destOrd="0" presId="urn:microsoft.com/office/officeart/2005/8/layout/lProcess2"/>
    <dgm:cxn modelId="{D28953BB-7599-4E23-B067-0F3B88549EB9}" type="presParOf" srcId="{313E9BB9-D2B8-4351-B681-1054A433E1D5}" destId="{E559D552-3667-4B6A-A095-5E8F005B2E99}" srcOrd="0" destOrd="0" presId="urn:microsoft.com/office/officeart/2005/8/layout/lProcess2"/>
    <dgm:cxn modelId="{CBBDBC18-91E1-453F-BBDF-B2C4C915E903}" type="presParOf" srcId="{313E9BB9-D2B8-4351-B681-1054A433E1D5}" destId="{1847DD3C-FC3F-4A9B-834F-94F214F77A44}" srcOrd="1" destOrd="0" presId="urn:microsoft.com/office/officeart/2005/8/layout/lProcess2"/>
    <dgm:cxn modelId="{2BDA3312-70BA-4CEC-8BAF-4700B373F3C8}" type="presParOf" srcId="{313E9BB9-D2B8-4351-B681-1054A433E1D5}" destId="{7D22D033-094A-4E34-87CC-9AC061BFC2DA}" srcOrd="2" destOrd="0" presId="urn:microsoft.com/office/officeart/2005/8/layout/lProcess2"/>
    <dgm:cxn modelId="{9AD5E224-8A5A-4C92-80C3-4D7147250F2D}" type="presParOf" srcId="{313E9BB9-D2B8-4351-B681-1054A433E1D5}" destId="{BC39C6E4-DE87-40C0-8015-8EA2FCD7C25E}" srcOrd="3" destOrd="0" presId="urn:microsoft.com/office/officeart/2005/8/layout/lProcess2"/>
    <dgm:cxn modelId="{6BFB09B0-30FB-450D-B6C5-629D6750BB66}" type="presParOf" srcId="{313E9BB9-D2B8-4351-B681-1054A433E1D5}" destId="{687BF57E-008B-4F5B-A1CD-8B8DF0381194}" srcOrd="4" destOrd="0" presId="urn:microsoft.com/office/officeart/2005/8/layout/lProcess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1FB0064-2123-491E-8015-039A94CD402C}" type="doc">
      <dgm:prSet loTypeId="urn:microsoft.com/office/officeart/2005/8/layout/hProcess11" loCatId="process" qsTypeId="urn:microsoft.com/office/officeart/2005/8/quickstyle/3d7" qsCatId="3D" csTypeId="urn:microsoft.com/office/officeart/2005/8/colors/accent1_4" csCatId="accent1" phldr="1"/>
      <dgm:spPr>
        <a:scene3d>
          <a:camera prst="perspectiveLeft" zoom="91000">
            <a:rot lat="0" lon="0" rev="0"/>
          </a:camera>
          <a:lightRig rig="threePt" dir="t">
            <a:rot lat="0" lon="0" rev="20640000"/>
          </a:lightRig>
        </a:scene3d>
      </dgm:spPr>
    </dgm:pt>
    <dgm:pt modelId="{C6C7513B-A2CF-41EE-95F6-2B2497416E10}">
      <dgm:prSet phldrT="[Text]"/>
      <dgm:spPr/>
      <dgm:t>
        <a:bodyPr/>
        <a:lstStyle/>
        <a:p>
          <a:r>
            <a:rPr lang="en-GB" dirty="0" smtClean="0">
              <a:latin typeface="Calibri" pitchFamily="34" charset="0"/>
              <a:cs typeface="Calibri" pitchFamily="34" charset="0"/>
            </a:rPr>
            <a:t>Ch 27 </a:t>
          </a:r>
        </a:p>
        <a:p>
          <a:r>
            <a:rPr lang="en-GB" dirty="0" smtClean="0">
              <a:latin typeface="Calibri" pitchFamily="34" charset="0"/>
              <a:cs typeface="Calibri" pitchFamily="34" charset="0"/>
            </a:rPr>
            <a:t>Goes to </a:t>
          </a:r>
          <a:r>
            <a:rPr lang="en-GB" dirty="0" err="1" smtClean="0">
              <a:latin typeface="Calibri" pitchFamily="34" charset="0"/>
              <a:cs typeface="Calibri" pitchFamily="34" charset="0"/>
            </a:rPr>
            <a:t>Achish</a:t>
          </a:r>
          <a:endParaRPr lang="en-GB" dirty="0" smtClean="0">
            <a:latin typeface="Calibri" pitchFamily="34" charset="0"/>
            <a:cs typeface="Calibri" pitchFamily="34" charset="0"/>
          </a:endParaRPr>
        </a:p>
        <a:p>
          <a:r>
            <a:rPr lang="en-GB" b="0" dirty="0" smtClean="0">
              <a:latin typeface="Calibri" pitchFamily="34" charset="0"/>
              <a:cs typeface="Calibri" pitchFamily="34" charset="0"/>
            </a:rPr>
            <a:t>Lives in </a:t>
          </a:r>
          <a:r>
            <a:rPr lang="en-GB" b="0" dirty="0" err="1" smtClean="0">
              <a:latin typeface="Calibri" pitchFamily="34" charset="0"/>
              <a:cs typeface="Calibri" pitchFamily="34" charset="0"/>
            </a:rPr>
            <a:t>Ziklag</a:t>
          </a:r>
          <a:endParaRPr lang="en-GB" b="0" dirty="0" smtClean="0">
            <a:latin typeface="Calibri" pitchFamily="34" charset="0"/>
            <a:cs typeface="Calibri" pitchFamily="34" charset="0"/>
          </a:endParaRPr>
        </a:p>
        <a:p>
          <a:r>
            <a:rPr lang="en-GB" b="0" dirty="0" smtClean="0">
              <a:latin typeface="Calibri" pitchFamily="34" charset="0"/>
              <a:cs typeface="Calibri" pitchFamily="34" charset="0"/>
            </a:rPr>
            <a:t>Lies to </a:t>
          </a:r>
          <a:r>
            <a:rPr lang="en-GB" b="0" dirty="0" err="1" smtClean="0">
              <a:latin typeface="Calibri" pitchFamily="34" charset="0"/>
              <a:cs typeface="Calibri" pitchFamily="34" charset="0"/>
            </a:rPr>
            <a:t>Achish</a:t>
          </a:r>
          <a:endParaRPr lang="en-GB" b="0" dirty="0" smtClean="0">
            <a:latin typeface="Calibri" pitchFamily="34" charset="0"/>
            <a:cs typeface="Calibri" pitchFamily="34" charset="0"/>
          </a:endParaRPr>
        </a:p>
        <a:p>
          <a:r>
            <a:rPr lang="en-GB" b="0" dirty="0" smtClean="0">
              <a:latin typeface="Calibri" pitchFamily="34" charset="0"/>
              <a:cs typeface="Calibri" pitchFamily="34" charset="0"/>
            </a:rPr>
            <a:t>Mass killing of tribes</a:t>
          </a:r>
          <a:endParaRPr lang="en-GB" b="0" dirty="0">
            <a:latin typeface="Calibri" pitchFamily="34" charset="0"/>
            <a:cs typeface="Calibri" pitchFamily="34" charset="0"/>
          </a:endParaRPr>
        </a:p>
      </dgm:t>
    </dgm:pt>
    <dgm:pt modelId="{A5A410AE-7A62-49D7-ADAD-35573CB15701}" type="parTrans" cxnId="{E536D138-32CC-4326-AE34-36D48015CA22}">
      <dgm:prSet/>
      <dgm:spPr/>
      <dgm:t>
        <a:bodyPr/>
        <a:lstStyle/>
        <a:p>
          <a:endParaRPr lang="en-GB">
            <a:latin typeface="Calibri" pitchFamily="34" charset="0"/>
            <a:cs typeface="Calibri" pitchFamily="34" charset="0"/>
          </a:endParaRPr>
        </a:p>
      </dgm:t>
    </dgm:pt>
    <dgm:pt modelId="{ED0334F8-5ADB-4D46-853B-F2EF03FD3BC5}" type="sibTrans" cxnId="{E536D138-32CC-4326-AE34-36D48015CA22}">
      <dgm:prSet/>
      <dgm:spPr/>
      <dgm:t>
        <a:bodyPr/>
        <a:lstStyle/>
        <a:p>
          <a:endParaRPr lang="en-GB">
            <a:latin typeface="Calibri" pitchFamily="34" charset="0"/>
            <a:cs typeface="Calibri" pitchFamily="34" charset="0"/>
          </a:endParaRPr>
        </a:p>
      </dgm:t>
    </dgm:pt>
    <dgm:pt modelId="{756F8AE8-AC31-4D74-AD61-494DCF6F1C2A}">
      <dgm:prSet phldrT="[Text]"/>
      <dgm:spPr/>
      <dgm:t>
        <a:bodyPr/>
        <a:lstStyle/>
        <a:p>
          <a:r>
            <a:rPr lang="en-GB" dirty="0" smtClean="0">
              <a:latin typeface="Calibri" pitchFamily="34" charset="0"/>
              <a:cs typeface="Calibri" pitchFamily="34" charset="0"/>
            </a:rPr>
            <a:t>Ch 29</a:t>
          </a:r>
        </a:p>
        <a:p>
          <a:r>
            <a:rPr lang="en-GB" dirty="0" smtClean="0">
              <a:latin typeface="Calibri" pitchFamily="34" charset="0"/>
              <a:cs typeface="Calibri" pitchFamily="34" charset="0"/>
            </a:rPr>
            <a:t>Philistine Captains reject David</a:t>
          </a:r>
        </a:p>
      </dgm:t>
    </dgm:pt>
    <dgm:pt modelId="{77E2D531-2B19-4C75-9EB9-AB21E93894FA}" type="parTrans" cxnId="{EDF734CA-3CCB-4B38-AD13-B62DBBF4C6B0}">
      <dgm:prSet/>
      <dgm:spPr/>
      <dgm:t>
        <a:bodyPr/>
        <a:lstStyle/>
        <a:p>
          <a:endParaRPr lang="en-GB">
            <a:latin typeface="Calibri" pitchFamily="34" charset="0"/>
            <a:cs typeface="Calibri" pitchFamily="34" charset="0"/>
          </a:endParaRPr>
        </a:p>
      </dgm:t>
    </dgm:pt>
    <dgm:pt modelId="{F883920B-5FCA-4F7B-AC13-0FE265E294D7}" type="sibTrans" cxnId="{EDF734CA-3CCB-4B38-AD13-B62DBBF4C6B0}">
      <dgm:prSet/>
      <dgm:spPr/>
      <dgm:t>
        <a:bodyPr/>
        <a:lstStyle/>
        <a:p>
          <a:endParaRPr lang="en-GB">
            <a:latin typeface="Calibri" pitchFamily="34" charset="0"/>
            <a:cs typeface="Calibri" pitchFamily="34" charset="0"/>
          </a:endParaRPr>
        </a:p>
      </dgm:t>
    </dgm:pt>
    <dgm:pt modelId="{97FF20AD-642D-4D91-BD20-D1B85F9E52BF}">
      <dgm:prSet phldrT="[Text]"/>
      <dgm:spPr/>
      <dgm:t>
        <a:bodyPr/>
        <a:lstStyle/>
        <a:p>
          <a:r>
            <a:rPr lang="en-GB" dirty="0" smtClean="0">
              <a:latin typeface="Calibri" pitchFamily="34" charset="0"/>
              <a:cs typeface="Calibri" pitchFamily="34" charset="0"/>
            </a:rPr>
            <a:t>Ch 30</a:t>
          </a:r>
        </a:p>
        <a:p>
          <a:r>
            <a:rPr lang="en-GB" dirty="0" err="1" smtClean="0">
              <a:latin typeface="Calibri" pitchFamily="34" charset="0"/>
              <a:cs typeface="Calibri" pitchFamily="34" charset="0"/>
            </a:rPr>
            <a:t>Ziklag</a:t>
          </a:r>
          <a:r>
            <a:rPr lang="en-GB" dirty="0" smtClean="0">
              <a:latin typeface="Calibri" pitchFamily="34" charset="0"/>
              <a:cs typeface="Calibri" pitchFamily="34" charset="0"/>
            </a:rPr>
            <a:t> burned</a:t>
          </a:r>
        </a:p>
        <a:p>
          <a:r>
            <a:rPr lang="en-GB" dirty="0" smtClean="0">
              <a:latin typeface="Calibri" pitchFamily="34" charset="0"/>
              <a:cs typeface="Calibri" pitchFamily="34" charset="0"/>
            </a:rPr>
            <a:t>Families taken</a:t>
          </a:r>
        </a:p>
        <a:p>
          <a:r>
            <a:rPr lang="en-GB" dirty="0" smtClean="0">
              <a:latin typeface="Calibri" pitchFamily="34" charset="0"/>
              <a:cs typeface="Calibri" pitchFamily="34" charset="0"/>
            </a:rPr>
            <a:t>Men upset</a:t>
          </a:r>
        </a:p>
        <a:p>
          <a:r>
            <a:rPr lang="en-GB" dirty="0" smtClean="0">
              <a:latin typeface="Calibri" pitchFamily="34" charset="0"/>
              <a:cs typeface="Calibri" pitchFamily="34" charset="0"/>
            </a:rPr>
            <a:t>Amazing Chase and rescue</a:t>
          </a:r>
          <a:endParaRPr lang="en-GB" dirty="0">
            <a:latin typeface="Calibri" pitchFamily="34" charset="0"/>
            <a:cs typeface="Calibri" pitchFamily="34" charset="0"/>
          </a:endParaRPr>
        </a:p>
      </dgm:t>
    </dgm:pt>
    <dgm:pt modelId="{D11EBA0B-5682-496D-8834-EB2019156954}" type="parTrans" cxnId="{200CE37E-26FE-414B-BFAD-484B8BDD64B8}">
      <dgm:prSet/>
      <dgm:spPr/>
      <dgm:t>
        <a:bodyPr/>
        <a:lstStyle/>
        <a:p>
          <a:endParaRPr lang="en-GB">
            <a:latin typeface="Calibri" pitchFamily="34" charset="0"/>
            <a:cs typeface="Calibri" pitchFamily="34" charset="0"/>
          </a:endParaRPr>
        </a:p>
      </dgm:t>
    </dgm:pt>
    <dgm:pt modelId="{15D23607-A500-4080-8D35-BDD4661423D1}" type="sibTrans" cxnId="{200CE37E-26FE-414B-BFAD-484B8BDD64B8}">
      <dgm:prSet/>
      <dgm:spPr/>
      <dgm:t>
        <a:bodyPr/>
        <a:lstStyle/>
        <a:p>
          <a:endParaRPr lang="en-GB">
            <a:latin typeface="Calibri" pitchFamily="34" charset="0"/>
            <a:cs typeface="Calibri" pitchFamily="34" charset="0"/>
          </a:endParaRPr>
        </a:p>
      </dgm:t>
    </dgm:pt>
    <dgm:pt modelId="{EDBA6F16-E9A1-4A7B-8C20-7D22928239FC}">
      <dgm:prSet phldrT="[Text]"/>
      <dgm:spPr/>
      <dgm:t>
        <a:bodyPr/>
        <a:lstStyle/>
        <a:p>
          <a:r>
            <a:rPr lang="en-GB" dirty="0" smtClean="0">
              <a:latin typeface="Calibri" pitchFamily="34" charset="0"/>
              <a:cs typeface="Calibri" pitchFamily="34" charset="0"/>
            </a:rPr>
            <a:t>Ch 31</a:t>
          </a:r>
        </a:p>
        <a:p>
          <a:r>
            <a:rPr lang="en-GB" b="0" dirty="0" smtClean="0">
              <a:latin typeface="Calibri" pitchFamily="34" charset="0"/>
              <a:cs typeface="Calibri" pitchFamily="34" charset="0"/>
            </a:rPr>
            <a:t>Saul and sons slain</a:t>
          </a:r>
        </a:p>
      </dgm:t>
    </dgm:pt>
    <dgm:pt modelId="{3C58C208-4A0B-405A-A2B6-4429C71BB9D1}" type="parTrans" cxnId="{79EA40C8-EC65-4DBB-B60D-287D2BDEB43C}">
      <dgm:prSet/>
      <dgm:spPr/>
      <dgm:t>
        <a:bodyPr/>
        <a:lstStyle/>
        <a:p>
          <a:endParaRPr lang="en-GB">
            <a:latin typeface="Calibri" pitchFamily="34" charset="0"/>
            <a:cs typeface="Calibri" pitchFamily="34" charset="0"/>
          </a:endParaRPr>
        </a:p>
      </dgm:t>
    </dgm:pt>
    <dgm:pt modelId="{A40D4150-DF6F-4830-821A-AD6F1089B050}" type="sibTrans" cxnId="{79EA40C8-EC65-4DBB-B60D-287D2BDEB43C}">
      <dgm:prSet/>
      <dgm:spPr/>
      <dgm:t>
        <a:bodyPr/>
        <a:lstStyle/>
        <a:p>
          <a:endParaRPr lang="en-GB">
            <a:latin typeface="Calibri" pitchFamily="34" charset="0"/>
            <a:cs typeface="Calibri" pitchFamily="34" charset="0"/>
          </a:endParaRPr>
        </a:p>
      </dgm:t>
    </dgm:pt>
    <dgm:pt modelId="{3DA0D938-C4B3-4944-AC30-1D855E044D5F}" type="pres">
      <dgm:prSet presAssocID="{61FB0064-2123-491E-8015-039A94CD402C}" presName="Name0" presStyleCnt="0">
        <dgm:presLayoutVars>
          <dgm:dir/>
          <dgm:resizeHandles val="exact"/>
        </dgm:presLayoutVars>
      </dgm:prSet>
      <dgm:spPr/>
    </dgm:pt>
    <dgm:pt modelId="{F76B591D-7BDA-4D2C-AE1D-E700C81077D1}" type="pres">
      <dgm:prSet presAssocID="{61FB0064-2123-491E-8015-039A94CD402C}" presName="arrow" presStyleLbl="bgShp" presStyleIdx="0" presStyleCnt="1" custLinFactNeighborX="-668"/>
      <dgm:spPr/>
    </dgm:pt>
    <dgm:pt modelId="{FC6552BF-8D43-4FD3-8402-E003A48D50AA}" type="pres">
      <dgm:prSet presAssocID="{61FB0064-2123-491E-8015-039A94CD402C}" presName="points" presStyleCnt="0"/>
      <dgm:spPr/>
    </dgm:pt>
    <dgm:pt modelId="{D07BAC0D-3975-4E69-916E-87A805CFE046}" type="pres">
      <dgm:prSet presAssocID="{C6C7513B-A2CF-41EE-95F6-2B2497416E10}" presName="compositeA" presStyleCnt="0"/>
      <dgm:spPr/>
    </dgm:pt>
    <dgm:pt modelId="{489467A0-26A8-47AA-AE09-F3598FEF6F3B}" type="pres">
      <dgm:prSet presAssocID="{C6C7513B-A2CF-41EE-95F6-2B2497416E10}" presName="textA" presStyleLbl="revTx" presStyleIdx="0" presStyleCnt="4">
        <dgm:presLayoutVars>
          <dgm:bulletEnabled val="1"/>
        </dgm:presLayoutVars>
      </dgm:prSet>
      <dgm:spPr/>
      <dgm:t>
        <a:bodyPr/>
        <a:lstStyle/>
        <a:p>
          <a:endParaRPr lang="en-GB"/>
        </a:p>
      </dgm:t>
    </dgm:pt>
    <dgm:pt modelId="{A5E8834B-0A81-49C0-B5A7-F59FCED0411D}" type="pres">
      <dgm:prSet presAssocID="{C6C7513B-A2CF-41EE-95F6-2B2497416E10}" presName="circleA" presStyleLbl="node1" presStyleIdx="0" presStyleCnt="4"/>
      <dgm:spPr/>
    </dgm:pt>
    <dgm:pt modelId="{F7CFC2A5-5F93-4239-B4DB-8639575BDED9}" type="pres">
      <dgm:prSet presAssocID="{C6C7513B-A2CF-41EE-95F6-2B2497416E10}" presName="spaceA" presStyleCnt="0"/>
      <dgm:spPr/>
    </dgm:pt>
    <dgm:pt modelId="{93F11354-CB32-4518-91F1-4F7AB1E603DF}" type="pres">
      <dgm:prSet presAssocID="{ED0334F8-5ADB-4D46-853B-F2EF03FD3BC5}" presName="space" presStyleCnt="0"/>
      <dgm:spPr/>
    </dgm:pt>
    <dgm:pt modelId="{C68D4E24-6200-4F98-A378-881180F08E1B}" type="pres">
      <dgm:prSet presAssocID="{756F8AE8-AC31-4D74-AD61-494DCF6F1C2A}" presName="compositeB" presStyleCnt="0"/>
      <dgm:spPr/>
    </dgm:pt>
    <dgm:pt modelId="{24C64F77-E88F-4004-A86E-CA17CF2D6DA6}" type="pres">
      <dgm:prSet presAssocID="{756F8AE8-AC31-4D74-AD61-494DCF6F1C2A}" presName="textB" presStyleLbl="revTx" presStyleIdx="1" presStyleCnt="4">
        <dgm:presLayoutVars>
          <dgm:bulletEnabled val="1"/>
        </dgm:presLayoutVars>
      </dgm:prSet>
      <dgm:spPr/>
      <dgm:t>
        <a:bodyPr/>
        <a:lstStyle/>
        <a:p>
          <a:endParaRPr lang="en-GB"/>
        </a:p>
      </dgm:t>
    </dgm:pt>
    <dgm:pt modelId="{8A69BDF9-F5CE-4620-B08C-BF26B58AC389}" type="pres">
      <dgm:prSet presAssocID="{756F8AE8-AC31-4D74-AD61-494DCF6F1C2A}" presName="circleB" presStyleLbl="node1" presStyleIdx="1" presStyleCnt="4"/>
      <dgm:spPr/>
    </dgm:pt>
    <dgm:pt modelId="{2BA855DD-E8DE-4D6C-AFD3-01182C29DD4A}" type="pres">
      <dgm:prSet presAssocID="{756F8AE8-AC31-4D74-AD61-494DCF6F1C2A}" presName="spaceB" presStyleCnt="0"/>
      <dgm:spPr/>
    </dgm:pt>
    <dgm:pt modelId="{43B0135C-5680-40FC-8BC7-E0F694F24F24}" type="pres">
      <dgm:prSet presAssocID="{F883920B-5FCA-4F7B-AC13-0FE265E294D7}" presName="space" presStyleCnt="0"/>
      <dgm:spPr/>
    </dgm:pt>
    <dgm:pt modelId="{92CF40FE-103A-46BE-ABD7-1A84A6FA514A}" type="pres">
      <dgm:prSet presAssocID="{97FF20AD-642D-4D91-BD20-D1B85F9E52BF}" presName="compositeA" presStyleCnt="0"/>
      <dgm:spPr/>
    </dgm:pt>
    <dgm:pt modelId="{AAB042D8-DC21-43A9-8B76-5758DDA16508}" type="pres">
      <dgm:prSet presAssocID="{97FF20AD-642D-4D91-BD20-D1B85F9E52BF}" presName="textA" presStyleLbl="revTx" presStyleIdx="2" presStyleCnt="4">
        <dgm:presLayoutVars>
          <dgm:bulletEnabled val="1"/>
        </dgm:presLayoutVars>
      </dgm:prSet>
      <dgm:spPr/>
      <dgm:t>
        <a:bodyPr/>
        <a:lstStyle/>
        <a:p>
          <a:endParaRPr lang="en-GB"/>
        </a:p>
      </dgm:t>
    </dgm:pt>
    <dgm:pt modelId="{88453812-A881-46FE-B562-656300CA781B}" type="pres">
      <dgm:prSet presAssocID="{97FF20AD-642D-4D91-BD20-D1B85F9E52BF}" presName="circleA" presStyleLbl="node1" presStyleIdx="2" presStyleCnt="4"/>
      <dgm:spPr/>
    </dgm:pt>
    <dgm:pt modelId="{A9F4939D-16DF-4DF5-A04C-A7AC749EE63A}" type="pres">
      <dgm:prSet presAssocID="{97FF20AD-642D-4D91-BD20-D1B85F9E52BF}" presName="spaceA" presStyleCnt="0"/>
      <dgm:spPr/>
    </dgm:pt>
    <dgm:pt modelId="{BA8E274E-0D7C-4EEC-877B-3CBDDF7217E9}" type="pres">
      <dgm:prSet presAssocID="{15D23607-A500-4080-8D35-BDD4661423D1}" presName="space" presStyleCnt="0"/>
      <dgm:spPr/>
    </dgm:pt>
    <dgm:pt modelId="{E5A2CF95-E0A6-4051-957E-B8CE75917465}" type="pres">
      <dgm:prSet presAssocID="{EDBA6F16-E9A1-4A7B-8C20-7D22928239FC}" presName="compositeB" presStyleCnt="0"/>
      <dgm:spPr/>
    </dgm:pt>
    <dgm:pt modelId="{1D8BCF33-081E-4A65-8744-EE28840B6633}" type="pres">
      <dgm:prSet presAssocID="{EDBA6F16-E9A1-4A7B-8C20-7D22928239FC}" presName="textB" presStyleLbl="revTx" presStyleIdx="3" presStyleCnt="4">
        <dgm:presLayoutVars>
          <dgm:bulletEnabled val="1"/>
        </dgm:presLayoutVars>
      </dgm:prSet>
      <dgm:spPr/>
      <dgm:t>
        <a:bodyPr/>
        <a:lstStyle/>
        <a:p>
          <a:endParaRPr lang="en-GB"/>
        </a:p>
      </dgm:t>
    </dgm:pt>
    <dgm:pt modelId="{92858CB4-0080-46F1-8856-61650EBE874F}" type="pres">
      <dgm:prSet presAssocID="{EDBA6F16-E9A1-4A7B-8C20-7D22928239FC}" presName="circleB" presStyleLbl="node1" presStyleIdx="3" presStyleCnt="4"/>
      <dgm:spPr/>
    </dgm:pt>
    <dgm:pt modelId="{E0CE9ED1-25A3-4798-815B-6A435AC2CA9D}" type="pres">
      <dgm:prSet presAssocID="{EDBA6F16-E9A1-4A7B-8C20-7D22928239FC}" presName="spaceB" presStyleCnt="0"/>
      <dgm:spPr/>
    </dgm:pt>
  </dgm:ptLst>
  <dgm:cxnLst>
    <dgm:cxn modelId="{3496AA63-6D17-4C9A-8AA8-0E6034CBD292}" type="presOf" srcId="{C6C7513B-A2CF-41EE-95F6-2B2497416E10}" destId="{489467A0-26A8-47AA-AE09-F3598FEF6F3B}" srcOrd="0" destOrd="0" presId="urn:microsoft.com/office/officeart/2005/8/layout/hProcess11"/>
    <dgm:cxn modelId="{F39802CC-D236-491D-8139-7C2B2547EF01}" type="presOf" srcId="{EDBA6F16-E9A1-4A7B-8C20-7D22928239FC}" destId="{1D8BCF33-081E-4A65-8744-EE28840B6633}" srcOrd="0" destOrd="0" presId="urn:microsoft.com/office/officeart/2005/8/layout/hProcess11"/>
    <dgm:cxn modelId="{200CE37E-26FE-414B-BFAD-484B8BDD64B8}" srcId="{61FB0064-2123-491E-8015-039A94CD402C}" destId="{97FF20AD-642D-4D91-BD20-D1B85F9E52BF}" srcOrd="2" destOrd="0" parTransId="{D11EBA0B-5682-496D-8834-EB2019156954}" sibTransId="{15D23607-A500-4080-8D35-BDD4661423D1}"/>
    <dgm:cxn modelId="{5C849F47-46E4-4A39-8E3E-DA93ECE6B157}" type="presOf" srcId="{61FB0064-2123-491E-8015-039A94CD402C}" destId="{3DA0D938-C4B3-4944-AC30-1D855E044D5F}" srcOrd="0" destOrd="0" presId="urn:microsoft.com/office/officeart/2005/8/layout/hProcess11"/>
    <dgm:cxn modelId="{49521CA7-980A-4D7E-89B1-A3C7D8A06E40}" type="presOf" srcId="{97FF20AD-642D-4D91-BD20-D1B85F9E52BF}" destId="{AAB042D8-DC21-43A9-8B76-5758DDA16508}" srcOrd="0" destOrd="0" presId="urn:microsoft.com/office/officeart/2005/8/layout/hProcess11"/>
    <dgm:cxn modelId="{E536D138-32CC-4326-AE34-36D48015CA22}" srcId="{61FB0064-2123-491E-8015-039A94CD402C}" destId="{C6C7513B-A2CF-41EE-95F6-2B2497416E10}" srcOrd="0" destOrd="0" parTransId="{A5A410AE-7A62-49D7-ADAD-35573CB15701}" sibTransId="{ED0334F8-5ADB-4D46-853B-F2EF03FD3BC5}"/>
    <dgm:cxn modelId="{79EA40C8-EC65-4DBB-B60D-287D2BDEB43C}" srcId="{61FB0064-2123-491E-8015-039A94CD402C}" destId="{EDBA6F16-E9A1-4A7B-8C20-7D22928239FC}" srcOrd="3" destOrd="0" parTransId="{3C58C208-4A0B-405A-A2B6-4429C71BB9D1}" sibTransId="{A40D4150-DF6F-4830-821A-AD6F1089B050}"/>
    <dgm:cxn modelId="{EDF734CA-3CCB-4B38-AD13-B62DBBF4C6B0}" srcId="{61FB0064-2123-491E-8015-039A94CD402C}" destId="{756F8AE8-AC31-4D74-AD61-494DCF6F1C2A}" srcOrd="1" destOrd="0" parTransId="{77E2D531-2B19-4C75-9EB9-AB21E93894FA}" sibTransId="{F883920B-5FCA-4F7B-AC13-0FE265E294D7}"/>
    <dgm:cxn modelId="{ED0854FF-9411-4BF9-AE7B-F509811B54BC}" type="presOf" srcId="{756F8AE8-AC31-4D74-AD61-494DCF6F1C2A}" destId="{24C64F77-E88F-4004-A86E-CA17CF2D6DA6}" srcOrd="0" destOrd="0" presId="urn:microsoft.com/office/officeart/2005/8/layout/hProcess11"/>
    <dgm:cxn modelId="{919C1D5E-2C49-44DC-8CBD-338D7785118E}" type="presParOf" srcId="{3DA0D938-C4B3-4944-AC30-1D855E044D5F}" destId="{F76B591D-7BDA-4D2C-AE1D-E700C81077D1}" srcOrd="0" destOrd="0" presId="urn:microsoft.com/office/officeart/2005/8/layout/hProcess11"/>
    <dgm:cxn modelId="{FC45A8DF-AAFD-42B8-9BC2-2347DC3037A4}" type="presParOf" srcId="{3DA0D938-C4B3-4944-AC30-1D855E044D5F}" destId="{FC6552BF-8D43-4FD3-8402-E003A48D50AA}" srcOrd="1" destOrd="0" presId="urn:microsoft.com/office/officeart/2005/8/layout/hProcess11"/>
    <dgm:cxn modelId="{4A6D1F83-BCA8-4720-A11F-708961EE6EA0}" type="presParOf" srcId="{FC6552BF-8D43-4FD3-8402-E003A48D50AA}" destId="{D07BAC0D-3975-4E69-916E-87A805CFE046}" srcOrd="0" destOrd="0" presId="urn:microsoft.com/office/officeart/2005/8/layout/hProcess11"/>
    <dgm:cxn modelId="{E272BA00-BA7E-4A46-BB26-EAFF48AB0BCC}" type="presParOf" srcId="{D07BAC0D-3975-4E69-916E-87A805CFE046}" destId="{489467A0-26A8-47AA-AE09-F3598FEF6F3B}" srcOrd="0" destOrd="0" presId="urn:microsoft.com/office/officeart/2005/8/layout/hProcess11"/>
    <dgm:cxn modelId="{0FF8592A-2B3D-4537-B1EB-288C77D7F8D1}" type="presParOf" srcId="{D07BAC0D-3975-4E69-916E-87A805CFE046}" destId="{A5E8834B-0A81-49C0-B5A7-F59FCED0411D}" srcOrd="1" destOrd="0" presId="urn:microsoft.com/office/officeart/2005/8/layout/hProcess11"/>
    <dgm:cxn modelId="{0F8A8051-06C9-471F-8A60-80D21804BD24}" type="presParOf" srcId="{D07BAC0D-3975-4E69-916E-87A805CFE046}" destId="{F7CFC2A5-5F93-4239-B4DB-8639575BDED9}" srcOrd="2" destOrd="0" presId="urn:microsoft.com/office/officeart/2005/8/layout/hProcess11"/>
    <dgm:cxn modelId="{45D613C5-68EE-4980-B083-90D3F12FD58C}" type="presParOf" srcId="{FC6552BF-8D43-4FD3-8402-E003A48D50AA}" destId="{93F11354-CB32-4518-91F1-4F7AB1E603DF}" srcOrd="1" destOrd="0" presId="urn:microsoft.com/office/officeart/2005/8/layout/hProcess11"/>
    <dgm:cxn modelId="{2F5681BA-AF8C-460D-A3D9-9F633BEA614E}" type="presParOf" srcId="{FC6552BF-8D43-4FD3-8402-E003A48D50AA}" destId="{C68D4E24-6200-4F98-A378-881180F08E1B}" srcOrd="2" destOrd="0" presId="urn:microsoft.com/office/officeart/2005/8/layout/hProcess11"/>
    <dgm:cxn modelId="{DBB71A23-E1AE-42FB-A441-CFD1A0A44250}" type="presParOf" srcId="{C68D4E24-6200-4F98-A378-881180F08E1B}" destId="{24C64F77-E88F-4004-A86E-CA17CF2D6DA6}" srcOrd="0" destOrd="0" presId="urn:microsoft.com/office/officeart/2005/8/layout/hProcess11"/>
    <dgm:cxn modelId="{76FD4388-B43E-4807-A116-600A40AF5628}" type="presParOf" srcId="{C68D4E24-6200-4F98-A378-881180F08E1B}" destId="{8A69BDF9-F5CE-4620-B08C-BF26B58AC389}" srcOrd="1" destOrd="0" presId="urn:microsoft.com/office/officeart/2005/8/layout/hProcess11"/>
    <dgm:cxn modelId="{FF54F7F9-C024-43D0-8CB6-99E92964B99E}" type="presParOf" srcId="{C68D4E24-6200-4F98-A378-881180F08E1B}" destId="{2BA855DD-E8DE-4D6C-AFD3-01182C29DD4A}" srcOrd="2" destOrd="0" presId="urn:microsoft.com/office/officeart/2005/8/layout/hProcess11"/>
    <dgm:cxn modelId="{26643D75-8064-48D7-9BDB-115501B2081F}" type="presParOf" srcId="{FC6552BF-8D43-4FD3-8402-E003A48D50AA}" destId="{43B0135C-5680-40FC-8BC7-E0F694F24F24}" srcOrd="3" destOrd="0" presId="urn:microsoft.com/office/officeart/2005/8/layout/hProcess11"/>
    <dgm:cxn modelId="{950A461E-D94B-4B7E-8980-7CC80EE6A702}" type="presParOf" srcId="{FC6552BF-8D43-4FD3-8402-E003A48D50AA}" destId="{92CF40FE-103A-46BE-ABD7-1A84A6FA514A}" srcOrd="4" destOrd="0" presId="urn:microsoft.com/office/officeart/2005/8/layout/hProcess11"/>
    <dgm:cxn modelId="{6A1C25DB-E691-40DD-B799-ECC485500E8F}" type="presParOf" srcId="{92CF40FE-103A-46BE-ABD7-1A84A6FA514A}" destId="{AAB042D8-DC21-43A9-8B76-5758DDA16508}" srcOrd="0" destOrd="0" presId="urn:microsoft.com/office/officeart/2005/8/layout/hProcess11"/>
    <dgm:cxn modelId="{C8AFDAF7-4DD5-4EAB-A1C6-B2FBD3FF905E}" type="presParOf" srcId="{92CF40FE-103A-46BE-ABD7-1A84A6FA514A}" destId="{88453812-A881-46FE-B562-656300CA781B}" srcOrd="1" destOrd="0" presId="urn:microsoft.com/office/officeart/2005/8/layout/hProcess11"/>
    <dgm:cxn modelId="{F2D8AFA1-731A-41C8-ACD1-84690CF91E1E}" type="presParOf" srcId="{92CF40FE-103A-46BE-ABD7-1A84A6FA514A}" destId="{A9F4939D-16DF-4DF5-A04C-A7AC749EE63A}" srcOrd="2" destOrd="0" presId="urn:microsoft.com/office/officeart/2005/8/layout/hProcess11"/>
    <dgm:cxn modelId="{3A58EB4E-F769-41CC-B719-3A2EA5220A2F}" type="presParOf" srcId="{FC6552BF-8D43-4FD3-8402-E003A48D50AA}" destId="{BA8E274E-0D7C-4EEC-877B-3CBDDF7217E9}" srcOrd="5" destOrd="0" presId="urn:microsoft.com/office/officeart/2005/8/layout/hProcess11"/>
    <dgm:cxn modelId="{4A9F8859-7186-4949-A287-17C0565395AE}" type="presParOf" srcId="{FC6552BF-8D43-4FD3-8402-E003A48D50AA}" destId="{E5A2CF95-E0A6-4051-957E-B8CE75917465}" srcOrd="6" destOrd="0" presId="urn:microsoft.com/office/officeart/2005/8/layout/hProcess11"/>
    <dgm:cxn modelId="{E1FC67B1-8A56-46F9-B3D9-68DCE177687D}" type="presParOf" srcId="{E5A2CF95-E0A6-4051-957E-B8CE75917465}" destId="{1D8BCF33-081E-4A65-8744-EE28840B6633}" srcOrd="0" destOrd="0" presId="urn:microsoft.com/office/officeart/2005/8/layout/hProcess11"/>
    <dgm:cxn modelId="{E232D95F-65DD-405D-BC0C-79BA1F4C9457}" type="presParOf" srcId="{E5A2CF95-E0A6-4051-957E-B8CE75917465}" destId="{92858CB4-0080-46F1-8856-61650EBE874F}" srcOrd="1" destOrd="0" presId="urn:microsoft.com/office/officeart/2005/8/layout/hProcess11"/>
    <dgm:cxn modelId="{25BB013E-D349-4D3A-BF8A-B989C7CB9681}" type="presParOf" srcId="{E5A2CF95-E0A6-4051-957E-B8CE75917465}" destId="{E0CE9ED1-25A3-4798-815B-6A435AC2CA9D}" srcOrd="2" destOrd="0" presId="urn:microsoft.com/office/officeart/2005/8/layout/hProcess1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ED10F0F-C32D-4B2B-8C61-679BDA564925}" type="doc">
      <dgm:prSet loTypeId="urn:microsoft.com/office/officeart/2005/8/layout/cycle3" loCatId="cycle" qsTypeId="urn:microsoft.com/office/officeart/2005/8/quickstyle/simple5" qsCatId="simple" csTypeId="urn:microsoft.com/office/officeart/2005/8/colors/accent1_2" csCatId="accent1" phldr="1"/>
      <dgm:spPr/>
      <dgm:t>
        <a:bodyPr/>
        <a:lstStyle/>
        <a:p>
          <a:endParaRPr lang="en-GB"/>
        </a:p>
      </dgm:t>
    </dgm:pt>
    <dgm:pt modelId="{70C2BE8E-CA76-4865-B5B2-9C2850A2D940}">
      <dgm:prSet phldrT="[Text]"/>
      <dgm:spPr/>
      <dgm:t>
        <a:bodyPr/>
        <a:lstStyle/>
        <a:p>
          <a:r>
            <a:rPr lang="en-GB" b="1" dirty="0" smtClean="0">
              <a:latin typeface="Calibri" pitchFamily="34" charset="0"/>
              <a:cs typeface="Calibri" pitchFamily="34" charset="0"/>
            </a:rPr>
            <a:t>Outside Law of Moses</a:t>
          </a:r>
          <a:endParaRPr lang="en-GB" b="1" dirty="0">
            <a:latin typeface="Calibri" pitchFamily="34" charset="0"/>
            <a:cs typeface="Calibri" pitchFamily="34" charset="0"/>
          </a:endParaRPr>
        </a:p>
      </dgm:t>
    </dgm:pt>
    <dgm:pt modelId="{C92AFD92-4FB3-486D-8F29-FF35BE525E66}" type="parTrans" cxnId="{A42143F9-EAAC-4059-929A-F8740BC519DE}">
      <dgm:prSet/>
      <dgm:spPr/>
      <dgm:t>
        <a:bodyPr/>
        <a:lstStyle/>
        <a:p>
          <a:endParaRPr lang="en-GB">
            <a:latin typeface="Calibri" pitchFamily="34" charset="0"/>
            <a:cs typeface="Calibri" pitchFamily="34" charset="0"/>
          </a:endParaRPr>
        </a:p>
      </dgm:t>
    </dgm:pt>
    <dgm:pt modelId="{5F49F9C0-4514-4D12-BAF8-042EC0FBF525}" type="sibTrans" cxnId="{A42143F9-EAAC-4059-929A-F8740BC519DE}">
      <dgm:prSet/>
      <dgm:spPr/>
      <dgm:t>
        <a:bodyPr/>
        <a:lstStyle/>
        <a:p>
          <a:endParaRPr lang="en-GB">
            <a:latin typeface="Calibri" pitchFamily="34" charset="0"/>
            <a:cs typeface="Calibri" pitchFamily="34" charset="0"/>
          </a:endParaRPr>
        </a:p>
      </dgm:t>
    </dgm:pt>
    <dgm:pt modelId="{64F8EFE8-4BE1-4D5C-92AE-87969343BF43}">
      <dgm:prSet phldrT="[Text]"/>
      <dgm:spPr/>
      <dgm:t>
        <a:bodyPr/>
        <a:lstStyle/>
        <a:p>
          <a:r>
            <a:rPr lang="en-GB" dirty="0" smtClean="0">
              <a:latin typeface="Calibri" pitchFamily="34" charset="0"/>
              <a:cs typeface="Calibri" pitchFamily="34" charset="0"/>
            </a:rPr>
            <a:t>Acts 15v16 – Gentiles entitled to the Gospel</a:t>
          </a:r>
          <a:endParaRPr lang="en-GB" dirty="0">
            <a:latin typeface="Calibri" pitchFamily="34" charset="0"/>
            <a:cs typeface="Calibri" pitchFamily="34" charset="0"/>
          </a:endParaRPr>
        </a:p>
      </dgm:t>
    </dgm:pt>
    <dgm:pt modelId="{DEFCE80C-4BD8-4EB7-8A23-771DD25205EB}" type="parTrans" cxnId="{AFB9EB44-318B-44B0-ADC3-F3E75007102C}">
      <dgm:prSet/>
      <dgm:spPr/>
      <dgm:t>
        <a:bodyPr/>
        <a:lstStyle/>
        <a:p>
          <a:endParaRPr lang="en-GB">
            <a:latin typeface="Calibri" pitchFamily="34" charset="0"/>
            <a:cs typeface="Calibri" pitchFamily="34" charset="0"/>
          </a:endParaRPr>
        </a:p>
      </dgm:t>
    </dgm:pt>
    <dgm:pt modelId="{A3CF0D09-11CD-431A-AA9B-32B8DE0E9818}" type="sibTrans" cxnId="{AFB9EB44-318B-44B0-ADC3-F3E75007102C}">
      <dgm:prSet/>
      <dgm:spPr/>
      <dgm:t>
        <a:bodyPr/>
        <a:lstStyle/>
        <a:p>
          <a:endParaRPr lang="en-GB">
            <a:latin typeface="Calibri" pitchFamily="34" charset="0"/>
            <a:cs typeface="Calibri" pitchFamily="34" charset="0"/>
          </a:endParaRPr>
        </a:p>
      </dgm:t>
    </dgm:pt>
    <dgm:pt modelId="{78BEF4B0-21E6-49C8-B332-5416D6E21897}">
      <dgm:prSet phldrT="[Text]"/>
      <dgm:spPr/>
      <dgm:t>
        <a:bodyPr/>
        <a:lstStyle/>
        <a:p>
          <a:r>
            <a:rPr lang="en-GB" dirty="0" smtClean="0">
              <a:latin typeface="Calibri" pitchFamily="34" charset="0"/>
              <a:cs typeface="Calibri" pitchFamily="34" charset="0"/>
            </a:rPr>
            <a:t>Amos 9v11 – Prophecy of Gentiles</a:t>
          </a:r>
          <a:endParaRPr lang="en-GB" dirty="0">
            <a:latin typeface="Calibri" pitchFamily="34" charset="0"/>
            <a:cs typeface="Calibri" pitchFamily="34" charset="0"/>
          </a:endParaRPr>
        </a:p>
      </dgm:t>
    </dgm:pt>
    <dgm:pt modelId="{6456AEC5-68C8-4A36-94F3-F9AEAA8DE9FA}" type="parTrans" cxnId="{631FF46D-7EE3-4A69-A6C7-F752B40A29B2}">
      <dgm:prSet/>
      <dgm:spPr/>
      <dgm:t>
        <a:bodyPr/>
        <a:lstStyle/>
        <a:p>
          <a:endParaRPr lang="en-GB">
            <a:latin typeface="Calibri" pitchFamily="34" charset="0"/>
            <a:cs typeface="Calibri" pitchFamily="34" charset="0"/>
          </a:endParaRPr>
        </a:p>
      </dgm:t>
    </dgm:pt>
    <dgm:pt modelId="{E81E55D0-CC14-407D-B75E-22892EB0A8CD}" type="sibTrans" cxnId="{631FF46D-7EE3-4A69-A6C7-F752B40A29B2}">
      <dgm:prSet/>
      <dgm:spPr/>
      <dgm:t>
        <a:bodyPr/>
        <a:lstStyle/>
        <a:p>
          <a:endParaRPr lang="en-GB">
            <a:latin typeface="Calibri" pitchFamily="34" charset="0"/>
            <a:cs typeface="Calibri" pitchFamily="34" charset="0"/>
          </a:endParaRPr>
        </a:p>
      </dgm:t>
    </dgm:pt>
    <dgm:pt modelId="{0F0F2BCC-800C-4818-9BBF-6DFB3CB2EE1E}">
      <dgm:prSet phldrT="[Text]"/>
      <dgm:spPr/>
      <dgm:t>
        <a:bodyPr/>
        <a:lstStyle/>
        <a:p>
          <a:r>
            <a:rPr lang="en-GB" b="1" dirty="0" smtClean="0">
              <a:latin typeface="Calibri" pitchFamily="34" charset="0"/>
              <a:cs typeface="Calibri" pitchFamily="34" charset="0"/>
            </a:rPr>
            <a:t>Preaching Gospel to Gentiles</a:t>
          </a:r>
        </a:p>
      </dgm:t>
    </dgm:pt>
    <dgm:pt modelId="{FA8B2C01-1CDC-4F81-8DF0-2606AAAC1CED}" type="parTrans" cxnId="{5F7358E7-DE3F-4FFA-B86E-8E3C4498A898}">
      <dgm:prSet/>
      <dgm:spPr/>
      <dgm:t>
        <a:bodyPr/>
        <a:lstStyle/>
        <a:p>
          <a:endParaRPr lang="en-GB">
            <a:latin typeface="Calibri" pitchFamily="34" charset="0"/>
            <a:cs typeface="Calibri" pitchFamily="34" charset="0"/>
          </a:endParaRPr>
        </a:p>
      </dgm:t>
    </dgm:pt>
    <dgm:pt modelId="{7C330DAA-E6D8-4D87-8206-78F9DF87BDEA}" type="sibTrans" cxnId="{5F7358E7-DE3F-4FFA-B86E-8E3C4498A898}">
      <dgm:prSet/>
      <dgm:spPr/>
      <dgm:t>
        <a:bodyPr/>
        <a:lstStyle/>
        <a:p>
          <a:endParaRPr lang="en-GB">
            <a:latin typeface="Calibri" pitchFamily="34" charset="0"/>
            <a:cs typeface="Calibri" pitchFamily="34" charset="0"/>
          </a:endParaRPr>
        </a:p>
      </dgm:t>
    </dgm:pt>
    <dgm:pt modelId="{5FBA7484-763A-46CC-8D43-696769DF5200}">
      <dgm:prSet phldrT="[Text]"/>
      <dgm:spPr/>
      <dgm:t>
        <a:bodyPr/>
        <a:lstStyle/>
        <a:p>
          <a:r>
            <a:rPr lang="en-GB" b="1" dirty="0" smtClean="0">
              <a:latin typeface="Calibri" pitchFamily="34" charset="0"/>
              <a:cs typeface="Calibri" pitchFamily="34" charset="0"/>
            </a:rPr>
            <a:t>Salvation and Mercy</a:t>
          </a:r>
        </a:p>
      </dgm:t>
    </dgm:pt>
    <dgm:pt modelId="{092120B7-75E3-432E-8184-513CC3ABD517}" type="parTrans" cxnId="{933AFDCF-0750-48F4-8ADE-F42CA804937E}">
      <dgm:prSet/>
      <dgm:spPr/>
      <dgm:t>
        <a:bodyPr/>
        <a:lstStyle/>
        <a:p>
          <a:endParaRPr lang="en-GB"/>
        </a:p>
      </dgm:t>
    </dgm:pt>
    <dgm:pt modelId="{B4B9884B-16E4-4306-9A5E-4072554A5B29}" type="sibTrans" cxnId="{933AFDCF-0750-48F4-8ADE-F42CA804937E}">
      <dgm:prSet/>
      <dgm:spPr/>
      <dgm:t>
        <a:bodyPr/>
        <a:lstStyle/>
        <a:p>
          <a:endParaRPr lang="en-GB"/>
        </a:p>
      </dgm:t>
    </dgm:pt>
    <dgm:pt modelId="{E7E499A5-4C0A-4816-84D5-B6D106D634D2}">
      <dgm:prSet phldrT="[Text]"/>
      <dgm:spPr/>
      <dgm:t>
        <a:bodyPr/>
        <a:lstStyle/>
        <a:p>
          <a:r>
            <a:rPr lang="en-GB" dirty="0" smtClean="0">
              <a:latin typeface="Calibri" pitchFamily="34" charset="0"/>
              <a:cs typeface="Calibri" pitchFamily="34" charset="0"/>
            </a:rPr>
            <a:t>1 </a:t>
          </a:r>
          <a:r>
            <a:rPr lang="en-GB" dirty="0" err="1" smtClean="0">
              <a:latin typeface="Calibri" pitchFamily="34" charset="0"/>
              <a:cs typeface="Calibri" pitchFamily="34" charset="0"/>
            </a:rPr>
            <a:t>Chr</a:t>
          </a:r>
          <a:r>
            <a:rPr lang="en-GB" dirty="0" smtClean="0">
              <a:latin typeface="Calibri" pitchFamily="34" charset="0"/>
              <a:cs typeface="Calibri" pitchFamily="34" charset="0"/>
            </a:rPr>
            <a:t> 16v35-36</a:t>
          </a:r>
        </a:p>
      </dgm:t>
    </dgm:pt>
    <dgm:pt modelId="{421CD1C6-CD03-4C4B-8325-D19BB363C680}" type="parTrans" cxnId="{68B35D67-0A8B-462A-A7A9-B0E7B6B75E48}">
      <dgm:prSet/>
      <dgm:spPr/>
      <dgm:t>
        <a:bodyPr/>
        <a:lstStyle/>
        <a:p>
          <a:endParaRPr lang="en-GB"/>
        </a:p>
      </dgm:t>
    </dgm:pt>
    <dgm:pt modelId="{303CA5AE-D6A0-4E89-A892-2CFFB907FAEE}" type="sibTrans" cxnId="{68B35D67-0A8B-462A-A7A9-B0E7B6B75E48}">
      <dgm:prSet/>
      <dgm:spPr/>
      <dgm:t>
        <a:bodyPr/>
        <a:lstStyle/>
        <a:p>
          <a:endParaRPr lang="en-GB"/>
        </a:p>
      </dgm:t>
    </dgm:pt>
    <dgm:pt modelId="{83E9FE76-3AF0-48F0-86C7-6C21FC0ED792}">
      <dgm:prSet phldrT="[Text]"/>
      <dgm:spPr/>
      <dgm:t>
        <a:bodyPr/>
        <a:lstStyle/>
        <a:p>
          <a:r>
            <a:rPr lang="en-GB" dirty="0" smtClean="0">
              <a:latin typeface="Calibri" pitchFamily="34" charset="0"/>
              <a:cs typeface="Calibri" pitchFamily="34" charset="0"/>
            </a:rPr>
            <a:t> 1 </a:t>
          </a:r>
          <a:r>
            <a:rPr lang="en-GB" dirty="0" err="1" smtClean="0">
              <a:latin typeface="Calibri" pitchFamily="34" charset="0"/>
              <a:cs typeface="Calibri" pitchFamily="34" charset="0"/>
            </a:rPr>
            <a:t>Chr</a:t>
          </a:r>
          <a:r>
            <a:rPr lang="en-GB" dirty="0" smtClean="0">
              <a:latin typeface="Calibri" pitchFamily="34" charset="0"/>
              <a:cs typeface="Calibri" pitchFamily="34" charset="0"/>
            </a:rPr>
            <a:t> 16v24 -29</a:t>
          </a:r>
        </a:p>
      </dgm:t>
    </dgm:pt>
    <dgm:pt modelId="{5C26EBEB-1E1C-46B1-B30B-38CC33DE6720}" type="parTrans" cxnId="{713413C0-555C-48E3-AEB4-F7C62B95FFC9}">
      <dgm:prSet/>
      <dgm:spPr/>
      <dgm:t>
        <a:bodyPr/>
        <a:lstStyle/>
        <a:p>
          <a:endParaRPr lang="en-GB"/>
        </a:p>
      </dgm:t>
    </dgm:pt>
    <dgm:pt modelId="{275D3E04-2469-49D6-AF70-9EF72E28C97E}" type="sibTrans" cxnId="{713413C0-555C-48E3-AEB4-F7C62B95FFC9}">
      <dgm:prSet/>
      <dgm:spPr/>
      <dgm:t>
        <a:bodyPr/>
        <a:lstStyle/>
        <a:p>
          <a:endParaRPr lang="en-GB"/>
        </a:p>
      </dgm:t>
    </dgm:pt>
    <dgm:pt modelId="{859D948C-472B-4D03-9F95-0BCF6E278C44}">
      <dgm:prSet phldrT="[Text]"/>
      <dgm:spPr/>
      <dgm:t>
        <a:bodyPr/>
        <a:lstStyle/>
        <a:p>
          <a:r>
            <a:rPr lang="en-GB" dirty="0" smtClean="0">
              <a:latin typeface="Calibri" pitchFamily="34" charset="0"/>
              <a:cs typeface="Calibri" pitchFamily="34" charset="0"/>
            </a:rPr>
            <a:t>Salvation = liberty or succour </a:t>
          </a:r>
        </a:p>
      </dgm:t>
    </dgm:pt>
    <dgm:pt modelId="{A87EBD01-5A77-450E-ADA7-03CAA166571B}" type="parTrans" cxnId="{463C9488-D5AE-4EED-9115-873E086EC3A8}">
      <dgm:prSet/>
      <dgm:spPr/>
      <dgm:t>
        <a:bodyPr/>
        <a:lstStyle/>
        <a:p>
          <a:endParaRPr lang="en-GB"/>
        </a:p>
      </dgm:t>
    </dgm:pt>
    <dgm:pt modelId="{A8A15CD7-ECBF-41B3-985E-147698D28013}" type="sibTrans" cxnId="{463C9488-D5AE-4EED-9115-873E086EC3A8}">
      <dgm:prSet/>
      <dgm:spPr/>
      <dgm:t>
        <a:bodyPr/>
        <a:lstStyle/>
        <a:p>
          <a:endParaRPr lang="en-GB"/>
        </a:p>
      </dgm:t>
    </dgm:pt>
    <dgm:pt modelId="{0235F515-46E1-4726-B9B9-42659308B206}">
      <dgm:prSet phldrT="[Text]"/>
      <dgm:spPr/>
      <dgm:t>
        <a:bodyPr/>
        <a:lstStyle/>
        <a:p>
          <a:r>
            <a:rPr lang="en-GB" dirty="0" smtClean="0">
              <a:latin typeface="Calibri" pitchFamily="34" charset="0"/>
              <a:cs typeface="Calibri" pitchFamily="34" charset="0"/>
            </a:rPr>
            <a:t> 2 Tim 1v9</a:t>
          </a:r>
        </a:p>
      </dgm:t>
    </dgm:pt>
    <dgm:pt modelId="{644130DB-E102-49CF-A248-478045396D2D}" type="parTrans" cxnId="{23AA2272-8062-4573-8C3A-030484684D30}">
      <dgm:prSet/>
      <dgm:spPr/>
      <dgm:t>
        <a:bodyPr/>
        <a:lstStyle/>
        <a:p>
          <a:endParaRPr lang="en-GB"/>
        </a:p>
      </dgm:t>
    </dgm:pt>
    <dgm:pt modelId="{D5B0F3F2-0FAE-4867-B85F-1520B6CEFF3F}" type="sibTrans" cxnId="{23AA2272-8062-4573-8C3A-030484684D30}">
      <dgm:prSet/>
      <dgm:spPr/>
      <dgm:t>
        <a:bodyPr/>
        <a:lstStyle/>
        <a:p>
          <a:endParaRPr lang="en-GB"/>
        </a:p>
      </dgm:t>
    </dgm:pt>
    <dgm:pt modelId="{E6CDE700-97A2-47A0-B16D-FCEF7A730A17}">
      <dgm:prSet phldrT="[Text]"/>
      <dgm:spPr/>
      <dgm:t>
        <a:bodyPr/>
        <a:lstStyle/>
        <a:p>
          <a:r>
            <a:rPr lang="en-GB" dirty="0" smtClean="0">
              <a:latin typeface="Calibri" pitchFamily="34" charset="0"/>
              <a:cs typeface="Calibri" pitchFamily="34" charset="0"/>
            </a:rPr>
            <a:t>Liberty in Christ – Gal 2v5, 5v1</a:t>
          </a:r>
        </a:p>
      </dgm:t>
    </dgm:pt>
    <dgm:pt modelId="{7D695E2A-BAF2-437F-880A-071533E86B75}" type="parTrans" cxnId="{2B8D3F03-200C-4A59-AA5D-9F7E28C43F9C}">
      <dgm:prSet/>
      <dgm:spPr/>
      <dgm:t>
        <a:bodyPr/>
        <a:lstStyle/>
        <a:p>
          <a:endParaRPr lang="en-GB"/>
        </a:p>
      </dgm:t>
    </dgm:pt>
    <dgm:pt modelId="{861A11CA-28C7-4C60-8D95-DEDC7F43B231}" type="sibTrans" cxnId="{2B8D3F03-200C-4A59-AA5D-9F7E28C43F9C}">
      <dgm:prSet/>
      <dgm:spPr/>
      <dgm:t>
        <a:bodyPr/>
        <a:lstStyle/>
        <a:p>
          <a:endParaRPr lang="en-GB"/>
        </a:p>
      </dgm:t>
    </dgm:pt>
    <dgm:pt modelId="{FF6EBCB3-B243-42CF-8A38-B6658F2EF2CC}">
      <dgm:prSet phldrT="[Text]"/>
      <dgm:spPr/>
      <dgm:t>
        <a:bodyPr/>
        <a:lstStyle/>
        <a:p>
          <a:r>
            <a:rPr lang="en-GB" b="1" dirty="0" smtClean="0">
              <a:latin typeface="Calibri" pitchFamily="34" charset="0"/>
              <a:cs typeface="Calibri" pitchFamily="34" charset="0"/>
            </a:rPr>
            <a:t>Letter </a:t>
          </a:r>
          <a:r>
            <a:rPr lang="en-GB" b="1" dirty="0" err="1" smtClean="0">
              <a:latin typeface="Calibri" pitchFamily="34" charset="0"/>
              <a:cs typeface="Calibri" pitchFamily="34" charset="0"/>
            </a:rPr>
            <a:t>vs</a:t>
          </a:r>
          <a:r>
            <a:rPr lang="en-GB" b="1" dirty="0" smtClean="0">
              <a:latin typeface="Calibri" pitchFamily="34" charset="0"/>
              <a:cs typeface="Calibri" pitchFamily="34" charset="0"/>
            </a:rPr>
            <a:t> Spirit</a:t>
          </a:r>
        </a:p>
      </dgm:t>
    </dgm:pt>
    <dgm:pt modelId="{8BE9E2C4-4778-4AB0-A481-85DF31D4D459}" type="parTrans" cxnId="{3EACF797-7E7A-4417-9C3F-B9EBD6007698}">
      <dgm:prSet/>
      <dgm:spPr/>
      <dgm:t>
        <a:bodyPr/>
        <a:lstStyle/>
        <a:p>
          <a:endParaRPr lang="en-GB"/>
        </a:p>
      </dgm:t>
    </dgm:pt>
    <dgm:pt modelId="{C41B9C5F-48AE-428E-801A-F4F594172FB2}" type="sibTrans" cxnId="{3EACF797-7E7A-4417-9C3F-B9EBD6007698}">
      <dgm:prSet/>
      <dgm:spPr/>
      <dgm:t>
        <a:bodyPr/>
        <a:lstStyle/>
        <a:p>
          <a:endParaRPr lang="en-GB"/>
        </a:p>
      </dgm:t>
    </dgm:pt>
    <dgm:pt modelId="{5C6402C0-37E1-4CFC-9B1D-F70786E3A8F5}">
      <dgm:prSet phldrT="[Text]"/>
      <dgm:spPr/>
      <dgm:t>
        <a:bodyPr/>
        <a:lstStyle/>
        <a:p>
          <a:r>
            <a:rPr lang="en-GB" dirty="0" smtClean="0">
              <a:latin typeface="Calibri" pitchFamily="34" charset="0"/>
              <a:cs typeface="Calibri" pitchFamily="34" charset="0"/>
            </a:rPr>
            <a:t>According to all that is written…</a:t>
          </a:r>
        </a:p>
      </dgm:t>
    </dgm:pt>
    <dgm:pt modelId="{00EED5DF-431F-4589-B58D-BF66A454365C}" type="parTrans" cxnId="{CA659792-951D-4087-9675-643F8FC52584}">
      <dgm:prSet/>
      <dgm:spPr/>
      <dgm:t>
        <a:bodyPr/>
        <a:lstStyle/>
        <a:p>
          <a:endParaRPr lang="en-GB"/>
        </a:p>
      </dgm:t>
    </dgm:pt>
    <dgm:pt modelId="{3444F8D5-A9A4-4CC8-95FA-3DD91FC128C2}" type="sibTrans" cxnId="{CA659792-951D-4087-9675-643F8FC52584}">
      <dgm:prSet/>
      <dgm:spPr/>
      <dgm:t>
        <a:bodyPr/>
        <a:lstStyle/>
        <a:p>
          <a:endParaRPr lang="en-GB"/>
        </a:p>
      </dgm:t>
    </dgm:pt>
    <dgm:pt modelId="{E1595EBA-F9E5-4DD8-92C9-A5132F71A914}">
      <dgm:prSet phldrT="[Text]"/>
      <dgm:spPr/>
      <dgm:t>
        <a:bodyPr/>
        <a:lstStyle/>
        <a:p>
          <a:r>
            <a:rPr lang="en-GB" dirty="0" smtClean="0">
              <a:latin typeface="Calibri" pitchFamily="34" charset="0"/>
              <a:cs typeface="Calibri" pitchFamily="34" charset="0"/>
            </a:rPr>
            <a:t> as every day’s work required</a:t>
          </a:r>
        </a:p>
      </dgm:t>
    </dgm:pt>
    <dgm:pt modelId="{9C0F0CF1-7116-4E31-8137-2A94E3147553}" type="parTrans" cxnId="{2AEE7102-020B-42EF-B3A7-80023ED9EB03}">
      <dgm:prSet/>
      <dgm:spPr/>
      <dgm:t>
        <a:bodyPr/>
        <a:lstStyle/>
        <a:p>
          <a:endParaRPr lang="en-GB"/>
        </a:p>
      </dgm:t>
    </dgm:pt>
    <dgm:pt modelId="{DE859E1A-E42B-4925-BDC6-EB9600172BCF}" type="sibTrans" cxnId="{2AEE7102-020B-42EF-B3A7-80023ED9EB03}">
      <dgm:prSet/>
      <dgm:spPr/>
      <dgm:t>
        <a:bodyPr/>
        <a:lstStyle/>
        <a:p>
          <a:endParaRPr lang="en-GB"/>
        </a:p>
      </dgm:t>
    </dgm:pt>
    <dgm:pt modelId="{22F9213D-7FCA-4B60-804D-733FE09483DD}">
      <dgm:prSet phldrT="[Text]"/>
      <dgm:spPr/>
      <dgm:t>
        <a:bodyPr/>
        <a:lstStyle/>
        <a:p>
          <a:r>
            <a:rPr lang="en-GB" dirty="0" smtClean="0">
              <a:latin typeface="Calibri" pitchFamily="34" charset="0"/>
              <a:cs typeface="Calibri" pitchFamily="34" charset="0"/>
            </a:rPr>
            <a:t>Spirit saves – 2 </a:t>
          </a:r>
          <a:r>
            <a:rPr lang="en-GB" dirty="0" err="1" smtClean="0">
              <a:latin typeface="Calibri" pitchFamily="34" charset="0"/>
              <a:cs typeface="Calibri" pitchFamily="34" charset="0"/>
            </a:rPr>
            <a:t>Cor</a:t>
          </a:r>
          <a:r>
            <a:rPr lang="en-GB" dirty="0" smtClean="0">
              <a:latin typeface="Calibri" pitchFamily="34" charset="0"/>
              <a:cs typeface="Calibri" pitchFamily="34" charset="0"/>
            </a:rPr>
            <a:t> 3v6</a:t>
          </a:r>
        </a:p>
      </dgm:t>
    </dgm:pt>
    <dgm:pt modelId="{5D5B3374-C40B-4B68-90D7-605095037724}" type="parTrans" cxnId="{168FEDA2-4EB7-49CF-8986-5612A5D03641}">
      <dgm:prSet/>
      <dgm:spPr/>
      <dgm:t>
        <a:bodyPr/>
        <a:lstStyle/>
        <a:p>
          <a:endParaRPr lang="en-GB"/>
        </a:p>
      </dgm:t>
    </dgm:pt>
    <dgm:pt modelId="{9974AE22-FC63-40E2-BA5A-B31ADCA44AA8}" type="sibTrans" cxnId="{168FEDA2-4EB7-49CF-8986-5612A5D03641}">
      <dgm:prSet/>
      <dgm:spPr/>
      <dgm:t>
        <a:bodyPr/>
        <a:lstStyle/>
        <a:p>
          <a:endParaRPr lang="en-GB"/>
        </a:p>
      </dgm:t>
    </dgm:pt>
    <dgm:pt modelId="{2EBDE3A1-C541-43C1-8D3A-524940351D93}">
      <dgm:prSet phldrT="[Text]"/>
      <dgm:spPr/>
      <dgm:t>
        <a:bodyPr/>
        <a:lstStyle/>
        <a:p>
          <a:r>
            <a:rPr lang="en-GB" dirty="0" smtClean="0">
              <a:latin typeface="Calibri" pitchFamily="34" charset="0"/>
              <a:cs typeface="Calibri" pitchFamily="34" charset="0"/>
            </a:rPr>
            <a:t>Breaches between availability of Gospel</a:t>
          </a:r>
          <a:endParaRPr lang="en-GB" dirty="0">
            <a:latin typeface="Calibri" pitchFamily="34" charset="0"/>
            <a:cs typeface="Calibri" pitchFamily="34" charset="0"/>
          </a:endParaRPr>
        </a:p>
      </dgm:t>
    </dgm:pt>
    <dgm:pt modelId="{482A3FE3-7698-4843-AA07-0F71C4B3C502}" type="parTrans" cxnId="{1479E195-CCC1-4563-B8EF-E79659ACCC7D}">
      <dgm:prSet/>
      <dgm:spPr/>
    </dgm:pt>
    <dgm:pt modelId="{AB4EF826-EC52-4EE2-8680-02D360A42BF7}" type="sibTrans" cxnId="{1479E195-CCC1-4563-B8EF-E79659ACCC7D}">
      <dgm:prSet/>
      <dgm:spPr/>
    </dgm:pt>
    <dgm:pt modelId="{0E28E1F0-6BF5-4BF0-90E7-66239AC5DBB0}" type="pres">
      <dgm:prSet presAssocID="{0ED10F0F-C32D-4B2B-8C61-679BDA564925}" presName="Name0" presStyleCnt="0">
        <dgm:presLayoutVars>
          <dgm:dir/>
          <dgm:resizeHandles val="exact"/>
        </dgm:presLayoutVars>
      </dgm:prSet>
      <dgm:spPr/>
    </dgm:pt>
    <dgm:pt modelId="{C1390B2B-50FE-44AD-ABC7-ED143E31DF86}" type="pres">
      <dgm:prSet presAssocID="{0ED10F0F-C32D-4B2B-8C61-679BDA564925}" presName="cycle" presStyleCnt="0"/>
      <dgm:spPr/>
    </dgm:pt>
    <dgm:pt modelId="{06B85772-88D8-4550-B302-6C400D37FCD3}" type="pres">
      <dgm:prSet presAssocID="{70C2BE8E-CA76-4865-B5B2-9C2850A2D940}" presName="nodeFirstNode" presStyleLbl="node1" presStyleIdx="0" presStyleCnt="4">
        <dgm:presLayoutVars>
          <dgm:bulletEnabled val="1"/>
        </dgm:presLayoutVars>
      </dgm:prSet>
      <dgm:spPr/>
      <dgm:t>
        <a:bodyPr/>
        <a:lstStyle/>
        <a:p>
          <a:endParaRPr lang="en-GB"/>
        </a:p>
      </dgm:t>
    </dgm:pt>
    <dgm:pt modelId="{47007827-4E0D-42B1-9067-18577A6FE630}" type="pres">
      <dgm:prSet presAssocID="{5F49F9C0-4514-4D12-BAF8-042EC0FBF525}" presName="sibTransFirstNode" presStyleLbl="bgShp" presStyleIdx="0" presStyleCnt="1"/>
      <dgm:spPr/>
    </dgm:pt>
    <dgm:pt modelId="{7EAE41D7-3F79-4955-BF67-B43C514767F0}" type="pres">
      <dgm:prSet presAssocID="{0F0F2BCC-800C-4818-9BBF-6DFB3CB2EE1E}" presName="nodeFollowingNodes" presStyleLbl="node1" presStyleIdx="1" presStyleCnt="4">
        <dgm:presLayoutVars>
          <dgm:bulletEnabled val="1"/>
        </dgm:presLayoutVars>
      </dgm:prSet>
      <dgm:spPr/>
      <dgm:t>
        <a:bodyPr/>
        <a:lstStyle/>
        <a:p>
          <a:endParaRPr lang="en-GB"/>
        </a:p>
      </dgm:t>
    </dgm:pt>
    <dgm:pt modelId="{4180D9F2-A7DC-49F7-96A3-0A65E9C3F836}" type="pres">
      <dgm:prSet presAssocID="{5FBA7484-763A-46CC-8D43-696769DF5200}" presName="nodeFollowingNodes" presStyleLbl="node1" presStyleIdx="2" presStyleCnt="4">
        <dgm:presLayoutVars>
          <dgm:bulletEnabled val="1"/>
        </dgm:presLayoutVars>
      </dgm:prSet>
      <dgm:spPr/>
      <dgm:t>
        <a:bodyPr/>
        <a:lstStyle/>
        <a:p>
          <a:endParaRPr lang="en-GB"/>
        </a:p>
      </dgm:t>
    </dgm:pt>
    <dgm:pt modelId="{7B986CA7-5CE7-4B34-8788-BC05F341EF18}" type="pres">
      <dgm:prSet presAssocID="{FF6EBCB3-B243-42CF-8A38-B6658F2EF2CC}" presName="nodeFollowingNodes" presStyleLbl="node1" presStyleIdx="3" presStyleCnt="4">
        <dgm:presLayoutVars>
          <dgm:bulletEnabled val="1"/>
        </dgm:presLayoutVars>
      </dgm:prSet>
      <dgm:spPr/>
      <dgm:t>
        <a:bodyPr/>
        <a:lstStyle/>
        <a:p>
          <a:endParaRPr lang="en-GB"/>
        </a:p>
      </dgm:t>
    </dgm:pt>
  </dgm:ptLst>
  <dgm:cxnLst>
    <dgm:cxn modelId="{AFB9EB44-318B-44B0-ADC3-F3E75007102C}" srcId="{70C2BE8E-CA76-4865-B5B2-9C2850A2D940}" destId="{64F8EFE8-4BE1-4D5C-92AE-87969343BF43}" srcOrd="0" destOrd="0" parTransId="{DEFCE80C-4BD8-4EB7-8A23-771DD25205EB}" sibTransId="{A3CF0D09-11CD-431A-AA9B-32B8DE0E9818}"/>
    <dgm:cxn modelId="{AB9EC2D5-C957-4C35-8F93-19363206EEF1}" type="presOf" srcId="{5C6402C0-37E1-4CFC-9B1D-F70786E3A8F5}" destId="{7B986CA7-5CE7-4B34-8788-BC05F341EF18}" srcOrd="0" destOrd="1" presId="urn:microsoft.com/office/officeart/2005/8/layout/cycle3"/>
    <dgm:cxn modelId="{240D075D-39B4-4702-99F9-0C6CC6D09901}" type="presOf" srcId="{E1595EBA-F9E5-4DD8-92C9-A5132F71A914}" destId="{7B986CA7-5CE7-4B34-8788-BC05F341EF18}" srcOrd="0" destOrd="2" presId="urn:microsoft.com/office/officeart/2005/8/layout/cycle3"/>
    <dgm:cxn modelId="{713413C0-555C-48E3-AEB4-F7C62B95FFC9}" srcId="{0F0F2BCC-800C-4818-9BBF-6DFB3CB2EE1E}" destId="{83E9FE76-3AF0-48F0-86C7-6C21FC0ED792}" srcOrd="0" destOrd="0" parTransId="{5C26EBEB-1E1C-46B1-B30B-38CC33DE6720}" sibTransId="{275D3E04-2469-49D6-AF70-9EF72E28C97E}"/>
    <dgm:cxn modelId="{C8A465D2-3612-4612-A017-961BA52B48B2}" type="presOf" srcId="{2EBDE3A1-C541-43C1-8D3A-524940351D93}" destId="{06B85772-88D8-4550-B302-6C400D37FCD3}" srcOrd="0" destOrd="3" presId="urn:microsoft.com/office/officeart/2005/8/layout/cycle3"/>
    <dgm:cxn modelId="{168FEDA2-4EB7-49CF-8986-5612A5D03641}" srcId="{FF6EBCB3-B243-42CF-8A38-B6658F2EF2CC}" destId="{22F9213D-7FCA-4B60-804D-733FE09483DD}" srcOrd="2" destOrd="0" parTransId="{5D5B3374-C40B-4B68-90D7-605095037724}" sibTransId="{9974AE22-FC63-40E2-BA5A-B31ADCA44AA8}"/>
    <dgm:cxn modelId="{463C9488-D5AE-4EED-9115-873E086EC3A8}" srcId="{5FBA7484-763A-46CC-8D43-696769DF5200}" destId="{859D948C-472B-4D03-9F95-0BCF6E278C44}" srcOrd="1" destOrd="0" parTransId="{A87EBD01-5A77-450E-ADA7-03CAA166571B}" sibTransId="{A8A15CD7-ECBF-41B3-985E-147698D28013}"/>
    <dgm:cxn modelId="{8FE5695F-0D0E-4A3A-B36C-05AD60D5505C}" type="presOf" srcId="{0ED10F0F-C32D-4B2B-8C61-679BDA564925}" destId="{0E28E1F0-6BF5-4BF0-90E7-66239AC5DBB0}" srcOrd="0" destOrd="0" presId="urn:microsoft.com/office/officeart/2005/8/layout/cycle3"/>
    <dgm:cxn modelId="{C1D9FDDF-F929-4C38-B904-44B08B5E0EDF}" type="presOf" srcId="{83E9FE76-3AF0-48F0-86C7-6C21FC0ED792}" destId="{7EAE41D7-3F79-4955-BF67-B43C514767F0}" srcOrd="0" destOrd="1" presId="urn:microsoft.com/office/officeart/2005/8/layout/cycle3"/>
    <dgm:cxn modelId="{90F8DAE0-968B-418A-A2C4-0794F2DCC32E}" type="presOf" srcId="{E6CDE700-97A2-47A0-B16D-FCEF7A730A17}" destId="{4180D9F2-A7DC-49F7-96A3-0A65E9C3F836}" srcOrd="0" destOrd="4" presId="urn:microsoft.com/office/officeart/2005/8/layout/cycle3"/>
    <dgm:cxn modelId="{8A9D7AA7-C9FF-4D0D-81EA-F700872B0AC5}" type="presOf" srcId="{859D948C-472B-4D03-9F95-0BCF6E278C44}" destId="{4180D9F2-A7DC-49F7-96A3-0A65E9C3F836}" srcOrd="0" destOrd="2" presId="urn:microsoft.com/office/officeart/2005/8/layout/cycle3"/>
    <dgm:cxn modelId="{87611505-F910-4638-BD50-E4AF9B585654}" type="presOf" srcId="{5F49F9C0-4514-4D12-BAF8-042EC0FBF525}" destId="{47007827-4E0D-42B1-9067-18577A6FE630}" srcOrd="0" destOrd="0" presId="urn:microsoft.com/office/officeart/2005/8/layout/cycle3"/>
    <dgm:cxn modelId="{3B8B22FA-D70C-446E-BDD3-07A10C28B4BD}" type="presOf" srcId="{0235F515-46E1-4726-B9B9-42659308B206}" destId="{4180D9F2-A7DC-49F7-96A3-0A65E9C3F836}" srcOrd="0" destOrd="3" presId="urn:microsoft.com/office/officeart/2005/8/layout/cycle3"/>
    <dgm:cxn modelId="{5BEDDC04-045C-43D1-8E36-F98AEC6195CE}" type="presOf" srcId="{70C2BE8E-CA76-4865-B5B2-9C2850A2D940}" destId="{06B85772-88D8-4550-B302-6C400D37FCD3}" srcOrd="0" destOrd="0" presId="urn:microsoft.com/office/officeart/2005/8/layout/cycle3"/>
    <dgm:cxn modelId="{9E7DA7F4-39B3-4EE0-AD59-97CD6920E806}" type="presOf" srcId="{FF6EBCB3-B243-42CF-8A38-B6658F2EF2CC}" destId="{7B986CA7-5CE7-4B34-8788-BC05F341EF18}" srcOrd="0" destOrd="0" presId="urn:microsoft.com/office/officeart/2005/8/layout/cycle3"/>
    <dgm:cxn modelId="{CA659792-951D-4087-9675-643F8FC52584}" srcId="{FF6EBCB3-B243-42CF-8A38-B6658F2EF2CC}" destId="{5C6402C0-37E1-4CFC-9B1D-F70786E3A8F5}" srcOrd="0" destOrd="0" parTransId="{00EED5DF-431F-4589-B58D-BF66A454365C}" sibTransId="{3444F8D5-A9A4-4CC8-95FA-3DD91FC128C2}"/>
    <dgm:cxn modelId="{897568E8-A63E-46D4-9F1D-2338B83590E7}" type="presOf" srcId="{5FBA7484-763A-46CC-8D43-696769DF5200}" destId="{4180D9F2-A7DC-49F7-96A3-0A65E9C3F836}" srcOrd="0" destOrd="0" presId="urn:microsoft.com/office/officeart/2005/8/layout/cycle3"/>
    <dgm:cxn modelId="{5F7358E7-DE3F-4FFA-B86E-8E3C4498A898}" srcId="{0ED10F0F-C32D-4B2B-8C61-679BDA564925}" destId="{0F0F2BCC-800C-4818-9BBF-6DFB3CB2EE1E}" srcOrd="1" destOrd="0" parTransId="{FA8B2C01-1CDC-4F81-8DF0-2606AAAC1CED}" sibTransId="{7C330DAA-E6D8-4D87-8206-78F9DF87BDEA}"/>
    <dgm:cxn modelId="{1479E195-CCC1-4563-B8EF-E79659ACCC7D}" srcId="{78BEF4B0-21E6-49C8-B332-5416D6E21897}" destId="{2EBDE3A1-C541-43C1-8D3A-524940351D93}" srcOrd="0" destOrd="0" parTransId="{482A3FE3-7698-4843-AA07-0F71C4B3C502}" sibTransId="{AB4EF826-EC52-4EE2-8680-02D360A42BF7}"/>
    <dgm:cxn modelId="{2B8D3F03-200C-4A59-AA5D-9F7E28C43F9C}" srcId="{859D948C-472B-4D03-9F95-0BCF6E278C44}" destId="{E6CDE700-97A2-47A0-B16D-FCEF7A730A17}" srcOrd="1" destOrd="0" parTransId="{7D695E2A-BAF2-437F-880A-071533E86B75}" sibTransId="{861A11CA-28C7-4C60-8D95-DEDC7F43B231}"/>
    <dgm:cxn modelId="{62F83B9B-AF33-4DF2-95D7-CA267C91B988}" type="presOf" srcId="{64F8EFE8-4BE1-4D5C-92AE-87969343BF43}" destId="{06B85772-88D8-4550-B302-6C400D37FCD3}" srcOrd="0" destOrd="1" presId="urn:microsoft.com/office/officeart/2005/8/layout/cycle3"/>
    <dgm:cxn modelId="{68B35D67-0A8B-462A-A7A9-B0E7B6B75E48}" srcId="{5FBA7484-763A-46CC-8D43-696769DF5200}" destId="{E7E499A5-4C0A-4816-84D5-B6D106D634D2}" srcOrd="0" destOrd="0" parTransId="{421CD1C6-CD03-4C4B-8325-D19BB363C680}" sibTransId="{303CA5AE-D6A0-4E89-A892-2CFFB907FAEE}"/>
    <dgm:cxn modelId="{A42143F9-EAAC-4059-929A-F8740BC519DE}" srcId="{0ED10F0F-C32D-4B2B-8C61-679BDA564925}" destId="{70C2BE8E-CA76-4865-B5B2-9C2850A2D940}" srcOrd="0" destOrd="0" parTransId="{C92AFD92-4FB3-486D-8F29-FF35BE525E66}" sibTransId="{5F49F9C0-4514-4D12-BAF8-042EC0FBF525}"/>
    <dgm:cxn modelId="{73220A32-D7A7-4A9C-B922-036BFAA22A68}" type="presOf" srcId="{0F0F2BCC-800C-4818-9BBF-6DFB3CB2EE1E}" destId="{7EAE41D7-3F79-4955-BF67-B43C514767F0}" srcOrd="0" destOrd="0" presId="urn:microsoft.com/office/officeart/2005/8/layout/cycle3"/>
    <dgm:cxn modelId="{3EACF797-7E7A-4417-9C3F-B9EBD6007698}" srcId="{0ED10F0F-C32D-4B2B-8C61-679BDA564925}" destId="{FF6EBCB3-B243-42CF-8A38-B6658F2EF2CC}" srcOrd="3" destOrd="0" parTransId="{8BE9E2C4-4778-4AB0-A481-85DF31D4D459}" sibTransId="{C41B9C5F-48AE-428E-801A-F4F594172FB2}"/>
    <dgm:cxn modelId="{631FF46D-7EE3-4A69-A6C7-F752B40A29B2}" srcId="{70C2BE8E-CA76-4865-B5B2-9C2850A2D940}" destId="{78BEF4B0-21E6-49C8-B332-5416D6E21897}" srcOrd="1" destOrd="0" parTransId="{6456AEC5-68C8-4A36-94F3-F9AEAA8DE9FA}" sibTransId="{E81E55D0-CC14-407D-B75E-22892EB0A8CD}"/>
    <dgm:cxn modelId="{2AEE7102-020B-42EF-B3A7-80023ED9EB03}" srcId="{FF6EBCB3-B243-42CF-8A38-B6658F2EF2CC}" destId="{E1595EBA-F9E5-4DD8-92C9-A5132F71A914}" srcOrd="1" destOrd="0" parTransId="{9C0F0CF1-7116-4E31-8137-2A94E3147553}" sibTransId="{DE859E1A-E42B-4925-BDC6-EB9600172BCF}"/>
    <dgm:cxn modelId="{23AA2272-8062-4573-8C3A-030484684D30}" srcId="{859D948C-472B-4D03-9F95-0BCF6E278C44}" destId="{0235F515-46E1-4726-B9B9-42659308B206}" srcOrd="0" destOrd="0" parTransId="{644130DB-E102-49CF-A248-478045396D2D}" sibTransId="{D5B0F3F2-0FAE-4867-B85F-1520B6CEFF3F}"/>
    <dgm:cxn modelId="{A4296FD9-8C39-43F4-B3A9-AE1ECDEA0752}" type="presOf" srcId="{78BEF4B0-21E6-49C8-B332-5416D6E21897}" destId="{06B85772-88D8-4550-B302-6C400D37FCD3}" srcOrd="0" destOrd="2" presId="urn:microsoft.com/office/officeart/2005/8/layout/cycle3"/>
    <dgm:cxn modelId="{9399B01B-FB5B-4F62-B74D-26ACF8394321}" type="presOf" srcId="{22F9213D-7FCA-4B60-804D-733FE09483DD}" destId="{7B986CA7-5CE7-4B34-8788-BC05F341EF18}" srcOrd="0" destOrd="3" presId="urn:microsoft.com/office/officeart/2005/8/layout/cycle3"/>
    <dgm:cxn modelId="{933AFDCF-0750-48F4-8ADE-F42CA804937E}" srcId="{0ED10F0F-C32D-4B2B-8C61-679BDA564925}" destId="{5FBA7484-763A-46CC-8D43-696769DF5200}" srcOrd="2" destOrd="0" parTransId="{092120B7-75E3-432E-8184-513CC3ABD517}" sibTransId="{B4B9884B-16E4-4306-9A5E-4072554A5B29}"/>
    <dgm:cxn modelId="{DA971D64-0633-46D7-9F0C-791DC545D79E}" type="presOf" srcId="{E7E499A5-4C0A-4816-84D5-B6D106D634D2}" destId="{4180D9F2-A7DC-49F7-96A3-0A65E9C3F836}" srcOrd="0" destOrd="1" presId="urn:microsoft.com/office/officeart/2005/8/layout/cycle3"/>
    <dgm:cxn modelId="{B4A293B5-F569-4D5F-BA32-5F078BDDEF92}" type="presParOf" srcId="{0E28E1F0-6BF5-4BF0-90E7-66239AC5DBB0}" destId="{C1390B2B-50FE-44AD-ABC7-ED143E31DF86}" srcOrd="0" destOrd="0" presId="urn:microsoft.com/office/officeart/2005/8/layout/cycle3"/>
    <dgm:cxn modelId="{0690D9CE-25EB-4C99-97B2-1DBC7B804D00}" type="presParOf" srcId="{C1390B2B-50FE-44AD-ABC7-ED143E31DF86}" destId="{06B85772-88D8-4550-B302-6C400D37FCD3}" srcOrd="0" destOrd="0" presId="urn:microsoft.com/office/officeart/2005/8/layout/cycle3"/>
    <dgm:cxn modelId="{4EF35A0C-A7DF-4CC3-B377-413116B73FB7}" type="presParOf" srcId="{C1390B2B-50FE-44AD-ABC7-ED143E31DF86}" destId="{47007827-4E0D-42B1-9067-18577A6FE630}" srcOrd="1" destOrd="0" presId="urn:microsoft.com/office/officeart/2005/8/layout/cycle3"/>
    <dgm:cxn modelId="{8EC783D3-7FAC-4D1B-B759-587AF0526CB2}" type="presParOf" srcId="{C1390B2B-50FE-44AD-ABC7-ED143E31DF86}" destId="{7EAE41D7-3F79-4955-BF67-B43C514767F0}" srcOrd="2" destOrd="0" presId="urn:microsoft.com/office/officeart/2005/8/layout/cycle3"/>
    <dgm:cxn modelId="{CF42D53F-4BDF-4480-B2E8-0FB4019FF6EA}" type="presParOf" srcId="{C1390B2B-50FE-44AD-ABC7-ED143E31DF86}" destId="{4180D9F2-A7DC-49F7-96A3-0A65E9C3F836}" srcOrd="3" destOrd="0" presId="urn:microsoft.com/office/officeart/2005/8/layout/cycle3"/>
    <dgm:cxn modelId="{BC90F843-EA71-4643-91CC-7FA5CD898794}" type="presParOf" srcId="{C1390B2B-50FE-44AD-ABC7-ED143E31DF86}" destId="{7B986CA7-5CE7-4B34-8788-BC05F341EF18}" srcOrd="4" destOrd="0" presId="urn:microsoft.com/office/officeart/2005/8/layout/cycle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1FB0064-2123-491E-8015-039A94CD402C}" type="doc">
      <dgm:prSet loTypeId="urn:microsoft.com/office/officeart/2005/8/layout/hProcess11" loCatId="process" qsTypeId="urn:microsoft.com/office/officeart/2005/8/quickstyle/3d7" qsCatId="3D" csTypeId="urn:microsoft.com/office/officeart/2005/8/colors/accent1_4" csCatId="accent1" phldr="1"/>
      <dgm:spPr>
        <a:scene3d>
          <a:camera prst="perspectiveLeft" zoom="91000">
            <a:rot lat="0" lon="0" rev="0"/>
          </a:camera>
          <a:lightRig rig="threePt" dir="t">
            <a:rot lat="0" lon="0" rev="20640000"/>
          </a:lightRig>
        </a:scene3d>
      </dgm:spPr>
    </dgm:pt>
    <dgm:pt modelId="{C6C7513B-A2CF-41EE-95F6-2B2497416E10}">
      <dgm:prSet phldrT="[Text]"/>
      <dgm:spPr/>
      <dgm:t>
        <a:bodyPr/>
        <a:lstStyle/>
        <a:p>
          <a:r>
            <a:rPr lang="en-GB" dirty="0" smtClean="0">
              <a:latin typeface="Calibri" pitchFamily="34" charset="0"/>
              <a:cs typeface="Calibri" pitchFamily="34" charset="0"/>
            </a:rPr>
            <a:t>Ch </a:t>
          </a:r>
          <a:r>
            <a:rPr lang="en-GB" dirty="0" smtClean="0">
              <a:latin typeface="Calibri" pitchFamily="34" charset="0"/>
              <a:cs typeface="Calibri" pitchFamily="34" charset="0"/>
            </a:rPr>
            <a:t>2 </a:t>
          </a:r>
          <a:endParaRPr lang="en-GB" dirty="0" smtClean="0">
            <a:latin typeface="Calibri" pitchFamily="34" charset="0"/>
            <a:cs typeface="Calibri" pitchFamily="34" charset="0"/>
          </a:endParaRPr>
        </a:p>
        <a:p>
          <a:r>
            <a:rPr lang="en-GB" dirty="0" err="1" smtClean="0">
              <a:latin typeface="Calibri" pitchFamily="34" charset="0"/>
              <a:cs typeface="Calibri" pitchFamily="34" charset="0"/>
            </a:rPr>
            <a:t>Asahel</a:t>
          </a:r>
          <a:r>
            <a:rPr lang="en-GB" dirty="0" smtClean="0">
              <a:latin typeface="Calibri" pitchFamily="34" charset="0"/>
              <a:cs typeface="Calibri" pitchFamily="34" charset="0"/>
            </a:rPr>
            <a:t> Killed</a:t>
          </a:r>
        </a:p>
        <a:p>
          <a:r>
            <a:rPr lang="en-GB" b="0" dirty="0" err="1" smtClean="0">
              <a:latin typeface="Calibri" pitchFamily="34" charset="0"/>
              <a:cs typeface="Calibri" pitchFamily="34" charset="0"/>
            </a:rPr>
            <a:t>Joab</a:t>
          </a:r>
          <a:r>
            <a:rPr lang="en-GB" b="0" dirty="0" smtClean="0">
              <a:latin typeface="Calibri" pitchFamily="34" charset="0"/>
              <a:cs typeface="Calibri" pitchFamily="34" charset="0"/>
            </a:rPr>
            <a:t> fights </a:t>
          </a:r>
          <a:r>
            <a:rPr lang="en-GB" b="0" dirty="0" err="1" smtClean="0">
              <a:latin typeface="Calibri" pitchFamily="34" charset="0"/>
              <a:cs typeface="Calibri" pitchFamily="34" charset="0"/>
            </a:rPr>
            <a:t>Abner</a:t>
          </a:r>
          <a:endParaRPr lang="en-GB" b="0" dirty="0">
            <a:latin typeface="Calibri" pitchFamily="34" charset="0"/>
            <a:cs typeface="Calibri" pitchFamily="34" charset="0"/>
          </a:endParaRPr>
        </a:p>
      </dgm:t>
    </dgm:pt>
    <dgm:pt modelId="{A5A410AE-7A62-49D7-ADAD-35573CB15701}" type="parTrans" cxnId="{E536D138-32CC-4326-AE34-36D48015CA22}">
      <dgm:prSet/>
      <dgm:spPr/>
      <dgm:t>
        <a:bodyPr/>
        <a:lstStyle/>
        <a:p>
          <a:endParaRPr lang="en-GB">
            <a:latin typeface="Calibri" pitchFamily="34" charset="0"/>
            <a:cs typeface="Calibri" pitchFamily="34" charset="0"/>
          </a:endParaRPr>
        </a:p>
      </dgm:t>
    </dgm:pt>
    <dgm:pt modelId="{ED0334F8-5ADB-4D46-853B-F2EF03FD3BC5}" type="sibTrans" cxnId="{E536D138-32CC-4326-AE34-36D48015CA22}">
      <dgm:prSet/>
      <dgm:spPr/>
      <dgm:t>
        <a:bodyPr/>
        <a:lstStyle/>
        <a:p>
          <a:endParaRPr lang="en-GB">
            <a:latin typeface="Calibri" pitchFamily="34" charset="0"/>
            <a:cs typeface="Calibri" pitchFamily="34" charset="0"/>
          </a:endParaRPr>
        </a:p>
      </dgm:t>
    </dgm:pt>
    <dgm:pt modelId="{756F8AE8-AC31-4D74-AD61-494DCF6F1C2A}">
      <dgm:prSet phldrT="[Text]"/>
      <dgm:spPr/>
      <dgm:t>
        <a:bodyPr/>
        <a:lstStyle/>
        <a:p>
          <a:r>
            <a:rPr lang="en-GB" dirty="0" smtClean="0">
              <a:latin typeface="Calibri" pitchFamily="34" charset="0"/>
              <a:cs typeface="Calibri" pitchFamily="34" charset="0"/>
            </a:rPr>
            <a:t>Ch 3 War – </a:t>
          </a:r>
          <a:r>
            <a:rPr lang="en-GB" dirty="0" err="1" smtClean="0">
              <a:latin typeface="Calibri" pitchFamily="34" charset="0"/>
              <a:cs typeface="Calibri" pitchFamily="34" charset="0"/>
            </a:rPr>
            <a:t>Abner</a:t>
          </a:r>
          <a:r>
            <a:rPr lang="en-GB" dirty="0" smtClean="0">
              <a:latin typeface="Calibri" pitchFamily="34" charset="0"/>
              <a:cs typeface="Calibri" pitchFamily="34" charset="0"/>
            </a:rPr>
            <a:t> and David</a:t>
          </a:r>
        </a:p>
        <a:p>
          <a:r>
            <a:rPr lang="en-GB" dirty="0" smtClean="0">
              <a:latin typeface="Calibri" pitchFamily="34" charset="0"/>
              <a:cs typeface="Calibri" pitchFamily="34" charset="0"/>
            </a:rPr>
            <a:t>David waxed stronger</a:t>
          </a:r>
        </a:p>
        <a:p>
          <a:r>
            <a:rPr lang="en-GB" dirty="0" err="1" smtClean="0">
              <a:latin typeface="Calibri" pitchFamily="34" charset="0"/>
              <a:cs typeface="Calibri" pitchFamily="34" charset="0"/>
            </a:rPr>
            <a:t>Abner</a:t>
          </a:r>
          <a:r>
            <a:rPr lang="en-GB" dirty="0" smtClean="0">
              <a:latin typeface="Calibri" pitchFamily="34" charset="0"/>
              <a:cs typeface="Calibri" pitchFamily="34" charset="0"/>
            </a:rPr>
            <a:t> league with David</a:t>
          </a:r>
        </a:p>
        <a:p>
          <a:r>
            <a:rPr lang="en-GB" dirty="0" smtClean="0">
              <a:latin typeface="Calibri" pitchFamily="34" charset="0"/>
              <a:cs typeface="Calibri" pitchFamily="34" charset="0"/>
            </a:rPr>
            <a:t>Michal returned</a:t>
          </a:r>
          <a:endParaRPr lang="en-GB" dirty="0" smtClean="0">
            <a:latin typeface="Calibri" pitchFamily="34" charset="0"/>
            <a:cs typeface="Calibri" pitchFamily="34" charset="0"/>
          </a:endParaRPr>
        </a:p>
      </dgm:t>
    </dgm:pt>
    <dgm:pt modelId="{77E2D531-2B19-4C75-9EB9-AB21E93894FA}" type="parTrans" cxnId="{EDF734CA-3CCB-4B38-AD13-B62DBBF4C6B0}">
      <dgm:prSet/>
      <dgm:spPr/>
      <dgm:t>
        <a:bodyPr/>
        <a:lstStyle/>
        <a:p>
          <a:endParaRPr lang="en-GB">
            <a:latin typeface="Calibri" pitchFamily="34" charset="0"/>
            <a:cs typeface="Calibri" pitchFamily="34" charset="0"/>
          </a:endParaRPr>
        </a:p>
      </dgm:t>
    </dgm:pt>
    <dgm:pt modelId="{F883920B-5FCA-4F7B-AC13-0FE265E294D7}" type="sibTrans" cxnId="{EDF734CA-3CCB-4B38-AD13-B62DBBF4C6B0}">
      <dgm:prSet/>
      <dgm:spPr/>
      <dgm:t>
        <a:bodyPr/>
        <a:lstStyle/>
        <a:p>
          <a:endParaRPr lang="en-GB">
            <a:latin typeface="Calibri" pitchFamily="34" charset="0"/>
            <a:cs typeface="Calibri" pitchFamily="34" charset="0"/>
          </a:endParaRPr>
        </a:p>
      </dgm:t>
    </dgm:pt>
    <dgm:pt modelId="{97FF20AD-642D-4D91-BD20-D1B85F9E52BF}">
      <dgm:prSet phldrT="[Text]"/>
      <dgm:spPr/>
      <dgm:t>
        <a:bodyPr/>
        <a:lstStyle/>
        <a:p>
          <a:r>
            <a:rPr lang="en-GB" dirty="0" smtClean="0">
              <a:latin typeface="Calibri" pitchFamily="34" charset="0"/>
              <a:cs typeface="Calibri" pitchFamily="34" charset="0"/>
            </a:rPr>
            <a:t>Ch 4</a:t>
          </a:r>
        </a:p>
        <a:p>
          <a:r>
            <a:rPr lang="en-GB" dirty="0" err="1" smtClean="0">
              <a:latin typeface="Calibri" pitchFamily="34" charset="0"/>
              <a:cs typeface="Calibri" pitchFamily="34" charset="0"/>
            </a:rPr>
            <a:t>Ishbosheth</a:t>
          </a:r>
          <a:r>
            <a:rPr lang="en-GB" dirty="0" smtClean="0">
              <a:latin typeface="Calibri" pitchFamily="34" charset="0"/>
              <a:cs typeface="Calibri" pitchFamily="34" charset="0"/>
            </a:rPr>
            <a:t> killed</a:t>
          </a:r>
        </a:p>
        <a:p>
          <a:r>
            <a:rPr lang="en-GB" dirty="0" smtClean="0">
              <a:latin typeface="Calibri" pitchFamily="34" charset="0"/>
              <a:cs typeface="Calibri" pitchFamily="34" charset="0"/>
            </a:rPr>
            <a:t>Killers executed by David</a:t>
          </a:r>
          <a:endParaRPr lang="en-GB" dirty="0">
            <a:latin typeface="Calibri" pitchFamily="34" charset="0"/>
            <a:cs typeface="Calibri" pitchFamily="34" charset="0"/>
          </a:endParaRPr>
        </a:p>
      </dgm:t>
    </dgm:pt>
    <dgm:pt modelId="{D11EBA0B-5682-496D-8834-EB2019156954}" type="parTrans" cxnId="{200CE37E-26FE-414B-BFAD-484B8BDD64B8}">
      <dgm:prSet/>
      <dgm:spPr/>
      <dgm:t>
        <a:bodyPr/>
        <a:lstStyle/>
        <a:p>
          <a:endParaRPr lang="en-GB">
            <a:latin typeface="Calibri" pitchFamily="34" charset="0"/>
            <a:cs typeface="Calibri" pitchFamily="34" charset="0"/>
          </a:endParaRPr>
        </a:p>
      </dgm:t>
    </dgm:pt>
    <dgm:pt modelId="{15D23607-A500-4080-8D35-BDD4661423D1}" type="sibTrans" cxnId="{200CE37E-26FE-414B-BFAD-484B8BDD64B8}">
      <dgm:prSet/>
      <dgm:spPr/>
      <dgm:t>
        <a:bodyPr/>
        <a:lstStyle/>
        <a:p>
          <a:endParaRPr lang="en-GB">
            <a:latin typeface="Calibri" pitchFamily="34" charset="0"/>
            <a:cs typeface="Calibri" pitchFamily="34" charset="0"/>
          </a:endParaRPr>
        </a:p>
      </dgm:t>
    </dgm:pt>
    <dgm:pt modelId="{EDBA6F16-E9A1-4A7B-8C20-7D22928239FC}">
      <dgm:prSet phldrT="[Text]"/>
      <dgm:spPr/>
      <dgm:t>
        <a:bodyPr/>
        <a:lstStyle/>
        <a:p>
          <a:r>
            <a:rPr lang="en-GB" dirty="0" smtClean="0">
              <a:latin typeface="Calibri" pitchFamily="34" charset="0"/>
              <a:cs typeface="Calibri" pitchFamily="34" charset="0"/>
            </a:rPr>
            <a:t>Ch 5</a:t>
          </a:r>
        </a:p>
        <a:p>
          <a:r>
            <a:rPr lang="en-GB" b="0" dirty="0" err="1" smtClean="0">
              <a:latin typeface="Calibri" pitchFamily="34" charset="0"/>
              <a:cs typeface="Calibri" pitchFamily="34" charset="0"/>
            </a:rPr>
            <a:t>Jebus</a:t>
          </a:r>
          <a:r>
            <a:rPr lang="en-GB" b="0" dirty="0" smtClean="0">
              <a:latin typeface="Calibri" pitchFamily="34" charset="0"/>
              <a:cs typeface="Calibri" pitchFamily="34" charset="0"/>
            </a:rPr>
            <a:t> recaptured</a:t>
          </a:r>
        </a:p>
        <a:p>
          <a:r>
            <a:rPr lang="en-GB" b="0" dirty="0" smtClean="0">
              <a:latin typeface="Calibri" pitchFamily="34" charset="0"/>
              <a:cs typeface="Calibri" pitchFamily="34" charset="0"/>
            </a:rPr>
            <a:t>Jerusalem throne of David</a:t>
          </a:r>
          <a:endParaRPr lang="en-GB" b="0" dirty="0" smtClean="0">
            <a:latin typeface="Calibri" pitchFamily="34" charset="0"/>
            <a:cs typeface="Calibri" pitchFamily="34" charset="0"/>
          </a:endParaRPr>
        </a:p>
      </dgm:t>
    </dgm:pt>
    <dgm:pt modelId="{3C58C208-4A0B-405A-A2B6-4429C71BB9D1}" type="parTrans" cxnId="{79EA40C8-EC65-4DBB-B60D-287D2BDEB43C}">
      <dgm:prSet/>
      <dgm:spPr/>
      <dgm:t>
        <a:bodyPr/>
        <a:lstStyle/>
        <a:p>
          <a:endParaRPr lang="en-GB">
            <a:latin typeface="Calibri" pitchFamily="34" charset="0"/>
            <a:cs typeface="Calibri" pitchFamily="34" charset="0"/>
          </a:endParaRPr>
        </a:p>
      </dgm:t>
    </dgm:pt>
    <dgm:pt modelId="{A40D4150-DF6F-4830-821A-AD6F1089B050}" type="sibTrans" cxnId="{79EA40C8-EC65-4DBB-B60D-287D2BDEB43C}">
      <dgm:prSet/>
      <dgm:spPr/>
      <dgm:t>
        <a:bodyPr/>
        <a:lstStyle/>
        <a:p>
          <a:endParaRPr lang="en-GB">
            <a:latin typeface="Calibri" pitchFamily="34" charset="0"/>
            <a:cs typeface="Calibri" pitchFamily="34" charset="0"/>
          </a:endParaRPr>
        </a:p>
      </dgm:t>
    </dgm:pt>
    <dgm:pt modelId="{72F2652D-8F0D-42F3-BB01-DB49927FC225}">
      <dgm:prSet phldrT="[Text]"/>
      <dgm:spPr/>
      <dgm:t>
        <a:bodyPr/>
        <a:lstStyle/>
        <a:p>
          <a:r>
            <a:rPr lang="en-GB" b="0" dirty="0" smtClean="0">
              <a:latin typeface="Calibri" pitchFamily="34" charset="0"/>
              <a:cs typeface="Calibri" pitchFamily="34" charset="0"/>
            </a:rPr>
            <a:t>Ch6</a:t>
          </a:r>
        </a:p>
        <a:p>
          <a:r>
            <a:rPr lang="en-GB" b="0" dirty="0" smtClean="0">
              <a:latin typeface="Calibri" pitchFamily="34" charset="0"/>
              <a:cs typeface="Calibri" pitchFamily="34" charset="0"/>
            </a:rPr>
            <a:t>Ark returned</a:t>
          </a:r>
          <a:endParaRPr lang="en-GB" b="0" dirty="0" smtClean="0">
            <a:latin typeface="Calibri" pitchFamily="34" charset="0"/>
            <a:cs typeface="Calibri" pitchFamily="34" charset="0"/>
          </a:endParaRPr>
        </a:p>
      </dgm:t>
    </dgm:pt>
    <dgm:pt modelId="{DA85C6FC-431C-466A-AD77-FD504CB82031}" type="parTrans" cxnId="{0B48719C-CC9E-47A0-94A3-DCD7B8F3B7DE}">
      <dgm:prSet/>
      <dgm:spPr/>
      <dgm:t>
        <a:bodyPr/>
        <a:lstStyle/>
        <a:p>
          <a:endParaRPr lang="en-GB"/>
        </a:p>
      </dgm:t>
    </dgm:pt>
    <dgm:pt modelId="{C3A9A7AC-9F60-4BFB-8E4E-237FE71F9120}" type="sibTrans" cxnId="{0B48719C-CC9E-47A0-94A3-DCD7B8F3B7DE}">
      <dgm:prSet/>
      <dgm:spPr/>
      <dgm:t>
        <a:bodyPr/>
        <a:lstStyle/>
        <a:p>
          <a:endParaRPr lang="en-GB"/>
        </a:p>
      </dgm:t>
    </dgm:pt>
    <dgm:pt modelId="{9E737402-7EA3-416D-A766-D2DBBB7FBFD5}">
      <dgm:prSet phldrT="[Text]"/>
      <dgm:spPr/>
      <dgm:t>
        <a:bodyPr/>
        <a:lstStyle/>
        <a:p>
          <a:r>
            <a:rPr lang="en-GB" b="0" dirty="0" smtClean="0">
              <a:latin typeface="Calibri" pitchFamily="34" charset="0"/>
              <a:cs typeface="Calibri" pitchFamily="34" charset="0"/>
            </a:rPr>
            <a:t>Ch 7 </a:t>
          </a:r>
        </a:p>
        <a:p>
          <a:r>
            <a:rPr lang="en-GB" b="0" dirty="0" smtClean="0">
              <a:latin typeface="Calibri" pitchFamily="34" charset="0"/>
              <a:cs typeface="Calibri" pitchFamily="34" charset="0"/>
            </a:rPr>
            <a:t>Promises to David</a:t>
          </a:r>
          <a:endParaRPr lang="en-GB" b="0" dirty="0" smtClean="0">
            <a:latin typeface="Calibri" pitchFamily="34" charset="0"/>
            <a:cs typeface="Calibri" pitchFamily="34" charset="0"/>
          </a:endParaRPr>
        </a:p>
      </dgm:t>
    </dgm:pt>
    <dgm:pt modelId="{B2A0CE16-D5CA-458B-AF84-58C882E56806}" type="parTrans" cxnId="{60C26748-5312-467C-8AA2-1258B8B848F3}">
      <dgm:prSet/>
      <dgm:spPr/>
      <dgm:t>
        <a:bodyPr/>
        <a:lstStyle/>
        <a:p>
          <a:endParaRPr lang="en-GB"/>
        </a:p>
      </dgm:t>
    </dgm:pt>
    <dgm:pt modelId="{5CC3D881-FC0E-4BDB-9787-E179B3F1A2BC}" type="sibTrans" cxnId="{60C26748-5312-467C-8AA2-1258B8B848F3}">
      <dgm:prSet/>
      <dgm:spPr/>
      <dgm:t>
        <a:bodyPr/>
        <a:lstStyle/>
        <a:p>
          <a:endParaRPr lang="en-GB"/>
        </a:p>
      </dgm:t>
    </dgm:pt>
    <dgm:pt modelId="{84F34FD5-BD05-483F-9301-E084CDC74677}">
      <dgm:prSet phldrT="[Text]"/>
      <dgm:spPr/>
      <dgm:t>
        <a:bodyPr/>
        <a:lstStyle/>
        <a:p>
          <a:r>
            <a:rPr lang="en-GB" b="0" dirty="0" smtClean="0">
              <a:latin typeface="Calibri" pitchFamily="34" charset="0"/>
              <a:cs typeface="Calibri" pitchFamily="34" charset="0"/>
            </a:rPr>
            <a:t>Ch 8-10 wars with Philistines</a:t>
          </a:r>
          <a:endParaRPr lang="en-GB" b="0" dirty="0" smtClean="0">
            <a:latin typeface="Calibri" pitchFamily="34" charset="0"/>
            <a:cs typeface="Calibri" pitchFamily="34" charset="0"/>
          </a:endParaRPr>
        </a:p>
      </dgm:t>
    </dgm:pt>
    <dgm:pt modelId="{810A83B9-8062-42E6-B060-CC14BB8E2CBE}" type="parTrans" cxnId="{7B95C885-1DD1-4009-A9DF-17EA59CC2BED}">
      <dgm:prSet/>
      <dgm:spPr/>
      <dgm:t>
        <a:bodyPr/>
        <a:lstStyle/>
        <a:p>
          <a:endParaRPr lang="en-GB"/>
        </a:p>
      </dgm:t>
    </dgm:pt>
    <dgm:pt modelId="{CE9BD01A-E8CA-441C-8E2B-7CD4204C6897}" type="sibTrans" cxnId="{7B95C885-1DD1-4009-A9DF-17EA59CC2BED}">
      <dgm:prSet/>
      <dgm:spPr/>
      <dgm:t>
        <a:bodyPr/>
        <a:lstStyle/>
        <a:p>
          <a:endParaRPr lang="en-GB"/>
        </a:p>
      </dgm:t>
    </dgm:pt>
    <dgm:pt modelId="{3DA0D938-C4B3-4944-AC30-1D855E044D5F}" type="pres">
      <dgm:prSet presAssocID="{61FB0064-2123-491E-8015-039A94CD402C}" presName="Name0" presStyleCnt="0">
        <dgm:presLayoutVars>
          <dgm:dir/>
          <dgm:resizeHandles val="exact"/>
        </dgm:presLayoutVars>
      </dgm:prSet>
      <dgm:spPr/>
    </dgm:pt>
    <dgm:pt modelId="{F76B591D-7BDA-4D2C-AE1D-E700C81077D1}" type="pres">
      <dgm:prSet presAssocID="{61FB0064-2123-491E-8015-039A94CD402C}" presName="arrow" presStyleLbl="bgShp" presStyleIdx="0" presStyleCnt="1" custLinFactNeighborX="-668"/>
      <dgm:spPr/>
    </dgm:pt>
    <dgm:pt modelId="{FC6552BF-8D43-4FD3-8402-E003A48D50AA}" type="pres">
      <dgm:prSet presAssocID="{61FB0064-2123-491E-8015-039A94CD402C}" presName="points" presStyleCnt="0"/>
      <dgm:spPr/>
    </dgm:pt>
    <dgm:pt modelId="{D07BAC0D-3975-4E69-916E-87A805CFE046}" type="pres">
      <dgm:prSet presAssocID="{C6C7513B-A2CF-41EE-95F6-2B2497416E10}" presName="compositeA" presStyleCnt="0"/>
      <dgm:spPr/>
    </dgm:pt>
    <dgm:pt modelId="{489467A0-26A8-47AA-AE09-F3598FEF6F3B}" type="pres">
      <dgm:prSet presAssocID="{C6C7513B-A2CF-41EE-95F6-2B2497416E10}" presName="textA" presStyleLbl="revTx" presStyleIdx="0" presStyleCnt="7">
        <dgm:presLayoutVars>
          <dgm:bulletEnabled val="1"/>
        </dgm:presLayoutVars>
      </dgm:prSet>
      <dgm:spPr/>
      <dgm:t>
        <a:bodyPr/>
        <a:lstStyle/>
        <a:p>
          <a:endParaRPr lang="en-GB"/>
        </a:p>
      </dgm:t>
    </dgm:pt>
    <dgm:pt modelId="{A5E8834B-0A81-49C0-B5A7-F59FCED0411D}" type="pres">
      <dgm:prSet presAssocID="{C6C7513B-A2CF-41EE-95F6-2B2497416E10}" presName="circleA" presStyleLbl="node1" presStyleIdx="0" presStyleCnt="7"/>
      <dgm:spPr/>
    </dgm:pt>
    <dgm:pt modelId="{F7CFC2A5-5F93-4239-B4DB-8639575BDED9}" type="pres">
      <dgm:prSet presAssocID="{C6C7513B-A2CF-41EE-95F6-2B2497416E10}" presName="spaceA" presStyleCnt="0"/>
      <dgm:spPr/>
    </dgm:pt>
    <dgm:pt modelId="{93F11354-CB32-4518-91F1-4F7AB1E603DF}" type="pres">
      <dgm:prSet presAssocID="{ED0334F8-5ADB-4D46-853B-F2EF03FD3BC5}" presName="space" presStyleCnt="0"/>
      <dgm:spPr/>
    </dgm:pt>
    <dgm:pt modelId="{C68D4E24-6200-4F98-A378-881180F08E1B}" type="pres">
      <dgm:prSet presAssocID="{756F8AE8-AC31-4D74-AD61-494DCF6F1C2A}" presName="compositeB" presStyleCnt="0"/>
      <dgm:spPr/>
    </dgm:pt>
    <dgm:pt modelId="{24C64F77-E88F-4004-A86E-CA17CF2D6DA6}" type="pres">
      <dgm:prSet presAssocID="{756F8AE8-AC31-4D74-AD61-494DCF6F1C2A}" presName="textB" presStyleLbl="revTx" presStyleIdx="1" presStyleCnt="7">
        <dgm:presLayoutVars>
          <dgm:bulletEnabled val="1"/>
        </dgm:presLayoutVars>
      </dgm:prSet>
      <dgm:spPr/>
      <dgm:t>
        <a:bodyPr/>
        <a:lstStyle/>
        <a:p>
          <a:endParaRPr lang="en-GB"/>
        </a:p>
      </dgm:t>
    </dgm:pt>
    <dgm:pt modelId="{8A69BDF9-F5CE-4620-B08C-BF26B58AC389}" type="pres">
      <dgm:prSet presAssocID="{756F8AE8-AC31-4D74-AD61-494DCF6F1C2A}" presName="circleB" presStyleLbl="node1" presStyleIdx="1" presStyleCnt="7"/>
      <dgm:spPr/>
    </dgm:pt>
    <dgm:pt modelId="{2BA855DD-E8DE-4D6C-AFD3-01182C29DD4A}" type="pres">
      <dgm:prSet presAssocID="{756F8AE8-AC31-4D74-AD61-494DCF6F1C2A}" presName="spaceB" presStyleCnt="0"/>
      <dgm:spPr/>
    </dgm:pt>
    <dgm:pt modelId="{43B0135C-5680-40FC-8BC7-E0F694F24F24}" type="pres">
      <dgm:prSet presAssocID="{F883920B-5FCA-4F7B-AC13-0FE265E294D7}" presName="space" presStyleCnt="0"/>
      <dgm:spPr/>
    </dgm:pt>
    <dgm:pt modelId="{92CF40FE-103A-46BE-ABD7-1A84A6FA514A}" type="pres">
      <dgm:prSet presAssocID="{97FF20AD-642D-4D91-BD20-D1B85F9E52BF}" presName="compositeA" presStyleCnt="0"/>
      <dgm:spPr/>
    </dgm:pt>
    <dgm:pt modelId="{AAB042D8-DC21-43A9-8B76-5758DDA16508}" type="pres">
      <dgm:prSet presAssocID="{97FF20AD-642D-4D91-BD20-D1B85F9E52BF}" presName="textA" presStyleLbl="revTx" presStyleIdx="2" presStyleCnt="7">
        <dgm:presLayoutVars>
          <dgm:bulletEnabled val="1"/>
        </dgm:presLayoutVars>
      </dgm:prSet>
      <dgm:spPr/>
      <dgm:t>
        <a:bodyPr/>
        <a:lstStyle/>
        <a:p>
          <a:endParaRPr lang="en-GB"/>
        </a:p>
      </dgm:t>
    </dgm:pt>
    <dgm:pt modelId="{88453812-A881-46FE-B562-656300CA781B}" type="pres">
      <dgm:prSet presAssocID="{97FF20AD-642D-4D91-BD20-D1B85F9E52BF}" presName="circleA" presStyleLbl="node1" presStyleIdx="2" presStyleCnt="7"/>
      <dgm:spPr/>
    </dgm:pt>
    <dgm:pt modelId="{A9F4939D-16DF-4DF5-A04C-A7AC749EE63A}" type="pres">
      <dgm:prSet presAssocID="{97FF20AD-642D-4D91-BD20-D1B85F9E52BF}" presName="spaceA" presStyleCnt="0"/>
      <dgm:spPr/>
    </dgm:pt>
    <dgm:pt modelId="{BA8E274E-0D7C-4EEC-877B-3CBDDF7217E9}" type="pres">
      <dgm:prSet presAssocID="{15D23607-A500-4080-8D35-BDD4661423D1}" presName="space" presStyleCnt="0"/>
      <dgm:spPr/>
    </dgm:pt>
    <dgm:pt modelId="{E5A2CF95-E0A6-4051-957E-B8CE75917465}" type="pres">
      <dgm:prSet presAssocID="{EDBA6F16-E9A1-4A7B-8C20-7D22928239FC}" presName="compositeB" presStyleCnt="0"/>
      <dgm:spPr/>
    </dgm:pt>
    <dgm:pt modelId="{1D8BCF33-081E-4A65-8744-EE28840B6633}" type="pres">
      <dgm:prSet presAssocID="{EDBA6F16-E9A1-4A7B-8C20-7D22928239FC}" presName="textB" presStyleLbl="revTx" presStyleIdx="3" presStyleCnt="7">
        <dgm:presLayoutVars>
          <dgm:bulletEnabled val="1"/>
        </dgm:presLayoutVars>
      </dgm:prSet>
      <dgm:spPr/>
      <dgm:t>
        <a:bodyPr/>
        <a:lstStyle/>
        <a:p>
          <a:endParaRPr lang="en-GB"/>
        </a:p>
      </dgm:t>
    </dgm:pt>
    <dgm:pt modelId="{92858CB4-0080-46F1-8856-61650EBE874F}" type="pres">
      <dgm:prSet presAssocID="{EDBA6F16-E9A1-4A7B-8C20-7D22928239FC}" presName="circleB" presStyleLbl="node1" presStyleIdx="3" presStyleCnt="7"/>
      <dgm:spPr/>
    </dgm:pt>
    <dgm:pt modelId="{E0CE9ED1-25A3-4798-815B-6A435AC2CA9D}" type="pres">
      <dgm:prSet presAssocID="{EDBA6F16-E9A1-4A7B-8C20-7D22928239FC}" presName="spaceB" presStyleCnt="0"/>
      <dgm:spPr/>
    </dgm:pt>
    <dgm:pt modelId="{0B3D9482-1F01-4AEB-BD82-7A3FDFD67507}" type="pres">
      <dgm:prSet presAssocID="{A40D4150-DF6F-4830-821A-AD6F1089B050}" presName="space" presStyleCnt="0"/>
      <dgm:spPr/>
    </dgm:pt>
    <dgm:pt modelId="{51301A96-F999-437A-8C38-BE68B9153F06}" type="pres">
      <dgm:prSet presAssocID="{72F2652D-8F0D-42F3-BB01-DB49927FC225}" presName="compositeA" presStyleCnt="0"/>
      <dgm:spPr/>
    </dgm:pt>
    <dgm:pt modelId="{85CF4F46-A5DA-4F30-BD72-E0E936743F63}" type="pres">
      <dgm:prSet presAssocID="{72F2652D-8F0D-42F3-BB01-DB49927FC225}" presName="textA" presStyleLbl="revTx" presStyleIdx="4" presStyleCnt="7">
        <dgm:presLayoutVars>
          <dgm:bulletEnabled val="1"/>
        </dgm:presLayoutVars>
      </dgm:prSet>
      <dgm:spPr/>
      <dgm:t>
        <a:bodyPr/>
        <a:lstStyle/>
        <a:p>
          <a:endParaRPr lang="en-GB"/>
        </a:p>
      </dgm:t>
    </dgm:pt>
    <dgm:pt modelId="{A70FD08C-B89A-494A-A537-DF2C444870BF}" type="pres">
      <dgm:prSet presAssocID="{72F2652D-8F0D-42F3-BB01-DB49927FC225}" presName="circleA" presStyleLbl="node1" presStyleIdx="4" presStyleCnt="7"/>
      <dgm:spPr/>
    </dgm:pt>
    <dgm:pt modelId="{3854025D-BA0B-4A7F-9D2C-C61843E522AD}" type="pres">
      <dgm:prSet presAssocID="{72F2652D-8F0D-42F3-BB01-DB49927FC225}" presName="spaceA" presStyleCnt="0"/>
      <dgm:spPr/>
    </dgm:pt>
    <dgm:pt modelId="{33ACA0EA-82D0-4ADC-B40F-0ED34CFD7668}" type="pres">
      <dgm:prSet presAssocID="{C3A9A7AC-9F60-4BFB-8E4E-237FE71F9120}" presName="space" presStyleCnt="0"/>
      <dgm:spPr/>
    </dgm:pt>
    <dgm:pt modelId="{13E02045-886E-407A-A034-2A6B35A53FEC}" type="pres">
      <dgm:prSet presAssocID="{9E737402-7EA3-416D-A766-D2DBBB7FBFD5}" presName="compositeB" presStyleCnt="0"/>
      <dgm:spPr/>
    </dgm:pt>
    <dgm:pt modelId="{B56E2574-D46A-4BCA-99CB-7DC15E87E756}" type="pres">
      <dgm:prSet presAssocID="{9E737402-7EA3-416D-A766-D2DBBB7FBFD5}" presName="textB" presStyleLbl="revTx" presStyleIdx="5" presStyleCnt="7">
        <dgm:presLayoutVars>
          <dgm:bulletEnabled val="1"/>
        </dgm:presLayoutVars>
      </dgm:prSet>
      <dgm:spPr/>
      <dgm:t>
        <a:bodyPr/>
        <a:lstStyle/>
        <a:p>
          <a:endParaRPr lang="en-GB"/>
        </a:p>
      </dgm:t>
    </dgm:pt>
    <dgm:pt modelId="{1E1F3FAC-9586-4D16-B42B-3AC7C101EE5F}" type="pres">
      <dgm:prSet presAssocID="{9E737402-7EA3-416D-A766-D2DBBB7FBFD5}" presName="circleB" presStyleLbl="node1" presStyleIdx="5" presStyleCnt="7"/>
      <dgm:spPr/>
    </dgm:pt>
    <dgm:pt modelId="{917C9438-5C49-4125-8488-33EAADB19F09}" type="pres">
      <dgm:prSet presAssocID="{9E737402-7EA3-416D-A766-D2DBBB7FBFD5}" presName="spaceB" presStyleCnt="0"/>
      <dgm:spPr/>
    </dgm:pt>
    <dgm:pt modelId="{B2321B0C-4C6C-4FF6-82C0-8D565EE5948D}" type="pres">
      <dgm:prSet presAssocID="{5CC3D881-FC0E-4BDB-9787-E179B3F1A2BC}" presName="space" presStyleCnt="0"/>
      <dgm:spPr/>
    </dgm:pt>
    <dgm:pt modelId="{7D9A93F9-7152-4394-A089-736F1A4A2AF0}" type="pres">
      <dgm:prSet presAssocID="{84F34FD5-BD05-483F-9301-E084CDC74677}" presName="compositeA" presStyleCnt="0"/>
      <dgm:spPr/>
    </dgm:pt>
    <dgm:pt modelId="{6E4C2E55-9816-4391-952C-236BFF0A2A13}" type="pres">
      <dgm:prSet presAssocID="{84F34FD5-BD05-483F-9301-E084CDC74677}" presName="textA" presStyleLbl="revTx" presStyleIdx="6" presStyleCnt="7">
        <dgm:presLayoutVars>
          <dgm:bulletEnabled val="1"/>
        </dgm:presLayoutVars>
      </dgm:prSet>
      <dgm:spPr/>
      <dgm:t>
        <a:bodyPr/>
        <a:lstStyle/>
        <a:p>
          <a:endParaRPr lang="en-GB"/>
        </a:p>
      </dgm:t>
    </dgm:pt>
    <dgm:pt modelId="{9A0AF6C9-1F41-4FB5-80DB-2411D90BC219}" type="pres">
      <dgm:prSet presAssocID="{84F34FD5-BD05-483F-9301-E084CDC74677}" presName="circleA" presStyleLbl="node1" presStyleIdx="6" presStyleCnt="7"/>
      <dgm:spPr/>
    </dgm:pt>
    <dgm:pt modelId="{FC7D8BB6-A27C-4418-8D36-BC0B99C6BF84}" type="pres">
      <dgm:prSet presAssocID="{84F34FD5-BD05-483F-9301-E084CDC74677}" presName="spaceA" presStyleCnt="0"/>
      <dgm:spPr/>
    </dgm:pt>
  </dgm:ptLst>
  <dgm:cxnLst>
    <dgm:cxn modelId="{61E7A593-2299-44C4-9577-6FE0066BB10D}" type="presOf" srcId="{61FB0064-2123-491E-8015-039A94CD402C}" destId="{3DA0D938-C4B3-4944-AC30-1D855E044D5F}" srcOrd="0" destOrd="0" presId="urn:microsoft.com/office/officeart/2005/8/layout/hProcess11"/>
    <dgm:cxn modelId="{151A351B-BD1B-4A30-B860-82E4E9C7EBF1}" type="presOf" srcId="{EDBA6F16-E9A1-4A7B-8C20-7D22928239FC}" destId="{1D8BCF33-081E-4A65-8744-EE28840B6633}" srcOrd="0" destOrd="0" presId="urn:microsoft.com/office/officeart/2005/8/layout/hProcess11"/>
    <dgm:cxn modelId="{7B95C885-1DD1-4009-A9DF-17EA59CC2BED}" srcId="{61FB0064-2123-491E-8015-039A94CD402C}" destId="{84F34FD5-BD05-483F-9301-E084CDC74677}" srcOrd="6" destOrd="0" parTransId="{810A83B9-8062-42E6-B060-CC14BB8E2CBE}" sibTransId="{CE9BD01A-E8CA-441C-8E2B-7CD4204C6897}"/>
    <dgm:cxn modelId="{EDF734CA-3CCB-4B38-AD13-B62DBBF4C6B0}" srcId="{61FB0064-2123-491E-8015-039A94CD402C}" destId="{756F8AE8-AC31-4D74-AD61-494DCF6F1C2A}" srcOrd="1" destOrd="0" parTransId="{77E2D531-2B19-4C75-9EB9-AB21E93894FA}" sibTransId="{F883920B-5FCA-4F7B-AC13-0FE265E294D7}"/>
    <dgm:cxn modelId="{79EA40C8-EC65-4DBB-B60D-287D2BDEB43C}" srcId="{61FB0064-2123-491E-8015-039A94CD402C}" destId="{EDBA6F16-E9A1-4A7B-8C20-7D22928239FC}" srcOrd="3" destOrd="0" parTransId="{3C58C208-4A0B-405A-A2B6-4429C71BB9D1}" sibTransId="{A40D4150-DF6F-4830-821A-AD6F1089B050}"/>
    <dgm:cxn modelId="{8595C2CE-0384-47DC-B96B-DE0D83A12BDF}" type="presOf" srcId="{756F8AE8-AC31-4D74-AD61-494DCF6F1C2A}" destId="{24C64F77-E88F-4004-A86E-CA17CF2D6DA6}" srcOrd="0" destOrd="0" presId="urn:microsoft.com/office/officeart/2005/8/layout/hProcess11"/>
    <dgm:cxn modelId="{60C26748-5312-467C-8AA2-1258B8B848F3}" srcId="{61FB0064-2123-491E-8015-039A94CD402C}" destId="{9E737402-7EA3-416D-A766-D2DBBB7FBFD5}" srcOrd="5" destOrd="0" parTransId="{B2A0CE16-D5CA-458B-AF84-58C882E56806}" sibTransId="{5CC3D881-FC0E-4BDB-9787-E179B3F1A2BC}"/>
    <dgm:cxn modelId="{82055B20-22E1-4FF4-8569-FE1D3EBF35AB}" type="presOf" srcId="{72F2652D-8F0D-42F3-BB01-DB49927FC225}" destId="{85CF4F46-A5DA-4F30-BD72-E0E936743F63}" srcOrd="0" destOrd="0" presId="urn:microsoft.com/office/officeart/2005/8/layout/hProcess11"/>
    <dgm:cxn modelId="{200CE37E-26FE-414B-BFAD-484B8BDD64B8}" srcId="{61FB0064-2123-491E-8015-039A94CD402C}" destId="{97FF20AD-642D-4D91-BD20-D1B85F9E52BF}" srcOrd="2" destOrd="0" parTransId="{D11EBA0B-5682-496D-8834-EB2019156954}" sibTransId="{15D23607-A500-4080-8D35-BDD4661423D1}"/>
    <dgm:cxn modelId="{337DE0E1-4266-4CE5-B559-B974E7D26146}" type="presOf" srcId="{84F34FD5-BD05-483F-9301-E084CDC74677}" destId="{6E4C2E55-9816-4391-952C-236BFF0A2A13}" srcOrd="0" destOrd="0" presId="urn:microsoft.com/office/officeart/2005/8/layout/hProcess11"/>
    <dgm:cxn modelId="{7CB88043-8703-40BB-98ED-A3E9D63A7191}" type="presOf" srcId="{9E737402-7EA3-416D-A766-D2DBBB7FBFD5}" destId="{B56E2574-D46A-4BCA-99CB-7DC15E87E756}" srcOrd="0" destOrd="0" presId="urn:microsoft.com/office/officeart/2005/8/layout/hProcess11"/>
    <dgm:cxn modelId="{43E1E22F-4FBE-49FA-957D-3FEA65BA88E2}" type="presOf" srcId="{C6C7513B-A2CF-41EE-95F6-2B2497416E10}" destId="{489467A0-26A8-47AA-AE09-F3598FEF6F3B}" srcOrd="0" destOrd="0" presId="urn:microsoft.com/office/officeart/2005/8/layout/hProcess11"/>
    <dgm:cxn modelId="{0B48719C-CC9E-47A0-94A3-DCD7B8F3B7DE}" srcId="{61FB0064-2123-491E-8015-039A94CD402C}" destId="{72F2652D-8F0D-42F3-BB01-DB49927FC225}" srcOrd="4" destOrd="0" parTransId="{DA85C6FC-431C-466A-AD77-FD504CB82031}" sibTransId="{C3A9A7AC-9F60-4BFB-8E4E-237FE71F9120}"/>
    <dgm:cxn modelId="{E536D138-32CC-4326-AE34-36D48015CA22}" srcId="{61FB0064-2123-491E-8015-039A94CD402C}" destId="{C6C7513B-A2CF-41EE-95F6-2B2497416E10}" srcOrd="0" destOrd="0" parTransId="{A5A410AE-7A62-49D7-ADAD-35573CB15701}" sibTransId="{ED0334F8-5ADB-4D46-853B-F2EF03FD3BC5}"/>
    <dgm:cxn modelId="{CBE83A39-1A49-476A-A66B-F23BE3EDD648}" type="presOf" srcId="{97FF20AD-642D-4D91-BD20-D1B85F9E52BF}" destId="{AAB042D8-DC21-43A9-8B76-5758DDA16508}" srcOrd="0" destOrd="0" presId="urn:microsoft.com/office/officeart/2005/8/layout/hProcess11"/>
    <dgm:cxn modelId="{A217B627-5E88-4265-B66D-16178A6C0039}" type="presParOf" srcId="{3DA0D938-C4B3-4944-AC30-1D855E044D5F}" destId="{F76B591D-7BDA-4D2C-AE1D-E700C81077D1}" srcOrd="0" destOrd="0" presId="urn:microsoft.com/office/officeart/2005/8/layout/hProcess11"/>
    <dgm:cxn modelId="{1ADC60D1-24A4-417F-BCE8-00B44B8139BB}" type="presParOf" srcId="{3DA0D938-C4B3-4944-AC30-1D855E044D5F}" destId="{FC6552BF-8D43-4FD3-8402-E003A48D50AA}" srcOrd="1" destOrd="0" presId="urn:microsoft.com/office/officeart/2005/8/layout/hProcess11"/>
    <dgm:cxn modelId="{EE6A0ED2-94BB-4838-9A38-BB7B06FEE963}" type="presParOf" srcId="{FC6552BF-8D43-4FD3-8402-E003A48D50AA}" destId="{D07BAC0D-3975-4E69-916E-87A805CFE046}" srcOrd="0" destOrd="0" presId="urn:microsoft.com/office/officeart/2005/8/layout/hProcess11"/>
    <dgm:cxn modelId="{8E9D9653-A0EF-4DFF-8B6F-FB322FD81C6E}" type="presParOf" srcId="{D07BAC0D-3975-4E69-916E-87A805CFE046}" destId="{489467A0-26A8-47AA-AE09-F3598FEF6F3B}" srcOrd="0" destOrd="0" presId="urn:microsoft.com/office/officeart/2005/8/layout/hProcess11"/>
    <dgm:cxn modelId="{6362A800-8021-4DE8-A89A-DB0AA7E6F1AF}" type="presParOf" srcId="{D07BAC0D-3975-4E69-916E-87A805CFE046}" destId="{A5E8834B-0A81-49C0-B5A7-F59FCED0411D}" srcOrd="1" destOrd="0" presId="urn:microsoft.com/office/officeart/2005/8/layout/hProcess11"/>
    <dgm:cxn modelId="{7FB21A45-E43C-4027-A005-01B97725C57B}" type="presParOf" srcId="{D07BAC0D-3975-4E69-916E-87A805CFE046}" destId="{F7CFC2A5-5F93-4239-B4DB-8639575BDED9}" srcOrd="2" destOrd="0" presId="urn:microsoft.com/office/officeart/2005/8/layout/hProcess11"/>
    <dgm:cxn modelId="{917758A3-FB13-41B3-BEAF-B9361FE87FA9}" type="presParOf" srcId="{FC6552BF-8D43-4FD3-8402-E003A48D50AA}" destId="{93F11354-CB32-4518-91F1-4F7AB1E603DF}" srcOrd="1" destOrd="0" presId="urn:microsoft.com/office/officeart/2005/8/layout/hProcess11"/>
    <dgm:cxn modelId="{184C2F66-DF42-4786-818F-3D2156D00CAB}" type="presParOf" srcId="{FC6552BF-8D43-4FD3-8402-E003A48D50AA}" destId="{C68D4E24-6200-4F98-A378-881180F08E1B}" srcOrd="2" destOrd="0" presId="urn:microsoft.com/office/officeart/2005/8/layout/hProcess11"/>
    <dgm:cxn modelId="{909A5AB4-FF81-42E1-8E22-0C2057667EF4}" type="presParOf" srcId="{C68D4E24-6200-4F98-A378-881180F08E1B}" destId="{24C64F77-E88F-4004-A86E-CA17CF2D6DA6}" srcOrd="0" destOrd="0" presId="urn:microsoft.com/office/officeart/2005/8/layout/hProcess11"/>
    <dgm:cxn modelId="{8AE7EFE1-DF50-4758-9F19-6E33ACDE3210}" type="presParOf" srcId="{C68D4E24-6200-4F98-A378-881180F08E1B}" destId="{8A69BDF9-F5CE-4620-B08C-BF26B58AC389}" srcOrd="1" destOrd="0" presId="urn:microsoft.com/office/officeart/2005/8/layout/hProcess11"/>
    <dgm:cxn modelId="{B98A3A82-B195-4B69-967D-27D7036DB4BF}" type="presParOf" srcId="{C68D4E24-6200-4F98-A378-881180F08E1B}" destId="{2BA855DD-E8DE-4D6C-AFD3-01182C29DD4A}" srcOrd="2" destOrd="0" presId="urn:microsoft.com/office/officeart/2005/8/layout/hProcess11"/>
    <dgm:cxn modelId="{AF5E9D9A-6F64-46A2-8FFF-D3E51610D720}" type="presParOf" srcId="{FC6552BF-8D43-4FD3-8402-E003A48D50AA}" destId="{43B0135C-5680-40FC-8BC7-E0F694F24F24}" srcOrd="3" destOrd="0" presId="urn:microsoft.com/office/officeart/2005/8/layout/hProcess11"/>
    <dgm:cxn modelId="{40C6E620-E154-43A3-809C-2949FD198501}" type="presParOf" srcId="{FC6552BF-8D43-4FD3-8402-E003A48D50AA}" destId="{92CF40FE-103A-46BE-ABD7-1A84A6FA514A}" srcOrd="4" destOrd="0" presId="urn:microsoft.com/office/officeart/2005/8/layout/hProcess11"/>
    <dgm:cxn modelId="{DA927232-FD80-4504-B041-8169D9D6FBA7}" type="presParOf" srcId="{92CF40FE-103A-46BE-ABD7-1A84A6FA514A}" destId="{AAB042D8-DC21-43A9-8B76-5758DDA16508}" srcOrd="0" destOrd="0" presId="urn:microsoft.com/office/officeart/2005/8/layout/hProcess11"/>
    <dgm:cxn modelId="{A62D731B-0B66-4AC5-9800-0E02979A486D}" type="presParOf" srcId="{92CF40FE-103A-46BE-ABD7-1A84A6FA514A}" destId="{88453812-A881-46FE-B562-656300CA781B}" srcOrd="1" destOrd="0" presId="urn:microsoft.com/office/officeart/2005/8/layout/hProcess11"/>
    <dgm:cxn modelId="{4FF62436-2C52-4739-A51B-1CC2F59701C2}" type="presParOf" srcId="{92CF40FE-103A-46BE-ABD7-1A84A6FA514A}" destId="{A9F4939D-16DF-4DF5-A04C-A7AC749EE63A}" srcOrd="2" destOrd="0" presId="urn:microsoft.com/office/officeart/2005/8/layout/hProcess11"/>
    <dgm:cxn modelId="{4C40814A-D348-474D-A365-D2BB31E0EE6B}" type="presParOf" srcId="{FC6552BF-8D43-4FD3-8402-E003A48D50AA}" destId="{BA8E274E-0D7C-4EEC-877B-3CBDDF7217E9}" srcOrd="5" destOrd="0" presId="urn:microsoft.com/office/officeart/2005/8/layout/hProcess11"/>
    <dgm:cxn modelId="{A6C582B4-1294-4CD9-B6DC-977A5EDA3B33}" type="presParOf" srcId="{FC6552BF-8D43-4FD3-8402-E003A48D50AA}" destId="{E5A2CF95-E0A6-4051-957E-B8CE75917465}" srcOrd="6" destOrd="0" presId="urn:microsoft.com/office/officeart/2005/8/layout/hProcess11"/>
    <dgm:cxn modelId="{C9A9C9F7-24AF-4382-A9E8-E219CE0263DF}" type="presParOf" srcId="{E5A2CF95-E0A6-4051-957E-B8CE75917465}" destId="{1D8BCF33-081E-4A65-8744-EE28840B6633}" srcOrd="0" destOrd="0" presId="urn:microsoft.com/office/officeart/2005/8/layout/hProcess11"/>
    <dgm:cxn modelId="{6A9278BC-750A-48E2-9C9E-AEF912F05AB2}" type="presParOf" srcId="{E5A2CF95-E0A6-4051-957E-B8CE75917465}" destId="{92858CB4-0080-46F1-8856-61650EBE874F}" srcOrd="1" destOrd="0" presId="urn:microsoft.com/office/officeart/2005/8/layout/hProcess11"/>
    <dgm:cxn modelId="{A32F85A9-936D-4853-AC17-0D94673C8019}" type="presParOf" srcId="{E5A2CF95-E0A6-4051-957E-B8CE75917465}" destId="{E0CE9ED1-25A3-4798-815B-6A435AC2CA9D}" srcOrd="2" destOrd="0" presId="urn:microsoft.com/office/officeart/2005/8/layout/hProcess11"/>
    <dgm:cxn modelId="{AD6A8DCB-A2FC-4F3D-9DF1-4D81B4CB86EA}" type="presParOf" srcId="{FC6552BF-8D43-4FD3-8402-E003A48D50AA}" destId="{0B3D9482-1F01-4AEB-BD82-7A3FDFD67507}" srcOrd="7" destOrd="0" presId="urn:microsoft.com/office/officeart/2005/8/layout/hProcess11"/>
    <dgm:cxn modelId="{52CF09AC-C0D0-4DEB-A2E5-060D03A1FFC7}" type="presParOf" srcId="{FC6552BF-8D43-4FD3-8402-E003A48D50AA}" destId="{51301A96-F999-437A-8C38-BE68B9153F06}" srcOrd="8" destOrd="0" presId="urn:microsoft.com/office/officeart/2005/8/layout/hProcess11"/>
    <dgm:cxn modelId="{58196E76-2B14-437C-BD21-6861F7A8264E}" type="presParOf" srcId="{51301A96-F999-437A-8C38-BE68B9153F06}" destId="{85CF4F46-A5DA-4F30-BD72-E0E936743F63}" srcOrd="0" destOrd="0" presId="urn:microsoft.com/office/officeart/2005/8/layout/hProcess11"/>
    <dgm:cxn modelId="{3A087F3D-EAB9-420F-9966-DF5DA8E8FE1D}" type="presParOf" srcId="{51301A96-F999-437A-8C38-BE68B9153F06}" destId="{A70FD08C-B89A-494A-A537-DF2C444870BF}" srcOrd="1" destOrd="0" presId="urn:microsoft.com/office/officeart/2005/8/layout/hProcess11"/>
    <dgm:cxn modelId="{CA92C3C2-75C5-4A07-9EFE-0AF53525A11A}" type="presParOf" srcId="{51301A96-F999-437A-8C38-BE68B9153F06}" destId="{3854025D-BA0B-4A7F-9D2C-C61843E522AD}" srcOrd="2" destOrd="0" presId="urn:microsoft.com/office/officeart/2005/8/layout/hProcess11"/>
    <dgm:cxn modelId="{78EB20E7-712E-4B2F-9F5E-01646C328917}" type="presParOf" srcId="{FC6552BF-8D43-4FD3-8402-E003A48D50AA}" destId="{33ACA0EA-82D0-4ADC-B40F-0ED34CFD7668}" srcOrd="9" destOrd="0" presId="urn:microsoft.com/office/officeart/2005/8/layout/hProcess11"/>
    <dgm:cxn modelId="{061249D0-7F8A-4C23-9EAD-5449DBE58CEA}" type="presParOf" srcId="{FC6552BF-8D43-4FD3-8402-E003A48D50AA}" destId="{13E02045-886E-407A-A034-2A6B35A53FEC}" srcOrd="10" destOrd="0" presId="urn:microsoft.com/office/officeart/2005/8/layout/hProcess11"/>
    <dgm:cxn modelId="{48DA1BD0-7499-4CCD-B2BC-9D851FAC3085}" type="presParOf" srcId="{13E02045-886E-407A-A034-2A6B35A53FEC}" destId="{B56E2574-D46A-4BCA-99CB-7DC15E87E756}" srcOrd="0" destOrd="0" presId="urn:microsoft.com/office/officeart/2005/8/layout/hProcess11"/>
    <dgm:cxn modelId="{9003D352-457C-4ECC-A779-4A91267D8795}" type="presParOf" srcId="{13E02045-886E-407A-A034-2A6B35A53FEC}" destId="{1E1F3FAC-9586-4D16-B42B-3AC7C101EE5F}" srcOrd="1" destOrd="0" presId="urn:microsoft.com/office/officeart/2005/8/layout/hProcess11"/>
    <dgm:cxn modelId="{9012B6D1-848D-4229-8604-13247CC7DE1D}" type="presParOf" srcId="{13E02045-886E-407A-A034-2A6B35A53FEC}" destId="{917C9438-5C49-4125-8488-33EAADB19F09}" srcOrd="2" destOrd="0" presId="urn:microsoft.com/office/officeart/2005/8/layout/hProcess11"/>
    <dgm:cxn modelId="{257EF9E4-ACCA-4B9B-9526-A8288462CFD4}" type="presParOf" srcId="{FC6552BF-8D43-4FD3-8402-E003A48D50AA}" destId="{B2321B0C-4C6C-4FF6-82C0-8D565EE5948D}" srcOrd="11" destOrd="0" presId="urn:microsoft.com/office/officeart/2005/8/layout/hProcess11"/>
    <dgm:cxn modelId="{2EC4EC18-A66E-40D4-915B-6BC864A5EF7F}" type="presParOf" srcId="{FC6552BF-8D43-4FD3-8402-E003A48D50AA}" destId="{7D9A93F9-7152-4394-A089-736F1A4A2AF0}" srcOrd="12" destOrd="0" presId="urn:microsoft.com/office/officeart/2005/8/layout/hProcess11"/>
    <dgm:cxn modelId="{DE1DDCCD-4A63-4389-A822-136F8B0A807F}" type="presParOf" srcId="{7D9A93F9-7152-4394-A089-736F1A4A2AF0}" destId="{6E4C2E55-9816-4391-952C-236BFF0A2A13}" srcOrd="0" destOrd="0" presId="urn:microsoft.com/office/officeart/2005/8/layout/hProcess11"/>
    <dgm:cxn modelId="{15C4F565-1021-44EF-A08F-0FD89500181F}" type="presParOf" srcId="{7D9A93F9-7152-4394-A089-736F1A4A2AF0}" destId="{9A0AF6C9-1F41-4FB5-80DB-2411D90BC219}" srcOrd="1" destOrd="0" presId="urn:microsoft.com/office/officeart/2005/8/layout/hProcess11"/>
    <dgm:cxn modelId="{9E8F5F12-E150-41B6-9313-59AD6121FC16}" type="presParOf" srcId="{7D9A93F9-7152-4394-A089-736F1A4A2AF0}" destId="{FC7D8BB6-A27C-4418-8D36-BC0B99C6BF84}" srcOrd="2" destOrd="0" presId="urn:microsoft.com/office/officeart/2005/8/layout/hProcess1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FBC012E-DF53-4836-AF03-413FCBDCBB80}" type="doc">
      <dgm:prSet loTypeId="urn:microsoft.com/office/officeart/2005/8/layout/vList5" loCatId="list" qsTypeId="urn:microsoft.com/office/officeart/2005/8/quickstyle/3d4" qsCatId="3D" csTypeId="urn:microsoft.com/office/officeart/2005/8/colors/accent1_2" csCatId="accent1" phldr="1"/>
      <dgm:spPr/>
      <dgm:t>
        <a:bodyPr/>
        <a:lstStyle/>
        <a:p>
          <a:endParaRPr lang="en-GB"/>
        </a:p>
      </dgm:t>
    </dgm:pt>
    <dgm:pt modelId="{DDC81D19-6DB7-4BAE-BDFD-6B6BBBA3D152}">
      <dgm:prSet phldrT="[Text]"/>
      <dgm:spPr/>
      <dgm:t>
        <a:bodyPr/>
        <a:lstStyle/>
        <a:p>
          <a:r>
            <a:rPr lang="en-GB" b="1" dirty="0" smtClean="0">
              <a:latin typeface="Calibri" pitchFamily="34" charset="0"/>
              <a:cs typeface="Calibri" pitchFamily="34" charset="0"/>
            </a:rPr>
            <a:t>Situation</a:t>
          </a:r>
        </a:p>
        <a:p>
          <a:r>
            <a:rPr lang="en-GB" b="1" dirty="0" smtClean="0">
              <a:latin typeface="Calibri" pitchFamily="34" charset="0"/>
              <a:cs typeface="Calibri" pitchFamily="34" charset="0"/>
            </a:rPr>
            <a:t>Vs1-2</a:t>
          </a:r>
          <a:endParaRPr lang="en-GB" b="1" dirty="0">
            <a:latin typeface="Calibri" pitchFamily="34" charset="0"/>
            <a:cs typeface="Calibri" pitchFamily="34" charset="0"/>
          </a:endParaRPr>
        </a:p>
      </dgm:t>
    </dgm:pt>
    <dgm:pt modelId="{6AC571A9-BDFE-4AA5-AB54-DAC8D085CBC1}" type="parTrans" cxnId="{834CADBE-569F-49DC-B84D-F88D6CC09C7A}">
      <dgm:prSet/>
      <dgm:spPr/>
      <dgm:t>
        <a:bodyPr/>
        <a:lstStyle/>
        <a:p>
          <a:endParaRPr lang="en-GB">
            <a:latin typeface="Calibri" pitchFamily="34" charset="0"/>
            <a:cs typeface="Calibri" pitchFamily="34" charset="0"/>
          </a:endParaRPr>
        </a:p>
      </dgm:t>
    </dgm:pt>
    <dgm:pt modelId="{6A331A96-B7CA-40E3-8B7B-BEB16C33A495}" type="sibTrans" cxnId="{834CADBE-569F-49DC-B84D-F88D6CC09C7A}">
      <dgm:prSet/>
      <dgm:spPr/>
      <dgm:t>
        <a:bodyPr/>
        <a:lstStyle/>
        <a:p>
          <a:endParaRPr lang="en-GB">
            <a:latin typeface="Calibri" pitchFamily="34" charset="0"/>
            <a:cs typeface="Calibri" pitchFamily="34" charset="0"/>
          </a:endParaRPr>
        </a:p>
      </dgm:t>
    </dgm:pt>
    <dgm:pt modelId="{9C95892B-3407-460F-AA58-067959F8C816}">
      <dgm:prSet phldrT="[Text]"/>
      <dgm:spPr/>
      <dgm:t>
        <a:bodyPr/>
        <a:lstStyle/>
        <a:p>
          <a:r>
            <a:rPr lang="en-GB" dirty="0" smtClean="0">
              <a:latin typeface="Calibri" pitchFamily="34" charset="0"/>
              <a:cs typeface="Calibri" pitchFamily="34" charset="0"/>
            </a:rPr>
            <a:t>Should David have been in Jerusalem?</a:t>
          </a:r>
          <a:endParaRPr lang="en-GB" dirty="0">
            <a:latin typeface="Calibri" pitchFamily="34" charset="0"/>
            <a:cs typeface="Calibri" pitchFamily="34" charset="0"/>
          </a:endParaRPr>
        </a:p>
      </dgm:t>
    </dgm:pt>
    <dgm:pt modelId="{D2949E67-7B54-45D8-A2A4-3F11471CB748}" type="parTrans" cxnId="{30B25412-824E-4B18-B340-08D296D76107}">
      <dgm:prSet/>
      <dgm:spPr/>
      <dgm:t>
        <a:bodyPr/>
        <a:lstStyle/>
        <a:p>
          <a:endParaRPr lang="en-GB">
            <a:latin typeface="Calibri" pitchFamily="34" charset="0"/>
            <a:cs typeface="Calibri" pitchFamily="34" charset="0"/>
          </a:endParaRPr>
        </a:p>
      </dgm:t>
    </dgm:pt>
    <dgm:pt modelId="{CAAFEBE2-D49F-4C3C-B3D1-FA892B7398D2}" type="sibTrans" cxnId="{30B25412-824E-4B18-B340-08D296D76107}">
      <dgm:prSet/>
      <dgm:spPr/>
      <dgm:t>
        <a:bodyPr/>
        <a:lstStyle/>
        <a:p>
          <a:endParaRPr lang="en-GB">
            <a:latin typeface="Calibri" pitchFamily="34" charset="0"/>
            <a:cs typeface="Calibri" pitchFamily="34" charset="0"/>
          </a:endParaRPr>
        </a:p>
      </dgm:t>
    </dgm:pt>
    <dgm:pt modelId="{92AE6020-6A6F-406A-B167-BCA91B6E608A}">
      <dgm:prSet phldrT="[Text]"/>
      <dgm:spPr/>
      <dgm:t>
        <a:bodyPr/>
        <a:lstStyle/>
        <a:p>
          <a:r>
            <a:rPr lang="en-GB" b="1" dirty="0" smtClean="0">
              <a:latin typeface="Calibri" pitchFamily="34" charset="0"/>
              <a:cs typeface="Calibri" pitchFamily="34" charset="0"/>
            </a:rPr>
            <a:t>Sin #1</a:t>
          </a:r>
        </a:p>
        <a:p>
          <a:r>
            <a:rPr lang="en-GB" b="1" dirty="0" smtClean="0">
              <a:latin typeface="Calibri" pitchFamily="34" charset="0"/>
              <a:cs typeface="Calibri" pitchFamily="34" charset="0"/>
            </a:rPr>
            <a:t>Vs 4</a:t>
          </a:r>
          <a:endParaRPr lang="en-GB" b="1" dirty="0">
            <a:latin typeface="Calibri" pitchFamily="34" charset="0"/>
            <a:cs typeface="Calibri" pitchFamily="34" charset="0"/>
          </a:endParaRPr>
        </a:p>
      </dgm:t>
    </dgm:pt>
    <dgm:pt modelId="{F9F4A1A8-EED5-4E39-A1EE-EAD007569C4E}" type="parTrans" cxnId="{0905CEEA-EB96-4E07-AFE8-DAA9666D9A93}">
      <dgm:prSet/>
      <dgm:spPr/>
      <dgm:t>
        <a:bodyPr/>
        <a:lstStyle/>
        <a:p>
          <a:endParaRPr lang="en-GB">
            <a:latin typeface="Calibri" pitchFamily="34" charset="0"/>
            <a:cs typeface="Calibri" pitchFamily="34" charset="0"/>
          </a:endParaRPr>
        </a:p>
      </dgm:t>
    </dgm:pt>
    <dgm:pt modelId="{8E28AC35-11ED-4869-B59C-5BA77A9DDCD3}" type="sibTrans" cxnId="{0905CEEA-EB96-4E07-AFE8-DAA9666D9A93}">
      <dgm:prSet/>
      <dgm:spPr/>
      <dgm:t>
        <a:bodyPr/>
        <a:lstStyle/>
        <a:p>
          <a:endParaRPr lang="en-GB">
            <a:latin typeface="Calibri" pitchFamily="34" charset="0"/>
            <a:cs typeface="Calibri" pitchFamily="34" charset="0"/>
          </a:endParaRPr>
        </a:p>
      </dgm:t>
    </dgm:pt>
    <dgm:pt modelId="{6A83FCC5-8BA1-48F5-A143-6EF7ADAE177E}">
      <dgm:prSet phldrT="[Text]"/>
      <dgm:spPr/>
      <dgm:t>
        <a:bodyPr/>
        <a:lstStyle/>
        <a:p>
          <a:r>
            <a:rPr lang="en-GB" dirty="0" smtClean="0">
              <a:latin typeface="Calibri" pitchFamily="34" charset="0"/>
              <a:cs typeface="Calibri" pitchFamily="34" charset="0"/>
            </a:rPr>
            <a:t>Adultery</a:t>
          </a:r>
          <a:endParaRPr lang="en-GB" dirty="0">
            <a:latin typeface="Calibri" pitchFamily="34" charset="0"/>
            <a:cs typeface="Calibri" pitchFamily="34" charset="0"/>
          </a:endParaRPr>
        </a:p>
      </dgm:t>
    </dgm:pt>
    <dgm:pt modelId="{92C0232D-54F4-4AD6-AB4E-47E095C8856D}" type="parTrans" cxnId="{36D79ECC-0904-486D-8452-2F841D9D24DD}">
      <dgm:prSet/>
      <dgm:spPr/>
      <dgm:t>
        <a:bodyPr/>
        <a:lstStyle/>
        <a:p>
          <a:endParaRPr lang="en-GB">
            <a:latin typeface="Calibri" pitchFamily="34" charset="0"/>
            <a:cs typeface="Calibri" pitchFamily="34" charset="0"/>
          </a:endParaRPr>
        </a:p>
      </dgm:t>
    </dgm:pt>
    <dgm:pt modelId="{32E6932A-62E1-4787-A663-054430844E34}" type="sibTrans" cxnId="{36D79ECC-0904-486D-8452-2F841D9D24DD}">
      <dgm:prSet/>
      <dgm:spPr/>
      <dgm:t>
        <a:bodyPr/>
        <a:lstStyle/>
        <a:p>
          <a:endParaRPr lang="en-GB">
            <a:latin typeface="Calibri" pitchFamily="34" charset="0"/>
            <a:cs typeface="Calibri" pitchFamily="34" charset="0"/>
          </a:endParaRPr>
        </a:p>
      </dgm:t>
    </dgm:pt>
    <dgm:pt modelId="{4194AF4C-0CDD-400F-891D-E4692EFCA952}">
      <dgm:prSet phldrT="[Text]"/>
      <dgm:spPr/>
      <dgm:t>
        <a:bodyPr/>
        <a:lstStyle/>
        <a:p>
          <a:r>
            <a:rPr lang="en-GB" b="1" dirty="0" smtClean="0">
              <a:latin typeface="Calibri" pitchFamily="34" charset="0"/>
              <a:cs typeface="Calibri" pitchFamily="34" charset="0"/>
            </a:rPr>
            <a:t>Delay</a:t>
          </a:r>
        </a:p>
        <a:p>
          <a:r>
            <a:rPr lang="en-GB" b="1" dirty="0" smtClean="0">
              <a:latin typeface="Calibri" pitchFamily="34" charset="0"/>
              <a:cs typeface="Calibri" pitchFamily="34" charset="0"/>
            </a:rPr>
            <a:t>Vs 5</a:t>
          </a:r>
          <a:endParaRPr lang="en-GB" b="1" dirty="0">
            <a:latin typeface="Calibri" pitchFamily="34" charset="0"/>
            <a:cs typeface="Calibri" pitchFamily="34" charset="0"/>
          </a:endParaRPr>
        </a:p>
      </dgm:t>
    </dgm:pt>
    <dgm:pt modelId="{7AF9404F-806C-4478-9C06-0F7789F75F7E}" type="parTrans" cxnId="{479DF582-CDD5-4F2B-8985-4C639CB43202}">
      <dgm:prSet/>
      <dgm:spPr/>
      <dgm:t>
        <a:bodyPr/>
        <a:lstStyle/>
        <a:p>
          <a:endParaRPr lang="en-GB">
            <a:latin typeface="Calibri" pitchFamily="34" charset="0"/>
            <a:cs typeface="Calibri" pitchFamily="34" charset="0"/>
          </a:endParaRPr>
        </a:p>
      </dgm:t>
    </dgm:pt>
    <dgm:pt modelId="{0194DC70-3D66-4BE1-9B70-3D20D016B6FD}" type="sibTrans" cxnId="{479DF582-CDD5-4F2B-8985-4C639CB43202}">
      <dgm:prSet/>
      <dgm:spPr/>
      <dgm:t>
        <a:bodyPr/>
        <a:lstStyle/>
        <a:p>
          <a:endParaRPr lang="en-GB">
            <a:latin typeface="Calibri" pitchFamily="34" charset="0"/>
            <a:cs typeface="Calibri" pitchFamily="34" charset="0"/>
          </a:endParaRPr>
        </a:p>
      </dgm:t>
    </dgm:pt>
    <dgm:pt modelId="{6A1F1D31-B44A-428D-B99E-97FD201DD822}">
      <dgm:prSet phldrT="[Text]"/>
      <dgm:spPr/>
      <dgm:t>
        <a:bodyPr/>
        <a:lstStyle/>
        <a:p>
          <a:r>
            <a:rPr lang="en-GB" dirty="0" smtClean="0">
              <a:latin typeface="Calibri" pitchFamily="34" charset="0"/>
              <a:cs typeface="Calibri" pitchFamily="34" charset="0"/>
            </a:rPr>
            <a:t>Weeks of keeping the sin hidden</a:t>
          </a:r>
          <a:endParaRPr lang="en-GB" dirty="0">
            <a:latin typeface="Calibri" pitchFamily="34" charset="0"/>
            <a:cs typeface="Calibri" pitchFamily="34" charset="0"/>
          </a:endParaRPr>
        </a:p>
      </dgm:t>
    </dgm:pt>
    <dgm:pt modelId="{C4FCC598-2594-4984-8BDB-BBDC0FABBD95}" type="parTrans" cxnId="{C794BD99-387C-4FD4-9C1B-B47B7CFD23B3}">
      <dgm:prSet/>
      <dgm:spPr/>
      <dgm:t>
        <a:bodyPr/>
        <a:lstStyle/>
        <a:p>
          <a:endParaRPr lang="en-GB">
            <a:latin typeface="Calibri" pitchFamily="34" charset="0"/>
            <a:cs typeface="Calibri" pitchFamily="34" charset="0"/>
          </a:endParaRPr>
        </a:p>
      </dgm:t>
    </dgm:pt>
    <dgm:pt modelId="{1EF39197-3D19-46FB-BC0C-732B865ECBB9}" type="sibTrans" cxnId="{C794BD99-387C-4FD4-9C1B-B47B7CFD23B3}">
      <dgm:prSet/>
      <dgm:spPr/>
      <dgm:t>
        <a:bodyPr/>
        <a:lstStyle/>
        <a:p>
          <a:endParaRPr lang="en-GB">
            <a:latin typeface="Calibri" pitchFamily="34" charset="0"/>
            <a:cs typeface="Calibri" pitchFamily="34" charset="0"/>
          </a:endParaRPr>
        </a:p>
      </dgm:t>
    </dgm:pt>
    <dgm:pt modelId="{0743E371-CB5E-4C2B-9BB6-46B6280884FF}">
      <dgm:prSet phldrT="[Text]"/>
      <dgm:spPr/>
      <dgm:t>
        <a:bodyPr/>
        <a:lstStyle/>
        <a:p>
          <a:r>
            <a:rPr lang="en-GB" b="1" dirty="0" smtClean="0">
              <a:latin typeface="Calibri" pitchFamily="34" charset="0"/>
              <a:cs typeface="Calibri" pitchFamily="34" charset="0"/>
            </a:rPr>
            <a:t>Cover up</a:t>
          </a:r>
        </a:p>
        <a:p>
          <a:r>
            <a:rPr lang="en-GB" b="1" dirty="0" smtClean="0">
              <a:latin typeface="Calibri" pitchFamily="34" charset="0"/>
              <a:cs typeface="Calibri" pitchFamily="34" charset="0"/>
            </a:rPr>
            <a:t>Vs 6</a:t>
          </a:r>
          <a:endParaRPr lang="en-GB" b="1" dirty="0">
            <a:latin typeface="Calibri" pitchFamily="34" charset="0"/>
            <a:cs typeface="Calibri" pitchFamily="34" charset="0"/>
          </a:endParaRPr>
        </a:p>
      </dgm:t>
    </dgm:pt>
    <dgm:pt modelId="{2D7F4804-425E-47ED-AAF2-BD7C5DDDA166}" type="parTrans" cxnId="{0999F098-5871-4C74-A997-A479E4FFD3DD}">
      <dgm:prSet/>
      <dgm:spPr/>
      <dgm:t>
        <a:bodyPr/>
        <a:lstStyle/>
        <a:p>
          <a:endParaRPr lang="en-GB">
            <a:latin typeface="Calibri" pitchFamily="34" charset="0"/>
            <a:cs typeface="Calibri" pitchFamily="34" charset="0"/>
          </a:endParaRPr>
        </a:p>
      </dgm:t>
    </dgm:pt>
    <dgm:pt modelId="{1EB046E8-CE58-4693-AE04-C82B0293332C}" type="sibTrans" cxnId="{0999F098-5871-4C74-A997-A479E4FFD3DD}">
      <dgm:prSet/>
      <dgm:spPr/>
      <dgm:t>
        <a:bodyPr/>
        <a:lstStyle/>
        <a:p>
          <a:endParaRPr lang="en-GB">
            <a:latin typeface="Calibri" pitchFamily="34" charset="0"/>
            <a:cs typeface="Calibri" pitchFamily="34" charset="0"/>
          </a:endParaRPr>
        </a:p>
      </dgm:t>
    </dgm:pt>
    <dgm:pt modelId="{46F0B50A-C5EA-489E-89AD-84864CADE936}">
      <dgm:prSet phldrT="[Text]"/>
      <dgm:spPr/>
      <dgm:t>
        <a:bodyPr/>
        <a:lstStyle/>
        <a:p>
          <a:r>
            <a:rPr lang="en-GB" dirty="0" smtClean="0">
              <a:latin typeface="Calibri" pitchFamily="34" charset="0"/>
              <a:cs typeface="Calibri" pitchFamily="34" charset="0"/>
            </a:rPr>
            <a:t>Attempts to get Uriah to sleep with Bathsheba</a:t>
          </a:r>
          <a:endParaRPr lang="en-GB" dirty="0">
            <a:latin typeface="Calibri" pitchFamily="34" charset="0"/>
            <a:cs typeface="Calibri" pitchFamily="34" charset="0"/>
          </a:endParaRPr>
        </a:p>
      </dgm:t>
    </dgm:pt>
    <dgm:pt modelId="{10200625-2ABE-449F-83FE-0957931EE161}" type="parTrans" cxnId="{1FDE8301-CCAA-4989-8DF4-BFD6FD05E267}">
      <dgm:prSet/>
      <dgm:spPr/>
      <dgm:t>
        <a:bodyPr/>
        <a:lstStyle/>
        <a:p>
          <a:endParaRPr lang="en-GB">
            <a:latin typeface="Calibri" pitchFamily="34" charset="0"/>
            <a:cs typeface="Calibri" pitchFamily="34" charset="0"/>
          </a:endParaRPr>
        </a:p>
      </dgm:t>
    </dgm:pt>
    <dgm:pt modelId="{C0D869FC-8A56-4BF1-A43A-7728D95DD48A}" type="sibTrans" cxnId="{1FDE8301-CCAA-4989-8DF4-BFD6FD05E267}">
      <dgm:prSet/>
      <dgm:spPr/>
      <dgm:t>
        <a:bodyPr/>
        <a:lstStyle/>
        <a:p>
          <a:endParaRPr lang="en-GB">
            <a:latin typeface="Calibri" pitchFamily="34" charset="0"/>
            <a:cs typeface="Calibri" pitchFamily="34" charset="0"/>
          </a:endParaRPr>
        </a:p>
      </dgm:t>
    </dgm:pt>
    <dgm:pt modelId="{E74A5F69-F6AF-498B-846E-244272367867}">
      <dgm:prSet phldrT="[Text]"/>
      <dgm:spPr/>
      <dgm:t>
        <a:bodyPr/>
        <a:lstStyle/>
        <a:p>
          <a:r>
            <a:rPr lang="en-GB" b="1" dirty="0" smtClean="0">
              <a:latin typeface="Calibri" pitchFamily="34" charset="0"/>
              <a:cs typeface="Calibri" pitchFamily="34" charset="0"/>
            </a:rPr>
            <a:t>Escalation</a:t>
          </a:r>
        </a:p>
        <a:p>
          <a:r>
            <a:rPr lang="en-GB" b="1" dirty="0" smtClean="0">
              <a:latin typeface="Calibri" pitchFamily="34" charset="0"/>
              <a:cs typeface="Calibri" pitchFamily="34" charset="0"/>
            </a:rPr>
            <a:t>Vs 15</a:t>
          </a:r>
          <a:endParaRPr lang="en-GB" b="1" dirty="0">
            <a:latin typeface="Calibri" pitchFamily="34" charset="0"/>
            <a:cs typeface="Calibri" pitchFamily="34" charset="0"/>
          </a:endParaRPr>
        </a:p>
      </dgm:t>
    </dgm:pt>
    <dgm:pt modelId="{103A050C-2F25-4758-BCA7-0716B20CFEF0}" type="parTrans" cxnId="{F82E1678-6B20-47C4-98E8-C932812AA429}">
      <dgm:prSet/>
      <dgm:spPr/>
      <dgm:t>
        <a:bodyPr/>
        <a:lstStyle/>
        <a:p>
          <a:endParaRPr lang="en-GB">
            <a:latin typeface="Calibri" pitchFamily="34" charset="0"/>
            <a:cs typeface="Calibri" pitchFamily="34" charset="0"/>
          </a:endParaRPr>
        </a:p>
      </dgm:t>
    </dgm:pt>
    <dgm:pt modelId="{57ACC87C-24CF-4009-9726-D918CB26271A}" type="sibTrans" cxnId="{F82E1678-6B20-47C4-98E8-C932812AA429}">
      <dgm:prSet/>
      <dgm:spPr/>
      <dgm:t>
        <a:bodyPr/>
        <a:lstStyle/>
        <a:p>
          <a:endParaRPr lang="en-GB">
            <a:latin typeface="Calibri" pitchFamily="34" charset="0"/>
            <a:cs typeface="Calibri" pitchFamily="34" charset="0"/>
          </a:endParaRPr>
        </a:p>
      </dgm:t>
    </dgm:pt>
    <dgm:pt modelId="{AA99456A-2624-47D8-AD8D-56770B63E2F3}">
      <dgm:prSet phldrT="[Text]"/>
      <dgm:spPr/>
      <dgm:t>
        <a:bodyPr/>
        <a:lstStyle/>
        <a:p>
          <a:r>
            <a:rPr lang="en-GB" dirty="0" smtClean="0">
              <a:latin typeface="Calibri" pitchFamily="34" charset="0"/>
              <a:cs typeface="Calibri" pitchFamily="34" charset="0"/>
            </a:rPr>
            <a:t>Letter to </a:t>
          </a:r>
          <a:r>
            <a:rPr lang="en-GB" dirty="0" err="1" smtClean="0">
              <a:latin typeface="Calibri" pitchFamily="34" charset="0"/>
              <a:cs typeface="Calibri" pitchFamily="34" charset="0"/>
            </a:rPr>
            <a:t>Joab</a:t>
          </a:r>
          <a:r>
            <a:rPr lang="en-GB" dirty="0" smtClean="0">
              <a:latin typeface="Calibri" pitchFamily="34" charset="0"/>
              <a:cs typeface="Calibri" pitchFamily="34" charset="0"/>
            </a:rPr>
            <a:t> concerning Uriah’s murder</a:t>
          </a:r>
          <a:endParaRPr lang="en-GB" dirty="0">
            <a:latin typeface="Calibri" pitchFamily="34" charset="0"/>
            <a:cs typeface="Calibri" pitchFamily="34" charset="0"/>
          </a:endParaRPr>
        </a:p>
      </dgm:t>
    </dgm:pt>
    <dgm:pt modelId="{F57DA403-C46B-467D-A859-DCEDDE4297EA}" type="parTrans" cxnId="{491472DF-5A11-4348-B1F3-70F5070C3D40}">
      <dgm:prSet/>
      <dgm:spPr/>
      <dgm:t>
        <a:bodyPr/>
        <a:lstStyle/>
        <a:p>
          <a:endParaRPr lang="en-GB">
            <a:latin typeface="Calibri" pitchFamily="34" charset="0"/>
            <a:cs typeface="Calibri" pitchFamily="34" charset="0"/>
          </a:endParaRPr>
        </a:p>
      </dgm:t>
    </dgm:pt>
    <dgm:pt modelId="{CBA6CD85-0A7F-481E-B807-81EA823E9D69}" type="sibTrans" cxnId="{491472DF-5A11-4348-B1F3-70F5070C3D40}">
      <dgm:prSet/>
      <dgm:spPr/>
      <dgm:t>
        <a:bodyPr/>
        <a:lstStyle/>
        <a:p>
          <a:endParaRPr lang="en-GB">
            <a:latin typeface="Calibri" pitchFamily="34" charset="0"/>
            <a:cs typeface="Calibri" pitchFamily="34" charset="0"/>
          </a:endParaRPr>
        </a:p>
      </dgm:t>
    </dgm:pt>
    <dgm:pt modelId="{54CC598C-D2BA-4C67-B462-66538A5FBF0F}">
      <dgm:prSet phldrT="[Text]"/>
      <dgm:spPr/>
      <dgm:t>
        <a:bodyPr/>
        <a:lstStyle/>
        <a:p>
          <a:r>
            <a:rPr lang="en-GB" b="1" dirty="0" smtClean="0">
              <a:latin typeface="Calibri" pitchFamily="34" charset="0"/>
              <a:cs typeface="Calibri" pitchFamily="34" charset="0"/>
            </a:rPr>
            <a:t>Forgiveness</a:t>
          </a:r>
        </a:p>
        <a:p>
          <a:r>
            <a:rPr lang="en-GB" b="1" dirty="0" smtClean="0">
              <a:latin typeface="Calibri" pitchFamily="34" charset="0"/>
              <a:cs typeface="Calibri" pitchFamily="34" charset="0"/>
            </a:rPr>
            <a:t>ch12v13</a:t>
          </a:r>
          <a:endParaRPr lang="en-GB" b="1" dirty="0">
            <a:latin typeface="Calibri" pitchFamily="34" charset="0"/>
            <a:cs typeface="Calibri" pitchFamily="34" charset="0"/>
          </a:endParaRPr>
        </a:p>
      </dgm:t>
    </dgm:pt>
    <dgm:pt modelId="{5FA2C95D-01B2-42D0-AE08-E682AE11093A}" type="parTrans" cxnId="{F63CBD74-8799-4A9C-90E1-9205E41C036B}">
      <dgm:prSet/>
      <dgm:spPr/>
      <dgm:t>
        <a:bodyPr/>
        <a:lstStyle/>
        <a:p>
          <a:endParaRPr lang="en-GB">
            <a:latin typeface="Calibri" pitchFamily="34" charset="0"/>
            <a:cs typeface="Calibri" pitchFamily="34" charset="0"/>
          </a:endParaRPr>
        </a:p>
      </dgm:t>
    </dgm:pt>
    <dgm:pt modelId="{681C0EBF-E72C-467D-AC01-107A26020EB2}" type="sibTrans" cxnId="{F63CBD74-8799-4A9C-90E1-9205E41C036B}">
      <dgm:prSet/>
      <dgm:spPr/>
      <dgm:t>
        <a:bodyPr/>
        <a:lstStyle/>
        <a:p>
          <a:endParaRPr lang="en-GB">
            <a:latin typeface="Calibri" pitchFamily="34" charset="0"/>
            <a:cs typeface="Calibri" pitchFamily="34" charset="0"/>
          </a:endParaRPr>
        </a:p>
      </dgm:t>
    </dgm:pt>
    <dgm:pt modelId="{61F4BF16-D1AE-45E9-8A88-287633C6E22D}">
      <dgm:prSet phldrT="[Text]"/>
      <dgm:spPr/>
      <dgm:t>
        <a:bodyPr/>
        <a:lstStyle/>
        <a:p>
          <a:r>
            <a:rPr lang="en-GB" dirty="0" smtClean="0">
              <a:latin typeface="Calibri" pitchFamily="34" charset="0"/>
              <a:cs typeface="Calibri" pitchFamily="34" charset="0"/>
            </a:rPr>
            <a:t>“put away thy sin; thou </a:t>
          </a:r>
          <a:r>
            <a:rPr lang="en-GB" dirty="0" err="1" smtClean="0">
              <a:latin typeface="Calibri" pitchFamily="34" charset="0"/>
              <a:cs typeface="Calibri" pitchFamily="34" charset="0"/>
            </a:rPr>
            <a:t>shalt</a:t>
          </a:r>
          <a:r>
            <a:rPr lang="en-GB" dirty="0" smtClean="0">
              <a:latin typeface="Calibri" pitchFamily="34" charset="0"/>
              <a:cs typeface="Calibri" pitchFamily="34" charset="0"/>
            </a:rPr>
            <a:t> not die”.</a:t>
          </a:r>
          <a:endParaRPr lang="en-GB" dirty="0">
            <a:latin typeface="Calibri" pitchFamily="34" charset="0"/>
            <a:cs typeface="Calibri" pitchFamily="34" charset="0"/>
          </a:endParaRPr>
        </a:p>
      </dgm:t>
    </dgm:pt>
    <dgm:pt modelId="{134E6323-2467-47DF-860B-C95C4DD62BE3}" type="parTrans" cxnId="{48427F83-9499-4FAC-8133-CE7671EA5367}">
      <dgm:prSet/>
      <dgm:spPr/>
      <dgm:t>
        <a:bodyPr/>
        <a:lstStyle/>
        <a:p>
          <a:endParaRPr lang="en-GB">
            <a:latin typeface="Calibri" pitchFamily="34" charset="0"/>
            <a:cs typeface="Calibri" pitchFamily="34" charset="0"/>
          </a:endParaRPr>
        </a:p>
      </dgm:t>
    </dgm:pt>
    <dgm:pt modelId="{D93A8C1E-6D28-45AE-A200-4CBA11F4166E}" type="sibTrans" cxnId="{48427F83-9499-4FAC-8133-CE7671EA5367}">
      <dgm:prSet/>
      <dgm:spPr/>
      <dgm:t>
        <a:bodyPr/>
        <a:lstStyle/>
        <a:p>
          <a:endParaRPr lang="en-GB">
            <a:latin typeface="Calibri" pitchFamily="34" charset="0"/>
            <a:cs typeface="Calibri" pitchFamily="34" charset="0"/>
          </a:endParaRPr>
        </a:p>
      </dgm:t>
    </dgm:pt>
    <dgm:pt modelId="{A103722E-551D-4760-902D-6EA81C133609}" type="pres">
      <dgm:prSet presAssocID="{9FBC012E-DF53-4836-AF03-413FCBDCBB80}" presName="Name0" presStyleCnt="0">
        <dgm:presLayoutVars>
          <dgm:dir/>
          <dgm:animLvl val="lvl"/>
          <dgm:resizeHandles val="exact"/>
        </dgm:presLayoutVars>
      </dgm:prSet>
      <dgm:spPr/>
    </dgm:pt>
    <dgm:pt modelId="{E8F24E19-406F-4C23-BA8B-B5E41637BB48}" type="pres">
      <dgm:prSet presAssocID="{DDC81D19-6DB7-4BAE-BDFD-6B6BBBA3D152}" presName="linNode" presStyleCnt="0"/>
      <dgm:spPr/>
    </dgm:pt>
    <dgm:pt modelId="{417CA7FE-4279-4018-8A0E-1F7200AF1CCE}" type="pres">
      <dgm:prSet presAssocID="{DDC81D19-6DB7-4BAE-BDFD-6B6BBBA3D152}" presName="parentText" presStyleLbl="node1" presStyleIdx="0" presStyleCnt="6" custScaleX="66148">
        <dgm:presLayoutVars>
          <dgm:chMax val="1"/>
          <dgm:bulletEnabled val="1"/>
        </dgm:presLayoutVars>
      </dgm:prSet>
      <dgm:spPr/>
      <dgm:t>
        <a:bodyPr/>
        <a:lstStyle/>
        <a:p>
          <a:endParaRPr lang="en-GB"/>
        </a:p>
      </dgm:t>
    </dgm:pt>
    <dgm:pt modelId="{1F548995-5E7D-40F7-8E92-05F9B83D474A}" type="pres">
      <dgm:prSet presAssocID="{DDC81D19-6DB7-4BAE-BDFD-6B6BBBA3D152}" presName="descendantText" presStyleLbl="alignAccFollowNode1" presStyleIdx="0" presStyleCnt="6">
        <dgm:presLayoutVars>
          <dgm:bulletEnabled val="1"/>
        </dgm:presLayoutVars>
      </dgm:prSet>
      <dgm:spPr/>
      <dgm:t>
        <a:bodyPr/>
        <a:lstStyle/>
        <a:p>
          <a:endParaRPr lang="en-GB"/>
        </a:p>
      </dgm:t>
    </dgm:pt>
    <dgm:pt modelId="{25E9EFCF-34A0-4C53-80C5-0C8B6FD5C1BF}" type="pres">
      <dgm:prSet presAssocID="{6A331A96-B7CA-40E3-8B7B-BEB16C33A495}" presName="sp" presStyleCnt="0"/>
      <dgm:spPr/>
    </dgm:pt>
    <dgm:pt modelId="{FC9CAA3F-03BD-4E3D-BB10-10F8E45008BD}" type="pres">
      <dgm:prSet presAssocID="{92AE6020-6A6F-406A-B167-BCA91B6E608A}" presName="linNode" presStyleCnt="0"/>
      <dgm:spPr/>
    </dgm:pt>
    <dgm:pt modelId="{8A88E0F0-705B-4D91-B803-E2140FDE2352}" type="pres">
      <dgm:prSet presAssocID="{92AE6020-6A6F-406A-B167-BCA91B6E608A}" presName="parentText" presStyleLbl="node1" presStyleIdx="1" presStyleCnt="6" custScaleX="66148">
        <dgm:presLayoutVars>
          <dgm:chMax val="1"/>
          <dgm:bulletEnabled val="1"/>
        </dgm:presLayoutVars>
      </dgm:prSet>
      <dgm:spPr/>
    </dgm:pt>
    <dgm:pt modelId="{943950D1-42D5-4A29-8DF4-F13731A7AE12}" type="pres">
      <dgm:prSet presAssocID="{92AE6020-6A6F-406A-B167-BCA91B6E608A}" presName="descendantText" presStyleLbl="alignAccFollowNode1" presStyleIdx="1" presStyleCnt="6">
        <dgm:presLayoutVars>
          <dgm:bulletEnabled val="1"/>
        </dgm:presLayoutVars>
      </dgm:prSet>
      <dgm:spPr/>
      <dgm:t>
        <a:bodyPr/>
        <a:lstStyle/>
        <a:p>
          <a:endParaRPr lang="en-GB"/>
        </a:p>
      </dgm:t>
    </dgm:pt>
    <dgm:pt modelId="{9B6F9F91-0D8E-44FA-88DF-7C853F6D9C01}" type="pres">
      <dgm:prSet presAssocID="{8E28AC35-11ED-4869-B59C-5BA77A9DDCD3}" presName="sp" presStyleCnt="0"/>
      <dgm:spPr/>
    </dgm:pt>
    <dgm:pt modelId="{ADDEF57D-E4CD-43BD-B44E-F74812E767A7}" type="pres">
      <dgm:prSet presAssocID="{4194AF4C-0CDD-400F-891D-E4692EFCA952}" presName="linNode" presStyleCnt="0"/>
      <dgm:spPr/>
    </dgm:pt>
    <dgm:pt modelId="{45C8EA34-1286-48A2-8ED4-2F86039CFD0F}" type="pres">
      <dgm:prSet presAssocID="{4194AF4C-0CDD-400F-891D-E4692EFCA952}" presName="parentText" presStyleLbl="node1" presStyleIdx="2" presStyleCnt="6" custScaleX="66148">
        <dgm:presLayoutVars>
          <dgm:chMax val="1"/>
          <dgm:bulletEnabled val="1"/>
        </dgm:presLayoutVars>
      </dgm:prSet>
      <dgm:spPr/>
      <dgm:t>
        <a:bodyPr/>
        <a:lstStyle/>
        <a:p>
          <a:endParaRPr lang="en-GB"/>
        </a:p>
      </dgm:t>
    </dgm:pt>
    <dgm:pt modelId="{EE0D9E14-71CC-460C-9BBC-785D28D9F850}" type="pres">
      <dgm:prSet presAssocID="{4194AF4C-0CDD-400F-891D-E4692EFCA952}" presName="descendantText" presStyleLbl="alignAccFollowNode1" presStyleIdx="2" presStyleCnt="6">
        <dgm:presLayoutVars>
          <dgm:bulletEnabled val="1"/>
        </dgm:presLayoutVars>
      </dgm:prSet>
      <dgm:spPr/>
      <dgm:t>
        <a:bodyPr/>
        <a:lstStyle/>
        <a:p>
          <a:endParaRPr lang="en-GB"/>
        </a:p>
      </dgm:t>
    </dgm:pt>
    <dgm:pt modelId="{CA078CD7-F4C8-4093-BA36-91D6B1D12847}" type="pres">
      <dgm:prSet presAssocID="{0194DC70-3D66-4BE1-9B70-3D20D016B6FD}" presName="sp" presStyleCnt="0"/>
      <dgm:spPr/>
    </dgm:pt>
    <dgm:pt modelId="{D8562F91-01F4-4E31-9A13-E4B490A74E1E}" type="pres">
      <dgm:prSet presAssocID="{0743E371-CB5E-4C2B-9BB6-46B6280884FF}" presName="linNode" presStyleCnt="0"/>
      <dgm:spPr/>
    </dgm:pt>
    <dgm:pt modelId="{6BAF6397-DCF1-42B3-BE02-7675931CA949}" type="pres">
      <dgm:prSet presAssocID="{0743E371-CB5E-4C2B-9BB6-46B6280884FF}" presName="parentText" presStyleLbl="node1" presStyleIdx="3" presStyleCnt="6" custScaleX="66148">
        <dgm:presLayoutVars>
          <dgm:chMax val="1"/>
          <dgm:bulletEnabled val="1"/>
        </dgm:presLayoutVars>
      </dgm:prSet>
      <dgm:spPr/>
      <dgm:t>
        <a:bodyPr/>
        <a:lstStyle/>
        <a:p>
          <a:endParaRPr lang="en-GB"/>
        </a:p>
      </dgm:t>
    </dgm:pt>
    <dgm:pt modelId="{CE56F131-1B70-471E-9B81-3BF6DF2C377A}" type="pres">
      <dgm:prSet presAssocID="{0743E371-CB5E-4C2B-9BB6-46B6280884FF}" presName="descendantText" presStyleLbl="alignAccFollowNode1" presStyleIdx="3" presStyleCnt="6">
        <dgm:presLayoutVars>
          <dgm:bulletEnabled val="1"/>
        </dgm:presLayoutVars>
      </dgm:prSet>
      <dgm:spPr/>
      <dgm:t>
        <a:bodyPr/>
        <a:lstStyle/>
        <a:p>
          <a:endParaRPr lang="en-GB"/>
        </a:p>
      </dgm:t>
    </dgm:pt>
    <dgm:pt modelId="{BDEA31AF-3ED7-409B-A013-E19AB63DEE15}" type="pres">
      <dgm:prSet presAssocID="{1EB046E8-CE58-4693-AE04-C82B0293332C}" presName="sp" presStyleCnt="0"/>
      <dgm:spPr/>
    </dgm:pt>
    <dgm:pt modelId="{05A3A001-437A-4E72-8F37-22FE975C89DE}" type="pres">
      <dgm:prSet presAssocID="{E74A5F69-F6AF-498B-846E-244272367867}" presName="linNode" presStyleCnt="0"/>
      <dgm:spPr/>
    </dgm:pt>
    <dgm:pt modelId="{C2984497-9B66-44CE-B0DE-2EB83E71E008}" type="pres">
      <dgm:prSet presAssocID="{E74A5F69-F6AF-498B-846E-244272367867}" presName="parentText" presStyleLbl="node1" presStyleIdx="4" presStyleCnt="6" custScaleX="66148">
        <dgm:presLayoutVars>
          <dgm:chMax val="1"/>
          <dgm:bulletEnabled val="1"/>
        </dgm:presLayoutVars>
      </dgm:prSet>
      <dgm:spPr/>
    </dgm:pt>
    <dgm:pt modelId="{F5C73D87-DACF-4F2C-BE46-FD756E3B3CDB}" type="pres">
      <dgm:prSet presAssocID="{E74A5F69-F6AF-498B-846E-244272367867}" presName="descendantText" presStyleLbl="alignAccFollowNode1" presStyleIdx="4" presStyleCnt="6">
        <dgm:presLayoutVars>
          <dgm:bulletEnabled val="1"/>
        </dgm:presLayoutVars>
      </dgm:prSet>
      <dgm:spPr/>
      <dgm:t>
        <a:bodyPr/>
        <a:lstStyle/>
        <a:p>
          <a:endParaRPr lang="en-GB"/>
        </a:p>
      </dgm:t>
    </dgm:pt>
    <dgm:pt modelId="{1E2F9AFD-7BBF-4331-93C9-A0191E8B2AF6}" type="pres">
      <dgm:prSet presAssocID="{57ACC87C-24CF-4009-9726-D918CB26271A}" presName="sp" presStyleCnt="0"/>
      <dgm:spPr/>
    </dgm:pt>
    <dgm:pt modelId="{23B233F6-FB65-466B-B26C-EECBAE23340E}" type="pres">
      <dgm:prSet presAssocID="{54CC598C-D2BA-4C67-B462-66538A5FBF0F}" presName="linNode" presStyleCnt="0"/>
      <dgm:spPr/>
    </dgm:pt>
    <dgm:pt modelId="{82E6FE2D-7764-4F3F-BD6E-5A325F9F5BDB}" type="pres">
      <dgm:prSet presAssocID="{54CC598C-D2BA-4C67-B462-66538A5FBF0F}" presName="parentText" presStyleLbl="node1" presStyleIdx="5" presStyleCnt="6" custScaleX="66148">
        <dgm:presLayoutVars>
          <dgm:chMax val="1"/>
          <dgm:bulletEnabled val="1"/>
        </dgm:presLayoutVars>
      </dgm:prSet>
      <dgm:spPr/>
      <dgm:t>
        <a:bodyPr/>
        <a:lstStyle/>
        <a:p>
          <a:endParaRPr lang="en-GB"/>
        </a:p>
      </dgm:t>
    </dgm:pt>
    <dgm:pt modelId="{670BEE49-EF11-46AD-AEFA-9E3890FFA1D4}" type="pres">
      <dgm:prSet presAssocID="{54CC598C-D2BA-4C67-B462-66538A5FBF0F}" presName="descendantText" presStyleLbl="alignAccFollowNode1" presStyleIdx="5" presStyleCnt="6">
        <dgm:presLayoutVars>
          <dgm:bulletEnabled val="1"/>
        </dgm:presLayoutVars>
      </dgm:prSet>
      <dgm:spPr/>
      <dgm:t>
        <a:bodyPr/>
        <a:lstStyle/>
        <a:p>
          <a:endParaRPr lang="en-GB"/>
        </a:p>
      </dgm:t>
    </dgm:pt>
  </dgm:ptLst>
  <dgm:cxnLst>
    <dgm:cxn modelId="{0999F098-5871-4C74-A997-A479E4FFD3DD}" srcId="{9FBC012E-DF53-4836-AF03-413FCBDCBB80}" destId="{0743E371-CB5E-4C2B-9BB6-46B6280884FF}" srcOrd="3" destOrd="0" parTransId="{2D7F4804-425E-47ED-AAF2-BD7C5DDDA166}" sibTransId="{1EB046E8-CE58-4693-AE04-C82B0293332C}"/>
    <dgm:cxn modelId="{CF50CE76-74E1-441E-A447-DF9DF2725F5B}" type="presOf" srcId="{6A1F1D31-B44A-428D-B99E-97FD201DD822}" destId="{EE0D9E14-71CC-460C-9BBC-785D28D9F850}" srcOrd="0" destOrd="0" presId="urn:microsoft.com/office/officeart/2005/8/layout/vList5"/>
    <dgm:cxn modelId="{D8C144DD-0276-4B27-8DAD-47FB866125BF}" type="presOf" srcId="{4194AF4C-0CDD-400F-891D-E4692EFCA952}" destId="{45C8EA34-1286-48A2-8ED4-2F86039CFD0F}" srcOrd="0" destOrd="0" presId="urn:microsoft.com/office/officeart/2005/8/layout/vList5"/>
    <dgm:cxn modelId="{5AACF77B-E2C1-4098-BA6B-72CE9C1B6815}" type="presOf" srcId="{54CC598C-D2BA-4C67-B462-66538A5FBF0F}" destId="{82E6FE2D-7764-4F3F-BD6E-5A325F9F5BDB}" srcOrd="0" destOrd="0" presId="urn:microsoft.com/office/officeart/2005/8/layout/vList5"/>
    <dgm:cxn modelId="{05CC7351-1A18-4A65-BB57-FBBA48975893}" type="presOf" srcId="{9C95892B-3407-460F-AA58-067959F8C816}" destId="{1F548995-5E7D-40F7-8E92-05F9B83D474A}" srcOrd="0" destOrd="0" presId="urn:microsoft.com/office/officeart/2005/8/layout/vList5"/>
    <dgm:cxn modelId="{48427F83-9499-4FAC-8133-CE7671EA5367}" srcId="{54CC598C-D2BA-4C67-B462-66538A5FBF0F}" destId="{61F4BF16-D1AE-45E9-8A88-287633C6E22D}" srcOrd="0" destOrd="0" parTransId="{134E6323-2467-47DF-860B-C95C4DD62BE3}" sibTransId="{D93A8C1E-6D28-45AE-A200-4CBA11F4166E}"/>
    <dgm:cxn modelId="{C794BD99-387C-4FD4-9C1B-B47B7CFD23B3}" srcId="{4194AF4C-0CDD-400F-891D-E4692EFCA952}" destId="{6A1F1D31-B44A-428D-B99E-97FD201DD822}" srcOrd="0" destOrd="0" parTransId="{C4FCC598-2594-4984-8BDB-BBDC0FABBD95}" sibTransId="{1EF39197-3D19-46FB-BC0C-732B865ECBB9}"/>
    <dgm:cxn modelId="{36D79ECC-0904-486D-8452-2F841D9D24DD}" srcId="{92AE6020-6A6F-406A-B167-BCA91B6E608A}" destId="{6A83FCC5-8BA1-48F5-A143-6EF7ADAE177E}" srcOrd="0" destOrd="0" parTransId="{92C0232D-54F4-4AD6-AB4E-47E095C8856D}" sibTransId="{32E6932A-62E1-4787-A663-054430844E34}"/>
    <dgm:cxn modelId="{491472DF-5A11-4348-B1F3-70F5070C3D40}" srcId="{E74A5F69-F6AF-498B-846E-244272367867}" destId="{AA99456A-2624-47D8-AD8D-56770B63E2F3}" srcOrd="0" destOrd="0" parTransId="{F57DA403-C46B-467D-A859-DCEDDE4297EA}" sibTransId="{CBA6CD85-0A7F-481E-B807-81EA823E9D69}"/>
    <dgm:cxn modelId="{1FDE8301-CCAA-4989-8DF4-BFD6FD05E267}" srcId="{0743E371-CB5E-4C2B-9BB6-46B6280884FF}" destId="{46F0B50A-C5EA-489E-89AD-84864CADE936}" srcOrd="0" destOrd="0" parTransId="{10200625-2ABE-449F-83FE-0957931EE161}" sibTransId="{C0D869FC-8A56-4BF1-A43A-7728D95DD48A}"/>
    <dgm:cxn modelId="{D74B7A3F-38E1-48D1-B7A5-9A9CE629D021}" type="presOf" srcId="{9FBC012E-DF53-4836-AF03-413FCBDCBB80}" destId="{A103722E-551D-4760-902D-6EA81C133609}" srcOrd="0" destOrd="0" presId="urn:microsoft.com/office/officeart/2005/8/layout/vList5"/>
    <dgm:cxn modelId="{0905CEEA-EB96-4E07-AFE8-DAA9666D9A93}" srcId="{9FBC012E-DF53-4836-AF03-413FCBDCBB80}" destId="{92AE6020-6A6F-406A-B167-BCA91B6E608A}" srcOrd="1" destOrd="0" parTransId="{F9F4A1A8-EED5-4E39-A1EE-EAD007569C4E}" sibTransId="{8E28AC35-11ED-4869-B59C-5BA77A9DDCD3}"/>
    <dgm:cxn modelId="{F63CBD74-8799-4A9C-90E1-9205E41C036B}" srcId="{9FBC012E-DF53-4836-AF03-413FCBDCBB80}" destId="{54CC598C-D2BA-4C67-B462-66538A5FBF0F}" srcOrd="5" destOrd="0" parTransId="{5FA2C95D-01B2-42D0-AE08-E682AE11093A}" sibTransId="{681C0EBF-E72C-467D-AC01-107A26020EB2}"/>
    <dgm:cxn modelId="{B92524AB-4E56-446A-91B1-4407E9F0280C}" type="presOf" srcId="{AA99456A-2624-47D8-AD8D-56770B63E2F3}" destId="{F5C73D87-DACF-4F2C-BE46-FD756E3B3CDB}" srcOrd="0" destOrd="0" presId="urn:microsoft.com/office/officeart/2005/8/layout/vList5"/>
    <dgm:cxn modelId="{479DF582-CDD5-4F2B-8985-4C639CB43202}" srcId="{9FBC012E-DF53-4836-AF03-413FCBDCBB80}" destId="{4194AF4C-0CDD-400F-891D-E4692EFCA952}" srcOrd="2" destOrd="0" parTransId="{7AF9404F-806C-4478-9C06-0F7789F75F7E}" sibTransId="{0194DC70-3D66-4BE1-9B70-3D20D016B6FD}"/>
    <dgm:cxn modelId="{5C44550F-64E1-4E2D-B3A2-485013947C5C}" type="presOf" srcId="{46F0B50A-C5EA-489E-89AD-84864CADE936}" destId="{CE56F131-1B70-471E-9B81-3BF6DF2C377A}" srcOrd="0" destOrd="0" presId="urn:microsoft.com/office/officeart/2005/8/layout/vList5"/>
    <dgm:cxn modelId="{4EB6E9B7-B668-400C-BC10-97B79BBA80F1}" type="presOf" srcId="{E74A5F69-F6AF-498B-846E-244272367867}" destId="{C2984497-9B66-44CE-B0DE-2EB83E71E008}" srcOrd="0" destOrd="0" presId="urn:microsoft.com/office/officeart/2005/8/layout/vList5"/>
    <dgm:cxn modelId="{F82E1678-6B20-47C4-98E8-C932812AA429}" srcId="{9FBC012E-DF53-4836-AF03-413FCBDCBB80}" destId="{E74A5F69-F6AF-498B-846E-244272367867}" srcOrd="4" destOrd="0" parTransId="{103A050C-2F25-4758-BCA7-0716B20CFEF0}" sibTransId="{57ACC87C-24CF-4009-9726-D918CB26271A}"/>
    <dgm:cxn modelId="{834CADBE-569F-49DC-B84D-F88D6CC09C7A}" srcId="{9FBC012E-DF53-4836-AF03-413FCBDCBB80}" destId="{DDC81D19-6DB7-4BAE-BDFD-6B6BBBA3D152}" srcOrd="0" destOrd="0" parTransId="{6AC571A9-BDFE-4AA5-AB54-DAC8D085CBC1}" sibTransId="{6A331A96-B7CA-40E3-8B7B-BEB16C33A495}"/>
    <dgm:cxn modelId="{7FD0029D-DF24-4A01-A0EB-FE62E359B82E}" type="presOf" srcId="{DDC81D19-6DB7-4BAE-BDFD-6B6BBBA3D152}" destId="{417CA7FE-4279-4018-8A0E-1F7200AF1CCE}" srcOrd="0" destOrd="0" presId="urn:microsoft.com/office/officeart/2005/8/layout/vList5"/>
    <dgm:cxn modelId="{6AEDB13D-0524-4ABF-9FB6-8B32C4532A18}" type="presOf" srcId="{6A83FCC5-8BA1-48F5-A143-6EF7ADAE177E}" destId="{943950D1-42D5-4A29-8DF4-F13731A7AE12}" srcOrd="0" destOrd="0" presId="urn:microsoft.com/office/officeart/2005/8/layout/vList5"/>
    <dgm:cxn modelId="{3E491FA8-2F40-4781-AB9E-AC3C9938D0B2}" type="presOf" srcId="{92AE6020-6A6F-406A-B167-BCA91B6E608A}" destId="{8A88E0F0-705B-4D91-B803-E2140FDE2352}" srcOrd="0" destOrd="0" presId="urn:microsoft.com/office/officeart/2005/8/layout/vList5"/>
    <dgm:cxn modelId="{30B25412-824E-4B18-B340-08D296D76107}" srcId="{DDC81D19-6DB7-4BAE-BDFD-6B6BBBA3D152}" destId="{9C95892B-3407-460F-AA58-067959F8C816}" srcOrd="0" destOrd="0" parTransId="{D2949E67-7B54-45D8-A2A4-3F11471CB748}" sibTransId="{CAAFEBE2-D49F-4C3C-B3D1-FA892B7398D2}"/>
    <dgm:cxn modelId="{0D4E22F3-3C81-497A-A498-744009C7637E}" type="presOf" srcId="{0743E371-CB5E-4C2B-9BB6-46B6280884FF}" destId="{6BAF6397-DCF1-42B3-BE02-7675931CA949}" srcOrd="0" destOrd="0" presId="urn:microsoft.com/office/officeart/2005/8/layout/vList5"/>
    <dgm:cxn modelId="{35B90DF3-F7C7-443C-8A1B-6B21ED1A1438}" type="presOf" srcId="{61F4BF16-D1AE-45E9-8A88-287633C6E22D}" destId="{670BEE49-EF11-46AD-AEFA-9E3890FFA1D4}" srcOrd="0" destOrd="0" presId="urn:microsoft.com/office/officeart/2005/8/layout/vList5"/>
    <dgm:cxn modelId="{59E24025-17FC-4965-9EAB-B65D028F2B9A}" type="presParOf" srcId="{A103722E-551D-4760-902D-6EA81C133609}" destId="{E8F24E19-406F-4C23-BA8B-B5E41637BB48}" srcOrd="0" destOrd="0" presId="urn:microsoft.com/office/officeart/2005/8/layout/vList5"/>
    <dgm:cxn modelId="{0934D858-068F-47A5-B237-F585800075BC}" type="presParOf" srcId="{E8F24E19-406F-4C23-BA8B-B5E41637BB48}" destId="{417CA7FE-4279-4018-8A0E-1F7200AF1CCE}" srcOrd="0" destOrd="0" presId="urn:microsoft.com/office/officeart/2005/8/layout/vList5"/>
    <dgm:cxn modelId="{246ECAFC-FD9C-4152-8CAB-605E157C4E33}" type="presParOf" srcId="{E8F24E19-406F-4C23-BA8B-B5E41637BB48}" destId="{1F548995-5E7D-40F7-8E92-05F9B83D474A}" srcOrd="1" destOrd="0" presId="urn:microsoft.com/office/officeart/2005/8/layout/vList5"/>
    <dgm:cxn modelId="{06CA8861-C22F-419C-B664-0C643197D6D0}" type="presParOf" srcId="{A103722E-551D-4760-902D-6EA81C133609}" destId="{25E9EFCF-34A0-4C53-80C5-0C8B6FD5C1BF}" srcOrd="1" destOrd="0" presId="urn:microsoft.com/office/officeart/2005/8/layout/vList5"/>
    <dgm:cxn modelId="{E0D0A643-F222-4F57-9870-11408352FE8F}" type="presParOf" srcId="{A103722E-551D-4760-902D-6EA81C133609}" destId="{FC9CAA3F-03BD-4E3D-BB10-10F8E45008BD}" srcOrd="2" destOrd="0" presId="urn:microsoft.com/office/officeart/2005/8/layout/vList5"/>
    <dgm:cxn modelId="{96269ED1-EEC1-4998-BDE4-4CA6979BB74D}" type="presParOf" srcId="{FC9CAA3F-03BD-4E3D-BB10-10F8E45008BD}" destId="{8A88E0F0-705B-4D91-B803-E2140FDE2352}" srcOrd="0" destOrd="0" presId="urn:microsoft.com/office/officeart/2005/8/layout/vList5"/>
    <dgm:cxn modelId="{E91744CF-CCAA-4704-AC87-37CB5832F75B}" type="presParOf" srcId="{FC9CAA3F-03BD-4E3D-BB10-10F8E45008BD}" destId="{943950D1-42D5-4A29-8DF4-F13731A7AE12}" srcOrd="1" destOrd="0" presId="urn:microsoft.com/office/officeart/2005/8/layout/vList5"/>
    <dgm:cxn modelId="{2DFD2130-CC27-496B-BC29-B8EBE3C66048}" type="presParOf" srcId="{A103722E-551D-4760-902D-6EA81C133609}" destId="{9B6F9F91-0D8E-44FA-88DF-7C853F6D9C01}" srcOrd="3" destOrd="0" presId="urn:microsoft.com/office/officeart/2005/8/layout/vList5"/>
    <dgm:cxn modelId="{654D1A77-AB5D-42B6-AB65-C6924602FAE0}" type="presParOf" srcId="{A103722E-551D-4760-902D-6EA81C133609}" destId="{ADDEF57D-E4CD-43BD-B44E-F74812E767A7}" srcOrd="4" destOrd="0" presId="urn:microsoft.com/office/officeart/2005/8/layout/vList5"/>
    <dgm:cxn modelId="{1787F3DD-50F3-4E43-8891-6A07EE1C5858}" type="presParOf" srcId="{ADDEF57D-E4CD-43BD-B44E-F74812E767A7}" destId="{45C8EA34-1286-48A2-8ED4-2F86039CFD0F}" srcOrd="0" destOrd="0" presId="urn:microsoft.com/office/officeart/2005/8/layout/vList5"/>
    <dgm:cxn modelId="{A7C1DEAF-7EF0-4074-B8C9-1C6EA2C049AE}" type="presParOf" srcId="{ADDEF57D-E4CD-43BD-B44E-F74812E767A7}" destId="{EE0D9E14-71CC-460C-9BBC-785D28D9F850}" srcOrd="1" destOrd="0" presId="urn:microsoft.com/office/officeart/2005/8/layout/vList5"/>
    <dgm:cxn modelId="{5BB104DE-9FEC-4662-AA32-D5997BA67426}" type="presParOf" srcId="{A103722E-551D-4760-902D-6EA81C133609}" destId="{CA078CD7-F4C8-4093-BA36-91D6B1D12847}" srcOrd="5" destOrd="0" presId="urn:microsoft.com/office/officeart/2005/8/layout/vList5"/>
    <dgm:cxn modelId="{7C360F89-FDC2-4EF0-98A5-589751D1870E}" type="presParOf" srcId="{A103722E-551D-4760-902D-6EA81C133609}" destId="{D8562F91-01F4-4E31-9A13-E4B490A74E1E}" srcOrd="6" destOrd="0" presId="urn:microsoft.com/office/officeart/2005/8/layout/vList5"/>
    <dgm:cxn modelId="{887C3101-24CE-4A10-A74F-DEE6A3AF024F}" type="presParOf" srcId="{D8562F91-01F4-4E31-9A13-E4B490A74E1E}" destId="{6BAF6397-DCF1-42B3-BE02-7675931CA949}" srcOrd="0" destOrd="0" presId="urn:microsoft.com/office/officeart/2005/8/layout/vList5"/>
    <dgm:cxn modelId="{12DC785B-9747-41A7-B29E-35B4E2D2B0D9}" type="presParOf" srcId="{D8562F91-01F4-4E31-9A13-E4B490A74E1E}" destId="{CE56F131-1B70-471E-9B81-3BF6DF2C377A}" srcOrd="1" destOrd="0" presId="urn:microsoft.com/office/officeart/2005/8/layout/vList5"/>
    <dgm:cxn modelId="{AC765901-605F-4DDA-95AB-AED8CB8CD0EC}" type="presParOf" srcId="{A103722E-551D-4760-902D-6EA81C133609}" destId="{BDEA31AF-3ED7-409B-A013-E19AB63DEE15}" srcOrd="7" destOrd="0" presId="urn:microsoft.com/office/officeart/2005/8/layout/vList5"/>
    <dgm:cxn modelId="{83098031-211F-4BD8-9458-E68AA7E61C04}" type="presParOf" srcId="{A103722E-551D-4760-902D-6EA81C133609}" destId="{05A3A001-437A-4E72-8F37-22FE975C89DE}" srcOrd="8" destOrd="0" presId="urn:microsoft.com/office/officeart/2005/8/layout/vList5"/>
    <dgm:cxn modelId="{9A80D3CB-303C-40F0-AE61-007CE3B05CEC}" type="presParOf" srcId="{05A3A001-437A-4E72-8F37-22FE975C89DE}" destId="{C2984497-9B66-44CE-B0DE-2EB83E71E008}" srcOrd="0" destOrd="0" presId="urn:microsoft.com/office/officeart/2005/8/layout/vList5"/>
    <dgm:cxn modelId="{B22B64B3-8FF1-4903-878F-BDCE67A11A34}" type="presParOf" srcId="{05A3A001-437A-4E72-8F37-22FE975C89DE}" destId="{F5C73D87-DACF-4F2C-BE46-FD756E3B3CDB}" srcOrd="1" destOrd="0" presId="urn:microsoft.com/office/officeart/2005/8/layout/vList5"/>
    <dgm:cxn modelId="{5F97F31C-FBBF-4937-BC9F-0243BC52D773}" type="presParOf" srcId="{A103722E-551D-4760-902D-6EA81C133609}" destId="{1E2F9AFD-7BBF-4331-93C9-A0191E8B2AF6}" srcOrd="9" destOrd="0" presId="urn:microsoft.com/office/officeart/2005/8/layout/vList5"/>
    <dgm:cxn modelId="{041D03E9-5B64-4F58-9A96-5D91F40ECAF4}" type="presParOf" srcId="{A103722E-551D-4760-902D-6EA81C133609}" destId="{23B233F6-FB65-466B-B26C-EECBAE23340E}" srcOrd="10" destOrd="0" presId="urn:microsoft.com/office/officeart/2005/8/layout/vList5"/>
    <dgm:cxn modelId="{B34E7D3D-F1B4-4487-B174-0E0F50A01979}" type="presParOf" srcId="{23B233F6-FB65-466B-B26C-EECBAE23340E}" destId="{82E6FE2D-7764-4F3F-BD6E-5A325F9F5BDB}" srcOrd="0" destOrd="0" presId="urn:microsoft.com/office/officeart/2005/8/layout/vList5"/>
    <dgm:cxn modelId="{BA4844DB-52B9-40A4-BAE9-5FA4EA4747F2}" type="presParOf" srcId="{23B233F6-FB65-466B-B26C-EECBAE23340E}" destId="{670BEE49-EF11-46AD-AEFA-9E3890FFA1D4}"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DB763D5-62A1-4F46-ADA5-DBD07A5A6041}" type="doc">
      <dgm:prSet loTypeId="urn:microsoft.com/office/officeart/2005/8/layout/hProcess9" loCatId="process" qsTypeId="urn:microsoft.com/office/officeart/2005/8/quickstyle/simple3" qsCatId="simple" csTypeId="urn:microsoft.com/office/officeart/2005/8/colors/accent1_2" csCatId="accent1" phldr="1"/>
      <dgm:spPr/>
    </dgm:pt>
    <dgm:pt modelId="{A9FCFAC2-E52C-4265-889D-80029D8578F3}">
      <dgm:prSet phldrT="[Text]"/>
      <dgm:spPr/>
      <dgm:t>
        <a:bodyPr/>
        <a:lstStyle/>
        <a:p>
          <a:r>
            <a:rPr lang="en-GB" dirty="0" smtClean="0">
              <a:latin typeface="Calibri" pitchFamily="34" charset="0"/>
              <a:cs typeface="Calibri" pitchFamily="34" charset="0"/>
            </a:rPr>
            <a:t>Heart was directed by God</a:t>
          </a:r>
          <a:endParaRPr lang="en-GB" dirty="0">
            <a:latin typeface="Calibri" pitchFamily="34" charset="0"/>
            <a:cs typeface="Calibri" pitchFamily="34" charset="0"/>
          </a:endParaRPr>
        </a:p>
      </dgm:t>
    </dgm:pt>
    <dgm:pt modelId="{719F8DC6-07AA-4C22-91E1-DAED1458A158}" type="parTrans" cxnId="{44F5CE39-E53A-4A84-9F21-E93BAB7B1155}">
      <dgm:prSet/>
      <dgm:spPr/>
      <dgm:t>
        <a:bodyPr/>
        <a:lstStyle/>
        <a:p>
          <a:endParaRPr lang="en-GB">
            <a:latin typeface="Calibri" pitchFamily="34" charset="0"/>
            <a:cs typeface="Calibri" pitchFamily="34" charset="0"/>
          </a:endParaRPr>
        </a:p>
      </dgm:t>
    </dgm:pt>
    <dgm:pt modelId="{0DA1D84A-1DF4-4264-BBD7-2D6713A2D7E9}" type="sibTrans" cxnId="{44F5CE39-E53A-4A84-9F21-E93BAB7B1155}">
      <dgm:prSet/>
      <dgm:spPr/>
      <dgm:t>
        <a:bodyPr/>
        <a:lstStyle/>
        <a:p>
          <a:endParaRPr lang="en-GB">
            <a:latin typeface="Calibri" pitchFamily="34" charset="0"/>
            <a:cs typeface="Calibri" pitchFamily="34" charset="0"/>
          </a:endParaRPr>
        </a:p>
      </dgm:t>
    </dgm:pt>
    <dgm:pt modelId="{94D154D4-125A-454B-8588-397EB7CF6BB5}">
      <dgm:prSet phldrT="[Text]"/>
      <dgm:spPr/>
      <dgm:t>
        <a:bodyPr/>
        <a:lstStyle/>
        <a:p>
          <a:r>
            <a:rPr lang="en-GB" dirty="0" smtClean="0">
              <a:latin typeface="Calibri" pitchFamily="34" charset="0"/>
              <a:cs typeface="Calibri" pitchFamily="34" charset="0"/>
            </a:rPr>
            <a:t>“Eased” the outworking of his purpose</a:t>
          </a:r>
          <a:endParaRPr lang="en-GB" dirty="0">
            <a:latin typeface="Calibri" pitchFamily="34" charset="0"/>
            <a:cs typeface="Calibri" pitchFamily="34" charset="0"/>
          </a:endParaRPr>
        </a:p>
      </dgm:t>
    </dgm:pt>
    <dgm:pt modelId="{63169C7C-6D0A-4EEC-BBB0-50E977E3BCD9}" type="parTrans" cxnId="{EF94299F-B02F-4E5A-B021-ED14D80AD461}">
      <dgm:prSet/>
      <dgm:spPr/>
      <dgm:t>
        <a:bodyPr/>
        <a:lstStyle/>
        <a:p>
          <a:endParaRPr lang="en-GB">
            <a:latin typeface="Calibri" pitchFamily="34" charset="0"/>
            <a:cs typeface="Calibri" pitchFamily="34" charset="0"/>
          </a:endParaRPr>
        </a:p>
      </dgm:t>
    </dgm:pt>
    <dgm:pt modelId="{9261A2B6-58F8-4AEB-8BCC-B9509CD1580A}" type="sibTrans" cxnId="{EF94299F-B02F-4E5A-B021-ED14D80AD461}">
      <dgm:prSet/>
      <dgm:spPr/>
      <dgm:t>
        <a:bodyPr/>
        <a:lstStyle/>
        <a:p>
          <a:endParaRPr lang="en-GB">
            <a:latin typeface="Calibri" pitchFamily="34" charset="0"/>
            <a:cs typeface="Calibri" pitchFamily="34" charset="0"/>
          </a:endParaRPr>
        </a:p>
      </dgm:t>
    </dgm:pt>
    <dgm:pt modelId="{0221F9EF-F274-406F-8064-5A1138256181}">
      <dgm:prSet phldrT="[Text]"/>
      <dgm:spPr/>
      <dgm:t>
        <a:bodyPr/>
        <a:lstStyle/>
        <a:p>
          <a:r>
            <a:rPr lang="en-GB" dirty="0" smtClean="0">
              <a:latin typeface="Calibri" pitchFamily="34" charset="0"/>
              <a:cs typeface="Calibri" pitchFamily="34" charset="0"/>
            </a:rPr>
            <a:t>Grace, mercy, forgiveness and salvation</a:t>
          </a:r>
          <a:endParaRPr lang="en-GB" dirty="0">
            <a:latin typeface="Calibri" pitchFamily="34" charset="0"/>
            <a:cs typeface="Calibri" pitchFamily="34" charset="0"/>
          </a:endParaRPr>
        </a:p>
      </dgm:t>
    </dgm:pt>
    <dgm:pt modelId="{8685793A-5759-4575-99A5-6B1D0846591A}" type="parTrans" cxnId="{B7B67DB0-F18F-42A3-8BE8-953371D75E73}">
      <dgm:prSet/>
      <dgm:spPr/>
      <dgm:t>
        <a:bodyPr/>
        <a:lstStyle/>
        <a:p>
          <a:endParaRPr lang="en-GB">
            <a:latin typeface="Calibri" pitchFamily="34" charset="0"/>
            <a:cs typeface="Calibri" pitchFamily="34" charset="0"/>
          </a:endParaRPr>
        </a:p>
      </dgm:t>
    </dgm:pt>
    <dgm:pt modelId="{5D0D9B1D-D522-4DFC-8FA6-6949C708A4C6}" type="sibTrans" cxnId="{B7B67DB0-F18F-42A3-8BE8-953371D75E73}">
      <dgm:prSet/>
      <dgm:spPr/>
      <dgm:t>
        <a:bodyPr/>
        <a:lstStyle/>
        <a:p>
          <a:endParaRPr lang="en-GB">
            <a:latin typeface="Calibri" pitchFamily="34" charset="0"/>
            <a:cs typeface="Calibri" pitchFamily="34" charset="0"/>
          </a:endParaRPr>
        </a:p>
      </dgm:t>
    </dgm:pt>
    <dgm:pt modelId="{3B5AA06D-BC9E-46F8-B5CC-441F3F650D0C}" type="pres">
      <dgm:prSet presAssocID="{8DB763D5-62A1-4F46-ADA5-DBD07A5A6041}" presName="CompostProcess" presStyleCnt="0">
        <dgm:presLayoutVars>
          <dgm:dir/>
          <dgm:resizeHandles val="exact"/>
        </dgm:presLayoutVars>
      </dgm:prSet>
      <dgm:spPr/>
    </dgm:pt>
    <dgm:pt modelId="{12DE0B29-766C-46B2-BA45-DA185B498ECA}" type="pres">
      <dgm:prSet presAssocID="{8DB763D5-62A1-4F46-ADA5-DBD07A5A6041}" presName="arrow" presStyleLbl="bgShp" presStyleIdx="0" presStyleCnt="1"/>
      <dgm:spPr/>
    </dgm:pt>
    <dgm:pt modelId="{8F238C3F-59BD-4D3A-A147-7F92EB34C15A}" type="pres">
      <dgm:prSet presAssocID="{8DB763D5-62A1-4F46-ADA5-DBD07A5A6041}" presName="linearProcess" presStyleCnt="0"/>
      <dgm:spPr/>
    </dgm:pt>
    <dgm:pt modelId="{5C639E32-4F69-4F54-A141-D90009C454FB}" type="pres">
      <dgm:prSet presAssocID="{A9FCFAC2-E52C-4265-889D-80029D8578F3}" presName="textNode" presStyleLbl="node1" presStyleIdx="0" presStyleCnt="3">
        <dgm:presLayoutVars>
          <dgm:bulletEnabled val="1"/>
        </dgm:presLayoutVars>
      </dgm:prSet>
      <dgm:spPr/>
      <dgm:t>
        <a:bodyPr/>
        <a:lstStyle/>
        <a:p>
          <a:endParaRPr lang="en-GB"/>
        </a:p>
      </dgm:t>
    </dgm:pt>
    <dgm:pt modelId="{27A053C5-A52A-43DC-9791-5E281F6C6668}" type="pres">
      <dgm:prSet presAssocID="{0DA1D84A-1DF4-4264-BBD7-2D6713A2D7E9}" presName="sibTrans" presStyleCnt="0"/>
      <dgm:spPr/>
    </dgm:pt>
    <dgm:pt modelId="{641D8215-3FDA-4EA1-851B-7878D230211B}" type="pres">
      <dgm:prSet presAssocID="{94D154D4-125A-454B-8588-397EB7CF6BB5}" presName="textNode" presStyleLbl="node1" presStyleIdx="1" presStyleCnt="3">
        <dgm:presLayoutVars>
          <dgm:bulletEnabled val="1"/>
        </dgm:presLayoutVars>
      </dgm:prSet>
      <dgm:spPr/>
      <dgm:t>
        <a:bodyPr/>
        <a:lstStyle/>
        <a:p>
          <a:endParaRPr lang="en-GB"/>
        </a:p>
      </dgm:t>
    </dgm:pt>
    <dgm:pt modelId="{B5D4A17C-AE83-4CC0-8287-ACF78C7D05F3}" type="pres">
      <dgm:prSet presAssocID="{9261A2B6-58F8-4AEB-8BCC-B9509CD1580A}" presName="sibTrans" presStyleCnt="0"/>
      <dgm:spPr/>
    </dgm:pt>
    <dgm:pt modelId="{94F4A061-1238-4CFA-85B9-C60D773E3A68}" type="pres">
      <dgm:prSet presAssocID="{0221F9EF-F274-406F-8064-5A1138256181}" presName="textNode" presStyleLbl="node1" presStyleIdx="2" presStyleCnt="3">
        <dgm:presLayoutVars>
          <dgm:bulletEnabled val="1"/>
        </dgm:presLayoutVars>
      </dgm:prSet>
      <dgm:spPr/>
      <dgm:t>
        <a:bodyPr/>
        <a:lstStyle/>
        <a:p>
          <a:endParaRPr lang="en-GB"/>
        </a:p>
      </dgm:t>
    </dgm:pt>
  </dgm:ptLst>
  <dgm:cxnLst>
    <dgm:cxn modelId="{B7B67DB0-F18F-42A3-8BE8-953371D75E73}" srcId="{8DB763D5-62A1-4F46-ADA5-DBD07A5A6041}" destId="{0221F9EF-F274-406F-8064-5A1138256181}" srcOrd="2" destOrd="0" parTransId="{8685793A-5759-4575-99A5-6B1D0846591A}" sibTransId="{5D0D9B1D-D522-4DFC-8FA6-6949C708A4C6}"/>
    <dgm:cxn modelId="{44F5CE39-E53A-4A84-9F21-E93BAB7B1155}" srcId="{8DB763D5-62A1-4F46-ADA5-DBD07A5A6041}" destId="{A9FCFAC2-E52C-4265-889D-80029D8578F3}" srcOrd="0" destOrd="0" parTransId="{719F8DC6-07AA-4C22-91E1-DAED1458A158}" sibTransId="{0DA1D84A-1DF4-4264-BBD7-2D6713A2D7E9}"/>
    <dgm:cxn modelId="{9C0CC1BA-4379-4AFB-934E-AA31E10CC1F6}" type="presOf" srcId="{8DB763D5-62A1-4F46-ADA5-DBD07A5A6041}" destId="{3B5AA06D-BC9E-46F8-B5CC-441F3F650D0C}" srcOrd="0" destOrd="0" presId="urn:microsoft.com/office/officeart/2005/8/layout/hProcess9"/>
    <dgm:cxn modelId="{53BF9E95-1D79-4540-995A-B228B1AB9F1F}" type="presOf" srcId="{0221F9EF-F274-406F-8064-5A1138256181}" destId="{94F4A061-1238-4CFA-85B9-C60D773E3A68}" srcOrd="0" destOrd="0" presId="urn:microsoft.com/office/officeart/2005/8/layout/hProcess9"/>
    <dgm:cxn modelId="{D806BBC0-7C41-40D2-B2FB-DEBEF1267888}" type="presOf" srcId="{A9FCFAC2-E52C-4265-889D-80029D8578F3}" destId="{5C639E32-4F69-4F54-A141-D90009C454FB}" srcOrd="0" destOrd="0" presId="urn:microsoft.com/office/officeart/2005/8/layout/hProcess9"/>
    <dgm:cxn modelId="{EF94299F-B02F-4E5A-B021-ED14D80AD461}" srcId="{8DB763D5-62A1-4F46-ADA5-DBD07A5A6041}" destId="{94D154D4-125A-454B-8588-397EB7CF6BB5}" srcOrd="1" destOrd="0" parTransId="{63169C7C-6D0A-4EEC-BBB0-50E977E3BCD9}" sibTransId="{9261A2B6-58F8-4AEB-8BCC-B9509CD1580A}"/>
    <dgm:cxn modelId="{703E1746-1EA9-4BD0-AF90-6344D60FE046}" type="presOf" srcId="{94D154D4-125A-454B-8588-397EB7CF6BB5}" destId="{641D8215-3FDA-4EA1-851B-7878D230211B}" srcOrd="0" destOrd="0" presId="urn:microsoft.com/office/officeart/2005/8/layout/hProcess9"/>
    <dgm:cxn modelId="{155D3898-2DD3-4EDE-943E-ADC4E51665D5}" type="presParOf" srcId="{3B5AA06D-BC9E-46F8-B5CC-441F3F650D0C}" destId="{12DE0B29-766C-46B2-BA45-DA185B498ECA}" srcOrd="0" destOrd="0" presId="urn:microsoft.com/office/officeart/2005/8/layout/hProcess9"/>
    <dgm:cxn modelId="{6B126517-D6BF-4051-B04B-8FDB12855542}" type="presParOf" srcId="{3B5AA06D-BC9E-46F8-B5CC-441F3F650D0C}" destId="{8F238C3F-59BD-4D3A-A147-7F92EB34C15A}" srcOrd="1" destOrd="0" presId="urn:microsoft.com/office/officeart/2005/8/layout/hProcess9"/>
    <dgm:cxn modelId="{6E80C764-DFCE-42AA-9224-4C2C6249D91A}" type="presParOf" srcId="{8F238C3F-59BD-4D3A-A147-7F92EB34C15A}" destId="{5C639E32-4F69-4F54-A141-D90009C454FB}" srcOrd="0" destOrd="0" presId="urn:microsoft.com/office/officeart/2005/8/layout/hProcess9"/>
    <dgm:cxn modelId="{1C1218E7-9094-4578-9D15-C953057F2B41}" type="presParOf" srcId="{8F238C3F-59BD-4D3A-A147-7F92EB34C15A}" destId="{27A053C5-A52A-43DC-9791-5E281F6C6668}" srcOrd="1" destOrd="0" presId="urn:microsoft.com/office/officeart/2005/8/layout/hProcess9"/>
    <dgm:cxn modelId="{EF74C82E-51B2-4F0B-9A1B-45347D41C31F}" type="presParOf" srcId="{8F238C3F-59BD-4D3A-A147-7F92EB34C15A}" destId="{641D8215-3FDA-4EA1-851B-7878D230211B}" srcOrd="2" destOrd="0" presId="urn:microsoft.com/office/officeart/2005/8/layout/hProcess9"/>
    <dgm:cxn modelId="{587A9F27-417F-4D4A-81AD-F79F0C07E17F}" type="presParOf" srcId="{8F238C3F-59BD-4D3A-A147-7F92EB34C15A}" destId="{B5D4A17C-AE83-4CC0-8287-ACF78C7D05F3}" srcOrd="3" destOrd="0" presId="urn:microsoft.com/office/officeart/2005/8/layout/hProcess9"/>
    <dgm:cxn modelId="{0B745863-4CAC-4577-A2C1-92DC55EBE10D}" type="presParOf" srcId="{8F238C3F-59BD-4D3A-A147-7F92EB34C15A}" destId="{94F4A061-1238-4CFA-85B9-C60D773E3A68}" srcOrd="4"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8C24491-1347-4A0F-98BC-3B804934A529}">
      <dsp:nvSpPr>
        <dsp:cNvPr id="0" name=""/>
        <dsp:cNvSpPr/>
      </dsp:nvSpPr>
      <dsp:spPr>
        <a:xfrm>
          <a:off x="1089" y="0"/>
          <a:ext cx="2833908" cy="4876800"/>
        </a:xfrm>
        <a:prstGeom prst="roundRect">
          <a:avLst>
            <a:gd name="adj" fmla="val 10000"/>
          </a:avLst>
        </a:prstGeom>
        <a:solidFill>
          <a:schemeClr val="accent1">
            <a:tint val="40000"/>
            <a:hueOff val="0"/>
            <a:satOff val="0"/>
            <a:lumOff val="0"/>
            <a:alphaOff val="0"/>
          </a:schemeClr>
        </a:solidFill>
        <a:ln>
          <a:noFill/>
        </a:ln>
        <a:effectLst>
          <a:outerShdw blurRad="38100" dist="25400" dir="2700000" algn="br" rotWithShape="0">
            <a:srgbClr val="000000">
              <a:alpha val="60000"/>
            </a:srgbClr>
          </a:outerShdw>
        </a:effectLst>
      </dsp:spPr>
      <dsp:style>
        <a:lnRef idx="0">
          <a:scrgbClr r="0" g="0" b="0"/>
        </a:lnRef>
        <a:fillRef idx="1">
          <a:scrgbClr r="0" g="0" b="0"/>
        </a:fillRef>
        <a:effectRef idx="2">
          <a:scrgbClr r="0" g="0" b="0"/>
        </a:effectRef>
        <a:fontRef idx="minor"/>
      </dsp:style>
      <dsp:txBody>
        <a:bodyPr spcFirstLastPara="0" vert="horz" wrap="square" lIns="194310" tIns="194310" rIns="194310" bIns="194310" numCol="1" spcCol="1270" anchor="ctr" anchorCtr="0">
          <a:noAutofit/>
        </a:bodyPr>
        <a:lstStyle/>
        <a:p>
          <a:pPr lvl="0" algn="ctr" defTabSz="2266950">
            <a:lnSpc>
              <a:spcPct val="90000"/>
            </a:lnSpc>
            <a:spcBef>
              <a:spcPct val="0"/>
            </a:spcBef>
            <a:spcAft>
              <a:spcPct val="35000"/>
            </a:spcAft>
          </a:pPr>
          <a:r>
            <a:rPr lang="en-GB" sz="5100" kern="1200" dirty="0" smtClean="0">
              <a:latin typeface="Calibri" pitchFamily="34" charset="0"/>
              <a:cs typeface="Calibri" pitchFamily="34" charset="0"/>
            </a:rPr>
            <a:t>Session 1</a:t>
          </a:r>
          <a:endParaRPr lang="en-GB" sz="5100" kern="1200" dirty="0">
            <a:latin typeface="Calibri" pitchFamily="34" charset="0"/>
            <a:cs typeface="Calibri" pitchFamily="34" charset="0"/>
          </a:endParaRPr>
        </a:p>
      </dsp:txBody>
      <dsp:txXfrm>
        <a:off x="1089" y="0"/>
        <a:ext cx="2833908" cy="1463040"/>
      </dsp:txXfrm>
    </dsp:sp>
    <dsp:sp modelId="{6FDA4274-359A-47BD-A419-4F3D4E9F88F3}">
      <dsp:nvSpPr>
        <dsp:cNvPr id="0" name=""/>
        <dsp:cNvSpPr/>
      </dsp:nvSpPr>
      <dsp:spPr>
        <a:xfrm>
          <a:off x="284480" y="1463456"/>
          <a:ext cx="2267126" cy="958095"/>
        </a:xfrm>
        <a:prstGeom prst="roundRect">
          <a:avLst>
            <a:gd name="adj" fmla="val 10000"/>
          </a:avLst>
        </a:prstGeom>
        <a:gradFill rotWithShape="0">
          <a:gsLst>
            <a:gs pos="0">
              <a:schemeClr val="accent1">
                <a:hueOff val="0"/>
                <a:satOff val="0"/>
                <a:lumOff val="0"/>
                <a:alphaOff val="0"/>
                <a:shade val="70000"/>
                <a:satMod val="150000"/>
              </a:schemeClr>
            </a:gs>
            <a:gs pos="34000">
              <a:schemeClr val="accent1">
                <a:hueOff val="0"/>
                <a:satOff val="0"/>
                <a:lumOff val="0"/>
                <a:alphaOff val="0"/>
                <a:shade val="70000"/>
                <a:satMod val="140000"/>
              </a:schemeClr>
            </a:gs>
            <a:gs pos="70000">
              <a:schemeClr val="accent1">
                <a:hueOff val="0"/>
                <a:satOff val="0"/>
                <a:lumOff val="0"/>
                <a:alphaOff val="0"/>
                <a:tint val="100000"/>
                <a:shade val="90000"/>
                <a:satMod val="140000"/>
              </a:schemeClr>
            </a:gs>
            <a:gs pos="100000">
              <a:schemeClr val="accen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1">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GB" sz="2800" kern="1200" dirty="0" smtClean="0">
              <a:latin typeface="Calibri" pitchFamily="34" charset="0"/>
              <a:cs typeface="Calibri" pitchFamily="34" charset="0"/>
            </a:rPr>
            <a:t>Intro</a:t>
          </a:r>
          <a:endParaRPr lang="en-GB" sz="2800" kern="1200" dirty="0">
            <a:latin typeface="Calibri" pitchFamily="34" charset="0"/>
            <a:cs typeface="Calibri" pitchFamily="34" charset="0"/>
          </a:endParaRPr>
        </a:p>
      </dsp:txBody>
      <dsp:txXfrm>
        <a:off x="284480" y="1463456"/>
        <a:ext cx="2267126" cy="958095"/>
      </dsp:txXfrm>
    </dsp:sp>
    <dsp:sp modelId="{3F08619E-E9F6-4031-A06D-F81134A99297}">
      <dsp:nvSpPr>
        <dsp:cNvPr id="0" name=""/>
        <dsp:cNvSpPr/>
      </dsp:nvSpPr>
      <dsp:spPr>
        <a:xfrm>
          <a:off x="284480" y="2568952"/>
          <a:ext cx="2267126" cy="958095"/>
        </a:xfrm>
        <a:prstGeom prst="roundRect">
          <a:avLst>
            <a:gd name="adj" fmla="val 10000"/>
          </a:avLst>
        </a:prstGeom>
        <a:gradFill rotWithShape="0">
          <a:gsLst>
            <a:gs pos="0">
              <a:schemeClr val="accent1">
                <a:hueOff val="0"/>
                <a:satOff val="0"/>
                <a:lumOff val="0"/>
                <a:alphaOff val="0"/>
                <a:shade val="70000"/>
                <a:satMod val="150000"/>
              </a:schemeClr>
            </a:gs>
            <a:gs pos="34000">
              <a:schemeClr val="accent1">
                <a:hueOff val="0"/>
                <a:satOff val="0"/>
                <a:lumOff val="0"/>
                <a:alphaOff val="0"/>
                <a:shade val="70000"/>
                <a:satMod val="140000"/>
              </a:schemeClr>
            </a:gs>
            <a:gs pos="70000">
              <a:schemeClr val="accent1">
                <a:hueOff val="0"/>
                <a:satOff val="0"/>
                <a:lumOff val="0"/>
                <a:alphaOff val="0"/>
                <a:tint val="100000"/>
                <a:shade val="90000"/>
                <a:satMod val="140000"/>
              </a:schemeClr>
            </a:gs>
            <a:gs pos="100000">
              <a:schemeClr val="accen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1">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GB" sz="2800" kern="1200" dirty="0" smtClean="0">
              <a:latin typeface="Calibri" pitchFamily="34" charset="0"/>
              <a:cs typeface="Calibri" pitchFamily="34" charset="0"/>
            </a:rPr>
            <a:t>Anointing</a:t>
          </a:r>
          <a:endParaRPr lang="en-GB" sz="2800" kern="1200" dirty="0">
            <a:latin typeface="Calibri" pitchFamily="34" charset="0"/>
            <a:cs typeface="Calibri" pitchFamily="34" charset="0"/>
          </a:endParaRPr>
        </a:p>
      </dsp:txBody>
      <dsp:txXfrm>
        <a:off x="284480" y="2568952"/>
        <a:ext cx="2267126" cy="958095"/>
      </dsp:txXfrm>
    </dsp:sp>
    <dsp:sp modelId="{57BB2A13-B589-4C8A-8B81-C0B0044A1201}">
      <dsp:nvSpPr>
        <dsp:cNvPr id="0" name=""/>
        <dsp:cNvSpPr/>
      </dsp:nvSpPr>
      <dsp:spPr>
        <a:xfrm>
          <a:off x="284480" y="3674447"/>
          <a:ext cx="2267126" cy="958095"/>
        </a:xfrm>
        <a:prstGeom prst="roundRect">
          <a:avLst>
            <a:gd name="adj" fmla="val 10000"/>
          </a:avLst>
        </a:prstGeom>
        <a:gradFill rotWithShape="0">
          <a:gsLst>
            <a:gs pos="0">
              <a:schemeClr val="accent1">
                <a:hueOff val="0"/>
                <a:satOff val="0"/>
                <a:lumOff val="0"/>
                <a:alphaOff val="0"/>
                <a:shade val="70000"/>
                <a:satMod val="150000"/>
              </a:schemeClr>
            </a:gs>
            <a:gs pos="34000">
              <a:schemeClr val="accent1">
                <a:hueOff val="0"/>
                <a:satOff val="0"/>
                <a:lumOff val="0"/>
                <a:alphaOff val="0"/>
                <a:shade val="70000"/>
                <a:satMod val="140000"/>
              </a:schemeClr>
            </a:gs>
            <a:gs pos="70000">
              <a:schemeClr val="accent1">
                <a:hueOff val="0"/>
                <a:satOff val="0"/>
                <a:lumOff val="0"/>
                <a:alphaOff val="0"/>
                <a:tint val="100000"/>
                <a:shade val="90000"/>
                <a:satMod val="140000"/>
              </a:schemeClr>
            </a:gs>
            <a:gs pos="100000">
              <a:schemeClr val="accen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1">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GB" sz="2800" kern="1200" dirty="0" smtClean="0">
              <a:latin typeface="Calibri" pitchFamily="34" charset="0"/>
              <a:cs typeface="Calibri" pitchFamily="34" charset="0"/>
            </a:rPr>
            <a:t>Goliath</a:t>
          </a:r>
          <a:endParaRPr lang="en-GB" sz="2800" kern="1200" dirty="0">
            <a:latin typeface="Calibri" pitchFamily="34" charset="0"/>
            <a:cs typeface="Calibri" pitchFamily="34" charset="0"/>
          </a:endParaRPr>
        </a:p>
      </dsp:txBody>
      <dsp:txXfrm>
        <a:off x="284480" y="3674447"/>
        <a:ext cx="2267126" cy="958095"/>
      </dsp:txXfrm>
    </dsp:sp>
    <dsp:sp modelId="{512542EC-815C-4411-9379-3B6B7E73C42C}">
      <dsp:nvSpPr>
        <dsp:cNvPr id="0" name=""/>
        <dsp:cNvSpPr/>
      </dsp:nvSpPr>
      <dsp:spPr>
        <a:xfrm>
          <a:off x="3047541" y="0"/>
          <a:ext cx="2833908" cy="4876800"/>
        </a:xfrm>
        <a:prstGeom prst="roundRect">
          <a:avLst>
            <a:gd name="adj" fmla="val 10000"/>
          </a:avLst>
        </a:prstGeom>
        <a:solidFill>
          <a:schemeClr val="accent1">
            <a:tint val="40000"/>
            <a:hueOff val="0"/>
            <a:satOff val="0"/>
            <a:lumOff val="0"/>
            <a:alphaOff val="0"/>
          </a:schemeClr>
        </a:solidFill>
        <a:ln>
          <a:noFill/>
        </a:ln>
        <a:effectLst>
          <a:outerShdw blurRad="38100" dist="25400" dir="2700000" algn="br" rotWithShape="0">
            <a:srgbClr val="000000">
              <a:alpha val="60000"/>
            </a:srgbClr>
          </a:outerShdw>
        </a:effectLst>
      </dsp:spPr>
      <dsp:style>
        <a:lnRef idx="0">
          <a:scrgbClr r="0" g="0" b="0"/>
        </a:lnRef>
        <a:fillRef idx="1">
          <a:scrgbClr r="0" g="0" b="0"/>
        </a:fillRef>
        <a:effectRef idx="2">
          <a:scrgbClr r="0" g="0" b="0"/>
        </a:effectRef>
        <a:fontRef idx="minor"/>
      </dsp:style>
      <dsp:txBody>
        <a:bodyPr spcFirstLastPara="0" vert="horz" wrap="square" lIns="194310" tIns="194310" rIns="194310" bIns="194310" numCol="1" spcCol="1270" anchor="ctr" anchorCtr="0">
          <a:noAutofit/>
        </a:bodyPr>
        <a:lstStyle/>
        <a:p>
          <a:pPr lvl="0" algn="ctr" defTabSz="2266950">
            <a:lnSpc>
              <a:spcPct val="90000"/>
            </a:lnSpc>
            <a:spcBef>
              <a:spcPct val="0"/>
            </a:spcBef>
            <a:spcAft>
              <a:spcPct val="35000"/>
            </a:spcAft>
          </a:pPr>
          <a:r>
            <a:rPr lang="en-GB" sz="5100" kern="1200" dirty="0" smtClean="0">
              <a:latin typeface="Calibri" pitchFamily="34" charset="0"/>
              <a:cs typeface="Calibri" pitchFamily="34" charset="0"/>
            </a:rPr>
            <a:t>Session 2</a:t>
          </a:r>
          <a:endParaRPr lang="en-GB" sz="5100" kern="1200" dirty="0">
            <a:latin typeface="Calibri" pitchFamily="34" charset="0"/>
            <a:cs typeface="Calibri" pitchFamily="34" charset="0"/>
          </a:endParaRPr>
        </a:p>
      </dsp:txBody>
      <dsp:txXfrm>
        <a:off x="3047541" y="0"/>
        <a:ext cx="2833908" cy="1463040"/>
      </dsp:txXfrm>
    </dsp:sp>
    <dsp:sp modelId="{6E3AF94A-5DBB-48A1-8273-B9A36D8AF540}">
      <dsp:nvSpPr>
        <dsp:cNvPr id="0" name=""/>
        <dsp:cNvSpPr/>
      </dsp:nvSpPr>
      <dsp:spPr>
        <a:xfrm>
          <a:off x="3330932" y="1463456"/>
          <a:ext cx="2267126" cy="958095"/>
        </a:xfrm>
        <a:prstGeom prst="roundRect">
          <a:avLst>
            <a:gd name="adj" fmla="val 10000"/>
          </a:avLst>
        </a:prstGeom>
        <a:gradFill rotWithShape="0">
          <a:gsLst>
            <a:gs pos="0">
              <a:schemeClr val="accent1">
                <a:hueOff val="0"/>
                <a:satOff val="0"/>
                <a:lumOff val="0"/>
                <a:alphaOff val="0"/>
                <a:shade val="70000"/>
                <a:satMod val="150000"/>
              </a:schemeClr>
            </a:gs>
            <a:gs pos="34000">
              <a:schemeClr val="accent1">
                <a:hueOff val="0"/>
                <a:satOff val="0"/>
                <a:lumOff val="0"/>
                <a:alphaOff val="0"/>
                <a:shade val="70000"/>
                <a:satMod val="140000"/>
              </a:schemeClr>
            </a:gs>
            <a:gs pos="70000">
              <a:schemeClr val="accent1">
                <a:hueOff val="0"/>
                <a:satOff val="0"/>
                <a:lumOff val="0"/>
                <a:alphaOff val="0"/>
                <a:tint val="100000"/>
                <a:shade val="90000"/>
                <a:satMod val="140000"/>
              </a:schemeClr>
            </a:gs>
            <a:gs pos="100000">
              <a:schemeClr val="accen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1">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GB" sz="2800" kern="1200" dirty="0" smtClean="0">
              <a:latin typeface="Calibri" pitchFamily="34" charset="0"/>
              <a:cs typeface="Calibri" pitchFamily="34" charset="0"/>
            </a:rPr>
            <a:t>David at Nob</a:t>
          </a:r>
          <a:endParaRPr lang="en-GB" sz="2800" kern="1200" dirty="0">
            <a:latin typeface="Calibri" pitchFamily="34" charset="0"/>
            <a:cs typeface="Calibri" pitchFamily="34" charset="0"/>
          </a:endParaRPr>
        </a:p>
      </dsp:txBody>
      <dsp:txXfrm>
        <a:off x="3330932" y="1463456"/>
        <a:ext cx="2267126" cy="958095"/>
      </dsp:txXfrm>
    </dsp:sp>
    <dsp:sp modelId="{67A91569-518B-48DD-9AB1-B3030EC73802}">
      <dsp:nvSpPr>
        <dsp:cNvPr id="0" name=""/>
        <dsp:cNvSpPr/>
      </dsp:nvSpPr>
      <dsp:spPr>
        <a:xfrm>
          <a:off x="3330932" y="2568952"/>
          <a:ext cx="2267126" cy="958095"/>
        </a:xfrm>
        <a:prstGeom prst="roundRect">
          <a:avLst>
            <a:gd name="adj" fmla="val 10000"/>
          </a:avLst>
        </a:prstGeom>
        <a:gradFill rotWithShape="0">
          <a:gsLst>
            <a:gs pos="0">
              <a:schemeClr val="accent1">
                <a:hueOff val="0"/>
                <a:satOff val="0"/>
                <a:lumOff val="0"/>
                <a:alphaOff val="0"/>
                <a:shade val="70000"/>
                <a:satMod val="150000"/>
              </a:schemeClr>
            </a:gs>
            <a:gs pos="34000">
              <a:schemeClr val="accent1">
                <a:hueOff val="0"/>
                <a:satOff val="0"/>
                <a:lumOff val="0"/>
                <a:alphaOff val="0"/>
                <a:shade val="70000"/>
                <a:satMod val="140000"/>
              </a:schemeClr>
            </a:gs>
            <a:gs pos="70000">
              <a:schemeClr val="accent1">
                <a:hueOff val="0"/>
                <a:satOff val="0"/>
                <a:lumOff val="0"/>
                <a:alphaOff val="0"/>
                <a:tint val="100000"/>
                <a:shade val="90000"/>
                <a:satMod val="140000"/>
              </a:schemeClr>
            </a:gs>
            <a:gs pos="100000">
              <a:schemeClr val="accen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1">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GB" sz="2800" kern="1200" dirty="0" smtClean="0">
              <a:latin typeface="Calibri" pitchFamily="34" charset="0"/>
              <a:cs typeface="Calibri" pitchFamily="34" charset="0"/>
            </a:rPr>
            <a:t>Fleeing</a:t>
          </a:r>
          <a:endParaRPr lang="en-GB" sz="2800" kern="1200" dirty="0">
            <a:latin typeface="Calibri" pitchFamily="34" charset="0"/>
            <a:cs typeface="Calibri" pitchFamily="34" charset="0"/>
          </a:endParaRPr>
        </a:p>
      </dsp:txBody>
      <dsp:txXfrm>
        <a:off x="3330932" y="2568952"/>
        <a:ext cx="2267126" cy="958095"/>
      </dsp:txXfrm>
    </dsp:sp>
    <dsp:sp modelId="{B8B5F1A4-0247-4E4B-A4EB-AA04A07B9C56}">
      <dsp:nvSpPr>
        <dsp:cNvPr id="0" name=""/>
        <dsp:cNvSpPr/>
      </dsp:nvSpPr>
      <dsp:spPr>
        <a:xfrm>
          <a:off x="3330932" y="3674447"/>
          <a:ext cx="2267126" cy="958095"/>
        </a:xfrm>
        <a:prstGeom prst="roundRect">
          <a:avLst>
            <a:gd name="adj" fmla="val 10000"/>
          </a:avLst>
        </a:prstGeom>
        <a:gradFill rotWithShape="0">
          <a:gsLst>
            <a:gs pos="0">
              <a:schemeClr val="accent1">
                <a:hueOff val="0"/>
                <a:satOff val="0"/>
                <a:lumOff val="0"/>
                <a:alphaOff val="0"/>
                <a:shade val="70000"/>
                <a:satMod val="150000"/>
              </a:schemeClr>
            </a:gs>
            <a:gs pos="34000">
              <a:schemeClr val="accent1">
                <a:hueOff val="0"/>
                <a:satOff val="0"/>
                <a:lumOff val="0"/>
                <a:alphaOff val="0"/>
                <a:shade val="70000"/>
                <a:satMod val="140000"/>
              </a:schemeClr>
            </a:gs>
            <a:gs pos="70000">
              <a:schemeClr val="accent1">
                <a:hueOff val="0"/>
                <a:satOff val="0"/>
                <a:lumOff val="0"/>
                <a:alphaOff val="0"/>
                <a:tint val="100000"/>
                <a:shade val="90000"/>
                <a:satMod val="140000"/>
              </a:schemeClr>
            </a:gs>
            <a:gs pos="100000">
              <a:schemeClr val="accen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1">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GB" sz="2800" kern="1200" dirty="0" smtClean="0">
              <a:latin typeface="Calibri" pitchFamily="34" charset="0"/>
              <a:cs typeface="Calibri" pitchFamily="34" charset="0"/>
            </a:rPr>
            <a:t>David and the Philistines</a:t>
          </a:r>
          <a:endParaRPr lang="en-GB" sz="2800" kern="1200" dirty="0">
            <a:latin typeface="Calibri" pitchFamily="34" charset="0"/>
            <a:cs typeface="Calibri" pitchFamily="34" charset="0"/>
          </a:endParaRPr>
        </a:p>
      </dsp:txBody>
      <dsp:txXfrm>
        <a:off x="3330932" y="3674447"/>
        <a:ext cx="2267126" cy="958095"/>
      </dsp:txXfrm>
    </dsp:sp>
    <dsp:sp modelId="{5D73361F-DB18-4F16-8755-7B806D799DD0}">
      <dsp:nvSpPr>
        <dsp:cNvPr id="0" name=""/>
        <dsp:cNvSpPr/>
      </dsp:nvSpPr>
      <dsp:spPr>
        <a:xfrm>
          <a:off x="6093993" y="0"/>
          <a:ext cx="2833908" cy="4876800"/>
        </a:xfrm>
        <a:prstGeom prst="roundRect">
          <a:avLst>
            <a:gd name="adj" fmla="val 10000"/>
          </a:avLst>
        </a:prstGeom>
        <a:solidFill>
          <a:schemeClr val="accent1">
            <a:tint val="40000"/>
            <a:hueOff val="0"/>
            <a:satOff val="0"/>
            <a:lumOff val="0"/>
            <a:alphaOff val="0"/>
          </a:schemeClr>
        </a:solidFill>
        <a:ln>
          <a:noFill/>
        </a:ln>
        <a:effectLst>
          <a:outerShdw blurRad="38100" dist="25400" dir="2700000" algn="br" rotWithShape="0">
            <a:srgbClr val="000000">
              <a:alpha val="60000"/>
            </a:srgbClr>
          </a:outerShdw>
        </a:effectLst>
      </dsp:spPr>
      <dsp:style>
        <a:lnRef idx="0">
          <a:scrgbClr r="0" g="0" b="0"/>
        </a:lnRef>
        <a:fillRef idx="1">
          <a:scrgbClr r="0" g="0" b="0"/>
        </a:fillRef>
        <a:effectRef idx="2">
          <a:scrgbClr r="0" g="0" b="0"/>
        </a:effectRef>
        <a:fontRef idx="minor"/>
      </dsp:style>
      <dsp:txBody>
        <a:bodyPr spcFirstLastPara="0" vert="horz" wrap="square" lIns="194310" tIns="194310" rIns="194310" bIns="194310" numCol="1" spcCol="1270" anchor="ctr" anchorCtr="0">
          <a:noAutofit/>
        </a:bodyPr>
        <a:lstStyle/>
        <a:p>
          <a:pPr lvl="0" algn="ctr" defTabSz="2266950">
            <a:lnSpc>
              <a:spcPct val="90000"/>
            </a:lnSpc>
            <a:spcBef>
              <a:spcPct val="0"/>
            </a:spcBef>
            <a:spcAft>
              <a:spcPct val="35000"/>
            </a:spcAft>
          </a:pPr>
          <a:r>
            <a:rPr lang="en-GB" sz="5100" kern="1200" dirty="0" smtClean="0">
              <a:latin typeface="Calibri" pitchFamily="34" charset="0"/>
              <a:cs typeface="Calibri" pitchFamily="34" charset="0"/>
            </a:rPr>
            <a:t>Session 3</a:t>
          </a:r>
          <a:endParaRPr lang="en-GB" sz="5100" kern="1200" dirty="0">
            <a:latin typeface="Calibri" pitchFamily="34" charset="0"/>
            <a:cs typeface="Calibri" pitchFamily="34" charset="0"/>
          </a:endParaRPr>
        </a:p>
      </dsp:txBody>
      <dsp:txXfrm>
        <a:off x="6093993" y="0"/>
        <a:ext cx="2833908" cy="1463040"/>
      </dsp:txXfrm>
    </dsp:sp>
    <dsp:sp modelId="{E559D552-3667-4B6A-A095-5E8F005B2E99}">
      <dsp:nvSpPr>
        <dsp:cNvPr id="0" name=""/>
        <dsp:cNvSpPr/>
      </dsp:nvSpPr>
      <dsp:spPr>
        <a:xfrm>
          <a:off x="6377384" y="1463456"/>
          <a:ext cx="2267126" cy="958095"/>
        </a:xfrm>
        <a:prstGeom prst="roundRect">
          <a:avLst>
            <a:gd name="adj" fmla="val 10000"/>
          </a:avLst>
        </a:prstGeom>
        <a:gradFill rotWithShape="0">
          <a:gsLst>
            <a:gs pos="0">
              <a:schemeClr val="accent1">
                <a:hueOff val="0"/>
                <a:satOff val="0"/>
                <a:lumOff val="0"/>
                <a:alphaOff val="0"/>
                <a:shade val="70000"/>
                <a:satMod val="150000"/>
              </a:schemeClr>
            </a:gs>
            <a:gs pos="34000">
              <a:schemeClr val="accent1">
                <a:hueOff val="0"/>
                <a:satOff val="0"/>
                <a:lumOff val="0"/>
                <a:alphaOff val="0"/>
                <a:shade val="70000"/>
                <a:satMod val="140000"/>
              </a:schemeClr>
            </a:gs>
            <a:gs pos="70000">
              <a:schemeClr val="accent1">
                <a:hueOff val="0"/>
                <a:satOff val="0"/>
                <a:lumOff val="0"/>
                <a:alphaOff val="0"/>
                <a:tint val="100000"/>
                <a:shade val="90000"/>
                <a:satMod val="140000"/>
              </a:schemeClr>
            </a:gs>
            <a:gs pos="100000">
              <a:schemeClr val="accen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1">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GB" sz="2800" kern="1200" dirty="0" smtClean="0">
              <a:latin typeface="Calibri" pitchFamily="34" charset="0"/>
              <a:cs typeface="Calibri" pitchFamily="34" charset="0"/>
            </a:rPr>
            <a:t>Return of the Ark</a:t>
          </a:r>
          <a:endParaRPr lang="en-GB" sz="2800" kern="1200" dirty="0">
            <a:latin typeface="Calibri" pitchFamily="34" charset="0"/>
            <a:cs typeface="Calibri" pitchFamily="34" charset="0"/>
          </a:endParaRPr>
        </a:p>
      </dsp:txBody>
      <dsp:txXfrm>
        <a:off x="6377384" y="1463456"/>
        <a:ext cx="2267126" cy="958095"/>
      </dsp:txXfrm>
    </dsp:sp>
    <dsp:sp modelId="{7D22D033-094A-4E34-87CC-9AC061BFC2DA}">
      <dsp:nvSpPr>
        <dsp:cNvPr id="0" name=""/>
        <dsp:cNvSpPr/>
      </dsp:nvSpPr>
      <dsp:spPr>
        <a:xfrm>
          <a:off x="6377384" y="2568952"/>
          <a:ext cx="2267126" cy="958095"/>
        </a:xfrm>
        <a:prstGeom prst="roundRect">
          <a:avLst>
            <a:gd name="adj" fmla="val 10000"/>
          </a:avLst>
        </a:prstGeom>
        <a:gradFill rotWithShape="0">
          <a:gsLst>
            <a:gs pos="0">
              <a:schemeClr val="accent1">
                <a:hueOff val="0"/>
                <a:satOff val="0"/>
                <a:lumOff val="0"/>
                <a:alphaOff val="0"/>
                <a:shade val="70000"/>
                <a:satMod val="150000"/>
              </a:schemeClr>
            </a:gs>
            <a:gs pos="34000">
              <a:schemeClr val="accent1">
                <a:hueOff val="0"/>
                <a:satOff val="0"/>
                <a:lumOff val="0"/>
                <a:alphaOff val="0"/>
                <a:shade val="70000"/>
                <a:satMod val="140000"/>
              </a:schemeClr>
            </a:gs>
            <a:gs pos="70000">
              <a:schemeClr val="accent1">
                <a:hueOff val="0"/>
                <a:satOff val="0"/>
                <a:lumOff val="0"/>
                <a:alphaOff val="0"/>
                <a:tint val="100000"/>
                <a:shade val="90000"/>
                <a:satMod val="140000"/>
              </a:schemeClr>
            </a:gs>
            <a:gs pos="100000">
              <a:schemeClr val="accen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1">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GB" sz="2800" kern="1200" dirty="0" smtClean="0">
              <a:latin typeface="Calibri" pitchFamily="34" charset="0"/>
              <a:cs typeface="Calibri" pitchFamily="34" charset="0"/>
            </a:rPr>
            <a:t>Rebellions</a:t>
          </a:r>
          <a:endParaRPr lang="en-GB" sz="2800" kern="1200" dirty="0">
            <a:latin typeface="Calibri" pitchFamily="34" charset="0"/>
            <a:cs typeface="Calibri" pitchFamily="34" charset="0"/>
          </a:endParaRPr>
        </a:p>
      </dsp:txBody>
      <dsp:txXfrm>
        <a:off x="6377384" y="2568952"/>
        <a:ext cx="2267126" cy="958095"/>
      </dsp:txXfrm>
    </dsp:sp>
    <dsp:sp modelId="{687BF57E-008B-4F5B-A1CD-8B8DF0381194}">
      <dsp:nvSpPr>
        <dsp:cNvPr id="0" name=""/>
        <dsp:cNvSpPr/>
      </dsp:nvSpPr>
      <dsp:spPr>
        <a:xfrm>
          <a:off x="6377384" y="3674447"/>
          <a:ext cx="2267126" cy="958095"/>
        </a:xfrm>
        <a:prstGeom prst="roundRect">
          <a:avLst>
            <a:gd name="adj" fmla="val 10000"/>
          </a:avLst>
        </a:prstGeom>
        <a:gradFill rotWithShape="0">
          <a:gsLst>
            <a:gs pos="0">
              <a:schemeClr val="accent1">
                <a:hueOff val="0"/>
                <a:satOff val="0"/>
                <a:lumOff val="0"/>
                <a:alphaOff val="0"/>
                <a:shade val="70000"/>
                <a:satMod val="150000"/>
              </a:schemeClr>
            </a:gs>
            <a:gs pos="34000">
              <a:schemeClr val="accent1">
                <a:hueOff val="0"/>
                <a:satOff val="0"/>
                <a:lumOff val="0"/>
                <a:alphaOff val="0"/>
                <a:shade val="70000"/>
                <a:satMod val="140000"/>
              </a:schemeClr>
            </a:gs>
            <a:gs pos="70000">
              <a:schemeClr val="accent1">
                <a:hueOff val="0"/>
                <a:satOff val="0"/>
                <a:lumOff val="0"/>
                <a:alphaOff val="0"/>
                <a:tint val="100000"/>
                <a:shade val="90000"/>
                <a:satMod val="140000"/>
              </a:schemeClr>
            </a:gs>
            <a:gs pos="100000">
              <a:schemeClr val="accen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1">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GB" sz="2800" kern="1200" dirty="0" smtClean="0">
              <a:latin typeface="Calibri" pitchFamily="34" charset="0"/>
              <a:cs typeface="Calibri" pitchFamily="34" charset="0"/>
            </a:rPr>
            <a:t>Legacy</a:t>
          </a:r>
          <a:endParaRPr lang="en-GB" sz="2800" kern="1200" dirty="0">
            <a:latin typeface="Calibri" pitchFamily="34" charset="0"/>
            <a:cs typeface="Calibri" pitchFamily="34" charset="0"/>
          </a:endParaRPr>
        </a:p>
      </dsp:txBody>
      <dsp:txXfrm>
        <a:off x="6377384" y="3674447"/>
        <a:ext cx="2267126" cy="958095"/>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76B591D-7BDA-4D2C-AE1D-E700C81077D1}">
      <dsp:nvSpPr>
        <dsp:cNvPr id="0" name=""/>
        <dsp:cNvSpPr/>
      </dsp:nvSpPr>
      <dsp:spPr>
        <a:xfrm>
          <a:off x="0" y="1798901"/>
          <a:ext cx="9215501" cy="2398535"/>
        </a:xfrm>
        <a:prstGeom prst="notchedRightArrow">
          <a:avLst/>
        </a:prstGeom>
        <a:solidFill>
          <a:schemeClr val="accent1">
            <a:tint val="55000"/>
            <a:hueOff val="0"/>
            <a:satOff val="0"/>
            <a:lumOff val="0"/>
            <a:alphaOff val="0"/>
          </a:schemeClr>
        </a:solidFill>
        <a:ln>
          <a:noFill/>
        </a:ln>
        <a:effectLst/>
        <a:sp3d z="-161800" extrusionH="600" contourW="3000">
          <a:bevelT w="48600" h="18600" prst="relaxedInset"/>
          <a:bevelB w="48600" h="8600" prst="relaxedInset"/>
        </a:sp3d>
      </dsp:spPr>
      <dsp:style>
        <a:lnRef idx="0">
          <a:scrgbClr r="0" g="0" b="0"/>
        </a:lnRef>
        <a:fillRef idx="1">
          <a:scrgbClr r="0" g="0" b="0"/>
        </a:fillRef>
        <a:effectRef idx="0">
          <a:scrgbClr r="0" g="0" b="0"/>
        </a:effectRef>
        <a:fontRef idx="minor"/>
      </dsp:style>
    </dsp:sp>
    <dsp:sp modelId="{489467A0-26A8-47AA-AE09-F3598FEF6F3B}">
      <dsp:nvSpPr>
        <dsp:cNvPr id="0" name=""/>
        <dsp:cNvSpPr/>
      </dsp:nvSpPr>
      <dsp:spPr>
        <a:xfrm>
          <a:off x="4151" y="0"/>
          <a:ext cx="1996542" cy="2398535"/>
        </a:xfrm>
        <a:prstGeom prst="rect">
          <a:avLst/>
        </a:prstGeom>
        <a:noFill/>
        <a:ln>
          <a:noFill/>
        </a:ln>
        <a:effectLst/>
        <a:scene3d>
          <a:camera prst="perspectiveLeft" zoom="91000">
            <a:rot lat="0" lon="0" rev="0"/>
          </a:camera>
          <a:lightRig rig="threePt" dir="t">
            <a:rot lat="0" lon="0" rev="20640000"/>
          </a:lightRig>
        </a:scene3d>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lvl="0" algn="ctr" defTabSz="889000">
            <a:lnSpc>
              <a:spcPct val="90000"/>
            </a:lnSpc>
            <a:spcBef>
              <a:spcPct val="0"/>
            </a:spcBef>
            <a:spcAft>
              <a:spcPct val="35000"/>
            </a:spcAft>
          </a:pPr>
          <a:r>
            <a:rPr lang="en-GB" sz="2000" kern="1200" dirty="0" smtClean="0">
              <a:latin typeface="Calibri" pitchFamily="34" charset="0"/>
              <a:cs typeface="Calibri" pitchFamily="34" charset="0"/>
            </a:rPr>
            <a:t>Ch 27 </a:t>
          </a:r>
        </a:p>
        <a:p>
          <a:pPr lvl="0" algn="ctr" defTabSz="889000">
            <a:lnSpc>
              <a:spcPct val="90000"/>
            </a:lnSpc>
            <a:spcBef>
              <a:spcPct val="0"/>
            </a:spcBef>
            <a:spcAft>
              <a:spcPct val="35000"/>
            </a:spcAft>
          </a:pPr>
          <a:r>
            <a:rPr lang="en-GB" sz="2000" kern="1200" dirty="0" smtClean="0">
              <a:latin typeface="Calibri" pitchFamily="34" charset="0"/>
              <a:cs typeface="Calibri" pitchFamily="34" charset="0"/>
            </a:rPr>
            <a:t>Goes to </a:t>
          </a:r>
          <a:r>
            <a:rPr lang="en-GB" sz="2000" kern="1200" dirty="0" err="1" smtClean="0">
              <a:latin typeface="Calibri" pitchFamily="34" charset="0"/>
              <a:cs typeface="Calibri" pitchFamily="34" charset="0"/>
            </a:rPr>
            <a:t>Achish</a:t>
          </a:r>
          <a:endParaRPr lang="en-GB" sz="2000" kern="1200" dirty="0" smtClean="0">
            <a:latin typeface="Calibri" pitchFamily="34" charset="0"/>
            <a:cs typeface="Calibri" pitchFamily="34" charset="0"/>
          </a:endParaRPr>
        </a:p>
        <a:p>
          <a:pPr lvl="0" algn="ctr" defTabSz="889000">
            <a:lnSpc>
              <a:spcPct val="90000"/>
            </a:lnSpc>
            <a:spcBef>
              <a:spcPct val="0"/>
            </a:spcBef>
            <a:spcAft>
              <a:spcPct val="35000"/>
            </a:spcAft>
          </a:pPr>
          <a:r>
            <a:rPr lang="en-GB" sz="2000" b="0" kern="1200" dirty="0" smtClean="0">
              <a:latin typeface="Calibri" pitchFamily="34" charset="0"/>
              <a:cs typeface="Calibri" pitchFamily="34" charset="0"/>
            </a:rPr>
            <a:t>Lives in </a:t>
          </a:r>
          <a:r>
            <a:rPr lang="en-GB" sz="2000" b="0" kern="1200" dirty="0" err="1" smtClean="0">
              <a:latin typeface="Calibri" pitchFamily="34" charset="0"/>
              <a:cs typeface="Calibri" pitchFamily="34" charset="0"/>
            </a:rPr>
            <a:t>Ziklag</a:t>
          </a:r>
          <a:endParaRPr lang="en-GB" sz="2000" b="0" kern="1200" dirty="0" smtClean="0">
            <a:latin typeface="Calibri" pitchFamily="34" charset="0"/>
            <a:cs typeface="Calibri" pitchFamily="34" charset="0"/>
          </a:endParaRPr>
        </a:p>
        <a:p>
          <a:pPr lvl="0" algn="ctr" defTabSz="889000">
            <a:lnSpc>
              <a:spcPct val="90000"/>
            </a:lnSpc>
            <a:spcBef>
              <a:spcPct val="0"/>
            </a:spcBef>
            <a:spcAft>
              <a:spcPct val="35000"/>
            </a:spcAft>
          </a:pPr>
          <a:r>
            <a:rPr lang="en-GB" sz="2000" b="0" kern="1200" dirty="0" smtClean="0">
              <a:latin typeface="Calibri" pitchFamily="34" charset="0"/>
              <a:cs typeface="Calibri" pitchFamily="34" charset="0"/>
            </a:rPr>
            <a:t>Lies to </a:t>
          </a:r>
          <a:r>
            <a:rPr lang="en-GB" sz="2000" b="0" kern="1200" dirty="0" err="1" smtClean="0">
              <a:latin typeface="Calibri" pitchFamily="34" charset="0"/>
              <a:cs typeface="Calibri" pitchFamily="34" charset="0"/>
            </a:rPr>
            <a:t>Achish</a:t>
          </a:r>
          <a:endParaRPr lang="en-GB" sz="2000" b="0" kern="1200" dirty="0" smtClean="0">
            <a:latin typeface="Calibri" pitchFamily="34" charset="0"/>
            <a:cs typeface="Calibri" pitchFamily="34" charset="0"/>
          </a:endParaRPr>
        </a:p>
        <a:p>
          <a:pPr lvl="0" algn="ctr" defTabSz="889000">
            <a:lnSpc>
              <a:spcPct val="90000"/>
            </a:lnSpc>
            <a:spcBef>
              <a:spcPct val="0"/>
            </a:spcBef>
            <a:spcAft>
              <a:spcPct val="35000"/>
            </a:spcAft>
          </a:pPr>
          <a:r>
            <a:rPr lang="en-GB" sz="2000" b="0" kern="1200" dirty="0" smtClean="0">
              <a:latin typeface="Calibri" pitchFamily="34" charset="0"/>
              <a:cs typeface="Calibri" pitchFamily="34" charset="0"/>
            </a:rPr>
            <a:t>Mass killing of tribes</a:t>
          </a:r>
          <a:endParaRPr lang="en-GB" sz="2000" b="0" kern="1200" dirty="0">
            <a:latin typeface="Calibri" pitchFamily="34" charset="0"/>
            <a:cs typeface="Calibri" pitchFamily="34" charset="0"/>
          </a:endParaRPr>
        </a:p>
      </dsp:txBody>
      <dsp:txXfrm>
        <a:off x="4151" y="0"/>
        <a:ext cx="1996542" cy="2398535"/>
      </dsp:txXfrm>
    </dsp:sp>
    <dsp:sp modelId="{A5E8834B-0A81-49C0-B5A7-F59FCED0411D}">
      <dsp:nvSpPr>
        <dsp:cNvPr id="0" name=""/>
        <dsp:cNvSpPr/>
      </dsp:nvSpPr>
      <dsp:spPr>
        <a:xfrm>
          <a:off x="702605" y="2698352"/>
          <a:ext cx="599633" cy="599633"/>
        </a:xfrm>
        <a:prstGeom prst="ellipse">
          <a:avLst/>
        </a:prstGeom>
        <a:solidFill>
          <a:schemeClr val="accent1">
            <a:shade val="50000"/>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sp>
    <dsp:sp modelId="{24C64F77-E88F-4004-A86E-CA17CF2D6DA6}">
      <dsp:nvSpPr>
        <dsp:cNvPr id="0" name=""/>
        <dsp:cNvSpPr/>
      </dsp:nvSpPr>
      <dsp:spPr>
        <a:xfrm>
          <a:off x="2100520" y="3597802"/>
          <a:ext cx="1996542" cy="2398535"/>
        </a:xfrm>
        <a:prstGeom prst="rect">
          <a:avLst/>
        </a:prstGeom>
        <a:noFill/>
        <a:ln>
          <a:noFill/>
        </a:ln>
        <a:effectLst/>
        <a:scene3d>
          <a:camera prst="perspectiveLeft" zoom="91000">
            <a:rot lat="0" lon="0" rev="0"/>
          </a:camera>
          <a:lightRig rig="threePt" dir="t">
            <a:rot lat="0" lon="0" rev="20640000"/>
          </a:lightRig>
        </a:scene3d>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r>
            <a:rPr lang="en-GB" sz="2000" kern="1200" dirty="0" smtClean="0">
              <a:latin typeface="Calibri" pitchFamily="34" charset="0"/>
              <a:cs typeface="Calibri" pitchFamily="34" charset="0"/>
            </a:rPr>
            <a:t>Ch 29</a:t>
          </a:r>
        </a:p>
        <a:p>
          <a:pPr lvl="0" algn="ctr" defTabSz="889000">
            <a:lnSpc>
              <a:spcPct val="90000"/>
            </a:lnSpc>
            <a:spcBef>
              <a:spcPct val="0"/>
            </a:spcBef>
            <a:spcAft>
              <a:spcPct val="35000"/>
            </a:spcAft>
          </a:pPr>
          <a:r>
            <a:rPr lang="en-GB" sz="2000" kern="1200" dirty="0" smtClean="0">
              <a:latin typeface="Calibri" pitchFamily="34" charset="0"/>
              <a:cs typeface="Calibri" pitchFamily="34" charset="0"/>
            </a:rPr>
            <a:t>Philistine Captains reject David</a:t>
          </a:r>
        </a:p>
      </dsp:txBody>
      <dsp:txXfrm>
        <a:off x="2100520" y="3597802"/>
        <a:ext cx="1996542" cy="2398535"/>
      </dsp:txXfrm>
    </dsp:sp>
    <dsp:sp modelId="{8A69BDF9-F5CE-4620-B08C-BF26B58AC389}">
      <dsp:nvSpPr>
        <dsp:cNvPr id="0" name=""/>
        <dsp:cNvSpPr/>
      </dsp:nvSpPr>
      <dsp:spPr>
        <a:xfrm>
          <a:off x="2798974" y="2698352"/>
          <a:ext cx="599633" cy="599633"/>
        </a:xfrm>
        <a:prstGeom prst="ellipse">
          <a:avLst/>
        </a:prstGeom>
        <a:solidFill>
          <a:schemeClr val="accent1">
            <a:shade val="50000"/>
            <a:hueOff val="-18786"/>
            <a:satOff val="472"/>
            <a:lumOff val="18741"/>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sp>
    <dsp:sp modelId="{AAB042D8-DC21-43A9-8B76-5758DDA16508}">
      <dsp:nvSpPr>
        <dsp:cNvPr id="0" name=""/>
        <dsp:cNvSpPr/>
      </dsp:nvSpPr>
      <dsp:spPr>
        <a:xfrm>
          <a:off x="4196889" y="0"/>
          <a:ext cx="1996542" cy="2398535"/>
        </a:xfrm>
        <a:prstGeom prst="rect">
          <a:avLst/>
        </a:prstGeom>
        <a:noFill/>
        <a:ln>
          <a:noFill/>
        </a:ln>
        <a:effectLst/>
        <a:scene3d>
          <a:camera prst="perspectiveLeft" zoom="91000">
            <a:rot lat="0" lon="0" rev="0"/>
          </a:camera>
          <a:lightRig rig="threePt" dir="t">
            <a:rot lat="0" lon="0" rev="20640000"/>
          </a:lightRig>
        </a:scene3d>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lvl="0" algn="ctr" defTabSz="889000">
            <a:lnSpc>
              <a:spcPct val="90000"/>
            </a:lnSpc>
            <a:spcBef>
              <a:spcPct val="0"/>
            </a:spcBef>
            <a:spcAft>
              <a:spcPct val="35000"/>
            </a:spcAft>
          </a:pPr>
          <a:r>
            <a:rPr lang="en-GB" sz="2000" kern="1200" dirty="0" smtClean="0">
              <a:latin typeface="Calibri" pitchFamily="34" charset="0"/>
              <a:cs typeface="Calibri" pitchFamily="34" charset="0"/>
            </a:rPr>
            <a:t>Ch 30</a:t>
          </a:r>
        </a:p>
        <a:p>
          <a:pPr lvl="0" algn="ctr" defTabSz="889000">
            <a:lnSpc>
              <a:spcPct val="90000"/>
            </a:lnSpc>
            <a:spcBef>
              <a:spcPct val="0"/>
            </a:spcBef>
            <a:spcAft>
              <a:spcPct val="35000"/>
            </a:spcAft>
          </a:pPr>
          <a:r>
            <a:rPr lang="en-GB" sz="2000" kern="1200" dirty="0" err="1" smtClean="0">
              <a:latin typeface="Calibri" pitchFamily="34" charset="0"/>
              <a:cs typeface="Calibri" pitchFamily="34" charset="0"/>
            </a:rPr>
            <a:t>Ziklag</a:t>
          </a:r>
          <a:r>
            <a:rPr lang="en-GB" sz="2000" kern="1200" dirty="0" smtClean="0">
              <a:latin typeface="Calibri" pitchFamily="34" charset="0"/>
              <a:cs typeface="Calibri" pitchFamily="34" charset="0"/>
            </a:rPr>
            <a:t> burned</a:t>
          </a:r>
        </a:p>
        <a:p>
          <a:pPr lvl="0" algn="ctr" defTabSz="889000">
            <a:lnSpc>
              <a:spcPct val="90000"/>
            </a:lnSpc>
            <a:spcBef>
              <a:spcPct val="0"/>
            </a:spcBef>
            <a:spcAft>
              <a:spcPct val="35000"/>
            </a:spcAft>
          </a:pPr>
          <a:r>
            <a:rPr lang="en-GB" sz="2000" kern="1200" dirty="0" smtClean="0">
              <a:latin typeface="Calibri" pitchFamily="34" charset="0"/>
              <a:cs typeface="Calibri" pitchFamily="34" charset="0"/>
            </a:rPr>
            <a:t>Families taken</a:t>
          </a:r>
        </a:p>
        <a:p>
          <a:pPr lvl="0" algn="ctr" defTabSz="889000">
            <a:lnSpc>
              <a:spcPct val="90000"/>
            </a:lnSpc>
            <a:spcBef>
              <a:spcPct val="0"/>
            </a:spcBef>
            <a:spcAft>
              <a:spcPct val="35000"/>
            </a:spcAft>
          </a:pPr>
          <a:r>
            <a:rPr lang="en-GB" sz="2000" kern="1200" dirty="0" smtClean="0">
              <a:latin typeface="Calibri" pitchFamily="34" charset="0"/>
              <a:cs typeface="Calibri" pitchFamily="34" charset="0"/>
            </a:rPr>
            <a:t>Men upset</a:t>
          </a:r>
        </a:p>
        <a:p>
          <a:pPr lvl="0" algn="ctr" defTabSz="889000">
            <a:lnSpc>
              <a:spcPct val="90000"/>
            </a:lnSpc>
            <a:spcBef>
              <a:spcPct val="0"/>
            </a:spcBef>
            <a:spcAft>
              <a:spcPct val="35000"/>
            </a:spcAft>
          </a:pPr>
          <a:r>
            <a:rPr lang="en-GB" sz="2000" kern="1200" dirty="0" smtClean="0">
              <a:latin typeface="Calibri" pitchFamily="34" charset="0"/>
              <a:cs typeface="Calibri" pitchFamily="34" charset="0"/>
            </a:rPr>
            <a:t>Amazing Chase and rescue</a:t>
          </a:r>
          <a:endParaRPr lang="en-GB" sz="2000" kern="1200" dirty="0">
            <a:latin typeface="Calibri" pitchFamily="34" charset="0"/>
            <a:cs typeface="Calibri" pitchFamily="34" charset="0"/>
          </a:endParaRPr>
        </a:p>
      </dsp:txBody>
      <dsp:txXfrm>
        <a:off x="4196889" y="0"/>
        <a:ext cx="1996542" cy="2398535"/>
      </dsp:txXfrm>
    </dsp:sp>
    <dsp:sp modelId="{88453812-A881-46FE-B562-656300CA781B}">
      <dsp:nvSpPr>
        <dsp:cNvPr id="0" name=""/>
        <dsp:cNvSpPr/>
      </dsp:nvSpPr>
      <dsp:spPr>
        <a:xfrm>
          <a:off x="4895343" y="2698352"/>
          <a:ext cx="599633" cy="599633"/>
        </a:xfrm>
        <a:prstGeom prst="ellipse">
          <a:avLst/>
        </a:prstGeom>
        <a:solidFill>
          <a:schemeClr val="accent1">
            <a:shade val="50000"/>
            <a:hueOff val="-37571"/>
            <a:satOff val="944"/>
            <a:lumOff val="37481"/>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sp>
    <dsp:sp modelId="{1D8BCF33-081E-4A65-8744-EE28840B6633}">
      <dsp:nvSpPr>
        <dsp:cNvPr id="0" name=""/>
        <dsp:cNvSpPr/>
      </dsp:nvSpPr>
      <dsp:spPr>
        <a:xfrm>
          <a:off x="6293258" y="3597802"/>
          <a:ext cx="1996542" cy="2398535"/>
        </a:xfrm>
        <a:prstGeom prst="rect">
          <a:avLst/>
        </a:prstGeom>
        <a:noFill/>
        <a:ln>
          <a:noFill/>
        </a:ln>
        <a:effectLst/>
        <a:scene3d>
          <a:camera prst="perspectiveLeft" zoom="91000">
            <a:rot lat="0" lon="0" rev="0"/>
          </a:camera>
          <a:lightRig rig="threePt" dir="t">
            <a:rot lat="0" lon="0" rev="20640000"/>
          </a:lightRig>
        </a:scene3d>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r>
            <a:rPr lang="en-GB" sz="2000" kern="1200" dirty="0" smtClean="0">
              <a:latin typeface="Calibri" pitchFamily="34" charset="0"/>
              <a:cs typeface="Calibri" pitchFamily="34" charset="0"/>
            </a:rPr>
            <a:t>Ch 31</a:t>
          </a:r>
        </a:p>
        <a:p>
          <a:pPr lvl="0" algn="ctr" defTabSz="889000">
            <a:lnSpc>
              <a:spcPct val="90000"/>
            </a:lnSpc>
            <a:spcBef>
              <a:spcPct val="0"/>
            </a:spcBef>
            <a:spcAft>
              <a:spcPct val="35000"/>
            </a:spcAft>
          </a:pPr>
          <a:r>
            <a:rPr lang="en-GB" sz="2000" b="0" kern="1200" dirty="0" smtClean="0">
              <a:latin typeface="Calibri" pitchFamily="34" charset="0"/>
              <a:cs typeface="Calibri" pitchFamily="34" charset="0"/>
            </a:rPr>
            <a:t>Saul and sons slain</a:t>
          </a:r>
        </a:p>
      </dsp:txBody>
      <dsp:txXfrm>
        <a:off x="6293258" y="3597802"/>
        <a:ext cx="1996542" cy="2398535"/>
      </dsp:txXfrm>
    </dsp:sp>
    <dsp:sp modelId="{92858CB4-0080-46F1-8856-61650EBE874F}">
      <dsp:nvSpPr>
        <dsp:cNvPr id="0" name=""/>
        <dsp:cNvSpPr/>
      </dsp:nvSpPr>
      <dsp:spPr>
        <a:xfrm>
          <a:off x="6991712" y="2698352"/>
          <a:ext cx="599633" cy="599633"/>
        </a:xfrm>
        <a:prstGeom prst="ellipse">
          <a:avLst/>
        </a:prstGeom>
        <a:solidFill>
          <a:schemeClr val="accent1">
            <a:shade val="50000"/>
            <a:hueOff val="-18786"/>
            <a:satOff val="472"/>
            <a:lumOff val="18741"/>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7007827-4E0D-42B1-9067-18577A6FE630}">
      <dsp:nvSpPr>
        <dsp:cNvPr id="0" name=""/>
        <dsp:cNvSpPr/>
      </dsp:nvSpPr>
      <dsp:spPr>
        <a:xfrm>
          <a:off x="1260254" y="-123471"/>
          <a:ext cx="5266233" cy="5266233"/>
        </a:xfrm>
        <a:prstGeom prst="circularArrow">
          <a:avLst>
            <a:gd name="adj1" fmla="val 4668"/>
            <a:gd name="adj2" fmla="val 272909"/>
            <a:gd name="adj3" fmla="val 12909387"/>
            <a:gd name="adj4" fmla="val 17977873"/>
            <a:gd name="adj5" fmla="val 4847"/>
          </a:avLst>
        </a:prstGeom>
        <a:solidFill>
          <a:schemeClr val="accent1">
            <a:tint val="40000"/>
            <a:hueOff val="0"/>
            <a:satOff val="0"/>
            <a:lumOff val="0"/>
            <a:alphaOff val="0"/>
          </a:schemeClr>
        </a:solidFill>
        <a:ln>
          <a:noFill/>
        </a:ln>
        <a:effectLst>
          <a:outerShdw blurRad="38100" dist="25400" dir="2700000" algn="br" rotWithShape="0">
            <a:srgbClr val="000000">
              <a:alpha val="60000"/>
            </a:srgbClr>
          </a:outerShdw>
        </a:effectLst>
      </dsp:spPr>
      <dsp:style>
        <a:lnRef idx="0">
          <a:scrgbClr r="0" g="0" b="0"/>
        </a:lnRef>
        <a:fillRef idx="1">
          <a:scrgbClr r="0" g="0" b="0"/>
        </a:fillRef>
        <a:effectRef idx="2">
          <a:scrgbClr r="0" g="0" b="0"/>
        </a:effectRef>
        <a:fontRef idx="minor"/>
      </dsp:style>
    </dsp:sp>
    <dsp:sp modelId="{06B85772-88D8-4550-B302-6C400D37FCD3}">
      <dsp:nvSpPr>
        <dsp:cNvPr id="0" name=""/>
        <dsp:cNvSpPr/>
      </dsp:nvSpPr>
      <dsp:spPr>
        <a:xfrm>
          <a:off x="2174812" y="156"/>
          <a:ext cx="3437116" cy="1718558"/>
        </a:xfrm>
        <a:prstGeom prst="roundRect">
          <a:avLst/>
        </a:prstGeom>
        <a:gradFill rotWithShape="0">
          <a:gsLst>
            <a:gs pos="0">
              <a:schemeClr val="accent1">
                <a:hueOff val="0"/>
                <a:satOff val="0"/>
                <a:lumOff val="0"/>
                <a:alphaOff val="0"/>
                <a:shade val="70000"/>
                <a:satMod val="150000"/>
              </a:schemeClr>
            </a:gs>
            <a:gs pos="34000">
              <a:schemeClr val="accent1">
                <a:hueOff val="0"/>
                <a:satOff val="0"/>
                <a:lumOff val="0"/>
                <a:alphaOff val="0"/>
                <a:shade val="70000"/>
                <a:satMod val="140000"/>
              </a:schemeClr>
            </a:gs>
            <a:gs pos="70000">
              <a:schemeClr val="accent1">
                <a:hueOff val="0"/>
                <a:satOff val="0"/>
                <a:lumOff val="0"/>
                <a:alphaOff val="0"/>
                <a:tint val="100000"/>
                <a:shade val="90000"/>
                <a:satMod val="140000"/>
              </a:schemeClr>
            </a:gs>
            <a:gs pos="100000">
              <a:schemeClr val="accen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1">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GB" sz="1800" b="1" kern="1200" dirty="0" smtClean="0">
              <a:latin typeface="Calibri" pitchFamily="34" charset="0"/>
              <a:cs typeface="Calibri" pitchFamily="34" charset="0"/>
            </a:rPr>
            <a:t>Outside Law of Moses</a:t>
          </a:r>
          <a:endParaRPr lang="en-GB" sz="1800" b="1" kern="1200" dirty="0">
            <a:latin typeface="Calibri" pitchFamily="34" charset="0"/>
            <a:cs typeface="Calibri" pitchFamily="34" charset="0"/>
          </a:endParaRPr>
        </a:p>
        <a:p>
          <a:pPr marL="114300" lvl="1" indent="-114300" algn="l" defTabSz="622300">
            <a:lnSpc>
              <a:spcPct val="90000"/>
            </a:lnSpc>
            <a:spcBef>
              <a:spcPct val="0"/>
            </a:spcBef>
            <a:spcAft>
              <a:spcPct val="15000"/>
            </a:spcAft>
            <a:buChar char="••"/>
          </a:pPr>
          <a:r>
            <a:rPr lang="en-GB" sz="1400" kern="1200" dirty="0" smtClean="0">
              <a:latin typeface="Calibri" pitchFamily="34" charset="0"/>
              <a:cs typeface="Calibri" pitchFamily="34" charset="0"/>
            </a:rPr>
            <a:t>Acts 15v16 – Gentiles entitled to the Gospel</a:t>
          </a:r>
          <a:endParaRPr lang="en-GB" sz="1400" kern="1200" dirty="0">
            <a:latin typeface="Calibri" pitchFamily="34" charset="0"/>
            <a:cs typeface="Calibri" pitchFamily="34" charset="0"/>
          </a:endParaRPr>
        </a:p>
        <a:p>
          <a:pPr marL="114300" lvl="1" indent="-114300" algn="l" defTabSz="622300">
            <a:lnSpc>
              <a:spcPct val="90000"/>
            </a:lnSpc>
            <a:spcBef>
              <a:spcPct val="0"/>
            </a:spcBef>
            <a:spcAft>
              <a:spcPct val="15000"/>
            </a:spcAft>
            <a:buChar char="••"/>
          </a:pPr>
          <a:r>
            <a:rPr lang="en-GB" sz="1400" kern="1200" dirty="0" smtClean="0">
              <a:latin typeface="Calibri" pitchFamily="34" charset="0"/>
              <a:cs typeface="Calibri" pitchFamily="34" charset="0"/>
            </a:rPr>
            <a:t>Amos 9v11 – Prophecy of Gentiles</a:t>
          </a:r>
          <a:endParaRPr lang="en-GB" sz="1400" kern="1200" dirty="0">
            <a:latin typeface="Calibri" pitchFamily="34" charset="0"/>
            <a:cs typeface="Calibri" pitchFamily="34" charset="0"/>
          </a:endParaRPr>
        </a:p>
        <a:p>
          <a:pPr marL="228600" lvl="2" indent="-114300" algn="l" defTabSz="622300">
            <a:lnSpc>
              <a:spcPct val="90000"/>
            </a:lnSpc>
            <a:spcBef>
              <a:spcPct val="0"/>
            </a:spcBef>
            <a:spcAft>
              <a:spcPct val="15000"/>
            </a:spcAft>
            <a:buChar char="••"/>
          </a:pPr>
          <a:r>
            <a:rPr lang="en-GB" sz="1400" kern="1200" dirty="0" smtClean="0">
              <a:latin typeface="Calibri" pitchFamily="34" charset="0"/>
              <a:cs typeface="Calibri" pitchFamily="34" charset="0"/>
            </a:rPr>
            <a:t>Breaches between availability of Gospel</a:t>
          </a:r>
          <a:endParaRPr lang="en-GB" sz="1400" kern="1200" dirty="0">
            <a:latin typeface="Calibri" pitchFamily="34" charset="0"/>
            <a:cs typeface="Calibri" pitchFamily="34" charset="0"/>
          </a:endParaRPr>
        </a:p>
      </dsp:txBody>
      <dsp:txXfrm>
        <a:off x="2174812" y="156"/>
        <a:ext cx="3437116" cy="1718558"/>
      </dsp:txXfrm>
    </dsp:sp>
    <dsp:sp modelId="{7EAE41D7-3F79-4955-BF67-B43C514767F0}">
      <dsp:nvSpPr>
        <dsp:cNvPr id="0" name=""/>
        <dsp:cNvSpPr/>
      </dsp:nvSpPr>
      <dsp:spPr>
        <a:xfrm>
          <a:off x="4065740" y="1891083"/>
          <a:ext cx="3437116" cy="1718558"/>
        </a:xfrm>
        <a:prstGeom prst="roundRect">
          <a:avLst/>
        </a:prstGeom>
        <a:gradFill rotWithShape="0">
          <a:gsLst>
            <a:gs pos="0">
              <a:schemeClr val="accent1">
                <a:hueOff val="0"/>
                <a:satOff val="0"/>
                <a:lumOff val="0"/>
                <a:alphaOff val="0"/>
                <a:shade val="70000"/>
                <a:satMod val="150000"/>
              </a:schemeClr>
            </a:gs>
            <a:gs pos="34000">
              <a:schemeClr val="accent1">
                <a:hueOff val="0"/>
                <a:satOff val="0"/>
                <a:lumOff val="0"/>
                <a:alphaOff val="0"/>
                <a:shade val="70000"/>
                <a:satMod val="140000"/>
              </a:schemeClr>
            </a:gs>
            <a:gs pos="70000">
              <a:schemeClr val="accent1">
                <a:hueOff val="0"/>
                <a:satOff val="0"/>
                <a:lumOff val="0"/>
                <a:alphaOff val="0"/>
                <a:tint val="100000"/>
                <a:shade val="90000"/>
                <a:satMod val="140000"/>
              </a:schemeClr>
            </a:gs>
            <a:gs pos="100000">
              <a:schemeClr val="accen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1">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GB" sz="1800" b="1" kern="1200" dirty="0" smtClean="0">
              <a:latin typeface="Calibri" pitchFamily="34" charset="0"/>
              <a:cs typeface="Calibri" pitchFamily="34" charset="0"/>
            </a:rPr>
            <a:t>Preaching Gospel to Gentiles</a:t>
          </a:r>
        </a:p>
        <a:p>
          <a:pPr marL="114300" lvl="1" indent="-114300" algn="l" defTabSz="622300">
            <a:lnSpc>
              <a:spcPct val="90000"/>
            </a:lnSpc>
            <a:spcBef>
              <a:spcPct val="0"/>
            </a:spcBef>
            <a:spcAft>
              <a:spcPct val="15000"/>
            </a:spcAft>
            <a:buChar char="••"/>
          </a:pPr>
          <a:r>
            <a:rPr lang="en-GB" sz="1400" kern="1200" dirty="0" smtClean="0">
              <a:latin typeface="Calibri" pitchFamily="34" charset="0"/>
              <a:cs typeface="Calibri" pitchFamily="34" charset="0"/>
            </a:rPr>
            <a:t> 1 </a:t>
          </a:r>
          <a:r>
            <a:rPr lang="en-GB" sz="1400" kern="1200" dirty="0" err="1" smtClean="0">
              <a:latin typeface="Calibri" pitchFamily="34" charset="0"/>
              <a:cs typeface="Calibri" pitchFamily="34" charset="0"/>
            </a:rPr>
            <a:t>Chr</a:t>
          </a:r>
          <a:r>
            <a:rPr lang="en-GB" sz="1400" kern="1200" dirty="0" smtClean="0">
              <a:latin typeface="Calibri" pitchFamily="34" charset="0"/>
              <a:cs typeface="Calibri" pitchFamily="34" charset="0"/>
            </a:rPr>
            <a:t> 16v24 -29</a:t>
          </a:r>
        </a:p>
      </dsp:txBody>
      <dsp:txXfrm>
        <a:off x="4065740" y="1891083"/>
        <a:ext cx="3437116" cy="1718558"/>
      </dsp:txXfrm>
    </dsp:sp>
    <dsp:sp modelId="{4180D9F2-A7DC-49F7-96A3-0A65E9C3F836}">
      <dsp:nvSpPr>
        <dsp:cNvPr id="0" name=""/>
        <dsp:cNvSpPr/>
      </dsp:nvSpPr>
      <dsp:spPr>
        <a:xfrm>
          <a:off x="2174812" y="3782011"/>
          <a:ext cx="3437116" cy="1718558"/>
        </a:xfrm>
        <a:prstGeom prst="roundRect">
          <a:avLst/>
        </a:prstGeom>
        <a:gradFill rotWithShape="0">
          <a:gsLst>
            <a:gs pos="0">
              <a:schemeClr val="accent1">
                <a:hueOff val="0"/>
                <a:satOff val="0"/>
                <a:lumOff val="0"/>
                <a:alphaOff val="0"/>
                <a:shade val="70000"/>
                <a:satMod val="150000"/>
              </a:schemeClr>
            </a:gs>
            <a:gs pos="34000">
              <a:schemeClr val="accent1">
                <a:hueOff val="0"/>
                <a:satOff val="0"/>
                <a:lumOff val="0"/>
                <a:alphaOff val="0"/>
                <a:shade val="70000"/>
                <a:satMod val="140000"/>
              </a:schemeClr>
            </a:gs>
            <a:gs pos="70000">
              <a:schemeClr val="accent1">
                <a:hueOff val="0"/>
                <a:satOff val="0"/>
                <a:lumOff val="0"/>
                <a:alphaOff val="0"/>
                <a:tint val="100000"/>
                <a:shade val="90000"/>
                <a:satMod val="140000"/>
              </a:schemeClr>
            </a:gs>
            <a:gs pos="100000">
              <a:schemeClr val="accen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1">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GB" sz="1800" b="1" kern="1200" dirty="0" smtClean="0">
              <a:latin typeface="Calibri" pitchFamily="34" charset="0"/>
              <a:cs typeface="Calibri" pitchFamily="34" charset="0"/>
            </a:rPr>
            <a:t>Salvation and Mercy</a:t>
          </a:r>
        </a:p>
        <a:p>
          <a:pPr marL="114300" lvl="1" indent="-114300" algn="l" defTabSz="622300">
            <a:lnSpc>
              <a:spcPct val="90000"/>
            </a:lnSpc>
            <a:spcBef>
              <a:spcPct val="0"/>
            </a:spcBef>
            <a:spcAft>
              <a:spcPct val="15000"/>
            </a:spcAft>
            <a:buChar char="••"/>
          </a:pPr>
          <a:r>
            <a:rPr lang="en-GB" sz="1400" kern="1200" dirty="0" smtClean="0">
              <a:latin typeface="Calibri" pitchFamily="34" charset="0"/>
              <a:cs typeface="Calibri" pitchFamily="34" charset="0"/>
            </a:rPr>
            <a:t>1 </a:t>
          </a:r>
          <a:r>
            <a:rPr lang="en-GB" sz="1400" kern="1200" dirty="0" err="1" smtClean="0">
              <a:latin typeface="Calibri" pitchFamily="34" charset="0"/>
              <a:cs typeface="Calibri" pitchFamily="34" charset="0"/>
            </a:rPr>
            <a:t>Chr</a:t>
          </a:r>
          <a:r>
            <a:rPr lang="en-GB" sz="1400" kern="1200" dirty="0" smtClean="0">
              <a:latin typeface="Calibri" pitchFamily="34" charset="0"/>
              <a:cs typeface="Calibri" pitchFamily="34" charset="0"/>
            </a:rPr>
            <a:t> 16v35-36</a:t>
          </a:r>
        </a:p>
        <a:p>
          <a:pPr marL="114300" lvl="1" indent="-114300" algn="l" defTabSz="622300">
            <a:lnSpc>
              <a:spcPct val="90000"/>
            </a:lnSpc>
            <a:spcBef>
              <a:spcPct val="0"/>
            </a:spcBef>
            <a:spcAft>
              <a:spcPct val="15000"/>
            </a:spcAft>
            <a:buChar char="••"/>
          </a:pPr>
          <a:r>
            <a:rPr lang="en-GB" sz="1400" kern="1200" dirty="0" smtClean="0">
              <a:latin typeface="Calibri" pitchFamily="34" charset="0"/>
              <a:cs typeface="Calibri" pitchFamily="34" charset="0"/>
            </a:rPr>
            <a:t>Salvation = liberty or succour </a:t>
          </a:r>
        </a:p>
        <a:p>
          <a:pPr marL="228600" lvl="2" indent="-114300" algn="l" defTabSz="622300">
            <a:lnSpc>
              <a:spcPct val="90000"/>
            </a:lnSpc>
            <a:spcBef>
              <a:spcPct val="0"/>
            </a:spcBef>
            <a:spcAft>
              <a:spcPct val="15000"/>
            </a:spcAft>
            <a:buChar char="••"/>
          </a:pPr>
          <a:r>
            <a:rPr lang="en-GB" sz="1400" kern="1200" dirty="0" smtClean="0">
              <a:latin typeface="Calibri" pitchFamily="34" charset="0"/>
              <a:cs typeface="Calibri" pitchFamily="34" charset="0"/>
            </a:rPr>
            <a:t> 2 Tim 1v9</a:t>
          </a:r>
        </a:p>
        <a:p>
          <a:pPr marL="228600" lvl="2" indent="-114300" algn="l" defTabSz="622300">
            <a:lnSpc>
              <a:spcPct val="90000"/>
            </a:lnSpc>
            <a:spcBef>
              <a:spcPct val="0"/>
            </a:spcBef>
            <a:spcAft>
              <a:spcPct val="15000"/>
            </a:spcAft>
            <a:buChar char="••"/>
          </a:pPr>
          <a:r>
            <a:rPr lang="en-GB" sz="1400" kern="1200" dirty="0" smtClean="0">
              <a:latin typeface="Calibri" pitchFamily="34" charset="0"/>
              <a:cs typeface="Calibri" pitchFamily="34" charset="0"/>
            </a:rPr>
            <a:t>Liberty in Christ – Gal 2v5, 5v1</a:t>
          </a:r>
        </a:p>
      </dsp:txBody>
      <dsp:txXfrm>
        <a:off x="2174812" y="3782011"/>
        <a:ext cx="3437116" cy="1718558"/>
      </dsp:txXfrm>
    </dsp:sp>
    <dsp:sp modelId="{7B986CA7-5CE7-4B34-8788-BC05F341EF18}">
      <dsp:nvSpPr>
        <dsp:cNvPr id="0" name=""/>
        <dsp:cNvSpPr/>
      </dsp:nvSpPr>
      <dsp:spPr>
        <a:xfrm>
          <a:off x="283884" y="1891083"/>
          <a:ext cx="3437116" cy="1718558"/>
        </a:xfrm>
        <a:prstGeom prst="roundRect">
          <a:avLst/>
        </a:prstGeom>
        <a:gradFill rotWithShape="0">
          <a:gsLst>
            <a:gs pos="0">
              <a:schemeClr val="accent1">
                <a:hueOff val="0"/>
                <a:satOff val="0"/>
                <a:lumOff val="0"/>
                <a:alphaOff val="0"/>
                <a:shade val="70000"/>
                <a:satMod val="150000"/>
              </a:schemeClr>
            </a:gs>
            <a:gs pos="34000">
              <a:schemeClr val="accent1">
                <a:hueOff val="0"/>
                <a:satOff val="0"/>
                <a:lumOff val="0"/>
                <a:alphaOff val="0"/>
                <a:shade val="70000"/>
                <a:satMod val="140000"/>
              </a:schemeClr>
            </a:gs>
            <a:gs pos="70000">
              <a:schemeClr val="accent1">
                <a:hueOff val="0"/>
                <a:satOff val="0"/>
                <a:lumOff val="0"/>
                <a:alphaOff val="0"/>
                <a:tint val="100000"/>
                <a:shade val="90000"/>
                <a:satMod val="140000"/>
              </a:schemeClr>
            </a:gs>
            <a:gs pos="100000">
              <a:schemeClr val="accen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1">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GB" sz="1800" b="1" kern="1200" dirty="0" smtClean="0">
              <a:latin typeface="Calibri" pitchFamily="34" charset="0"/>
              <a:cs typeface="Calibri" pitchFamily="34" charset="0"/>
            </a:rPr>
            <a:t>Letter </a:t>
          </a:r>
          <a:r>
            <a:rPr lang="en-GB" sz="1800" b="1" kern="1200" dirty="0" err="1" smtClean="0">
              <a:latin typeface="Calibri" pitchFamily="34" charset="0"/>
              <a:cs typeface="Calibri" pitchFamily="34" charset="0"/>
            </a:rPr>
            <a:t>vs</a:t>
          </a:r>
          <a:r>
            <a:rPr lang="en-GB" sz="1800" b="1" kern="1200" dirty="0" smtClean="0">
              <a:latin typeface="Calibri" pitchFamily="34" charset="0"/>
              <a:cs typeface="Calibri" pitchFamily="34" charset="0"/>
            </a:rPr>
            <a:t> Spirit</a:t>
          </a:r>
        </a:p>
        <a:p>
          <a:pPr marL="114300" lvl="1" indent="-114300" algn="l" defTabSz="622300">
            <a:lnSpc>
              <a:spcPct val="90000"/>
            </a:lnSpc>
            <a:spcBef>
              <a:spcPct val="0"/>
            </a:spcBef>
            <a:spcAft>
              <a:spcPct val="15000"/>
            </a:spcAft>
            <a:buChar char="••"/>
          </a:pPr>
          <a:r>
            <a:rPr lang="en-GB" sz="1400" kern="1200" dirty="0" smtClean="0">
              <a:latin typeface="Calibri" pitchFamily="34" charset="0"/>
              <a:cs typeface="Calibri" pitchFamily="34" charset="0"/>
            </a:rPr>
            <a:t>According to all that is written…</a:t>
          </a:r>
        </a:p>
        <a:p>
          <a:pPr marL="114300" lvl="1" indent="-114300" algn="l" defTabSz="622300">
            <a:lnSpc>
              <a:spcPct val="90000"/>
            </a:lnSpc>
            <a:spcBef>
              <a:spcPct val="0"/>
            </a:spcBef>
            <a:spcAft>
              <a:spcPct val="15000"/>
            </a:spcAft>
            <a:buChar char="••"/>
          </a:pPr>
          <a:r>
            <a:rPr lang="en-GB" sz="1400" kern="1200" dirty="0" smtClean="0">
              <a:latin typeface="Calibri" pitchFamily="34" charset="0"/>
              <a:cs typeface="Calibri" pitchFamily="34" charset="0"/>
            </a:rPr>
            <a:t> as every day’s work required</a:t>
          </a:r>
        </a:p>
        <a:p>
          <a:pPr marL="114300" lvl="1" indent="-114300" algn="l" defTabSz="622300">
            <a:lnSpc>
              <a:spcPct val="90000"/>
            </a:lnSpc>
            <a:spcBef>
              <a:spcPct val="0"/>
            </a:spcBef>
            <a:spcAft>
              <a:spcPct val="15000"/>
            </a:spcAft>
            <a:buChar char="••"/>
          </a:pPr>
          <a:r>
            <a:rPr lang="en-GB" sz="1400" kern="1200" dirty="0" smtClean="0">
              <a:latin typeface="Calibri" pitchFamily="34" charset="0"/>
              <a:cs typeface="Calibri" pitchFamily="34" charset="0"/>
            </a:rPr>
            <a:t>Spirit saves – 2 </a:t>
          </a:r>
          <a:r>
            <a:rPr lang="en-GB" sz="1400" kern="1200" dirty="0" err="1" smtClean="0">
              <a:latin typeface="Calibri" pitchFamily="34" charset="0"/>
              <a:cs typeface="Calibri" pitchFamily="34" charset="0"/>
            </a:rPr>
            <a:t>Cor</a:t>
          </a:r>
          <a:r>
            <a:rPr lang="en-GB" sz="1400" kern="1200" dirty="0" smtClean="0">
              <a:latin typeface="Calibri" pitchFamily="34" charset="0"/>
              <a:cs typeface="Calibri" pitchFamily="34" charset="0"/>
            </a:rPr>
            <a:t> 3v6</a:t>
          </a:r>
        </a:p>
      </dsp:txBody>
      <dsp:txXfrm>
        <a:off x="283884" y="1891083"/>
        <a:ext cx="3437116" cy="1718558"/>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76B591D-7BDA-4D2C-AE1D-E700C81077D1}">
      <dsp:nvSpPr>
        <dsp:cNvPr id="0" name=""/>
        <dsp:cNvSpPr/>
      </dsp:nvSpPr>
      <dsp:spPr>
        <a:xfrm>
          <a:off x="0" y="2164564"/>
          <a:ext cx="9787006" cy="2886085"/>
        </a:xfrm>
        <a:prstGeom prst="notchedRightArrow">
          <a:avLst/>
        </a:prstGeom>
        <a:solidFill>
          <a:schemeClr val="accent1">
            <a:tint val="55000"/>
            <a:hueOff val="0"/>
            <a:satOff val="0"/>
            <a:lumOff val="0"/>
            <a:alphaOff val="0"/>
          </a:schemeClr>
        </a:solidFill>
        <a:ln>
          <a:noFill/>
        </a:ln>
        <a:effectLst/>
        <a:sp3d z="-161800" extrusionH="600" contourW="3000">
          <a:bevelT w="48600" h="18600" prst="relaxedInset"/>
          <a:bevelB w="48600" h="8600" prst="relaxedInset"/>
        </a:sp3d>
      </dsp:spPr>
      <dsp:style>
        <a:lnRef idx="0">
          <a:scrgbClr r="0" g="0" b="0"/>
        </a:lnRef>
        <a:fillRef idx="1">
          <a:scrgbClr r="0" g="0" b="0"/>
        </a:fillRef>
        <a:effectRef idx="0">
          <a:scrgbClr r="0" g="0" b="0"/>
        </a:effectRef>
        <a:fontRef idx="minor"/>
      </dsp:style>
    </dsp:sp>
    <dsp:sp modelId="{489467A0-26A8-47AA-AE09-F3598FEF6F3B}">
      <dsp:nvSpPr>
        <dsp:cNvPr id="0" name=""/>
        <dsp:cNvSpPr/>
      </dsp:nvSpPr>
      <dsp:spPr>
        <a:xfrm>
          <a:off x="752" y="0"/>
          <a:ext cx="1206410" cy="2886085"/>
        </a:xfrm>
        <a:prstGeom prst="rect">
          <a:avLst/>
        </a:prstGeom>
        <a:noFill/>
        <a:ln>
          <a:noFill/>
        </a:ln>
        <a:effectLst/>
        <a:scene3d>
          <a:camera prst="perspectiveLeft" zoom="91000">
            <a:rot lat="0" lon="0" rev="0"/>
          </a:camera>
          <a:lightRig rig="threePt" dir="t">
            <a:rot lat="0" lon="0" rev="20640000"/>
          </a:lightRig>
        </a:scene3d>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lvl="0" algn="ctr" defTabSz="666750">
            <a:lnSpc>
              <a:spcPct val="90000"/>
            </a:lnSpc>
            <a:spcBef>
              <a:spcPct val="0"/>
            </a:spcBef>
            <a:spcAft>
              <a:spcPct val="35000"/>
            </a:spcAft>
          </a:pPr>
          <a:r>
            <a:rPr lang="en-GB" sz="1500" kern="1200" dirty="0" smtClean="0">
              <a:latin typeface="Calibri" pitchFamily="34" charset="0"/>
              <a:cs typeface="Calibri" pitchFamily="34" charset="0"/>
            </a:rPr>
            <a:t>Ch </a:t>
          </a:r>
          <a:r>
            <a:rPr lang="en-GB" sz="1500" kern="1200" dirty="0" smtClean="0">
              <a:latin typeface="Calibri" pitchFamily="34" charset="0"/>
              <a:cs typeface="Calibri" pitchFamily="34" charset="0"/>
            </a:rPr>
            <a:t>2 </a:t>
          </a:r>
          <a:endParaRPr lang="en-GB" sz="1500" kern="1200" dirty="0" smtClean="0">
            <a:latin typeface="Calibri" pitchFamily="34" charset="0"/>
            <a:cs typeface="Calibri" pitchFamily="34" charset="0"/>
          </a:endParaRPr>
        </a:p>
        <a:p>
          <a:pPr lvl="0" algn="ctr" defTabSz="666750">
            <a:lnSpc>
              <a:spcPct val="90000"/>
            </a:lnSpc>
            <a:spcBef>
              <a:spcPct val="0"/>
            </a:spcBef>
            <a:spcAft>
              <a:spcPct val="35000"/>
            </a:spcAft>
          </a:pPr>
          <a:r>
            <a:rPr lang="en-GB" sz="1500" kern="1200" dirty="0" err="1" smtClean="0">
              <a:latin typeface="Calibri" pitchFamily="34" charset="0"/>
              <a:cs typeface="Calibri" pitchFamily="34" charset="0"/>
            </a:rPr>
            <a:t>Asahel</a:t>
          </a:r>
          <a:r>
            <a:rPr lang="en-GB" sz="1500" kern="1200" dirty="0" smtClean="0">
              <a:latin typeface="Calibri" pitchFamily="34" charset="0"/>
              <a:cs typeface="Calibri" pitchFamily="34" charset="0"/>
            </a:rPr>
            <a:t> Killed</a:t>
          </a:r>
        </a:p>
        <a:p>
          <a:pPr lvl="0" algn="ctr" defTabSz="666750">
            <a:lnSpc>
              <a:spcPct val="90000"/>
            </a:lnSpc>
            <a:spcBef>
              <a:spcPct val="0"/>
            </a:spcBef>
            <a:spcAft>
              <a:spcPct val="35000"/>
            </a:spcAft>
          </a:pPr>
          <a:r>
            <a:rPr lang="en-GB" sz="1500" b="0" kern="1200" dirty="0" err="1" smtClean="0">
              <a:latin typeface="Calibri" pitchFamily="34" charset="0"/>
              <a:cs typeface="Calibri" pitchFamily="34" charset="0"/>
            </a:rPr>
            <a:t>Joab</a:t>
          </a:r>
          <a:r>
            <a:rPr lang="en-GB" sz="1500" b="0" kern="1200" dirty="0" smtClean="0">
              <a:latin typeface="Calibri" pitchFamily="34" charset="0"/>
              <a:cs typeface="Calibri" pitchFamily="34" charset="0"/>
            </a:rPr>
            <a:t> fights </a:t>
          </a:r>
          <a:r>
            <a:rPr lang="en-GB" sz="1500" b="0" kern="1200" dirty="0" err="1" smtClean="0">
              <a:latin typeface="Calibri" pitchFamily="34" charset="0"/>
              <a:cs typeface="Calibri" pitchFamily="34" charset="0"/>
            </a:rPr>
            <a:t>Abner</a:t>
          </a:r>
          <a:endParaRPr lang="en-GB" sz="1500" b="0" kern="1200" dirty="0">
            <a:latin typeface="Calibri" pitchFamily="34" charset="0"/>
            <a:cs typeface="Calibri" pitchFamily="34" charset="0"/>
          </a:endParaRPr>
        </a:p>
      </dsp:txBody>
      <dsp:txXfrm>
        <a:off x="752" y="0"/>
        <a:ext cx="1206410" cy="2886085"/>
      </dsp:txXfrm>
    </dsp:sp>
    <dsp:sp modelId="{A5E8834B-0A81-49C0-B5A7-F59FCED0411D}">
      <dsp:nvSpPr>
        <dsp:cNvPr id="0" name=""/>
        <dsp:cNvSpPr/>
      </dsp:nvSpPr>
      <dsp:spPr>
        <a:xfrm>
          <a:off x="243197" y="3246846"/>
          <a:ext cx="721521" cy="721521"/>
        </a:xfrm>
        <a:prstGeom prst="ellipse">
          <a:avLst/>
        </a:prstGeom>
        <a:solidFill>
          <a:schemeClr val="accent1">
            <a:shade val="50000"/>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sp>
    <dsp:sp modelId="{24C64F77-E88F-4004-A86E-CA17CF2D6DA6}">
      <dsp:nvSpPr>
        <dsp:cNvPr id="0" name=""/>
        <dsp:cNvSpPr/>
      </dsp:nvSpPr>
      <dsp:spPr>
        <a:xfrm>
          <a:off x="1267484" y="4329128"/>
          <a:ext cx="1206410" cy="2886085"/>
        </a:xfrm>
        <a:prstGeom prst="rect">
          <a:avLst/>
        </a:prstGeom>
        <a:noFill/>
        <a:ln>
          <a:noFill/>
        </a:ln>
        <a:effectLst/>
        <a:scene3d>
          <a:camera prst="perspectiveLeft" zoom="91000">
            <a:rot lat="0" lon="0" rev="0"/>
          </a:camera>
          <a:lightRig rig="threePt" dir="t">
            <a:rot lat="0" lon="0" rev="20640000"/>
          </a:lightRig>
        </a:scene3d>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666750">
            <a:lnSpc>
              <a:spcPct val="90000"/>
            </a:lnSpc>
            <a:spcBef>
              <a:spcPct val="0"/>
            </a:spcBef>
            <a:spcAft>
              <a:spcPct val="35000"/>
            </a:spcAft>
          </a:pPr>
          <a:r>
            <a:rPr lang="en-GB" sz="1500" kern="1200" dirty="0" smtClean="0">
              <a:latin typeface="Calibri" pitchFamily="34" charset="0"/>
              <a:cs typeface="Calibri" pitchFamily="34" charset="0"/>
            </a:rPr>
            <a:t>Ch 3 War – </a:t>
          </a:r>
          <a:r>
            <a:rPr lang="en-GB" sz="1500" kern="1200" dirty="0" err="1" smtClean="0">
              <a:latin typeface="Calibri" pitchFamily="34" charset="0"/>
              <a:cs typeface="Calibri" pitchFamily="34" charset="0"/>
            </a:rPr>
            <a:t>Abner</a:t>
          </a:r>
          <a:r>
            <a:rPr lang="en-GB" sz="1500" kern="1200" dirty="0" smtClean="0">
              <a:latin typeface="Calibri" pitchFamily="34" charset="0"/>
              <a:cs typeface="Calibri" pitchFamily="34" charset="0"/>
            </a:rPr>
            <a:t> and David</a:t>
          </a:r>
        </a:p>
        <a:p>
          <a:pPr lvl="0" algn="ctr" defTabSz="666750">
            <a:lnSpc>
              <a:spcPct val="90000"/>
            </a:lnSpc>
            <a:spcBef>
              <a:spcPct val="0"/>
            </a:spcBef>
            <a:spcAft>
              <a:spcPct val="35000"/>
            </a:spcAft>
          </a:pPr>
          <a:r>
            <a:rPr lang="en-GB" sz="1500" kern="1200" dirty="0" smtClean="0">
              <a:latin typeface="Calibri" pitchFamily="34" charset="0"/>
              <a:cs typeface="Calibri" pitchFamily="34" charset="0"/>
            </a:rPr>
            <a:t>David waxed stronger</a:t>
          </a:r>
        </a:p>
        <a:p>
          <a:pPr lvl="0" algn="ctr" defTabSz="666750">
            <a:lnSpc>
              <a:spcPct val="90000"/>
            </a:lnSpc>
            <a:spcBef>
              <a:spcPct val="0"/>
            </a:spcBef>
            <a:spcAft>
              <a:spcPct val="35000"/>
            </a:spcAft>
          </a:pPr>
          <a:r>
            <a:rPr lang="en-GB" sz="1500" kern="1200" dirty="0" err="1" smtClean="0">
              <a:latin typeface="Calibri" pitchFamily="34" charset="0"/>
              <a:cs typeface="Calibri" pitchFamily="34" charset="0"/>
            </a:rPr>
            <a:t>Abner</a:t>
          </a:r>
          <a:r>
            <a:rPr lang="en-GB" sz="1500" kern="1200" dirty="0" smtClean="0">
              <a:latin typeface="Calibri" pitchFamily="34" charset="0"/>
              <a:cs typeface="Calibri" pitchFamily="34" charset="0"/>
            </a:rPr>
            <a:t> league with David</a:t>
          </a:r>
        </a:p>
        <a:p>
          <a:pPr lvl="0" algn="ctr" defTabSz="666750">
            <a:lnSpc>
              <a:spcPct val="90000"/>
            </a:lnSpc>
            <a:spcBef>
              <a:spcPct val="0"/>
            </a:spcBef>
            <a:spcAft>
              <a:spcPct val="35000"/>
            </a:spcAft>
          </a:pPr>
          <a:r>
            <a:rPr lang="en-GB" sz="1500" kern="1200" dirty="0" smtClean="0">
              <a:latin typeface="Calibri" pitchFamily="34" charset="0"/>
              <a:cs typeface="Calibri" pitchFamily="34" charset="0"/>
            </a:rPr>
            <a:t>Michal returned</a:t>
          </a:r>
          <a:endParaRPr lang="en-GB" sz="1500" kern="1200" dirty="0" smtClean="0">
            <a:latin typeface="Calibri" pitchFamily="34" charset="0"/>
            <a:cs typeface="Calibri" pitchFamily="34" charset="0"/>
          </a:endParaRPr>
        </a:p>
      </dsp:txBody>
      <dsp:txXfrm>
        <a:off x="1267484" y="4329128"/>
        <a:ext cx="1206410" cy="2886085"/>
      </dsp:txXfrm>
    </dsp:sp>
    <dsp:sp modelId="{8A69BDF9-F5CE-4620-B08C-BF26B58AC389}">
      <dsp:nvSpPr>
        <dsp:cNvPr id="0" name=""/>
        <dsp:cNvSpPr/>
      </dsp:nvSpPr>
      <dsp:spPr>
        <a:xfrm>
          <a:off x="1509928" y="3246846"/>
          <a:ext cx="721521" cy="721521"/>
        </a:xfrm>
        <a:prstGeom prst="ellipse">
          <a:avLst/>
        </a:prstGeom>
        <a:solidFill>
          <a:schemeClr val="accent1">
            <a:shade val="50000"/>
            <a:hueOff val="-10735"/>
            <a:satOff val="270"/>
            <a:lumOff val="10709"/>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sp>
    <dsp:sp modelId="{AAB042D8-DC21-43A9-8B76-5758DDA16508}">
      <dsp:nvSpPr>
        <dsp:cNvPr id="0" name=""/>
        <dsp:cNvSpPr/>
      </dsp:nvSpPr>
      <dsp:spPr>
        <a:xfrm>
          <a:off x="2534215" y="0"/>
          <a:ext cx="1206410" cy="2886085"/>
        </a:xfrm>
        <a:prstGeom prst="rect">
          <a:avLst/>
        </a:prstGeom>
        <a:noFill/>
        <a:ln>
          <a:noFill/>
        </a:ln>
        <a:effectLst/>
        <a:scene3d>
          <a:camera prst="perspectiveLeft" zoom="91000">
            <a:rot lat="0" lon="0" rev="0"/>
          </a:camera>
          <a:lightRig rig="threePt" dir="t">
            <a:rot lat="0" lon="0" rev="20640000"/>
          </a:lightRig>
        </a:scene3d>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lvl="0" algn="ctr" defTabSz="666750">
            <a:lnSpc>
              <a:spcPct val="90000"/>
            </a:lnSpc>
            <a:spcBef>
              <a:spcPct val="0"/>
            </a:spcBef>
            <a:spcAft>
              <a:spcPct val="35000"/>
            </a:spcAft>
          </a:pPr>
          <a:r>
            <a:rPr lang="en-GB" sz="1500" kern="1200" dirty="0" smtClean="0">
              <a:latin typeface="Calibri" pitchFamily="34" charset="0"/>
              <a:cs typeface="Calibri" pitchFamily="34" charset="0"/>
            </a:rPr>
            <a:t>Ch 4</a:t>
          </a:r>
        </a:p>
        <a:p>
          <a:pPr lvl="0" algn="ctr" defTabSz="666750">
            <a:lnSpc>
              <a:spcPct val="90000"/>
            </a:lnSpc>
            <a:spcBef>
              <a:spcPct val="0"/>
            </a:spcBef>
            <a:spcAft>
              <a:spcPct val="35000"/>
            </a:spcAft>
          </a:pPr>
          <a:r>
            <a:rPr lang="en-GB" sz="1500" kern="1200" dirty="0" err="1" smtClean="0">
              <a:latin typeface="Calibri" pitchFamily="34" charset="0"/>
              <a:cs typeface="Calibri" pitchFamily="34" charset="0"/>
            </a:rPr>
            <a:t>Ishbosheth</a:t>
          </a:r>
          <a:r>
            <a:rPr lang="en-GB" sz="1500" kern="1200" dirty="0" smtClean="0">
              <a:latin typeface="Calibri" pitchFamily="34" charset="0"/>
              <a:cs typeface="Calibri" pitchFamily="34" charset="0"/>
            </a:rPr>
            <a:t> killed</a:t>
          </a:r>
        </a:p>
        <a:p>
          <a:pPr lvl="0" algn="ctr" defTabSz="666750">
            <a:lnSpc>
              <a:spcPct val="90000"/>
            </a:lnSpc>
            <a:spcBef>
              <a:spcPct val="0"/>
            </a:spcBef>
            <a:spcAft>
              <a:spcPct val="35000"/>
            </a:spcAft>
          </a:pPr>
          <a:r>
            <a:rPr lang="en-GB" sz="1500" kern="1200" dirty="0" smtClean="0">
              <a:latin typeface="Calibri" pitchFamily="34" charset="0"/>
              <a:cs typeface="Calibri" pitchFamily="34" charset="0"/>
            </a:rPr>
            <a:t>Killers executed by David</a:t>
          </a:r>
          <a:endParaRPr lang="en-GB" sz="1500" kern="1200" dirty="0">
            <a:latin typeface="Calibri" pitchFamily="34" charset="0"/>
            <a:cs typeface="Calibri" pitchFamily="34" charset="0"/>
          </a:endParaRPr>
        </a:p>
      </dsp:txBody>
      <dsp:txXfrm>
        <a:off x="2534215" y="0"/>
        <a:ext cx="1206410" cy="2886085"/>
      </dsp:txXfrm>
    </dsp:sp>
    <dsp:sp modelId="{88453812-A881-46FE-B562-656300CA781B}">
      <dsp:nvSpPr>
        <dsp:cNvPr id="0" name=""/>
        <dsp:cNvSpPr/>
      </dsp:nvSpPr>
      <dsp:spPr>
        <a:xfrm>
          <a:off x="2776660" y="3246846"/>
          <a:ext cx="721521" cy="721521"/>
        </a:xfrm>
        <a:prstGeom prst="ellipse">
          <a:avLst/>
        </a:prstGeom>
        <a:solidFill>
          <a:schemeClr val="accent1">
            <a:shade val="50000"/>
            <a:hueOff val="-21469"/>
            <a:satOff val="539"/>
            <a:lumOff val="21418"/>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sp>
    <dsp:sp modelId="{1D8BCF33-081E-4A65-8744-EE28840B6633}">
      <dsp:nvSpPr>
        <dsp:cNvPr id="0" name=""/>
        <dsp:cNvSpPr/>
      </dsp:nvSpPr>
      <dsp:spPr>
        <a:xfrm>
          <a:off x="3800947" y="4329128"/>
          <a:ext cx="1206410" cy="2886085"/>
        </a:xfrm>
        <a:prstGeom prst="rect">
          <a:avLst/>
        </a:prstGeom>
        <a:noFill/>
        <a:ln>
          <a:noFill/>
        </a:ln>
        <a:effectLst/>
        <a:scene3d>
          <a:camera prst="perspectiveLeft" zoom="91000">
            <a:rot lat="0" lon="0" rev="0"/>
          </a:camera>
          <a:lightRig rig="threePt" dir="t">
            <a:rot lat="0" lon="0" rev="20640000"/>
          </a:lightRig>
        </a:scene3d>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666750">
            <a:lnSpc>
              <a:spcPct val="90000"/>
            </a:lnSpc>
            <a:spcBef>
              <a:spcPct val="0"/>
            </a:spcBef>
            <a:spcAft>
              <a:spcPct val="35000"/>
            </a:spcAft>
          </a:pPr>
          <a:r>
            <a:rPr lang="en-GB" sz="1500" kern="1200" dirty="0" smtClean="0">
              <a:latin typeface="Calibri" pitchFamily="34" charset="0"/>
              <a:cs typeface="Calibri" pitchFamily="34" charset="0"/>
            </a:rPr>
            <a:t>Ch 5</a:t>
          </a:r>
        </a:p>
        <a:p>
          <a:pPr lvl="0" algn="ctr" defTabSz="666750">
            <a:lnSpc>
              <a:spcPct val="90000"/>
            </a:lnSpc>
            <a:spcBef>
              <a:spcPct val="0"/>
            </a:spcBef>
            <a:spcAft>
              <a:spcPct val="35000"/>
            </a:spcAft>
          </a:pPr>
          <a:r>
            <a:rPr lang="en-GB" sz="1500" b="0" kern="1200" dirty="0" err="1" smtClean="0">
              <a:latin typeface="Calibri" pitchFamily="34" charset="0"/>
              <a:cs typeface="Calibri" pitchFamily="34" charset="0"/>
            </a:rPr>
            <a:t>Jebus</a:t>
          </a:r>
          <a:r>
            <a:rPr lang="en-GB" sz="1500" b="0" kern="1200" dirty="0" smtClean="0">
              <a:latin typeface="Calibri" pitchFamily="34" charset="0"/>
              <a:cs typeface="Calibri" pitchFamily="34" charset="0"/>
            </a:rPr>
            <a:t> recaptured</a:t>
          </a:r>
        </a:p>
        <a:p>
          <a:pPr lvl="0" algn="ctr" defTabSz="666750">
            <a:lnSpc>
              <a:spcPct val="90000"/>
            </a:lnSpc>
            <a:spcBef>
              <a:spcPct val="0"/>
            </a:spcBef>
            <a:spcAft>
              <a:spcPct val="35000"/>
            </a:spcAft>
          </a:pPr>
          <a:r>
            <a:rPr lang="en-GB" sz="1500" b="0" kern="1200" dirty="0" smtClean="0">
              <a:latin typeface="Calibri" pitchFamily="34" charset="0"/>
              <a:cs typeface="Calibri" pitchFamily="34" charset="0"/>
            </a:rPr>
            <a:t>Jerusalem throne of David</a:t>
          </a:r>
          <a:endParaRPr lang="en-GB" sz="1500" b="0" kern="1200" dirty="0" smtClean="0">
            <a:latin typeface="Calibri" pitchFamily="34" charset="0"/>
            <a:cs typeface="Calibri" pitchFamily="34" charset="0"/>
          </a:endParaRPr>
        </a:p>
      </dsp:txBody>
      <dsp:txXfrm>
        <a:off x="3800947" y="4329128"/>
        <a:ext cx="1206410" cy="2886085"/>
      </dsp:txXfrm>
    </dsp:sp>
    <dsp:sp modelId="{92858CB4-0080-46F1-8856-61650EBE874F}">
      <dsp:nvSpPr>
        <dsp:cNvPr id="0" name=""/>
        <dsp:cNvSpPr/>
      </dsp:nvSpPr>
      <dsp:spPr>
        <a:xfrm>
          <a:off x="4043392" y="3246846"/>
          <a:ext cx="721521" cy="721521"/>
        </a:xfrm>
        <a:prstGeom prst="ellipse">
          <a:avLst/>
        </a:prstGeom>
        <a:solidFill>
          <a:schemeClr val="accent1">
            <a:shade val="50000"/>
            <a:hueOff val="-32204"/>
            <a:satOff val="809"/>
            <a:lumOff val="32127"/>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sp>
    <dsp:sp modelId="{85CF4F46-A5DA-4F30-BD72-E0E936743F63}">
      <dsp:nvSpPr>
        <dsp:cNvPr id="0" name=""/>
        <dsp:cNvSpPr/>
      </dsp:nvSpPr>
      <dsp:spPr>
        <a:xfrm>
          <a:off x="5067678" y="0"/>
          <a:ext cx="1206410" cy="2886085"/>
        </a:xfrm>
        <a:prstGeom prst="rect">
          <a:avLst/>
        </a:prstGeom>
        <a:noFill/>
        <a:ln>
          <a:noFill/>
        </a:ln>
        <a:effectLst/>
        <a:scene3d>
          <a:camera prst="perspectiveLeft" zoom="91000">
            <a:rot lat="0" lon="0" rev="0"/>
          </a:camera>
          <a:lightRig rig="threePt" dir="t">
            <a:rot lat="0" lon="0" rev="20640000"/>
          </a:lightRig>
        </a:scene3d>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lvl="0" algn="ctr" defTabSz="666750">
            <a:lnSpc>
              <a:spcPct val="90000"/>
            </a:lnSpc>
            <a:spcBef>
              <a:spcPct val="0"/>
            </a:spcBef>
            <a:spcAft>
              <a:spcPct val="35000"/>
            </a:spcAft>
          </a:pPr>
          <a:r>
            <a:rPr lang="en-GB" sz="1500" b="0" kern="1200" dirty="0" smtClean="0">
              <a:latin typeface="Calibri" pitchFamily="34" charset="0"/>
              <a:cs typeface="Calibri" pitchFamily="34" charset="0"/>
            </a:rPr>
            <a:t>Ch6</a:t>
          </a:r>
        </a:p>
        <a:p>
          <a:pPr lvl="0" algn="ctr" defTabSz="666750">
            <a:lnSpc>
              <a:spcPct val="90000"/>
            </a:lnSpc>
            <a:spcBef>
              <a:spcPct val="0"/>
            </a:spcBef>
            <a:spcAft>
              <a:spcPct val="35000"/>
            </a:spcAft>
          </a:pPr>
          <a:r>
            <a:rPr lang="en-GB" sz="1500" b="0" kern="1200" dirty="0" smtClean="0">
              <a:latin typeface="Calibri" pitchFamily="34" charset="0"/>
              <a:cs typeface="Calibri" pitchFamily="34" charset="0"/>
            </a:rPr>
            <a:t>Ark returned</a:t>
          </a:r>
          <a:endParaRPr lang="en-GB" sz="1500" b="0" kern="1200" dirty="0" smtClean="0">
            <a:latin typeface="Calibri" pitchFamily="34" charset="0"/>
            <a:cs typeface="Calibri" pitchFamily="34" charset="0"/>
          </a:endParaRPr>
        </a:p>
      </dsp:txBody>
      <dsp:txXfrm>
        <a:off x="5067678" y="0"/>
        <a:ext cx="1206410" cy="2886085"/>
      </dsp:txXfrm>
    </dsp:sp>
    <dsp:sp modelId="{A70FD08C-B89A-494A-A537-DF2C444870BF}">
      <dsp:nvSpPr>
        <dsp:cNvPr id="0" name=""/>
        <dsp:cNvSpPr/>
      </dsp:nvSpPr>
      <dsp:spPr>
        <a:xfrm>
          <a:off x="5310123" y="3246846"/>
          <a:ext cx="721521" cy="721521"/>
        </a:xfrm>
        <a:prstGeom prst="ellipse">
          <a:avLst/>
        </a:prstGeom>
        <a:solidFill>
          <a:schemeClr val="accent1">
            <a:shade val="50000"/>
            <a:hueOff val="-32204"/>
            <a:satOff val="809"/>
            <a:lumOff val="32127"/>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sp>
    <dsp:sp modelId="{B56E2574-D46A-4BCA-99CB-7DC15E87E756}">
      <dsp:nvSpPr>
        <dsp:cNvPr id="0" name=""/>
        <dsp:cNvSpPr/>
      </dsp:nvSpPr>
      <dsp:spPr>
        <a:xfrm>
          <a:off x="6334410" y="4329128"/>
          <a:ext cx="1206410" cy="2886085"/>
        </a:xfrm>
        <a:prstGeom prst="rect">
          <a:avLst/>
        </a:prstGeom>
        <a:noFill/>
        <a:ln>
          <a:noFill/>
        </a:ln>
        <a:effectLst/>
        <a:scene3d>
          <a:camera prst="perspectiveLeft" zoom="91000">
            <a:rot lat="0" lon="0" rev="0"/>
          </a:camera>
          <a:lightRig rig="threePt" dir="t">
            <a:rot lat="0" lon="0" rev="20640000"/>
          </a:lightRig>
        </a:scene3d>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666750">
            <a:lnSpc>
              <a:spcPct val="90000"/>
            </a:lnSpc>
            <a:spcBef>
              <a:spcPct val="0"/>
            </a:spcBef>
            <a:spcAft>
              <a:spcPct val="35000"/>
            </a:spcAft>
          </a:pPr>
          <a:r>
            <a:rPr lang="en-GB" sz="1500" b="0" kern="1200" dirty="0" smtClean="0">
              <a:latin typeface="Calibri" pitchFamily="34" charset="0"/>
              <a:cs typeface="Calibri" pitchFamily="34" charset="0"/>
            </a:rPr>
            <a:t>Ch 7 </a:t>
          </a:r>
        </a:p>
        <a:p>
          <a:pPr lvl="0" algn="ctr" defTabSz="666750">
            <a:lnSpc>
              <a:spcPct val="90000"/>
            </a:lnSpc>
            <a:spcBef>
              <a:spcPct val="0"/>
            </a:spcBef>
            <a:spcAft>
              <a:spcPct val="35000"/>
            </a:spcAft>
          </a:pPr>
          <a:r>
            <a:rPr lang="en-GB" sz="1500" b="0" kern="1200" dirty="0" smtClean="0">
              <a:latin typeface="Calibri" pitchFamily="34" charset="0"/>
              <a:cs typeface="Calibri" pitchFamily="34" charset="0"/>
            </a:rPr>
            <a:t>Promises to David</a:t>
          </a:r>
          <a:endParaRPr lang="en-GB" sz="1500" b="0" kern="1200" dirty="0" smtClean="0">
            <a:latin typeface="Calibri" pitchFamily="34" charset="0"/>
            <a:cs typeface="Calibri" pitchFamily="34" charset="0"/>
          </a:endParaRPr>
        </a:p>
      </dsp:txBody>
      <dsp:txXfrm>
        <a:off x="6334410" y="4329128"/>
        <a:ext cx="1206410" cy="2886085"/>
      </dsp:txXfrm>
    </dsp:sp>
    <dsp:sp modelId="{1E1F3FAC-9586-4D16-B42B-3AC7C101EE5F}">
      <dsp:nvSpPr>
        <dsp:cNvPr id="0" name=""/>
        <dsp:cNvSpPr/>
      </dsp:nvSpPr>
      <dsp:spPr>
        <a:xfrm>
          <a:off x="6576855" y="3246846"/>
          <a:ext cx="721521" cy="721521"/>
        </a:xfrm>
        <a:prstGeom prst="ellipse">
          <a:avLst/>
        </a:prstGeom>
        <a:solidFill>
          <a:schemeClr val="accent1">
            <a:shade val="50000"/>
            <a:hueOff val="-21469"/>
            <a:satOff val="539"/>
            <a:lumOff val="21418"/>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sp>
    <dsp:sp modelId="{6E4C2E55-9816-4391-952C-236BFF0A2A13}">
      <dsp:nvSpPr>
        <dsp:cNvPr id="0" name=""/>
        <dsp:cNvSpPr/>
      </dsp:nvSpPr>
      <dsp:spPr>
        <a:xfrm>
          <a:off x="7601141" y="0"/>
          <a:ext cx="1206410" cy="2886085"/>
        </a:xfrm>
        <a:prstGeom prst="rect">
          <a:avLst/>
        </a:prstGeom>
        <a:noFill/>
        <a:ln>
          <a:noFill/>
        </a:ln>
        <a:effectLst/>
        <a:scene3d>
          <a:camera prst="perspectiveLeft" zoom="91000">
            <a:rot lat="0" lon="0" rev="0"/>
          </a:camera>
          <a:lightRig rig="threePt" dir="t">
            <a:rot lat="0" lon="0" rev="20640000"/>
          </a:lightRig>
        </a:scene3d>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lvl="0" algn="ctr" defTabSz="666750">
            <a:lnSpc>
              <a:spcPct val="90000"/>
            </a:lnSpc>
            <a:spcBef>
              <a:spcPct val="0"/>
            </a:spcBef>
            <a:spcAft>
              <a:spcPct val="35000"/>
            </a:spcAft>
          </a:pPr>
          <a:r>
            <a:rPr lang="en-GB" sz="1500" b="0" kern="1200" dirty="0" smtClean="0">
              <a:latin typeface="Calibri" pitchFamily="34" charset="0"/>
              <a:cs typeface="Calibri" pitchFamily="34" charset="0"/>
            </a:rPr>
            <a:t>Ch 8-10 wars with Philistines</a:t>
          </a:r>
          <a:endParaRPr lang="en-GB" sz="1500" b="0" kern="1200" dirty="0" smtClean="0">
            <a:latin typeface="Calibri" pitchFamily="34" charset="0"/>
            <a:cs typeface="Calibri" pitchFamily="34" charset="0"/>
          </a:endParaRPr>
        </a:p>
      </dsp:txBody>
      <dsp:txXfrm>
        <a:off x="7601141" y="0"/>
        <a:ext cx="1206410" cy="2886085"/>
      </dsp:txXfrm>
    </dsp:sp>
    <dsp:sp modelId="{9A0AF6C9-1F41-4FB5-80DB-2411D90BC219}">
      <dsp:nvSpPr>
        <dsp:cNvPr id="0" name=""/>
        <dsp:cNvSpPr/>
      </dsp:nvSpPr>
      <dsp:spPr>
        <a:xfrm>
          <a:off x="7843586" y="3246846"/>
          <a:ext cx="721521" cy="721521"/>
        </a:xfrm>
        <a:prstGeom prst="ellipse">
          <a:avLst/>
        </a:prstGeom>
        <a:solidFill>
          <a:schemeClr val="accent1">
            <a:shade val="50000"/>
            <a:hueOff val="-10735"/>
            <a:satOff val="270"/>
            <a:lumOff val="10709"/>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F548995-5E7D-40F7-8E92-05F9B83D474A}">
      <dsp:nvSpPr>
        <dsp:cNvPr id="0" name=""/>
        <dsp:cNvSpPr/>
      </dsp:nvSpPr>
      <dsp:spPr>
        <a:xfrm rot="5400000">
          <a:off x="4433011" y="-2070942"/>
          <a:ext cx="598097" cy="489207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GB" sz="1900" kern="1200" dirty="0" smtClean="0">
              <a:latin typeface="Calibri" pitchFamily="34" charset="0"/>
              <a:cs typeface="Calibri" pitchFamily="34" charset="0"/>
            </a:rPr>
            <a:t>Should David have been in Jerusalem?</a:t>
          </a:r>
          <a:endParaRPr lang="en-GB" sz="1900" kern="1200" dirty="0">
            <a:latin typeface="Calibri" pitchFamily="34" charset="0"/>
            <a:cs typeface="Calibri" pitchFamily="34" charset="0"/>
          </a:endParaRPr>
        </a:p>
      </dsp:txBody>
      <dsp:txXfrm rot="5400000">
        <a:off x="4433011" y="-2070942"/>
        <a:ext cx="598097" cy="4892074"/>
      </dsp:txXfrm>
    </dsp:sp>
    <dsp:sp modelId="{417CA7FE-4279-4018-8A0E-1F7200AF1CCE}">
      <dsp:nvSpPr>
        <dsp:cNvPr id="0" name=""/>
        <dsp:cNvSpPr/>
      </dsp:nvSpPr>
      <dsp:spPr>
        <a:xfrm>
          <a:off x="465768" y="1284"/>
          <a:ext cx="1820255" cy="747622"/>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GB" sz="1800" b="1" kern="1200" dirty="0" smtClean="0">
              <a:latin typeface="Calibri" pitchFamily="34" charset="0"/>
              <a:cs typeface="Calibri" pitchFamily="34" charset="0"/>
            </a:rPr>
            <a:t>Situation</a:t>
          </a:r>
        </a:p>
        <a:p>
          <a:pPr lvl="0" algn="ctr" defTabSz="800100">
            <a:lnSpc>
              <a:spcPct val="90000"/>
            </a:lnSpc>
            <a:spcBef>
              <a:spcPct val="0"/>
            </a:spcBef>
            <a:spcAft>
              <a:spcPct val="35000"/>
            </a:spcAft>
          </a:pPr>
          <a:r>
            <a:rPr lang="en-GB" sz="1800" b="1" kern="1200" dirty="0" smtClean="0">
              <a:latin typeface="Calibri" pitchFamily="34" charset="0"/>
              <a:cs typeface="Calibri" pitchFamily="34" charset="0"/>
            </a:rPr>
            <a:t>Vs1-2</a:t>
          </a:r>
          <a:endParaRPr lang="en-GB" sz="1800" b="1" kern="1200" dirty="0">
            <a:latin typeface="Calibri" pitchFamily="34" charset="0"/>
            <a:cs typeface="Calibri" pitchFamily="34" charset="0"/>
          </a:endParaRPr>
        </a:p>
      </dsp:txBody>
      <dsp:txXfrm>
        <a:off x="465768" y="1284"/>
        <a:ext cx="1820255" cy="747622"/>
      </dsp:txXfrm>
    </dsp:sp>
    <dsp:sp modelId="{943950D1-42D5-4A29-8DF4-F13731A7AE12}">
      <dsp:nvSpPr>
        <dsp:cNvPr id="0" name=""/>
        <dsp:cNvSpPr/>
      </dsp:nvSpPr>
      <dsp:spPr>
        <a:xfrm rot="5400000">
          <a:off x="4433011" y="-1285938"/>
          <a:ext cx="598097" cy="489207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GB" sz="1900" kern="1200" dirty="0" smtClean="0">
              <a:latin typeface="Calibri" pitchFamily="34" charset="0"/>
              <a:cs typeface="Calibri" pitchFamily="34" charset="0"/>
            </a:rPr>
            <a:t>Adultery</a:t>
          </a:r>
          <a:endParaRPr lang="en-GB" sz="1900" kern="1200" dirty="0">
            <a:latin typeface="Calibri" pitchFamily="34" charset="0"/>
            <a:cs typeface="Calibri" pitchFamily="34" charset="0"/>
          </a:endParaRPr>
        </a:p>
      </dsp:txBody>
      <dsp:txXfrm rot="5400000">
        <a:off x="4433011" y="-1285938"/>
        <a:ext cx="598097" cy="4892074"/>
      </dsp:txXfrm>
    </dsp:sp>
    <dsp:sp modelId="{8A88E0F0-705B-4D91-B803-E2140FDE2352}">
      <dsp:nvSpPr>
        <dsp:cNvPr id="0" name=""/>
        <dsp:cNvSpPr/>
      </dsp:nvSpPr>
      <dsp:spPr>
        <a:xfrm>
          <a:off x="465768" y="786287"/>
          <a:ext cx="1820255" cy="747622"/>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GB" sz="1800" b="1" kern="1200" dirty="0" smtClean="0">
              <a:latin typeface="Calibri" pitchFamily="34" charset="0"/>
              <a:cs typeface="Calibri" pitchFamily="34" charset="0"/>
            </a:rPr>
            <a:t>Sin #1</a:t>
          </a:r>
        </a:p>
        <a:p>
          <a:pPr lvl="0" algn="ctr" defTabSz="800100">
            <a:lnSpc>
              <a:spcPct val="90000"/>
            </a:lnSpc>
            <a:spcBef>
              <a:spcPct val="0"/>
            </a:spcBef>
            <a:spcAft>
              <a:spcPct val="35000"/>
            </a:spcAft>
          </a:pPr>
          <a:r>
            <a:rPr lang="en-GB" sz="1800" b="1" kern="1200" dirty="0" smtClean="0">
              <a:latin typeface="Calibri" pitchFamily="34" charset="0"/>
              <a:cs typeface="Calibri" pitchFamily="34" charset="0"/>
            </a:rPr>
            <a:t>Vs 4</a:t>
          </a:r>
          <a:endParaRPr lang="en-GB" sz="1800" b="1" kern="1200" dirty="0">
            <a:latin typeface="Calibri" pitchFamily="34" charset="0"/>
            <a:cs typeface="Calibri" pitchFamily="34" charset="0"/>
          </a:endParaRPr>
        </a:p>
      </dsp:txBody>
      <dsp:txXfrm>
        <a:off x="465768" y="786287"/>
        <a:ext cx="1820255" cy="747622"/>
      </dsp:txXfrm>
    </dsp:sp>
    <dsp:sp modelId="{EE0D9E14-71CC-460C-9BBC-785D28D9F850}">
      <dsp:nvSpPr>
        <dsp:cNvPr id="0" name=""/>
        <dsp:cNvSpPr/>
      </dsp:nvSpPr>
      <dsp:spPr>
        <a:xfrm rot="5400000">
          <a:off x="4433011" y="-500935"/>
          <a:ext cx="598097" cy="489207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GB" sz="1900" kern="1200" dirty="0" smtClean="0">
              <a:latin typeface="Calibri" pitchFamily="34" charset="0"/>
              <a:cs typeface="Calibri" pitchFamily="34" charset="0"/>
            </a:rPr>
            <a:t>Weeks of keeping the sin hidden</a:t>
          </a:r>
          <a:endParaRPr lang="en-GB" sz="1900" kern="1200" dirty="0">
            <a:latin typeface="Calibri" pitchFamily="34" charset="0"/>
            <a:cs typeface="Calibri" pitchFamily="34" charset="0"/>
          </a:endParaRPr>
        </a:p>
      </dsp:txBody>
      <dsp:txXfrm rot="5400000">
        <a:off x="4433011" y="-500935"/>
        <a:ext cx="598097" cy="4892074"/>
      </dsp:txXfrm>
    </dsp:sp>
    <dsp:sp modelId="{45C8EA34-1286-48A2-8ED4-2F86039CFD0F}">
      <dsp:nvSpPr>
        <dsp:cNvPr id="0" name=""/>
        <dsp:cNvSpPr/>
      </dsp:nvSpPr>
      <dsp:spPr>
        <a:xfrm>
          <a:off x="465768" y="1571290"/>
          <a:ext cx="1820255" cy="747622"/>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GB" sz="1800" b="1" kern="1200" dirty="0" smtClean="0">
              <a:latin typeface="Calibri" pitchFamily="34" charset="0"/>
              <a:cs typeface="Calibri" pitchFamily="34" charset="0"/>
            </a:rPr>
            <a:t>Delay</a:t>
          </a:r>
        </a:p>
        <a:p>
          <a:pPr lvl="0" algn="ctr" defTabSz="800100">
            <a:lnSpc>
              <a:spcPct val="90000"/>
            </a:lnSpc>
            <a:spcBef>
              <a:spcPct val="0"/>
            </a:spcBef>
            <a:spcAft>
              <a:spcPct val="35000"/>
            </a:spcAft>
          </a:pPr>
          <a:r>
            <a:rPr lang="en-GB" sz="1800" b="1" kern="1200" dirty="0" smtClean="0">
              <a:latin typeface="Calibri" pitchFamily="34" charset="0"/>
              <a:cs typeface="Calibri" pitchFamily="34" charset="0"/>
            </a:rPr>
            <a:t>Vs 5</a:t>
          </a:r>
          <a:endParaRPr lang="en-GB" sz="1800" b="1" kern="1200" dirty="0">
            <a:latin typeface="Calibri" pitchFamily="34" charset="0"/>
            <a:cs typeface="Calibri" pitchFamily="34" charset="0"/>
          </a:endParaRPr>
        </a:p>
      </dsp:txBody>
      <dsp:txXfrm>
        <a:off x="465768" y="1571290"/>
        <a:ext cx="1820255" cy="747622"/>
      </dsp:txXfrm>
    </dsp:sp>
    <dsp:sp modelId="{CE56F131-1B70-471E-9B81-3BF6DF2C377A}">
      <dsp:nvSpPr>
        <dsp:cNvPr id="0" name=""/>
        <dsp:cNvSpPr/>
      </dsp:nvSpPr>
      <dsp:spPr>
        <a:xfrm rot="5400000">
          <a:off x="4433011" y="284067"/>
          <a:ext cx="598097" cy="489207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GB" sz="1900" kern="1200" dirty="0" smtClean="0">
              <a:latin typeface="Calibri" pitchFamily="34" charset="0"/>
              <a:cs typeface="Calibri" pitchFamily="34" charset="0"/>
            </a:rPr>
            <a:t>Attempts to get Uriah to sleep with Bathsheba</a:t>
          </a:r>
          <a:endParaRPr lang="en-GB" sz="1900" kern="1200" dirty="0">
            <a:latin typeface="Calibri" pitchFamily="34" charset="0"/>
            <a:cs typeface="Calibri" pitchFamily="34" charset="0"/>
          </a:endParaRPr>
        </a:p>
      </dsp:txBody>
      <dsp:txXfrm rot="5400000">
        <a:off x="4433011" y="284067"/>
        <a:ext cx="598097" cy="4892074"/>
      </dsp:txXfrm>
    </dsp:sp>
    <dsp:sp modelId="{6BAF6397-DCF1-42B3-BE02-7675931CA949}">
      <dsp:nvSpPr>
        <dsp:cNvPr id="0" name=""/>
        <dsp:cNvSpPr/>
      </dsp:nvSpPr>
      <dsp:spPr>
        <a:xfrm>
          <a:off x="465768" y="2356293"/>
          <a:ext cx="1820255" cy="747622"/>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GB" sz="1800" b="1" kern="1200" dirty="0" smtClean="0">
              <a:latin typeface="Calibri" pitchFamily="34" charset="0"/>
              <a:cs typeface="Calibri" pitchFamily="34" charset="0"/>
            </a:rPr>
            <a:t>Cover up</a:t>
          </a:r>
        </a:p>
        <a:p>
          <a:pPr lvl="0" algn="ctr" defTabSz="800100">
            <a:lnSpc>
              <a:spcPct val="90000"/>
            </a:lnSpc>
            <a:spcBef>
              <a:spcPct val="0"/>
            </a:spcBef>
            <a:spcAft>
              <a:spcPct val="35000"/>
            </a:spcAft>
          </a:pPr>
          <a:r>
            <a:rPr lang="en-GB" sz="1800" b="1" kern="1200" dirty="0" smtClean="0">
              <a:latin typeface="Calibri" pitchFamily="34" charset="0"/>
              <a:cs typeface="Calibri" pitchFamily="34" charset="0"/>
            </a:rPr>
            <a:t>Vs 6</a:t>
          </a:r>
          <a:endParaRPr lang="en-GB" sz="1800" b="1" kern="1200" dirty="0">
            <a:latin typeface="Calibri" pitchFamily="34" charset="0"/>
            <a:cs typeface="Calibri" pitchFamily="34" charset="0"/>
          </a:endParaRPr>
        </a:p>
      </dsp:txBody>
      <dsp:txXfrm>
        <a:off x="465768" y="2356293"/>
        <a:ext cx="1820255" cy="747622"/>
      </dsp:txXfrm>
    </dsp:sp>
    <dsp:sp modelId="{F5C73D87-DACF-4F2C-BE46-FD756E3B3CDB}">
      <dsp:nvSpPr>
        <dsp:cNvPr id="0" name=""/>
        <dsp:cNvSpPr/>
      </dsp:nvSpPr>
      <dsp:spPr>
        <a:xfrm rot="5400000">
          <a:off x="4433011" y="1069070"/>
          <a:ext cx="598097" cy="489207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GB" sz="1900" kern="1200" dirty="0" smtClean="0">
              <a:latin typeface="Calibri" pitchFamily="34" charset="0"/>
              <a:cs typeface="Calibri" pitchFamily="34" charset="0"/>
            </a:rPr>
            <a:t>Letter to </a:t>
          </a:r>
          <a:r>
            <a:rPr lang="en-GB" sz="1900" kern="1200" dirty="0" err="1" smtClean="0">
              <a:latin typeface="Calibri" pitchFamily="34" charset="0"/>
              <a:cs typeface="Calibri" pitchFamily="34" charset="0"/>
            </a:rPr>
            <a:t>Joab</a:t>
          </a:r>
          <a:r>
            <a:rPr lang="en-GB" sz="1900" kern="1200" dirty="0" smtClean="0">
              <a:latin typeface="Calibri" pitchFamily="34" charset="0"/>
              <a:cs typeface="Calibri" pitchFamily="34" charset="0"/>
            </a:rPr>
            <a:t> concerning Uriah’s murder</a:t>
          </a:r>
          <a:endParaRPr lang="en-GB" sz="1900" kern="1200" dirty="0">
            <a:latin typeface="Calibri" pitchFamily="34" charset="0"/>
            <a:cs typeface="Calibri" pitchFamily="34" charset="0"/>
          </a:endParaRPr>
        </a:p>
      </dsp:txBody>
      <dsp:txXfrm rot="5400000">
        <a:off x="4433011" y="1069070"/>
        <a:ext cx="598097" cy="4892074"/>
      </dsp:txXfrm>
    </dsp:sp>
    <dsp:sp modelId="{C2984497-9B66-44CE-B0DE-2EB83E71E008}">
      <dsp:nvSpPr>
        <dsp:cNvPr id="0" name=""/>
        <dsp:cNvSpPr/>
      </dsp:nvSpPr>
      <dsp:spPr>
        <a:xfrm>
          <a:off x="465768" y="3141296"/>
          <a:ext cx="1820255" cy="747622"/>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GB" sz="1800" b="1" kern="1200" dirty="0" smtClean="0">
              <a:latin typeface="Calibri" pitchFamily="34" charset="0"/>
              <a:cs typeface="Calibri" pitchFamily="34" charset="0"/>
            </a:rPr>
            <a:t>Escalation</a:t>
          </a:r>
        </a:p>
        <a:p>
          <a:pPr lvl="0" algn="ctr" defTabSz="800100">
            <a:lnSpc>
              <a:spcPct val="90000"/>
            </a:lnSpc>
            <a:spcBef>
              <a:spcPct val="0"/>
            </a:spcBef>
            <a:spcAft>
              <a:spcPct val="35000"/>
            </a:spcAft>
          </a:pPr>
          <a:r>
            <a:rPr lang="en-GB" sz="1800" b="1" kern="1200" dirty="0" smtClean="0">
              <a:latin typeface="Calibri" pitchFamily="34" charset="0"/>
              <a:cs typeface="Calibri" pitchFamily="34" charset="0"/>
            </a:rPr>
            <a:t>Vs 15</a:t>
          </a:r>
          <a:endParaRPr lang="en-GB" sz="1800" b="1" kern="1200" dirty="0">
            <a:latin typeface="Calibri" pitchFamily="34" charset="0"/>
            <a:cs typeface="Calibri" pitchFamily="34" charset="0"/>
          </a:endParaRPr>
        </a:p>
      </dsp:txBody>
      <dsp:txXfrm>
        <a:off x="465768" y="3141296"/>
        <a:ext cx="1820255" cy="747622"/>
      </dsp:txXfrm>
    </dsp:sp>
    <dsp:sp modelId="{670BEE49-EF11-46AD-AEFA-9E3890FFA1D4}">
      <dsp:nvSpPr>
        <dsp:cNvPr id="0" name=""/>
        <dsp:cNvSpPr/>
      </dsp:nvSpPr>
      <dsp:spPr>
        <a:xfrm rot="5400000">
          <a:off x="4433011" y="1854073"/>
          <a:ext cx="598097" cy="489207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GB" sz="1900" kern="1200" dirty="0" smtClean="0">
              <a:latin typeface="Calibri" pitchFamily="34" charset="0"/>
              <a:cs typeface="Calibri" pitchFamily="34" charset="0"/>
            </a:rPr>
            <a:t>“put away thy sin; thou </a:t>
          </a:r>
          <a:r>
            <a:rPr lang="en-GB" sz="1900" kern="1200" dirty="0" err="1" smtClean="0">
              <a:latin typeface="Calibri" pitchFamily="34" charset="0"/>
              <a:cs typeface="Calibri" pitchFamily="34" charset="0"/>
            </a:rPr>
            <a:t>shalt</a:t>
          </a:r>
          <a:r>
            <a:rPr lang="en-GB" sz="1900" kern="1200" dirty="0" smtClean="0">
              <a:latin typeface="Calibri" pitchFamily="34" charset="0"/>
              <a:cs typeface="Calibri" pitchFamily="34" charset="0"/>
            </a:rPr>
            <a:t> not die”.</a:t>
          </a:r>
          <a:endParaRPr lang="en-GB" sz="1900" kern="1200" dirty="0">
            <a:latin typeface="Calibri" pitchFamily="34" charset="0"/>
            <a:cs typeface="Calibri" pitchFamily="34" charset="0"/>
          </a:endParaRPr>
        </a:p>
      </dsp:txBody>
      <dsp:txXfrm rot="5400000">
        <a:off x="4433011" y="1854073"/>
        <a:ext cx="598097" cy="4892074"/>
      </dsp:txXfrm>
    </dsp:sp>
    <dsp:sp modelId="{82E6FE2D-7764-4F3F-BD6E-5A325F9F5BDB}">
      <dsp:nvSpPr>
        <dsp:cNvPr id="0" name=""/>
        <dsp:cNvSpPr/>
      </dsp:nvSpPr>
      <dsp:spPr>
        <a:xfrm>
          <a:off x="465768" y="3926299"/>
          <a:ext cx="1820255" cy="747622"/>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GB" sz="1800" b="1" kern="1200" dirty="0" smtClean="0">
              <a:latin typeface="Calibri" pitchFamily="34" charset="0"/>
              <a:cs typeface="Calibri" pitchFamily="34" charset="0"/>
            </a:rPr>
            <a:t>Forgiveness</a:t>
          </a:r>
        </a:p>
        <a:p>
          <a:pPr lvl="0" algn="ctr" defTabSz="800100">
            <a:lnSpc>
              <a:spcPct val="90000"/>
            </a:lnSpc>
            <a:spcBef>
              <a:spcPct val="0"/>
            </a:spcBef>
            <a:spcAft>
              <a:spcPct val="35000"/>
            </a:spcAft>
          </a:pPr>
          <a:r>
            <a:rPr lang="en-GB" sz="1800" b="1" kern="1200" dirty="0" smtClean="0">
              <a:latin typeface="Calibri" pitchFamily="34" charset="0"/>
              <a:cs typeface="Calibri" pitchFamily="34" charset="0"/>
            </a:rPr>
            <a:t>ch12v13</a:t>
          </a:r>
          <a:endParaRPr lang="en-GB" sz="1800" b="1" kern="1200" dirty="0">
            <a:latin typeface="Calibri" pitchFamily="34" charset="0"/>
            <a:cs typeface="Calibri" pitchFamily="34" charset="0"/>
          </a:endParaRPr>
        </a:p>
      </dsp:txBody>
      <dsp:txXfrm>
        <a:off x="465768" y="3926299"/>
        <a:ext cx="1820255" cy="747622"/>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2DE0B29-766C-46B2-BA45-DA185B498ECA}">
      <dsp:nvSpPr>
        <dsp:cNvPr id="0" name=""/>
        <dsp:cNvSpPr/>
      </dsp:nvSpPr>
      <dsp:spPr>
        <a:xfrm>
          <a:off x="605437" y="0"/>
          <a:ext cx="6861619" cy="40640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5C639E32-4F69-4F54-A141-D90009C454FB}">
      <dsp:nvSpPr>
        <dsp:cNvPr id="0" name=""/>
        <dsp:cNvSpPr/>
      </dsp:nvSpPr>
      <dsp:spPr>
        <a:xfrm>
          <a:off x="8671" y="1219199"/>
          <a:ext cx="2598334" cy="1625600"/>
        </a:xfrm>
        <a:prstGeom prst="roundRect">
          <a:avLst/>
        </a:prstGeom>
        <a:gradFill rotWithShape="0">
          <a:gsLst>
            <a:gs pos="0">
              <a:schemeClr val="accent1">
                <a:hueOff val="0"/>
                <a:satOff val="0"/>
                <a:lumOff val="0"/>
                <a:alphaOff val="0"/>
                <a:tint val="50000"/>
                <a:shade val="86000"/>
                <a:satMod val="140000"/>
              </a:schemeClr>
            </a:gs>
            <a:gs pos="45000">
              <a:schemeClr val="accent1">
                <a:hueOff val="0"/>
                <a:satOff val="0"/>
                <a:lumOff val="0"/>
                <a:alphaOff val="0"/>
                <a:tint val="48000"/>
                <a:satMod val="150000"/>
              </a:schemeClr>
            </a:gs>
            <a:gs pos="100000">
              <a:schemeClr val="accent1">
                <a:hueOff val="0"/>
                <a:satOff val="0"/>
                <a:lumOff val="0"/>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GB" sz="2900" kern="1200" dirty="0" smtClean="0">
              <a:latin typeface="Calibri" pitchFamily="34" charset="0"/>
              <a:cs typeface="Calibri" pitchFamily="34" charset="0"/>
            </a:rPr>
            <a:t>Heart was directed by God</a:t>
          </a:r>
          <a:endParaRPr lang="en-GB" sz="2900" kern="1200" dirty="0">
            <a:latin typeface="Calibri" pitchFamily="34" charset="0"/>
            <a:cs typeface="Calibri" pitchFamily="34" charset="0"/>
          </a:endParaRPr>
        </a:p>
      </dsp:txBody>
      <dsp:txXfrm>
        <a:off x="8671" y="1219199"/>
        <a:ext cx="2598334" cy="1625600"/>
      </dsp:txXfrm>
    </dsp:sp>
    <dsp:sp modelId="{641D8215-3FDA-4EA1-851B-7878D230211B}">
      <dsp:nvSpPr>
        <dsp:cNvPr id="0" name=""/>
        <dsp:cNvSpPr/>
      </dsp:nvSpPr>
      <dsp:spPr>
        <a:xfrm>
          <a:off x="2737079" y="1219199"/>
          <a:ext cx="2598334" cy="1625600"/>
        </a:xfrm>
        <a:prstGeom prst="roundRect">
          <a:avLst/>
        </a:prstGeom>
        <a:gradFill rotWithShape="0">
          <a:gsLst>
            <a:gs pos="0">
              <a:schemeClr val="accent1">
                <a:hueOff val="0"/>
                <a:satOff val="0"/>
                <a:lumOff val="0"/>
                <a:alphaOff val="0"/>
                <a:tint val="50000"/>
                <a:shade val="86000"/>
                <a:satMod val="140000"/>
              </a:schemeClr>
            </a:gs>
            <a:gs pos="45000">
              <a:schemeClr val="accent1">
                <a:hueOff val="0"/>
                <a:satOff val="0"/>
                <a:lumOff val="0"/>
                <a:alphaOff val="0"/>
                <a:tint val="48000"/>
                <a:satMod val="150000"/>
              </a:schemeClr>
            </a:gs>
            <a:gs pos="100000">
              <a:schemeClr val="accent1">
                <a:hueOff val="0"/>
                <a:satOff val="0"/>
                <a:lumOff val="0"/>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GB" sz="2900" kern="1200" dirty="0" smtClean="0">
              <a:latin typeface="Calibri" pitchFamily="34" charset="0"/>
              <a:cs typeface="Calibri" pitchFamily="34" charset="0"/>
            </a:rPr>
            <a:t>“Eased” the outworking of his purpose</a:t>
          </a:r>
          <a:endParaRPr lang="en-GB" sz="2900" kern="1200" dirty="0">
            <a:latin typeface="Calibri" pitchFamily="34" charset="0"/>
            <a:cs typeface="Calibri" pitchFamily="34" charset="0"/>
          </a:endParaRPr>
        </a:p>
      </dsp:txBody>
      <dsp:txXfrm>
        <a:off x="2737079" y="1219199"/>
        <a:ext cx="2598334" cy="1625600"/>
      </dsp:txXfrm>
    </dsp:sp>
    <dsp:sp modelId="{94F4A061-1238-4CFA-85B9-C60D773E3A68}">
      <dsp:nvSpPr>
        <dsp:cNvPr id="0" name=""/>
        <dsp:cNvSpPr/>
      </dsp:nvSpPr>
      <dsp:spPr>
        <a:xfrm>
          <a:off x="5465488" y="1219199"/>
          <a:ext cx="2598334" cy="1625600"/>
        </a:xfrm>
        <a:prstGeom prst="roundRect">
          <a:avLst/>
        </a:prstGeom>
        <a:gradFill rotWithShape="0">
          <a:gsLst>
            <a:gs pos="0">
              <a:schemeClr val="accent1">
                <a:hueOff val="0"/>
                <a:satOff val="0"/>
                <a:lumOff val="0"/>
                <a:alphaOff val="0"/>
                <a:tint val="50000"/>
                <a:shade val="86000"/>
                <a:satMod val="140000"/>
              </a:schemeClr>
            </a:gs>
            <a:gs pos="45000">
              <a:schemeClr val="accent1">
                <a:hueOff val="0"/>
                <a:satOff val="0"/>
                <a:lumOff val="0"/>
                <a:alphaOff val="0"/>
                <a:tint val="48000"/>
                <a:satMod val="150000"/>
              </a:schemeClr>
            </a:gs>
            <a:gs pos="100000">
              <a:schemeClr val="accent1">
                <a:hueOff val="0"/>
                <a:satOff val="0"/>
                <a:lumOff val="0"/>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GB" sz="2900" kern="1200" dirty="0" smtClean="0">
              <a:latin typeface="Calibri" pitchFamily="34" charset="0"/>
              <a:cs typeface="Calibri" pitchFamily="34" charset="0"/>
            </a:rPr>
            <a:t>Grace, mercy, forgiveness and salvation</a:t>
          </a:r>
          <a:endParaRPr lang="en-GB" sz="2900" kern="1200" dirty="0">
            <a:latin typeface="Calibri" pitchFamily="34" charset="0"/>
            <a:cs typeface="Calibri" pitchFamily="34" charset="0"/>
          </a:endParaRPr>
        </a:p>
      </dsp:txBody>
      <dsp:txXfrm>
        <a:off x="5465488" y="1219199"/>
        <a:ext cx="2598334" cy="1625600"/>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sz="quarter" idx="1"/>
          </p:nvPr>
        </p:nvSpPr>
        <p:spPr>
          <a:xfrm>
            <a:off x="3901698" y="0"/>
            <a:ext cx="2984871" cy="501015"/>
          </a:xfrm>
          <a:prstGeom prst="rect">
            <a:avLst/>
          </a:prstGeom>
        </p:spPr>
        <p:txBody>
          <a:bodyPr vert="horz" lIns="96616" tIns="48308" rIns="96616" bIns="48308" rtlCol="0"/>
          <a:lstStyle>
            <a:lvl1pPr algn="r">
              <a:defRPr sz="1300"/>
            </a:lvl1pPr>
          </a:lstStyle>
          <a:p>
            <a:fld id="{49F8E0EF-A75C-4030-9792-C2428112C446}" type="datetimeFigureOut">
              <a:rPr lang="en-GB" smtClean="0"/>
              <a:pPr/>
              <a:t>27/11/2010</a:t>
            </a:fld>
            <a:endParaRPr lang="en-GB"/>
          </a:p>
        </p:txBody>
      </p:sp>
      <p:sp>
        <p:nvSpPr>
          <p:cNvPr id="4" name="Footer Placeholder 3"/>
          <p:cNvSpPr>
            <a:spLocks noGrp="1"/>
          </p:cNvSpPr>
          <p:nvPr>
            <p:ph type="ftr" sz="quarter" idx="2"/>
          </p:nvPr>
        </p:nvSpPr>
        <p:spPr>
          <a:xfrm>
            <a:off x="0" y="9517546"/>
            <a:ext cx="2984871" cy="501015"/>
          </a:xfrm>
          <a:prstGeom prst="rect">
            <a:avLst/>
          </a:prstGeom>
        </p:spPr>
        <p:txBody>
          <a:bodyPr vert="horz" lIns="96616" tIns="48308" rIns="96616" bIns="48308" rtlCol="0" anchor="b"/>
          <a:lstStyle>
            <a:lvl1pPr algn="l">
              <a:defRPr sz="1300"/>
            </a:lvl1pPr>
          </a:lstStyle>
          <a:p>
            <a:endParaRPr lang="en-GB"/>
          </a:p>
        </p:txBody>
      </p:sp>
      <p:sp>
        <p:nvSpPr>
          <p:cNvPr id="5" name="Slide Number Placeholder 4"/>
          <p:cNvSpPr>
            <a:spLocks noGrp="1"/>
          </p:cNvSpPr>
          <p:nvPr>
            <p:ph type="sldNum" sz="quarter" idx="3"/>
          </p:nvPr>
        </p:nvSpPr>
        <p:spPr>
          <a:xfrm>
            <a:off x="3901698" y="9517546"/>
            <a:ext cx="2984871" cy="501015"/>
          </a:xfrm>
          <a:prstGeom prst="rect">
            <a:avLst/>
          </a:prstGeom>
        </p:spPr>
        <p:txBody>
          <a:bodyPr vert="horz" lIns="96616" tIns="48308" rIns="96616" bIns="48308" rtlCol="0" anchor="b"/>
          <a:lstStyle>
            <a:lvl1pPr algn="r">
              <a:defRPr sz="1300"/>
            </a:lvl1pPr>
          </a:lstStyle>
          <a:p>
            <a:fld id="{B586D5A3-835F-406F-B1AC-D5D0321A0A0A}" type="slidenum">
              <a:rPr lang="en-GB" smtClean="0"/>
              <a:pPr/>
              <a:t>‹#›</a:t>
            </a:fld>
            <a:endParaRPr lang="en-GB"/>
          </a:p>
        </p:txBody>
      </p:sp>
    </p:spTree>
    <p:extLst>
      <p:ext uri="{BB962C8B-B14F-4D97-AF65-F5344CB8AC3E}">
        <p14:creationId xmlns="" xmlns:p14="http://schemas.microsoft.com/office/powerpoint/2010/main" val="3765773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idx="1"/>
          </p:nvPr>
        </p:nvSpPr>
        <p:spPr>
          <a:xfrm>
            <a:off x="3901698" y="0"/>
            <a:ext cx="2984871" cy="501015"/>
          </a:xfrm>
          <a:prstGeom prst="rect">
            <a:avLst/>
          </a:prstGeom>
        </p:spPr>
        <p:txBody>
          <a:bodyPr vert="horz" lIns="96616" tIns="48308" rIns="96616" bIns="48308" rtlCol="0"/>
          <a:lstStyle>
            <a:lvl1pPr algn="r">
              <a:defRPr sz="1300"/>
            </a:lvl1pPr>
          </a:lstStyle>
          <a:p>
            <a:fld id="{9B7601BB-8EE1-4180-84E3-C159477EC480}" type="datetimeFigureOut">
              <a:rPr lang="en-GB" smtClean="0"/>
              <a:pPr/>
              <a:t>27/11/2010</a:t>
            </a:fld>
            <a:endParaRPr lang="en-GB"/>
          </a:p>
        </p:txBody>
      </p:sp>
      <p:sp>
        <p:nvSpPr>
          <p:cNvPr id="4" name="Slide Image Placeholder 3"/>
          <p:cNvSpPr>
            <a:spLocks noGrp="1" noRot="1" noChangeAspect="1"/>
          </p:cNvSpPr>
          <p:nvPr>
            <p:ph type="sldImg" idx="2"/>
          </p:nvPr>
        </p:nvSpPr>
        <p:spPr>
          <a:xfrm>
            <a:off x="939800" y="750888"/>
            <a:ext cx="5008563" cy="3757612"/>
          </a:xfrm>
          <a:prstGeom prst="rect">
            <a:avLst/>
          </a:prstGeom>
          <a:noFill/>
          <a:ln w="12700">
            <a:solidFill>
              <a:prstClr val="black"/>
            </a:solidFill>
          </a:ln>
        </p:spPr>
        <p:txBody>
          <a:bodyPr vert="horz" lIns="96616" tIns="48308" rIns="96616" bIns="48308" rtlCol="0" anchor="ctr"/>
          <a:lstStyle/>
          <a:p>
            <a:endParaRPr lang="en-GB"/>
          </a:p>
        </p:txBody>
      </p:sp>
      <p:sp>
        <p:nvSpPr>
          <p:cNvPr id="5" name="Notes Placeholder 4"/>
          <p:cNvSpPr>
            <a:spLocks noGrp="1"/>
          </p:cNvSpPr>
          <p:nvPr>
            <p:ph type="body" sz="quarter" idx="3"/>
          </p:nvPr>
        </p:nvSpPr>
        <p:spPr>
          <a:xfrm>
            <a:off x="688817" y="4759643"/>
            <a:ext cx="5510530" cy="4509135"/>
          </a:xfrm>
          <a:prstGeom prst="rect">
            <a:avLst/>
          </a:prstGeom>
        </p:spPr>
        <p:txBody>
          <a:bodyPr vert="horz" lIns="96616" tIns="48308" rIns="96616" bIns="4830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517546"/>
            <a:ext cx="2984871" cy="501015"/>
          </a:xfrm>
          <a:prstGeom prst="rect">
            <a:avLst/>
          </a:prstGeom>
        </p:spPr>
        <p:txBody>
          <a:bodyPr vert="horz" lIns="96616" tIns="48308" rIns="96616" bIns="48308" rtlCol="0" anchor="b"/>
          <a:lstStyle>
            <a:lvl1pPr algn="l">
              <a:defRPr sz="1300"/>
            </a:lvl1pPr>
          </a:lstStyle>
          <a:p>
            <a:endParaRPr lang="en-GB"/>
          </a:p>
        </p:txBody>
      </p:sp>
      <p:sp>
        <p:nvSpPr>
          <p:cNvPr id="7" name="Slide Number Placeholder 6"/>
          <p:cNvSpPr>
            <a:spLocks noGrp="1"/>
          </p:cNvSpPr>
          <p:nvPr>
            <p:ph type="sldNum" sz="quarter" idx="5"/>
          </p:nvPr>
        </p:nvSpPr>
        <p:spPr>
          <a:xfrm>
            <a:off x="3901698" y="9517546"/>
            <a:ext cx="2984871" cy="501015"/>
          </a:xfrm>
          <a:prstGeom prst="rect">
            <a:avLst/>
          </a:prstGeom>
        </p:spPr>
        <p:txBody>
          <a:bodyPr vert="horz" lIns="96616" tIns="48308" rIns="96616" bIns="48308" rtlCol="0" anchor="b"/>
          <a:lstStyle>
            <a:lvl1pPr algn="r">
              <a:defRPr sz="1300"/>
            </a:lvl1pPr>
          </a:lstStyle>
          <a:p>
            <a:fld id="{964BF9A4-67E8-4B44-A595-F9177AE9F9EE}" type="slidenum">
              <a:rPr lang="en-GB" smtClean="0"/>
              <a:pPr/>
              <a:t>‹#›</a:t>
            </a:fld>
            <a:endParaRPr lang="en-GB"/>
          </a:p>
        </p:txBody>
      </p:sp>
    </p:spTree>
    <p:extLst>
      <p:ext uri="{BB962C8B-B14F-4D97-AF65-F5344CB8AC3E}">
        <p14:creationId xmlns="" xmlns:p14="http://schemas.microsoft.com/office/powerpoint/2010/main" val="2346700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mtClean="0"/>
              <a:t>V1 - </a:t>
            </a:r>
            <a:endParaRPr lang="en-GB"/>
          </a:p>
        </p:txBody>
      </p:sp>
      <p:sp>
        <p:nvSpPr>
          <p:cNvPr id="4" name="Slide Number Placeholder 3"/>
          <p:cNvSpPr>
            <a:spLocks noGrp="1"/>
          </p:cNvSpPr>
          <p:nvPr>
            <p:ph type="sldNum" sz="quarter" idx="10"/>
          </p:nvPr>
        </p:nvSpPr>
        <p:spPr/>
        <p:txBody>
          <a:bodyPr/>
          <a:lstStyle/>
          <a:p>
            <a:fld id="{964BF9A4-67E8-4B44-A595-F9177AE9F9EE}" type="slidenum">
              <a:rPr lang="en-GB" smtClean="0"/>
              <a:pPr/>
              <a:t>4</a:t>
            </a:fld>
            <a:endParaRPr lang="en-GB"/>
          </a:p>
        </p:txBody>
      </p:sp>
    </p:spTree>
    <p:extLst>
      <p:ext uri="{BB962C8B-B14F-4D97-AF65-F5344CB8AC3E}">
        <p14:creationId xmlns="" xmlns:p14="http://schemas.microsoft.com/office/powerpoint/2010/main" val="3608066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mtClean="0"/>
              <a:t>V1 - </a:t>
            </a:r>
            <a:endParaRPr lang="en-GB"/>
          </a:p>
        </p:txBody>
      </p:sp>
      <p:sp>
        <p:nvSpPr>
          <p:cNvPr id="4" name="Slide Number Placeholder 3"/>
          <p:cNvSpPr>
            <a:spLocks noGrp="1"/>
          </p:cNvSpPr>
          <p:nvPr>
            <p:ph type="sldNum" sz="quarter" idx="10"/>
          </p:nvPr>
        </p:nvSpPr>
        <p:spPr/>
        <p:txBody>
          <a:bodyPr/>
          <a:lstStyle/>
          <a:p>
            <a:fld id="{964BF9A4-67E8-4B44-A595-F9177AE9F9EE}" type="slidenum">
              <a:rPr lang="en-GB" smtClean="0"/>
              <a:pPr/>
              <a:t>5</a:t>
            </a:fld>
            <a:endParaRPr lang="en-GB"/>
          </a:p>
        </p:txBody>
      </p:sp>
    </p:spTree>
    <p:extLst>
      <p:ext uri="{BB962C8B-B14F-4D97-AF65-F5344CB8AC3E}">
        <p14:creationId xmlns="" xmlns:p14="http://schemas.microsoft.com/office/powerpoint/2010/main" val="3608066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mtClean="0"/>
              <a:t>V1 - </a:t>
            </a:r>
            <a:endParaRPr lang="en-GB"/>
          </a:p>
        </p:txBody>
      </p:sp>
      <p:sp>
        <p:nvSpPr>
          <p:cNvPr id="4" name="Slide Number Placeholder 3"/>
          <p:cNvSpPr>
            <a:spLocks noGrp="1"/>
          </p:cNvSpPr>
          <p:nvPr>
            <p:ph type="sldNum" sz="quarter" idx="10"/>
          </p:nvPr>
        </p:nvSpPr>
        <p:spPr/>
        <p:txBody>
          <a:bodyPr/>
          <a:lstStyle/>
          <a:p>
            <a:fld id="{964BF9A4-67E8-4B44-A595-F9177AE9F9EE}" type="slidenum">
              <a:rPr lang="en-GB" smtClean="0"/>
              <a:pPr/>
              <a:t>6</a:t>
            </a:fld>
            <a:endParaRPr lang="en-GB"/>
          </a:p>
        </p:txBody>
      </p:sp>
    </p:spTree>
    <p:extLst>
      <p:ext uri="{BB962C8B-B14F-4D97-AF65-F5344CB8AC3E}">
        <p14:creationId xmlns="" xmlns:p14="http://schemas.microsoft.com/office/powerpoint/2010/main" val="36080669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mtClean="0"/>
              <a:t>V1 - </a:t>
            </a:r>
            <a:endParaRPr lang="en-GB"/>
          </a:p>
        </p:txBody>
      </p:sp>
      <p:sp>
        <p:nvSpPr>
          <p:cNvPr id="4" name="Slide Number Placeholder 3"/>
          <p:cNvSpPr>
            <a:spLocks noGrp="1"/>
          </p:cNvSpPr>
          <p:nvPr>
            <p:ph type="sldNum" sz="quarter" idx="10"/>
          </p:nvPr>
        </p:nvSpPr>
        <p:spPr/>
        <p:txBody>
          <a:bodyPr/>
          <a:lstStyle/>
          <a:p>
            <a:fld id="{964BF9A4-67E8-4B44-A595-F9177AE9F9EE}" type="slidenum">
              <a:rPr lang="en-GB" smtClean="0"/>
              <a:pPr/>
              <a:t>7</a:t>
            </a:fld>
            <a:endParaRPr lang="en-GB"/>
          </a:p>
        </p:txBody>
      </p:sp>
    </p:spTree>
    <p:extLst>
      <p:ext uri="{BB962C8B-B14F-4D97-AF65-F5344CB8AC3E}">
        <p14:creationId xmlns="" xmlns:p14="http://schemas.microsoft.com/office/powerpoint/2010/main" val="3608066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mtClean="0"/>
              <a:t>V1 - </a:t>
            </a:r>
            <a:endParaRPr lang="en-GB"/>
          </a:p>
        </p:txBody>
      </p:sp>
      <p:sp>
        <p:nvSpPr>
          <p:cNvPr id="4" name="Slide Number Placeholder 3"/>
          <p:cNvSpPr>
            <a:spLocks noGrp="1"/>
          </p:cNvSpPr>
          <p:nvPr>
            <p:ph type="sldNum" sz="quarter" idx="10"/>
          </p:nvPr>
        </p:nvSpPr>
        <p:spPr/>
        <p:txBody>
          <a:bodyPr/>
          <a:lstStyle/>
          <a:p>
            <a:fld id="{964BF9A4-67E8-4B44-A595-F9177AE9F9EE}" type="slidenum">
              <a:rPr lang="en-GB" smtClean="0"/>
              <a:pPr/>
              <a:t>8</a:t>
            </a:fld>
            <a:endParaRPr lang="en-GB"/>
          </a:p>
        </p:txBody>
      </p:sp>
    </p:spTree>
    <p:extLst>
      <p:ext uri="{BB962C8B-B14F-4D97-AF65-F5344CB8AC3E}">
        <p14:creationId xmlns="" xmlns:p14="http://schemas.microsoft.com/office/powerpoint/2010/main" val="36080669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mtClean="0"/>
              <a:t>V1 - </a:t>
            </a:r>
            <a:endParaRPr lang="en-GB"/>
          </a:p>
        </p:txBody>
      </p:sp>
      <p:sp>
        <p:nvSpPr>
          <p:cNvPr id="4" name="Slide Number Placeholder 3"/>
          <p:cNvSpPr>
            <a:spLocks noGrp="1"/>
          </p:cNvSpPr>
          <p:nvPr>
            <p:ph type="sldNum" sz="quarter" idx="10"/>
          </p:nvPr>
        </p:nvSpPr>
        <p:spPr/>
        <p:txBody>
          <a:bodyPr/>
          <a:lstStyle/>
          <a:p>
            <a:fld id="{964BF9A4-67E8-4B44-A595-F9177AE9F9EE}" type="slidenum">
              <a:rPr lang="en-GB" smtClean="0"/>
              <a:pPr/>
              <a:t>9</a:t>
            </a:fld>
            <a:endParaRPr lang="en-GB"/>
          </a:p>
        </p:txBody>
      </p:sp>
    </p:spTree>
    <p:extLst>
      <p:ext uri="{BB962C8B-B14F-4D97-AF65-F5344CB8AC3E}">
        <p14:creationId xmlns="" xmlns:p14="http://schemas.microsoft.com/office/powerpoint/2010/main" val="36080669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mtClean="0"/>
              <a:t>V1 - </a:t>
            </a:r>
            <a:endParaRPr lang="en-GB"/>
          </a:p>
        </p:txBody>
      </p:sp>
      <p:sp>
        <p:nvSpPr>
          <p:cNvPr id="4" name="Slide Number Placeholder 3"/>
          <p:cNvSpPr>
            <a:spLocks noGrp="1"/>
          </p:cNvSpPr>
          <p:nvPr>
            <p:ph type="sldNum" sz="quarter" idx="10"/>
          </p:nvPr>
        </p:nvSpPr>
        <p:spPr/>
        <p:txBody>
          <a:bodyPr/>
          <a:lstStyle/>
          <a:p>
            <a:fld id="{964BF9A4-67E8-4B44-A595-F9177AE9F9EE}" type="slidenum">
              <a:rPr lang="en-GB" smtClean="0"/>
              <a:pPr/>
              <a:t>10</a:t>
            </a:fld>
            <a:endParaRPr lang="en-GB"/>
          </a:p>
        </p:txBody>
      </p:sp>
    </p:spTree>
    <p:extLst>
      <p:ext uri="{BB962C8B-B14F-4D97-AF65-F5344CB8AC3E}">
        <p14:creationId xmlns="" xmlns:p14="http://schemas.microsoft.com/office/powerpoint/2010/main" val="36080669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mtClean="0"/>
              <a:t>V1 - </a:t>
            </a:r>
            <a:endParaRPr lang="en-GB"/>
          </a:p>
        </p:txBody>
      </p:sp>
      <p:sp>
        <p:nvSpPr>
          <p:cNvPr id="4" name="Slide Number Placeholder 3"/>
          <p:cNvSpPr>
            <a:spLocks noGrp="1"/>
          </p:cNvSpPr>
          <p:nvPr>
            <p:ph type="sldNum" sz="quarter" idx="10"/>
          </p:nvPr>
        </p:nvSpPr>
        <p:spPr/>
        <p:txBody>
          <a:bodyPr/>
          <a:lstStyle/>
          <a:p>
            <a:fld id="{964BF9A4-67E8-4B44-A595-F9177AE9F9EE}" type="slidenum">
              <a:rPr lang="en-GB" smtClean="0"/>
              <a:pPr/>
              <a:t>11</a:t>
            </a:fld>
            <a:endParaRPr lang="en-GB"/>
          </a:p>
        </p:txBody>
      </p:sp>
    </p:spTree>
    <p:extLst>
      <p:ext uri="{BB962C8B-B14F-4D97-AF65-F5344CB8AC3E}">
        <p14:creationId xmlns="" xmlns:p14="http://schemas.microsoft.com/office/powerpoint/2010/main" val="36080669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mtClean="0"/>
              <a:t>V1 - </a:t>
            </a:r>
            <a:endParaRPr lang="en-GB"/>
          </a:p>
        </p:txBody>
      </p:sp>
      <p:sp>
        <p:nvSpPr>
          <p:cNvPr id="4" name="Slide Number Placeholder 3"/>
          <p:cNvSpPr>
            <a:spLocks noGrp="1"/>
          </p:cNvSpPr>
          <p:nvPr>
            <p:ph type="sldNum" sz="quarter" idx="10"/>
          </p:nvPr>
        </p:nvSpPr>
        <p:spPr/>
        <p:txBody>
          <a:bodyPr/>
          <a:lstStyle/>
          <a:p>
            <a:fld id="{964BF9A4-67E8-4B44-A595-F9177AE9F9EE}" type="slidenum">
              <a:rPr lang="en-GB" smtClean="0"/>
              <a:pPr/>
              <a:t>12</a:t>
            </a:fld>
            <a:endParaRPr lang="en-GB"/>
          </a:p>
        </p:txBody>
      </p:sp>
    </p:spTree>
    <p:extLst>
      <p:ext uri="{BB962C8B-B14F-4D97-AF65-F5344CB8AC3E}">
        <p14:creationId xmlns="" xmlns:p14="http://schemas.microsoft.com/office/powerpoint/2010/main" val="36080669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mtClean="0"/>
              <a:t>V1 - </a:t>
            </a:r>
            <a:endParaRPr lang="en-GB"/>
          </a:p>
        </p:txBody>
      </p:sp>
      <p:sp>
        <p:nvSpPr>
          <p:cNvPr id="4" name="Slide Number Placeholder 3"/>
          <p:cNvSpPr>
            <a:spLocks noGrp="1"/>
          </p:cNvSpPr>
          <p:nvPr>
            <p:ph type="sldNum" sz="quarter" idx="10"/>
          </p:nvPr>
        </p:nvSpPr>
        <p:spPr/>
        <p:txBody>
          <a:bodyPr/>
          <a:lstStyle/>
          <a:p>
            <a:fld id="{964BF9A4-67E8-4B44-A595-F9177AE9F9EE}" type="slidenum">
              <a:rPr lang="en-GB" smtClean="0"/>
              <a:pPr/>
              <a:t>14</a:t>
            </a:fld>
            <a:endParaRPr lang="en-GB"/>
          </a:p>
        </p:txBody>
      </p:sp>
    </p:spTree>
    <p:extLst>
      <p:ext uri="{BB962C8B-B14F-4D97-AF65-F5344CB8AC3E}">
        <p14:creationId xmlns="" xmlns:p14="http://schemas.microsoft.com/office/powerpoint/2010/main" val="36080669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mtClean="0"/>
              <a:t>V1 - </a:t>
            </a:r>
            <a:endParaRPr lang="en-GB"/>
          </a:p>
        </p:txBody>
      </p:sp>
      <p:sp>
        <p:nvSpPr>
          <p:cNvPr id="4" name="Slide Number Placeholder 3"/>
          <p:cNvSpPr>
            <a:spLocks noGrp="1"/>
          </p:cNvSpPr>
          <p:nvPr>
            <p:ph type="sldNum" sz="quarter" idx="10"/>
          </p:nvPr>
        </p:nvSpPr>
        <p:spPr/>
        <p:txBody>
          <a:bodyPr/>
          <a:lstStyle/>
          <a:p>
            <a:fld id="{964BF9A4-67E8-4B44-A595-F9177AE9F9EE}" type="slidenum">
              <a:rPr lang="en-GB" smtClean="0"/>
              <a:pPr/>
              <a:t>15</a:t>
            </a:fld>
            <a:endParaRPr lang="en-GB"/>
          </a:p>
        </p:txBody>
      </p:sp>
    </p:spTree>
    <p:extLst>
      <p:ext uri="{BB962C8B-B14F-4D97-AF65-F5344CB8AC3E}">
        <p14:creationId xmlns="" xmlns:p14="http://schemas.microsoft.com/office/powerpoint/2010/main" val="3608066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A04FF9A-0E1B-4266-9EA5-2096216DFA84}" type="datetimeFigureOut">
              <a:rPr lang="en-GB" smtClean="0"/>
              <a:pPr/>
              <a:t>27/11/2010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D10A7C-0553-435F-AE7B-83DA0FCCF18B}" type="slidenum">
              <a:rPr lang="en-GB" smtClean="0"/>
              <a:pPr/>
              <a:t>‹#›</a:t>
            </a:fld>
            <a:endParaRPr lang="en-GB"/>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04FF9A-0E1B-4266-9EA5-2096216DFA84}" type="datetimeFigureOut">
              <a:rPr lang="en-GB" smtClean="0"/>
              <a:pPr/>
              <a:t>27/11/2010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D10A7C-0553-435F-AE7B-83DA0FCCF18B}"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A04FF9A-0E1B-4266-9EA5-2096216DFA84}" type="datetimeFigureOut">
              <a:rPr lang="en-GB" smtClean="0"/>
              <a:pPr/>
              <a:t>27/11/2010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D10A7C-0553-435F-AE7B-83DA0FCCF18B}" type="slidenum">
              <a:rPr lang="en-GB" smtClean="0"/>
              <a:pPr/>
              <a:t>‹#›</a:t>
            </a:fld>
            <a:endParaRPr lang="en-GB"/>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A04FF9A-0E1B-4266-9EA5-2096216DFA84}" type="datetimeFigureOut">
              <a:rPr lang="en-GB" smtClean="0"/>
              <a:pPr/>
              <a:t>27/11/2010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AD10A7C-0553-435F-AE7B-83DA0FCCF18B}"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A04FF9A-0E1B-4266-9EA5-2096216DFA84}" type="datetimeFigureOut">
              <a:rPr lang="en-GB" smtClean="0"/>
              <a:pPr/>
              <a:t>27/11/2010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AD10A7C-0553-435F-AE7B-83DA0FCCF18B}" type="slidenum">
              <a:rPr lang="en-GB" smtClean="0"/>
              <a:pPr/>
              <a:t>‹#›</a:t>
            </a:fld>
            <a:endParaRPr lang="en-GB"/>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A04FF9A-0E1B-4266-9EA5-2096216DFA84}" type="datetimeFigureOut">
              <a:rPr lang="en-GB" smtClean="0"/>
              <a:pPr/>
              <a:t>27/11/2010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AD10A7C-0553-435F-AE7B-83DA0FCCF18B}"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04FF9A-0E1B-4266-9EA5-2096216DFA84}" type="datetimeFigureOut">
              <a:rPr lang="en-GB" smtClean="0"/>
              <a:pPr/>
              <a:t>27/11/2010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AD10A7C-0553-435F-AE7B-83DA0FCCF18B}"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04FF9A-0E1B-4266-9EA5-2096216DFA84}" type="datetimeFigureOut">
              <a:rPr lang="en-GB" smtClean="0"/>
              <a:pPr/>
              <a:t>27/11/2010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AD10A7C-0553-435F-AE7B-83DA0FCCF18B}" type="slidenum">
              <a:rPr lang="en-GB" smtClean="0"/>
              <a:pPr/>
              <a:t>‹#›</a:t>
            </a:fld>
            <a:endParaRPr lang="en-GB"/>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04FF9A-0E1B-4266-9EA5-2096216DFA84}" type="datetimeFigureOut">
              <a:rPr lang="en-GB" smtClean="0"/>
              <a:pPr/>
              <a:t>27/11/2010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AD10A7C-0553-435F-AE7B-83DA0FCCF18B}"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04FF9A-0E1B-4266-9EA5-2096216DFA84}" type="datetimeFigureOut">
              <a:rPr lang="en-GB" smtClean="0"/>
              <a:pPr/>
              <a:t>27/11/2010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D10A7C-0553-435F-AE7B-83DA0FCCF18B}"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A04FF9A-0E1B-4266-9EA5-2096216DFA84}" type="datetimeFigureOut">
              <a:rPr lang="en-GB" smtClean="0"/>
              <a:pPr/>
              <a:t>27/11/2010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D10A7C-0553-435F-AE7B-83DA0FCCF18B}"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itchFamily="34" charset="0"/>
              <a:cs typeface="Calibri" pitchFamily="34" charset="0"/>
            </a:endParaRPr>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itchFamily="34" charset="0"/>
              <a:cs typeface="Calibri" pitchFamily="34" charset="0"/>
            </a:endParaRPr>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latin typeface="Calibri" pitchFamily="34" charset="0"/>
                <a:cs typeface="Calibri" pitchFamily="34" charset="0"/>
              </a:defRPr>
            </a:lvl1pPr>
          </a:lstStyle>
          <a:p>
            <a:fld id="{0A04FF9A-0E1B-4266-9EA5-2096216DFA84}" type="datetimeFigureOut">
              <a:rPr lang="en-GB" smtClean="0"/>
              <a:pPr/>
              <a:t>27/11/2010</a:t>
            </a:fld>
            <a:endParaRPr lang="en-GB"/>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latin typeface="Calibri" pitchFamily="34" charset="0"/>
                <a:cs typeface="Calibri" pitchFamily="34" charset="0"/>
              </a:defRPr>
            </a:lvl1pPr>
          </a:lstStyle>
          <a:p>
            <a:endParaRPr lang="en-GB"/>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latin typeface="Calibri" pitchFamily="34" charset="0"/>
                <a:cs typeface="Calibri" pitchFamily="34" charset="0"/>
              </a:defRPr>
            </a:lvl1pPr>
          </a:lstStyle>
          <a:p>
            <a:fld id="{BAD10A7C-0553-435F-AE7B-83DA0FCCF18B}"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Calibri" pitchFamily="34" charset="0"/>
          <a:ea typeface="+mj-ea"/>
          <a:cs typeface="Calibri" pitchFamily="34" charset="0"/>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Calibri" pitchFamily="34" charset="0"/>
          <a:ea typeface="+mn-ea"/>
          <a:cs typeface="Calibri" pitchFamily="34" charset="0"/>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Calibri" pitchFamily="34" charset="0"/>
          <a:ea typeface="+mn-ea"/>
          <a:cs typeface="Calibri" pitchFamily="34" charset="0"/>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Calibri" pitchFamily="34" charset="0"/>
          <a:ea typeface="+mn-ea"/>
          <a:cs typeface="Calibri" pitchFamily="34" charset="0"/>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Calibri" pitchFamily="34" charset="0"/>
          <a:ea typeface="+mn-ea"/>
          <a:cs typeface="Calibri" pitchFamily="34" charset="0"/>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Calibri" pitchFamily="34" charset="0"/>
          <a:ea typeface="+mn-ea"/>
          <a:cs typeface="Calibri" pitchFamily="34" charset="0"/>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A Study of David</a:t>
            </a:r>
            <a:endParaRPr lang="en-GB" dirty="0"/>
          </a:p>
        </p:txBody>
      </p:sp>
      <p:sp>
        <p:nvSpPr>
          <p:cNvPr id="3" name="Subtitle 2"/>
          <p:cNvSpPr>
            <a:spLocks noGrp="1"/>
          </p:cNvSpPr>
          <p:nvPr>
            <p:ph type="subTitle" idx="1"/>
          </p:nvPr>
        </p:nvSpPr>
        <p:spPr>
          <a:xfrm>
            <a:off x="685800" y="3505200"/>
            <a:ext cx="6694512" cy="1752600"/>
          </a:xfrm>
        </p:spPr>
        <p:txBody>
          <a:bodyPr/>
          <a:lstStyle/>
          <a:p>
            <a:r>
              <a:rPr lang="en-GB" dirty="0" smtClean="0"/>
              <a:t>Series of Bible classes studying the life of King David</a:t>
            </a:r>
            <a:endParaRPr lang="en-GB" dirty="0"/>
          </a:p>
        </p:txBody>
      </p:sp>
    </p:spTree>
    <p:extLst>
      <p:ext uri="{BB962C8B-B14F-4D97-AF65-F5344CB8AC3E}">
        <p14:creationId xmlns="" xmlns:p14="http://schemas.microsoft.com/office/powerpoint/2010/main" val="3455335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Structure of study</a:t>
            </a:r>
            <a:endParaRPr lang="en-GB" dirty="0"/>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2898128856"/>
              </p:ext>
            </p:extLst>
          </p:nvPr>
        </p:nvGraphicFramePr>
        <p:xfrm>
          <a:off x="107504" y="1600200"/>
          <a:ext cx="8928992"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042618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88C24491-1347-4A0F-98BC-3B804934A529}"/>
                                            </p:graphicEl>
                                          </p:spTgt>
                                        </p:tgtEl>
                                        <p:attrNameLst>
                                          <p:attrName>style.visibility</p:attrName>
                                        </p:attrNameLst>
                                      </p:cBhvr>
                                      <p:to>
                                        <p:strVal val="visible"/>
                                      </p:to>
                                    </p:set>
                                    <p:animEffect transition="in" filter="fade">
                                      <p:cBhvr>
                                        <p:cTn id="7" dur="500"/>
                                        <p:tgtEl>
                                          <p:spTgt spid="4">
                                            <p:graphicEl>
                                              <a:dgm id="{88C24491-1347-4A0F-98BC-3B804934A529}"/>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512542EC-815C-4411-9379-3B6B7E73C42C}"/>
                                            </p:graphicEl>
                                          </p:spTgt>
                                        </p:tgtEl>
                                        <p:attrNameLst>
                                          <p:attrName>style.visibility</p:attrName>
                                        </p:attrNameLst>
                                      </p:cBhvr>
                                      <p:to>
                                        <p:strVal val="visible"/>
                                      </p:to>
                                    </p:set>
                                    <p:animEffect transition="in" filter="fade">
                                      <p:cBhvr>
                                        <p:cTn id="10" dur="500"/>
                                        <p:tgtEl>
                                          <p:spTgt spid="4">
                                            <p:graphicEl>
                                              <a:dgm id="{512542EC-815C-4411-9379-3B6B7E73C42C}"/>
                                            </p:graphic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graphicEl>
                                              <a:dgm id="{5D73361F-DB18-4F16-8755-7B806D799DD0}"/>
                                            </p:graphicEl>
                                          </p:spTgt>
                                        </p:tgtEl>
                                        <p:attrNameLst>
                                          <p:attrName>style.visibility</p:attrName>
                                        </p:attrNameLst>
                                      </p:cBhvr>
                                      <p:to>
                                        <p:strVal val="visible"/>
                                      </p:to>
                                    </p:set>
                                    <p:animEffect transition="in" filter="fade">
                                      <p:cBhvr>
                                        <p:cTn id="13" dur="500"/>
                                        <p:tgtEl>
                                          <p:spTgt spid="4">
                                            <p:graphicEl>
                                              <a:dgm id="{5D73361F-DB18-4F16-8755-7B806D799DD0}"/>
                                            </p:graphic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graphicEl>
                                              <a:dgm id="{6FDA4274-359A-47BD-A419-4F3D4E9F88F3}"/>
                                            </p:graphicEl>
                                          </p:spTgt>
                                        </p:tgtEl>
                                        <p:attrNameLst>
                                          <p:attrName>style.visibility</p:attrName>
                                        </p:attrNameLst>
                                      </p:cBhvr>
                                      <p:to>
                                        <p:strVal val="visible"/>
                                      </p:to>
                                    </p:set>
                                    <p:animEffect transition="in" filter="fade">
                                      <p:cBhvr>
                                        <p:cTn id="18" dur="500"/>
                                        <p:tgtEl>
                                          <p:spTgt spid="4">
                                            <p:graphicEl>
                                              <a:dgm id="{6FDA4274-359A-47BD-A419-4F3D4E9F88F3}"/>
                                            </p:graphic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
                                            <p:graphicEl>
                                              <a:dgm id="{3F08619E-E9F6-4031-A06D-F81134A99297}"/>
                                            </p:graphicEl>
                                          </p:spTgt>
                                        </p:tgtEl>
                                        <p:attrNameLst>
                                          <p:attrName>style.visibility</p:attrName>
                                        </p:attrNameLst>
                                      </p:cBhvr>
                                      <p:to>
                                        <p:strVal val="visible"/>
                                      </p:to>
                                    </p:set>
                                    <p:animEffect transition="in" filter="fade">
                                      <p:cBhvr>
                                        <p:cTn id="21" dur="500"/>
                                        <p:tgtEl>
                                          <p:spTgt spid="4">
                                            <p:graphicEl>
                                              <a:dgm id="{3F08619E-E9F6-4031-A06D-F81134A99297}"/>
                                            </p:graphic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
                                            <p:graphicEl>
                                              <a:dgm id="{57BB2A13-B589-4C8A-8B81-C0B0044A1201}"/>
                                            </p:graphicEl>
                                          </p:spTgt>
                                        </p:tgtEl>
                                        <p:attrNameLst>
                                          <p:attrName>style.visibility</p:attrName>
                                        </p:attrNameLst>
                                      </p:cBhvr>
                                      <p:to>
                                        <p:strVal val="visible"/>
                                      </p:to>
                                    </p:set>
                                    <p:animEffect transition="in" filter="fade">
                                      <p:cBhvr>
                                        <p:cTn id="24" dur="500"/>
                                        <p:tgtEl>
                                          <p:spTgt spid="4">
                                            <p:graphicEl>
                                              <a:dgm id="{57BB2A13-B589-4C8A-8B81-C0B0044A1201}"/>
                                            </p:graphic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
                                            <p:graphicEl>
                                              <a:dgm id="{6E3AF94A-5DBB-48A1-8273-B9A36D8AF540}"/>
                                            </p:graphicEl>
                                          </p:spTgt>
                                        </p:tgtEl>
                                        <p:attrNameLst>
                                          <p:attrName>style.visibility</p:attrName>
                                        </p:attrNameLst>
                                      </p:cBhvr>
                                      <p:to>
                                        <p:strVal val="visible"/>
                                      </p:to>
                                    </p:set>
                                    <p:animEffect transition="in" filter="fade">
                                      <p:cBhvr>
                                        <p:cTn id="27" dur="500"/>
                                        <p:tgtEl>
                                          <p:spTgt spid="4">
                                            <p:graphicEl>
                                              <a:dgm id="{6E3AF94A-5DBB-48A1-8273-B9A36D8AF540}"/>
                                            </p:graphic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
                                            <p:graphicEl>
                                              <a:dgm id="{67A91569-518B-48DD-9AB1-B3030EC73802}"/>
                                            </p:graphicEl>
                                          </p:spTgt>
                                        </p:tgtEl>
                                        <p:attrNameLst>
                                          <p:attrName>style.visibility</p:attrName>
                                        </p:attrNameLst>
                                      </p:cBhvr>
                                      <p:to>
                                        <p:strVal val="visible"/>
                                      </p:to>
                                    </p:set>
                                    <p:animEffect transition="in" filter="fade">
                                      <p:cBhvr>
                                        <p:cTn id="30" dur="500"/>
                                        <p:tgtEl>
                                          <p:spTgt spid="4">
                                            <p:graphicEl>
                                              <a:dgm id="{67A91569-518B-48DD-9AB1-B3030EC73802}"/>
                                            </p:graphic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
                                            <p:graphicEl>
                                              <a:dgm id="{B8B5F1A4-0247-4E4B-A4EB-AA04A07B9C56}"/>
                                            </p:graphicEl>
                                          </p:spTgt>
                                        </p:tgtEl>
                                        <p:attrNameLst>
                                          <p:attrName>style.visibility</p:attrName>
                                        </p:attrNameLst>
                                      </p:cBhvr>
                                      <p:to>
                                        <p:strVal val="visible"/>
                                      </p:to>
                                    </p:set>
                                    <p:animEffect transition="in" filter="fade">
                                      <p:cBhvr>
                                        <p:cTn id="33" dur="500"/>
                                        <p:tgtEl>
                                          <p:spTgt spid="4">
                                            <p:graphicEl>
                                              <a:dgm id="{B8B5F1A4-0247-4E4B-A4EB-AA04A07B9C56}"/>
                                            </p:graphic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
                                            <p:graphicEl>
                                              <a:dgm id="{E559D552-3667-4B6A-A095-5E8F005B2E99}"/>
                                            </p:graphicEl>
                                          </p:spTgt>
                                        </p:tgtEl>
                                        <p:attrNameLst>
                                          <p:attrName>style.visibility</p:attrName>
                                        </p:attrNameLst>
                                      </p:cBhvr>
                                      <p:to>
                                        <p:strVal val="visible"/>
                                      </p:to>
                                    </p:set>
                                    <p:animEffect transition="in" filter="fade">
                                      <p:cBhvr>
                                        <p:cTn id="36" dur="500"/>
                                        <p:tgtEl>
                                          <p:spTgt spid="4">
                                            <p:graphicEl>
                                              <a:dgm id="{E559D552-3667-4B6A-A095-5E8F005B2E99}"/>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
                                            <p:graphicEl>
                                              <a:dgm id="{7D22D033-094A-4E34-87CC-9AC061BFC2DA}"/>
                                            </p:graphicEl>
                                          </p:spTgt>
                                        </p:tgtEl>
                                        <p:attrNameLst>
                                          <p:attrName>style.visibility</p:attrName>
                                        </p:attrNameLst>
                                      </p:cBhvr>
                                      <p:to>
                                        <p:strVal val="visible"/>
                                      </p:to>
                                    </p:set>
                                    <p:animEffect transition="in" filter="fade">
                                      <p:cBhvr>
                                        <p:cTn id="39" dur="500"/>
                                        <p:tgtEl>
                                          <p:spTgt spid="4">
                                            <p:graphicEl>
                                              <a:dgm id="{7D22D033-094A-4E34-87CC-9AC061BFC2DA}"/>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
                                            <p:graphicEl>
                                              <a:dgm id="{687BF57E-008B-4F5B-A1CD-8B8DF0381194}"/>
                                            </p:graphicEl>
                                          </p:spTgt>
                                        </p:tgtEl>
                                        <p:attrNameLst>
                                          <p:attrName>style.visibility</p:attrName>
                                        </p:attrNameLst>
                                      </p:cBhvr>
                                      <p:to>
                                        <p:strVal val="visible"/>
                                      </p:to>
                                    </p:set>
                                    <p:animEffect transition="in" filter="fade">
                                      <p:cBhvr>
                                        <p:cTn id="42" dur="500"/>
                                        <p:tgtEl>
                                          <p:spTgt spid="4">
                                            <p:graphicEl>
                                              <a:dgm id="{687BF57E-008B-4F5B-A1CD-8B8DF038119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lvlAtOnce"/>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Themes</a:t>
            </a:r>
            <a:endParaRPr lang="en-GB" dirty="0"/>
          </a:p>
        </p:txBody>
      </p:sp>
      <p:grpSp>
        <p:nvGrpSpPr>
          <p:cNvPr id="11" name="Group 10"/>
          <p:cNvGrpSpPr/>
          <p:nvPr/>
        </p:nvGrpSpPr>
        <p:grpSpPr>
          <a:xfrm>
            <a:off x="179512" y="1400324"/>
            <a:ext cx="3960440" cy="5269036"/>
            <a:chOff x="179512" y="1400324"/>
            <a:chExt cx="3960440" cy="5269036"/>
          </a:xfrm>
        </p:grpSpPr>
        <p:sp>
          <p:nvSpPr>
            <p:cNvPr id="8" name="Rectangle 7"/>
            <p:cNvSpPr/>
            <p:nvPr/>
          </p:nvSpPr>
          <p:spPr>
            <a:xfrm>
              <a:off x="179512" y="1772816"/>
              <a:ext cx="3960440" cy="4896544"/>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marL="285750" indent="-285750">
                <a:buFont typeface="Arial" pitchFamily="34" charset="0"/>
                <a:buChar char="•"/>
              </a:pPr>
              <a:r>
                <a:rPr lang="en-GB" sz="2400" dirty="0" smtClean="0">
                  <a:latin typeface="Calibri" pitchFamily="34" charset="0"/>
                  <a:cs typeface="Calibri" pitchFamily="34" charset="0"/>
                </a:rPr>
                <a:t>David showing traits of leadership</a:t>
              </a:r>
            </a:p>
            <a:p>
              <a:pPr marL="285750" indent="-285750">
                <a:buFont typeface="Arial" pitchFamily="34" charset="0"/>
                <a:buChar char="•"/>
              </a:pPr>
              <a:endParaRPr lang="en-GB" sz="2400" dirty="0" smtClean="0">
                <a:latin typeface="Calibri" pitchFamily="34" charset="0"/>
                <a:cs typeface="Calibri" pitchFamily="34" charset="0"/>
              </a:endParaRPr>
            </a:p>
            <a:p>
              <a:pPr marL="285750" indent="-285750">
                <a:buFont typeface="Arial" pitchFamily="34" charset="0"/>
                <a:buChar char="•"/>
              </a:pPr>
              <a:r>
                <a:rPr lang="en-GB" sz="2400" dirty="0" smtClean="0">
                  <a:latin typeface="Calibri" pitchFamily="34" charset="0"/>
                  <a:cs typeface="Calibri" pitchFamily="34" charset="0"/>
                </a:rPr>
                <a:t>Instilling Passion for God</a:t>
              </a:r>
            </a:p>
            <a:p>
              <a:pPr marL="285750" indent="-285750">
                <a:buFont typeface="Arial" pitchFamily="34" charset="0"/>
                <a:buChar char="•"/>
              </a:pPr>
              <a:endParaRPr lang="en-GB" sz="2400" dirty="0" smtClean="0">
                <a:latin typeface="Calibri" pitchFamily="34" charset="0"/>
                <a:cs typeface="Calibri" pitchFamily="34" charset="0"/>
              </a:endParaRPr>
            </a:p>
            <a:p>
              <a:pPr marL="285750" indent="-285750">
                <a:buFont typeface="Arial" pitchFamily="34" charset="0"/>
                <a:buChar char="•"/>
              </a:pPr>
              <a:r>
                <a:rPr lang="en-GB" sz="2400" dirty="0" smtClean="0">
                  <a:latin typeface="Calibri" pitchFamily="34" charset="0"/>
                  <a:cs typeface="Calibri" pitchFamily="34" charset="0"/>
                </a:rPr>
                <a:t>Inspiring them to perform extraordinary things</a:t>
              </a:r>
              <a:endParaRPr lang="en-GB" sz="2400" dirty="0">
                <a:latin typeface="Calibri" pitchFamily="34" charset="0"/>
                <a:cs typeface="Calibri" pitchFamily="34" charset="0"/>
              </a:endParaRPr>
            </a:p>
          </p:txBody>
        </p:sp>
        <p:sp>
          <p:nvSpPr>
            <p:cNvPr id="9" name="Round Diagonal Corner Rectangle 8"/>
            <p:cNvSpPr/>
            <p:nvPr/>
          </p:nvSpPr>
          <p:spPr>
            <a:xfrm>
              <a:off x="763712" y="1400324"/>
              <a:ext cx="2376264" cy="108012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800" dirty="0" smtClean="0">
                  <a:latin typeface="Calibri" pitchFamily="34" charset="0"/>
                  <a:cs typeface="Calibri" pitchFamily="34" charset="0"/>
                </a:rPr>
                <a:t>Leadership and Passion</a:t>
              </a:r>
              <a:endParaRPr lang="en-GB" sz="2800" dirty="0">
                <a:latin typeface="Calibri" pitchFamily="34" charset="0"/>
                <a:cs typeface="Calibri" pitchFamily="34" charset="0"/>
              </a:endParaRPr>
            </a:p>
          </p:txBody>
        </p:sp>
      </p:grpSp>
      <p:grpSp>
        <p:nvGrpSpPr>
          <p:cNvPr id="12" name="Group 11"/>
          <p:cNvGrpSpPr/>
          <p:nvPr/>
        </p:nvGrpSpPr>
        <p:grpSpPr>
          <a:xfrm>
            <a:off x="4860032" y="1400324"/>
            <a:ext cx="3960440" cy="5269036"/>
            <a:chOff x="4860032" y="1400324"/>
            <a:chExt cx="3960440" cy="5269036"/>
          </a:xfrm>
        </p:grpSpPr>
        <p:sp>
          <p:nvSpPr>
            <p:cNvPr id="7" name="Rectangle 6"/>
            <p:cNvSpPr/>
            <p:nvPr/>
          </p:nvSpPr>
          <p:spPr>
            <a:xfrm>
              <a:off x="4860032" y="1772816"/>
              <a:ext cx="3960440" cy="489654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marL="285750" indent="-285750">
                <a:buFont typeface="Arial" pitchFamily="34" charset="0"/>
                <a:buChar char="•"/>
              </a:pPr>
              <a:r>
                <a:rPr lang="en-GB" sz="2400" dirty="0" smtClean="0">
                  <a:latin typeface="Calibri" pitchFamily="34" charset="0"/>
                  <a:cs typeface="Calibri" pitchFamily="34" charset="0"/>
                </a:rPr>
                <a:t>David breaking the “rules”</a:t>
              </a:r>
            </a:p>
            <a:p>
              <a:pPr marL="285750" indent="-285750">
                <a:buFont typeface="Arial" pitchFamily="34" charset="0"/>
                <a:buChar char="•"/>
              </a:pPr>
              <a:endParaRPr lang="en-GB" sz="2400" dirty="0" smtClean="0">
                <a:latin typeface="Calibri" pitchFamily="34" charset="0"/>
                <a:cs typeface="Calibri" pitchFamily="34" charset="0"/>
              </a:endParaRPr>
            </a:p>
            <a:p>
              <a:pPr marL="285750" indent="-285750">
                <a:buFont typeface="Arial" pitchFamily="34" charset="0"/>
                <a:buChar char="•"/>
              </a:pPr>
              <a:r>
                <a:rPr lang="en-GB" sz="2400" dirty="0" smtClean="0">
                  <a:latin typeface="Calibri" pitchFamily="34" charset="0"/>
                  <a:cs typeface="Calibri" pitchFamily="34" charset="0"/>
                </a:rPr>
                <a:t>David pushing the boundaries of the letter of the law</a:t>
              </a:r>
            </a:p>
            <a:p>
              <a:pPr marL="285750" indent="-285750">
                <a:buFont typeface="Arial" pitchFamily="34" charset="0"/>
                <a:buChar char="•"/>
              </a:pPr>
              <a:endParaRPr lang="en-GB" sz="2400" dirty="0" smtClean="0">
                <a:latin typeface="Calibri" pitchFamily="34" charset="0"/>
                <a:cs typeface="Calibri" pitchFamily="34" charset="0"/>
              </a:endParaRPr>
            </a:p>
            <a:p>
              <a:pPr marL="285750" indent="-285750">
                <a:buFont typeface="Arial" pitchFamily="34" charset="0"/>
                <a:buChar char="•"/>
              </a:pPr>
              <a:r>
                <a:rPr lang="en-GB" sz="2400" dirty="0" smtClean="0">
                  <a:latin typeface="Calibri" pitchFamily="34" charset="0"/>
                  <a:cs typeface="Calibri" pitchFamily="34" charset="0"/>
                </a:rPr>
                <a:t>David being misunderstood</a:t>
              </a:r>
            </a:p>
            <a:p>
              <a:pPr marL="285750" indent="-285750">
                <a:buFont typeface="Arial" pitchFamily="34" charset="0"/>
                <a:buChar char="•"/>
              </a:pPr>
              <a:endParaRPr lang="en-GB" sz="2400" dirty="0">
                <a:latin typeface="Calibri" pitchFamily="34" charset="0"/>
                <a:cs typeface="Calibri" pitchFamily="34" charset="0"/>
              </a:endParaRPr>
            </a:p>
          </p:txBody>
        </p:sp>
        <p:sp>
          <p:nvSpPr>
            <p:cNvPr id="10" name="Round Diagonal Corner Rectangle 9"/>
            <p:cNvSpPr/>
            <p:nvPr/>
          </p:nvSpPr>
          <p:spPr>
            <a:xfrm>
              <a:off x="5652120" y="1400324"/>
              <a:ext cx="2376264" cy="1080120"/>
            </a:xfrm>
            <a:prstGeom prst="round2Diag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2800" dirty="0" smtClean="0">
                  <a:latin typeface="Calibri" pitchFamily="34" charset="0"/>
                  <a:cs typeface="Calibri" pitchFamily="34" charset="0"/>
                </a:rPr>
                <a:t>Outside the Law</a:t>
              </a:r>
              <a:endParaRPr lang="en-GB" sz="2800" dirty="0">
                <a:latin typeface="Calibri" pitchFamily="34" charset="0"/>
                <a:cs typeface="Calibri" pitchFamily="34" charset="0"/>
              </a:endParaRPr>
            </a:p>
          </p:txBody>
        </p:sp>
      </p:grpSp>
    </p:spTree>
    <p:extLst>
      <p:ext uri="{BB962C8B-B14F-4D97-AF65-F5344CB8AC3E}">
        <p14:creationId xmlns="" xmlns:p14="http://schemas.microsoft.com/office/powerpoint/2010/main" val="919319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4"/>
          <p:cNvGraphicFramePr>
            <a:graphicFrameLocks noGrp="1"/>
          </p:cNvGraphicFramePr>
          <p:nvPr>
            <p:ph idx="1"/>
            <p:extLst>
              <p:ext uri="{D42A27DB-BD31-4B8C-83A1-F6EECF244321}">
                <p14:modId xmlns="" xmlns:p14="http://schemas.microsoft.com/office/powerpoint/2010/main" val="1465901890"/>
              </p:ext>
            </p:extLst>
          </p:nvPr>
        </p:nvGraphicFramePr>
        <p:xfrm>
          <a:off x="-32" y="1218876"/>
          <a:ext cx="9215502" cy="5996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p:txBody>
          <a:bodyPr/>
          <a:lstStyle/>
          <a:p>
            <a:r>
              <a:rPr lang="en-GB" dirty="0" smtClean="0"/>
              <a:t>Final Days as a Fugitive </a:t>
            </a:r>
            <a:endParaRPr lang="en-GB" dirty="0"/>
          </a:p>
        </p:txBody>
      </p:sp>
      <p:sp>
        <p:nvSpPr>
          <p:cNvPr id="12" name="Round Diagonal Corner Rectangle 11"/>
          <p:cNvSpPr/>
          <p:nvPr/>
        </p:nvSpPr>
        <p:spPr>
          <a:xfrm>
            <a:off x="5715008" y="1214422"/>
            <a:ext cx="1785950" cy="785818"/>
          </a:xfrm>
          <a:prstGeom prst="round2DiagRect">
            <a:avLst/>
          </a:prstGeom>
          <a:effectLst>
            <a:reflection blurRad="6350" stA="52000" endA="300" endPos="35000" dir="5400000" sy="-100000" algn="bl" rotWithShape="0"/>
          </a:effectLst>
          <a:scene3d>
            <a:camera prst="perspectiveContrastingRightFacing"/>
            <a:lightRig rig="threePt" dir="t"/>
          </a:scene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latin typeface="Calibri" pitchFamily="34" charset="0"/>
                <a:cs typeface="Calibri" pitchFamily="34" charset="0"/>
              </a:rPr>
              <a:t>Leadership and Passion</a:t>
            </a:r>
            <a:endParaRPr lang="en-GB" dirty="0">
              <a:latin typeface="Calibri" pitchFamily="34" charset="0"/>
              <a:cs typeface="Calibri" pitchFamily="34" charset="0"/>
            </a:endParaRPr>
          </a:p>
        </p:txBody>
      </p:sp>
    </p:spTree>
    <p:extLst>
      <p:ext uri="{BB962C8B-B14F-4D97-AF65-F5344CB8AC3E}">
        <p14:creationId xmlns="" xmlns:p14="http://schemas.microsoft.com/office/powerpoint/2010/main" val="546529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From </a:t>
            </a:r>
            <a:r>
              <a:rPr lang="en-GB" dirty="0" err="1" smtClean="0"/>
              <a:t>Ziklag</a:t>
            </a:r>
            <a:r>
              <a:rPr lang="en-GB" dirty="0" smtClean="0"/>
              <a:t> to Hebron</a:t>
            </a:r>
            <a:endParaRPr lang="en-GB" dirty="0"/>
          </a:p>
        </p:txBody>
      </p:sp>
      <p:pic>
        <p:nvPicPr>
          <p:cNvPr id="7" name="Picture 2" descr="D:\documents\eccles\David\large-map-kingdoms-of-judah-and-israel.jpg"/>
          <p:cNvPicPr>
            <a:picLocks noChangeAspect="1" noChangeArrowheads="1"/>
          </p:cNvPicPr>
          <p:nvPr/>
        </p:nvPicPr>
        <p:blipFill>
          <a:blip r:embed="rId3" cstate="print"/>
          <a:srcRect t="42667" b="15999"/>
          <a:stretch>
            <a:fillRect/>
          </a:stretch>
        </p:blipFill>
        <p:spPr bwMode="auto">
          <a:xfrm>
            <a:off x="285720" y="1357297"/>
            <a:ext cx="8572560" cy="5360289"/>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 xmlns:p14="http://schemas.microsoft.com/office/powerpoint/2010/main" val="5465298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Tabernacle of David</a:t>
            </a:r>
            <a:endParaRPr lang="en-GB" dirty="0"/>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3898129373"/>
              </p:ext>
            </p:extLst>
          </p:nvPr>
        </p:nvGraphicFramePr>
        <p:xfrm>
          <a:off x="500034" y="1643050"/>
          <a:ext cx="8229600" cy="4500594"/>
        </p:xfrm>
        <a:graphic>
          <a:graphicData uri="http://schemas.openxmlformats.org/drawingml/2006/table">
            <a:tbl>
              <a:tblPr firstRow="1" bandRow="1">
                <a:tableStyleId>{9D7B26C5-4107-4FEC-AEDC-1716B250A1EF}</a:tableStyleId>
              </a:tblPr>
              <a:tblGrid>
                <a:gridCol w="1214446"/>
                <a:gridCol w="7015154"/>
              </a:tblGrid>
              <a:tr h="4500594">
                <a:tc>
                  <a:txBody>
                    <a:bodyPr/>
                    <a:lstStyle/>
                    <a:p>
                      <a:r>
                        <a:rPr lang="en-GB" sz="2400" dirty="0" smtClean="0">
                          <a:latin typeface="Calibri" pitchFamily="34" charset="0"/>
                          <a:cs typeface="Calibri" pitchFamily="34" charset="0"/>
                        </a:rPr>
                        <a:t>Context</a:t>
                      </a:r>
                      <a:endParaRPr lang="en-GB" sz="2400" dirty="0">
                        <a:latin typeface="Calibri" pitchFamily="34" charset="0"/>
                        <a:cs typeface="Calibri" pitchFamily="34" charset="0"/>
                      </a:endParaRPr>
                    </a:p>
                  </a:txBody>
                  <a:tcPr/>
                </a:tc>
                <a:tc>
                  <a:txBody>
                    <a:bodyPr/>
                    <a:lstStyle/>
                    <a:p>
                      <a:r>
                        <a:rPr lang="en-GB" sz="2400" baseline="0" dirty="0" smtClean="0">
                          <a:latin typeface="Calibri" pitchFamily="34" charset="0"/>
                          <a:cs typeface="Calibri" pitchFamily="34" charset="0"/>
                        </a:rPr>
                        <a:t>Prior to David's Tabernacle in Jerusalem the Ark was separate from the place of worship.</a:t>
                      </a:r>
                    </a:p>
                    <a:p>
                      <a:pPr>
                        <a:buFontTx/>
                        <a:buChar char="-"/>
                      </a:pPr>
                      <a:r>
                        <a:rPr lang="en-GB" sz="2400" baseline="0" dirty="0" smtClean="0">
                          <a:latin typeface="Calibri" pitchFamily="34" charset="0"/>
                          <a:cs typeface="Calibri" pitchFamily="34" charset="0"/>
                        </a:rPr>
                        <a:t>Ark in </a:t>
                      </a:r>
                      <a:r>
                        <a:rPr lang="en-GB" sz="2400" baseline="0" dirty="0" err="1" smtClean="0">
                          <a:latin typeface="Calibri" pitchFamily="34" charset="0"/>
                          <a:cs typeface="Calibri" pitchFamily="34" charset="0"/>
                        </a:rPr>
                        <a:t>Kirjathjearim</a:t>
                      </a:r>
                      <a:endParaRPr lang="en-GB" sz="2400" baseline="0" dirty="0" smtClean="0">
                        <a:latin typeface="Calibri" pitchFamily="34" charset="0"/>
                        <a:cs typeface="Calibri" pitchFamily="34" charset="0"/>
                      </a:endParaRPr>
                    </a:p>
                    <a:p>
                      <a:pPr>
                        <a:buFontTx/>
                        <a:buChar char="-"/>
                      </a:pPr>
                      <a:r>
                        <a:rPr lang="en-GB" sz="2400" baseline="0" dirty="0" smtClean="0">
                          <a:latin typeface="Calibri" pitchFamily="34" charset="0"/>
                          <a:cs typeface="Calibri" pitchFamily="34" charset="0"/>
                        </a:rPr>
                        <a:t>Tabernacle in Gibeon</a:t>
                      </a:r>
                    </a:p>
                    <a:p>
                      <a:pPr>
                        <a:buFontTx/>
                        <a:buChar char="-"/>
                      </a:pPr>
                      <a:endParaRPr lang="en-GB" sz="2400" baseline="0" dirty="0" smtClean="0">
                        <a:latin typeface="Calibri" pitchFamily="34" charset="0"/>
                        <a:cs typeface="Calibri" pitchFamily="34" charset="0"/>
                      </a:endParaRPr>
                    </a:p>
                    <a:p>
                      <a:pPr>
                        <a:buFontTx/>
                        <a:buNone/>
                      </a:pPr>
                      <a:r>
                        <a:rPr lang="en-GB" sz="2400" baseline="0" dirty="0" smtClean="0">
                          <a:latin typeface="Calibri" pitchFamily="34" charset="0"/>
                          <a:cs typeface="Calibri" pitchFamily="34" charset="0"/>
                        </a:rPr>
                        <a:t>2 Sam 6v2 – Dwelling place of God</a:t>
                      </a:r>
                    </a:p>
                    <a:p>
                      <a:pPr>
                        <a:buFontTx/>
                        <a:buNone/>
                      </a:pPr>
                      <a:endParaRPr lang="en-GB" sz="2400" baseline="0" dirty="0" smtClean="0">
                        <a:latin typeface="Calibri" pitchFamily="34" charset="0"/>
                        <a:cs typeface="Calibri" pitchFamily="34" charset="0"/>
                      </a:endParaRPr>
                    </a:p>
                    <a:p>
                      <a:pPr>
                        <a:buFontTx/>
                        <a:buNone/>
                      </a:pPr>
                      <a:r>
                        <a:rPr lang="en-GB" sz="2400" baseline="0" dirty="0" smtClean="0">
                          <a:latin typeface="Calibri" pitchFamily="34" charset="0"/>
                          <a:cs typeface="Calibri" pitchFamily="34" charset="0"/>
                        </a:rPr>
                        <a:t>Mechanical worship without the presence of God</a:t>
                      </a:r>
                    </a:p>
                    <a:p>
                      <a:pPr>
                        <a:buFontTx/>
                        <a:buNone/>
                      </a:pPr>
                      <a:endParaRPr lang="en-GB" sz="2400" baseline="0" dirty="0" smtClean="0">
                        <a:latin typeface="Calibri" pitchFamily="34" charset="0"/>
                        <a:cs typeface="Calibri" pitchFamily="34" charset="0"/>
                      </a:endParaRPr>
                    </a:p>
                    <a:p>
                      <a:pPr>
                        <a:buFontTx/>
                        <a:buNone/>
                      </a:pPr>
                      <a:r>
                        <a:rPr lang="en-GB" sz="2400" baseline="0" dirty="0" smtClean="0">
                          <a:latin typeface="Calibri" pitchFamily="34" charset="0"/>
                          <a:cs typeface="Calibri" pitchFamily="34" charset="0"/>
                        </a:rPr>
                        <a:t>No enquiring of God – 1 </a:t>
                      </a:r>
                      <a:r>
                        <a:rPr lang="en-GB" sz="2400" baseline="0" dirty="0" err="1" smtClean="0">
                          <a:latin typeface="Calibri" pitchFamily="34" charset="0"/>
                          <a:cs typeface="Calibri" pitchFamily="34" charset="0"/>
                        </a:rPr>
                        <a:t>Chron</a:t>
                      </a:r>
                      <a:r>
                        <a:rPr lang="en-GB" sz="2400" baseline="0" dirty="0" smtClean="0">
                          <a:latin typeface="Calibri" pitchFamily="34" charset="0"/>
                          <a:cs typeface="Calibri" pitchFamily="34" charset="0"/>
                        </a:rPr>
                        <a:t> 13v3</a:t>
                      </a:r>
                    </a:p>
                    <a:p>
                      <a:pPr>
                        <a:buFontTx/>
                        <a:buNone/>
                      </a:pPr>
                      <a:r>
                        <a:rPr lang="en-GB" sz="2400" baseline="0" dirty="0" smtClean="0">
                          <a:latin typeface="Calibri" pitchFamily="34" charset="0"/>
                          <a:cs typeface="Calibri" pitchFamily="34" charset="0"/>
                        </a:rPr>
                        <a:t>Enquiring = </a:t>
                      </a:r>
                      <a:r>
                        <a:rPr lang="en-GB" sz="2400" baseline="0" dirty="0" err="1" smtClean="0">
                          <a:latin typeface="Calibri" pitchFamily="34" charset="0"/>
                          <a:cs typeface="Calibri" pitchFamily="34" charset="0"/>
                        </a:rPr>
                        <a:t>Stgs</a:t>
                      </a:r>
                      <a:r>
                        <a:rPr lang="en-GB" sz="2400" baseline="0" dirty="0" smtClean="0">
                          <a:latin typeface="Calibri" pitchFamily="34" charset="0"/>
                          <a:cs typeface="Calibri" pitchFamily="34" charset="0"/>
                        </a:rPr>
                        <a:t> 1875 = resort to , frequent, consult</a:t>
                      </a:r>
                    </a:p>
                  </a:txBody>
                  <a:tcPr/>
                </a:tc>
              </a:tr>
            </a:tbl>
          </a:graphicData>
        </a:graphic>
      </p:graphicFrame>
    </p:spTree>
    <p:extLst>
      <p:ext uri="{BB962C8B-B14F-4D97-AF65-F5344CB8AC3E}">
        <p14:creationId xmlns="" xmlns:p14="http://schemas.microsoft.com/office/powerpoint/2010/main" val="546529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Tabernacle of David</a:t>
            </a:r>
            <a:endParaRPr lang="en-GB" dirty="0"/>
          </a:p>
        </p:txBody>
      </p:sp>
      <p:graphicFrame>
        <p:nvGraphicFramePr>
          <p:cNvPr id="6" name="Content Placeholder 5"/>
          <p:cNvGraphicFramePr>
            <a:graphicFrameLocks noGrp="1"/>
          </p:cNvGraphicFramePr>
          <p:nvPr>
            <p:ph idx="1"/>
          </p:nvPr>
        </p:nvGraphicFramePr>
        <p:xfrm>
          <a:off x="457200" y="1600200"/>
          <a:ext cx="8401080" cy="2966720"/>
        </p:xfrm>
        <a:graphic>
          <a:graphicData uri="http://schemas.openxmlformats.org/drawingml/2006/table">
            <a:tbl>
              <a:tblPr firstRow="1" bandRow="1">
                <a:tableStyleId>{5C22544A-7EE6-4342-B048-85BDC9FD1C3A}</a:tableStyleId>
              </a:tblPr>
              <a:tblGrid>
                <a:gridCol w="1685908"/>
                <a:gridCol w="4429156"/>
                <a:gridCol w="2286016"/>
              </a:tblGrid>
              <a:tr h="370840">
                <a:tc>
                  <a:txBody>
                    <a:bodyPr/>
                    <a:lstStyle/>
                    <a:p>
                      <a:r>
                        <a:rPr lang="en-GB" dirty="0" smtClean="0"/>
                        <a:t>Ref</a:t>
                      </a:r>
                      <a:endParaRPr lang="en-GB" dirty="0"/>
                    </a:p>
                  </a:txBody>
                  <a:tcPr/>
                </a:tc>
                <a:tc>
                  <a:txBody>
                    <a:bodyPr/>
                    <a:lstStyle/>
                    <a:p>
                      <a:r>
                        <a:rPr lang="en-GB" dirty="0" smtClean="0"/>
                        <a:t>Situation</a:t>
                      </a:r>
                      <a:endParaRPr lang="en-GB" dirty="0"/>
                    </a:p>
                  </a:txBody>
                  <a:tcPr/>
                </a:tc>
                <a:tc>
                  <a:txBody>
                    <a:bodyPr/>
                    <a:lstStyle/>
                    <a:p>
                      <a:endParaRPr lang="en-GB" dirty="0"/>
                    </a:p>
                  </a:txBody>
                  <a:tcPr/>
                </a:tc>
              </a:tr>
              <a:tr h="370840">
                <a:tc>
                  <a:txBody>
                    <a:bodyPr/>
                    <a:lstStyle/>
                    <a:p>
                      <a:pPr algn="l" fontAlgn="b"/>
                      <a:r>
                        <a:rPr lang="en-GB" sz="2000" b="0" i="0" u="none" strike="noStrike" dirty="0">
                          <a:solidFill>
                            <a:srgbClr val="000000"/>
                          </a:solidFill>
                          <a:latin typeface="Calibri"/>
                        </a:rPr>
                        <a:t>1 Samuel 23:2</a:t>
                      </a:r>
                    </a:p>
                  </a:txBody>
                  <a:tcPr marL="9525" marR="9525" marT="9525" marB="0" anchor="b"/>
                </a:tc>
                <a:tc>
                  <a:txBody>
                    <a:bodyPr/>
                    <a:lstStyle/>
                    <a:p>
                      <a:r>
                        <a:rPr lang="en-GB" dirty="0" err="1" smtClean="0"/>
                        <a:t>Keilah</a:t>
                      </a:r>
                      <a:endParaRPr lang="en-GB" dirty="0"/>
                    </a:p>
                  </a:txBody>
                  <a:tcPr/>
                </a:tc>
                <a:tc rowSpan="7">
                  <a:txBody>
                    <a:bodyPr/>
                    <a:lstStyle/>
                    <a:p>
                      <a:r>
                        <a:rPr lang="en-GB" dirty="0" smtClean="0"/>
                        <a:t>All these instances</a:t>
                      </a:r>
                      <a:r>
                        <a:rPr lang="en-GB" baseline="0" dirty="0" smtClean="0"/>
                        <a:t> are </a:t>
                      </a:r>
                      <a:r>
                        <a:rPr lang="en-GB" baseline="0" dirty="0" err="1" smtClean="0"/>
                        <a:t>stgs</a:t>
                      </a:r>
                      <a:r>
                        <a:rPr lang="en-GB" baseline="0" dirty="0" smtClean="0"/>
                        <a:t> 7592.  request, ask, beg</a:t>
                      </a:r>
                    </a:p>
                    <a:p>
                      <a:endParaRPr lang="en-GB" baseline="0" dirty="0" smtClean="0"/>
                    </a:p>
                    <a:p>
                      <a:r>
                        <a:rPr lang="en-GB" baseline="0" dirty="0" smtClean="0"/>
                        <a:t>Compare to enquiring at the Ark (</a:t>
                      </a:r>
                      <a:r>
                        <a:rPr lang="en-GB" sz="1800" baseline="0" dirty="0" smtClean="0">
                          <a:latin typeface="Calibri" pitchFamily="34" charset="0"/>
                          <a:cs typeface="Calibri" pitchFamily="34" charset="0"/>
                        </a:rPr>
                        <a:t>1 </a:t>
                      </a:r>
                      <a:r>
                        <a:rPr lang="en-GB" sz="1800" baseline="0" dirty="0" err="1" smtClean="0">
                          <a:latin typeface="Calibri" pitchFamily="34" charset="0"/>
                          <a:cs typeface="Calibri" pitchFamily="34" charset="0"/>
                        </a:rPr>
                        <a:t>Chr</a:t>
                      </a:r>
                      <a:r>
                        <a:rPr lang="en-GB" sz="1800" baseline="0" dirty="0" smtClean="0">
                          <a:latin typeface="Calibri" pitchFamily="34" charset="0"/>
                          <a:cs typeface="Calibri" pitchFamily="34" charset="0"/>
                        </a:rPr>
                        <a:t> 13v3- prev. slide).</a:t>
                      </a:r>
                    </a:p>
                    <a:p>
                      <a:endParaRPr lang="en-GB" sz="1800" baseline="0" dirty="0" smtClean="0">
                        <a:latin typeface="Calibri" pitchFamily="34" charset="0"/>
                        <a:cs typeface="Calibri" pitchFamily="34" charset="0"/>
                      </a:endParaRPr>
                    </a:p>
                  </a:txBody>
                  <a:tcPr/>
                </a:tc>
              </a:tr>
              <a:tr h="370840">
                <a:tc>
                  <a:txBody>
                    <a:bodyPr/>
                    <a:lstStyle/>
                    <a:p>
                      <a:pPr algn="l" fontAlgn="b"/>
                      <a:r>
                        <a:rPr lang="en-GB" sz="2000" b="0" i="0" u="none" strike="noStrike" dirty="0">
                          <a:solidFill>
                            <a:srgbClr val="000000"/>
                          </a:solidFill>
                          <a:latin typeface="Calibri"/>
                        </a:rPr>
                        <a:t>1 Samuel 23:4</a:t>
                      </a:r>
                    </a:p>
                  </a:txBody>
                  <a:tcPr marL="9525" marR="9525" marT="9525" marB="0" anchor="b"/>
                </a:tc>
                <a:tc>
                  <a:txBody>
                    <a:bodyPr/>
                    <a:lstStyle/>
                    <a:p>
                      <a:r>
                        <a:rPr lang="en-GB" dirty="0" err="1" smtClean="0"/>
                        <a:t>Keilah</a:t>
                      </a:r>
                      <a:endParaRPr lang="en-GB" dirty="0"/>
                    </a:p>
                  </a:txBody>
                  <a:tcPr/>
                </a:tc>
                <a:tc vMerge="1">
                  <a:txBody>
                    <a:bodyPr/>
                    <a:lstStyle/>
                    <a:p>
                      <a:endParaRPr lang="en-GB" dirty="0"/>
                    </a:p>
                  </a:txBody>
                  <a:tcPr/>
                </a:tc>
              </a:tr>
              <a:tr h="370840">
                <a:tc>
                  <a:txBody>
                    <a:bodyPr/>
                    <a:lstStyle/>
                    <a:p>
                      <a:pPr algn="l" fontAlgn="b"/>
                      <a:r>
                        <a:rPr lang="en-GB" sz="2000" b="0" i="0" u="none" strike="noStrike" dirty="0">
                          <a:solidFill>
                            <a:srgbClr val="000000"/>
                          </a:solidFill>
                          <a:latin typeface="Calibri"/>
                        </a:rPr>
                        <a:t>1 Samuel 30:8</a:t>
                      </a:r>
                    </a:p>
                  </a:txBody>
                  <a:tcPr marL="9525" marR="9525" marT="9525" marB="0" anchor="b"/>
                </a:tc>
                <a:tc>
                  <a:txBody>
                    <a:bodyPr/>
                    <a:lstStyle/>
                    <a:p>
                      <a:r>
                        <a:rPr lang="en-GB" dirty="0" err="1" smtClean="0"/>
                        <a:t>Ziklag</a:t>
                      </a:r>
                      <a:r>
                        <a:rPr lang="en-GB" dirty="0" smtClean="0"/>
                        <a:t> and the</a:t>
                      </a:r>
                      <a:r>
                        <a:rPr lang="en-GB" baseline="0" dirty="0" smtClean="0"/>
                        <a:t> </a:t>
                      </a:r>
                      <a:r>
                        <a:rPr lang="en-GB" baseline="0" dirty="0" err="1" smtClean="0"/>
                        <a:t>Amelakites</a:t>
                      </a:r>
                      <a:endParaRPr lang="en-GB" dirty="0"/>
                    </a:p>
                  </a:txBody>
                  <a:tcPr/>
                </a:tc>
                <a:tc vMerge="1">
                  <a:txBody>
                    <a:bodyPr/>
                    <a:lstStyle/>
                    <a:p>
                      <a:endParaRPr lang="en-GB" dirty="0"/>
                    </a:p>
                  </a:txBody>
                  <a:tcPr/>
                </a:tc>
              </a:tr>
              <a:tr h="370840">
                <a:tc>
                  <a:txBody>
                    <a:bodyPr/>
                    <a:lstStyle/>
                    <a:p>
                      <a:pPr algn="l" fontAlgn="b"/>
                      <a:r>
                        <a:rPr lang="en-GB" sz="2000" b="0" i="0" u="none" strike="noStrike" dirty="0">
                          <a:solidFill>
                            <a:srgbClr val="000000"/>
                          </a:solidFill>
                          <a:latin typeface="Calibri"/>
                        </a:rPr>
                        <a:t>2 Samuel 2:1</a:t>
                      </a:r>
                    </a:p>
                  </a:txBody>
                  <a:tcPr marL="9525" marR="9525" marT="9525" marB="0" anchor="b"/>
                </a:tc>
                <a:tc>
                  <a:txBody>
                    <a:bodyPr/>
                    <a:lstStyle/>
                    <a:p>
                      <a:r>
                        <a:rPr lang="en-GB" dirty="0" smtClean="0"/>
                        <a:t>From</a:t>
                      </a:r>
                      <a:r>
                        <a:rPr lang="en-GB" baseline="0" dirty="0" smtClean="0"/>
                        <a:t> </a:t>
                      </a:r>
                      <a:r>
                        <a:rPr lang="en-GB" baseline="0" dirty="0" err="1" smtClean="0"/>
                        <a:t>Ziklag</a:t>
                      </a:r>
                      <a:r>
                        <a:rPr lang="en-GB" baseline="0" dirty="0" smtClean="0"/>
                        <a:t> to Hebron as King</a:t>
                      </a:r>
                      <a:endParaRPr lang="en-GB" dirty="0"/>
                    </a:p>
                  </a:txBody>
                  <a:tcPr/>
                </a:tc>
                <a:tc vMerge="1">
                  <a:txBody>
                    <a:bodyPr/>
                    <a:lstStyle/>
                    <a:p>
                      <a:endParaRPr lang="en-GB" dirty="0"/>
                    </a:p>
                  </a:txBody>
                  <a:tcPr/>
                </a:tc>
              </a:tr>
              <a:tr h="370840">
                <a:tc>
                  <a:txBody>
                    <a:bodyPr/>
                    <a:lstStyle/>
                    <a:p>
                      <a:pPr algn="l" fontAlgn="b"/>
                      <a:r>
                        <a:rPr lang="en-GB" sz="2000" b="0" i="0" u="none" strike="noStrike" dirty="0">
                          <a:solidFill>
                            <a:srgbClr val="000000"/>
                          </a:solidFill>
                          <a:latin typeface="Calibri"/>
                        </a:rPr>
                        <a:t>2 Samuel 5:19</a:t>
                      </a:r>
                    </a:p>
                  </a:txBody>
                  <a:tcPr marL="9525" marR="9525" marT="9525" marB="0" anchor="b"/>
                </a:tc>
                <a:tc>
                  <a:txBody>
                    <a:bodyPr/>
                    <a:lstStyle/>
                    <a:p>
                      <a:r>
                        <a:rPr lang="en-GB" dirty="0" smtClean="0"/>
                        <a:t>Smiting</a:t>
                      </a:r>
                      <a:r>
                        <a:rPr lang="en-GB" baseline="0" dirty="0" smtClean="0"/>
                        <a:t> Philistines</a:t>
                      </a:r>
                      <a:endParaRPr lang="en-GB" dirty="0"/>
                    </a:p>
                  </a:txBody>
                  <a:tcPr/>
                </a:tc>
                <a:tc vMerge="1">
                  <a:txBody>
                    <a:bodyPr/>
                    <a:lstStyle/>
                    <a:p>
                      <a:endParaRPr lang="en-GB" dirty="0"/>
                    </a:p>
                  </a:txBody>
                  <a:tcPr/>
                </a:tc>
              </a:tr>
              <a:tr h="370840">
                <a:tc>
                  <a:txBody>
                    <a:bodyPr/>
                    <a:lstStyle/>
                    <a:p>
                      <a:pPr algn="l" fontAlgn="b"/>
                      <a:r>
                        <a:rPr lang="en-GB" sz="2000" b="0" i="0" u="none" strike="noStrike" dirty="0">
                          <a:solidFill>
                            <a:srgbClr val="000000"/>
                          </a:solidFill>
                          <a:latin typeface="Calibri"/>
                        </a:rPr>
                        <a:t>2 Samuel 5:23</a:t>
                      </a:r>
                    </a:p>
                  </a:txBody>
                  <a:tcPr marL="9525" marR="9525" marT="9525" marB="0" anchor="b"/>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Smiting</a:t>
                      </a:r>
                      <a:r>
                        <a:rPr lang="en-GB" baseline="0" dirty="0" smtClean="0"/>
                        <a:t> Philistines</a:t>
                      </a:r>
                      <a:endParaRPr lang="en-GB" dirty="0" smtClean="0"/>
                    </a:p>
                  </a:txBody>
                  <a:tcPr/>
                </a:tc>
                <a:tc vMerge="1">
                  <a:txBody>
                    <a:bodyPr/>
                    <a:lstStyle/>
                    <a:p>
                      <a:endParaRPr lang="en-GB" dirty="0"/>
                    </a:p>
                  </a:txBody>
                  <a:tcPr/>
                </a:tc>
              </a:tr>
              <a:tr h="370840">
                <a:tc>
                  <a:txBody>
                    <a:bodyPr/>
                    <a:lstStyle/>
                    <a:p>
                      <a:pPr algn="l" fontAlgn="b"/>
                      <a:r>
                        <a:rPr lang="en-GB" sz="2000" b="0" i="0" u="none" strike="noStrike" dirty="0">
                          <a:solidFill>
                            <a:srgbClr val="000000"/>
                          </a:solidFill>
                          <a:latin typeface="Calibri"/>
                        </a:rPr>
                        <a:t>2 Samuel 21:1</a:t>
                      </a:r>
                    </a:p>
                  </a:txBody>
                  <a:tcPr marL="9525" marR="9525" marT="9525" marB="0" anchor="b"/>
                </a:tc>
                <a:tc>
                  <a:txBody>
                    <a:bodyPr/>
                    <a:lstStyle/>
                    <a:p>
                      <a:r>
                        <a:rPr lang="en-GB" dirty="0" smtClean="0"/>
                        <a:t>Famine</a:t>
                      </a:r>
                      <a:r>
                        <a:rPr lang="en-GB" baseline="0" dirty="0" smtClean="0"/>
                        <a:t> and slaying Saul's sons</a:t>
                      </a:r>
                      <a:endParaRPr lang="en-GB" dirty="0"/>
                    </a:p>
                  </a:txBody>
                  <a:tcPr/>
                </a:tc>
                <a:tc vMerge="1">
                  <a:txBody>
                    <a:bodyPr/>
                    <a:lstStyle/>
                    <a:p>
                      <a:endParaRPr lang="en-GB" dirty="0"/>
                    </a:p>
                  </a:txBody>
                  <a:tcPr/>
                </a:tc>
              </a:tr>
            </a:tbl>
          </a:graphicData>
        </a:graphic>
      </p:graphicFrame>
      <p:graphicFrame>
        <p:nvGraphicFramePr>
          <p:cNvPr id="8" name="Content Placeholder 3"/>
          <p:cNvGraphicFramePr>
            <a:graphicFrameLocks/>
          </p:cNvGraphicFramePr>
          <p:nvPr>
            <p:extLst>
              <p:ext uri="{D42A27DB-BD31-4B8C-83A1-F6EECF244321}">
                <p14:modId xmlns="" xmlns:p14="http://schemas.microsoft.com/office/powerpoint/2010/main" val="3898129373"/>
              </p:ext>
            </p:extLst>
          </p:nvPr>
        </p:nvGraphicFramePr>
        <p:xfrm>
          <a:off x="500034" y="4786322"/>
          <a:ext cx="8229600" cy="1785950"/>
        </p:xfrm>
        <a:graphic>
          <a:graphicData uri="http://schemas.openxmlformats.org/drawingml/2006/table">
            <a:tbl>
              <a:tblPr firstRow="1" bandRow="1">
                <a:tableStyleId>{9D7B26C5-4107-4FEC-AEDC-1716B250A1EF}</a:tableStyleId>
              </a:tblPr>
              <a:tblGrid>
                <a:gridCol w="4071966"/>
                <a:gridCol w="4157634"/>
              </a:tblGrid>
              <a:tr h="1785950">
                <a:tc>
                  <a:txBody>
                    <a:bodyPr/>
                    <a:lstStyle/>
                    <a:p>
                      <a:r>
                        <a:rPr lang="en-GB" sz="2400" dirty="0" smtClean="0">
                          <a:latin typeface="Calibri" pitchFamily="34" charset="0"/>
                          <a:cs typeface="Calibri" pitchFamily="34" charset="0"/>
                        </a:rPr>
                        <a:t>Other instances of David enquiring of God</a:t>
                      </a:r>
                      <a:endParaRPr lang="en-GB" sz="2400" dirty="0">
                        <a:latin typeface="Calibri" pitchFamily="34" charset="0"/>
                        <a:cs typeface="Calibri" pitchFamily="34" charset="0"/>
                      </a:endParaRPr>
                    </a:p>
                  </a:txBody>
                  <a:tcPr/>
                </a:tc>
                <a:tc>
                  <a:txBody>
                    <a:bodyPr/>
                    <a:lstStyle/>
                    <a:p>
                      <a:r>
                        <a:rPr lang="en-GB" sz="2400" b="0" baseline="0" dirty="0" smtClean="0">
                          <a:latin typeface="Calibri" pitchFamily="34" charset="0"/>
                          <a:cs typeface="Calibri" pitchFamily="34" charset="0"/>
                        </a:rPr>
                        <a:t>1 Sam 23v6-7 using the ephod</a:t>
                      </a:r>
                    </a:p>
                    <a:p>
                      <a:endParaRPr lang="en-GB" sz="2400" b="0" baseline="0" dirty="0" smtClean="0">
                        <a:latin typeface="Calibri" pitchFamily="34" charset="0"/>
                        <a:cs typeface="Calibri" pitchFamily="34" charset="0"/>
                      </a:endParaRPr>
                    </a:p>
                    <a:p>
                      <a:r>
                        <a:rPr lang="en-GB" sz="2400" b="0" baseline="0" dirty="0" smtClean="0">
                          <a:latin typeface="Calibri" pitchFamily="34" charset="0"/>
                          <a:cs typeface="Calibri" pitchFamily="34" charset="0"/>
                        </a:rPr>
                        <a:t>1 Sam 23v26 – Haste in prayer and action (Ps 31v22)</a:t>
                      </a:r>
                    </a:p>
                  </a:txBody>
                  <a:tcPr/>
                </a:tc>
              </a:tr>
            </a:tbl>
          </a:graphicData>
        </a:graphic>
      </p:graphicFrame>
    </p:spTree>
    <p:extLst>
      <p:ext uri="{BB962C8B-B14F-4D97-AF65-F5344CB8AC3E}">
        <p14:creationId xmlns="" xmlns:p14="http://schemas.microsoft.com/office/powerpoint/2010/main" val="546529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Tabernacle of David</a:t>
            </a:r>
            <a:endParaRPr lang="en-GB" dirty="0"/>
          </a:p>
        </p:txBody>
      </p:sp>
      <p:graphicFrame>
        <p:nvGraphicFramePr>
          <p:cNvPr id="8" name="Content Placeholder 3"/>
          <p:cNvGraphicFramePr>
            <a:graphicFrameLocks/>
          </p:cNvGraphicFramePr>
          <p:nvPr>
            <p:extLst>
              <p:ext uri="{D42A27DB-BD31-4B8C-83A1-F6EECF244321}">
                <p14:modId xmlns="" xmlns:p14="http://schemas.microsoft.com/office/powerpoint/2010/main" val="3898129373"/>
              </p:ext>
            </p:extLst>
          </p:nvPr>
        </p:nvGraphicFramePr>
        <p:xfrm>
          <a:off x="500034" y="1643050"/>
          <a:ext cx="4071966" cy="4929222"/>
        </p:xfrm>
        <a:graphic>
          <a:graphicData uri="http://schemas.openxmlformats.org/drawingml/2006/table">
            <a:tbl>
              <a:tblPr firstRow="1" bandRow="1">
                <a:tableStyleId>{9D7B26C5-4107-4FEC-AEDC-1716B250A1EF}</a:tableStyleId>
              </a:tblPr>
              <a:tblGrid>
                <a:gridCol w="4071966"/>
              </a:tblGrid>
              <a:tr h="4929222">
                <a:tc>
                  <a:txBody>
                    <a:bodyPr/>
                    <a:lstStyle/>
                    <a:p>
                      <a:r>
                        <a:rPr lang="en-GB" sz="2400" dirty="0" smtClean="0">
                          <a:latin typeface="Calibri" pitchFamily="34" charset="0"/>
                          <a:cs typeface="Calibri" pitchFamily="34" charset="0"/>
                        </a:rPr>
                        <a:t>Enquiring at the Ark:</a:t>
                      </a:r>
                    </a:p>
                    <a:p>
                      <a:endParaRPr lang="en-GB" sz="2400" dirty="0" smtClean="0">
                        <a:latin typeface="Calibri" pitchFamily="34" charset="0"/>
                        <a:cs typeface="Calibri" pitchFamily="34" charset="0"/>
                      </a:endParaRPr>
                    </a:p>
                    <a:p>
                      <a:pPr>
                        <a:buFontTx/>
                        <a:buChar char="-"/>
                      </a:pPr>
                      <a:r>
                        <a:rPr lang="en-GB" sz="2400" dirty="0" smtClean="0">
                          <a:latin typeface="Calibri" pitchFamily="34" charset="0"/>
                          <a:cs typeface="Calibri" pitchFamily="34" charset="0"/>
                        </a:rPr>
                        <a:t> More to do with fellowship</a:t>
                      </a:r>
                    </a:p>
                    <a:p>
                      <a:pPr>
                        <a:buFontTx/>
                        <a:buChar char="-"/>
                      </a:pPr>
                      <a:r>
                        <a:rPr lang="en-GB" sz="2400" dirty="0" smtClean="0">
                          <a:latin typeface="Calibri" pitchFamily="34" charset="0"/>
                          <a:cs typeface="Calibri" pitchFamily="34" charset="0"/>
                        </a:rPr>
                        <a:t> Worship</a:t>
                      </a:r>
                    </a:p>
                    <a:p>
                      <a:pPr>
                        <a:buFontTx/>
                        <a:buChar char="-"/>
                      </a:pPr>
                      <a:r>
                        <a:rPr lang="en-GB" sz="2400" dirty="0" smtClean="0">
                          <a:latin typeface="Calibri" pitchFamily="34" charset="0"/>
                          <a:cs typeface="Calibri" pitchFamily="34" charset="0"/>
                        </a:rPr>
                        <a:t> Care</a:t>
                      </a:r>
                    </a:p>
                    <a:p>
                      <a:pPr>
                        <a:buFontTx/>
                        <a:buChar char="-"/>
                      </a:pPr>
                      <a:r>
                        <a:rPr lang="en-GB" sz="2400" dirty="0" smtClean="0">
                          <a:latin typeface="Calibri" pitchFamily="34" charset="0"/>
                          <a:cs typeface="Calibri" pitchFamily="34" charset="0"/>
                        </a:rPr>
                        <a:t> Seek out</a:t>
                      </a:r>
                      <a:r>
                        <a:rPr lang="en-GB" sz="2400" baseline="0" dirty="0" smtClean="0">
                          <a:latin typeface="Calibri" pitchFamily="34" charset="0"/>
                          <a:cs typeface="Calibri" pitchFamily="34" charset="0"/>
                        </a:rPr>
                        <a:t> (salvation)</a:t>
                      </a:r>
                      <a:endParaRPr lang="en-GB" sz="2400" dirty="0" smtClean="0">
                        <a:latin typeface="Calibri" pitchFamily="34" charset="0"/>
                        <a:cs typeface="Calibri" pitchFamily="34" charset="0"/>
                      </a:endParaRPr>
                    </a:p>
                    <a:p>
                      <a:pPr>
                        <a:buFontTx/>
                        <a:buChar char="-"/>
                      </a:pPr>
                      <a:r>
                        <a:rPr lang="en-GB" sz="2400" baseline="0" dirty="0" smtClean="0">
                          <a:latin typeface="Calibri" pitchFamily="34" charset="0"/>
                          <a:cs typeface="Calibri" pitchFamily="34" charset="0"/>
                        </a:rPr>
                        <a:t> Resort to …</a:t>
                      </a:r>
                    </a:p>
                    <a:p>
                      <a:pPr>
                        <a:buFontTx/>
                        <a:buChar char="-"/>
                      </a:pPr>
                      <a:r>
                        <a:rPr lang="en-GB" sz="2400" baseline="0" dirty="0" smtClean="0">
                          <a:latin typeface="Calibri" pitchFamily="34" charset="0"/>
                          <a:cs typeface="Calibri" pitchFamily="34" charset="0"/>
                        </a:rPr>
                        <a:t> frequently</a:t>
                      </a:r>
                      <a:endParaRPr lang="en-GB" sz="2400" dirty="0" smtClean="0">
                        <a:latin typeface="Calibri" pitchFamily="34" charset="0"/>
                        <a:cs typeface="Calibri" pitchFamily="34" charset="0"/>
                      </a:endParaRPr>
                    </a:p>
                  </a:txBody>
                  <a:tcPr/>
                </a:tc>
              </a:tr>
            </a:tbl>
          </a:graphicData>
        </a:graphic>
      </p:graphicFrame>
      <p:graphicFrame>
        <p:nvGraphicFramePr>
          <p:cNvPr id="10" name="Content Placeholder 3"/>
          <p:cNvGraphicFramePr>
            <a:graphicFrameLocks/>
          </p:cNvGraphicFramePr>
          <p:nvPr>
            <p:extLst>
              <p:ext uri="{D42A27DB-BD31-4B8C-83A1-F6EECF244321}">
                <p14:modId xmlns="" xmlns:p14="http://schemas.microsoft.com/office/powerpoint/2010/main" val="3898129373"/>
              </p:ext>
            </p:extLst>
          </p:nvPr>
        </p:nvGraphicFramePr>
        <p:xfrm>
          <a:off x="4714876" y="1643050"/>
          <a:ext cx="4071966" cy="4929222"/>
        </p:xfrm>
        <a:graphic>
          <a:graphicData uri="http://schemas.openxmlformats.org/drawingml/2006/table">
            <a:tbl>
              <a:tblPr firstRow="1" bandRow="1">
                <a:tableStyleId>{9D7B26C5-4107-4FEC-AEDC-1716B250A1EF}</a:tableStyleId>
              </a:tblPr>
              <a:tblGrid>
                <a:gridCol w="4071966"/>
              </a:tblGrid>
              <a:tr h="4929222">
                <a:tc>
                  <a:txBody>
                    <a:bodyPr/>
                    <a:lstStyle/>
                    <a:p>
                      <a:r>
                        <a:rPr lang="en-GB" sz="2800" b="0" kern="1200" dirty="0" smtClean="0">
                          <a:solidFill>
                            <a:schemeClr val="tx1"/>
                          </a:solidFill>
                          <a:latin typeface="Calibri" pitchFamily="34" charset="0"/>
                          <a:ea typeface="+mn-ea"/>
                          <a:cs typeface="Calibri" pitchFamily="34" charset="0"/>
                        </a:rPr>
                        <a:t>(John 18:2 KJV)  And Judas also, which betrayed him, knew the place: for Jesus </a:t>
                      </a:r>
                      <a:r>
                        <a:rPr lang="en-GB" sz="2800" b="0" kern="1200" dirty="0" err="1" smtClean="0">
                          <a:solidFill>
                            <a:schemeClr val="tx1"/>
                          </a:solidFill>
                          <a:latin typeface="Calibri" pitchFamily="34" charset="0"/>
                          <a:ea typeface="+mn-ea"/>
                          <a:cs typeface="Calibri" pitchFamily="34" charset="0"/>
                        </a:rPr>
                        <a:t>ofttimes</a:t>
                      </a:r>
                      <a:r>
                        <a:rPr lang="en-GB" sz="2800" b="0" kern="1200" dirty="0" smtClean="0">
                          <a:solidFill>
                            <a:schemeClr val="tx1"/>
                          </a:solidFill>
                          <a:latin typeface="Calibri" pitchFamily="34" charset="0"/>
                          <a:ea typeface="+mn-ea"/>
                          <a:cs typeface="Calibri" pitchFamily="34" charset="0"/>
                        </a:rPr>
                        <a:t> </a:t>
                      </a:r>
                      <a:r>
                        <a:rPr lang="en-GB" sz="2800" b="1" kern="1200" dirty="0" smtClean="0">
                          <a:solidFill>
                            <a:schemeClr val="tx1"/>
                          </a:solidFill>
                          <a:latin typeface="Calibri" pitchFamily="34" charset="0"/>
                          <a:ea typeface="+mn-ea"/>
                          <a:cs typeface="Calibri" pitchFamily="34" charset="0"/>
                        </a:rPr>
                        <a:t>resorted</a:t>
                      </a:r>
                      <a:r>
                        <a:rPr lang="en-GB" sz="2800" b="0" kern="1200" dirty="0" smtClean="0">
                          <a:solidFill>
                            <a:schemeClr val="tx1"/>
                          </a:solidFill>
                          <a:latin typeface="Calibri" pitchFamily="34" charset="0"/>
                          <a:ea typeface="+mn-ea"/>
                          <a:cs typeface="Calibri" pitchFamily="34" charset="0"/>
                        </a:rPr>
                        <a:t> thither with his disciples.</a:t>
                      </a:r>
                    </a:p>
                    <a:p>
                      <a:endParaRPr lang="en-GB" sz="2800" b="0" kern="1200" dirty="0" smtClean="0">
                        <a:solidFill>
                          <a:schemeClr val="tx1"/>
                        </a:solidFill>
                        <a:latin typeface="Calibri" pitchFamily="34" charset="0"/>
                        <a:ea typeface="+mn-ea"/>
                        <a:cs typeface="Calibri" pitchFamily="34" charset="0"/>
                      </a:endParaRPr>
                    </a:p>
                  </a:txBody>
                  <a:tcPr/>
                </a:tc>
              </a:tr>
            </a:tbl>
          </a:graphicData>
        </a:graphic>
      </p:graphicFrame>
    </p:spTree>
    <p:extLst>
      <p:ext uri="{BB962C8B-B14F-4D97-AF65-F5344CB8AC3E}">
        <p14:creationId xmlns="" xmlns:p14="http://schemas.microsoft.com/office/powerpoint/2010/main" val="546529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Tabernacle of David – 1 </a:t>
            </a:r>
            <a:r>
              <a:rPr lang="en-GB" dirty="0" err="1" smtClean="0"/>
              <a:t>Chr</a:t>
            </a:r>
            <a:r>
              <a:rPr lang="en-GB" dirty="0" smtClean="0"/>
              <a:t> 13</a:t>
            </a:r>
            <a:endParaRPr lang="en-GB" dirty="0"/>
          </a:p>
        </p:txBody>
      </p:sp>
      <p:graphicFrame>
        <p:nvGraphicFramePr>
          <p:cNvPr id="5" name="Content Placeholder 3"/>
          <p:cNvGraphicFramePr>
            <a:graphicFrameLocks/>
          </p:cNvGraphicFramePr>
          <p:nvPr>
            <p:extLst>
              <p:ext uri="{D42A27DB-BD31-4B8C-83A1-F6EECF244321}">
                <p14:modId xmlns="" xmlns:p14="http://schemas.microsoft.com/office/powerpoint/2010/main" val="3898129373"/>
              </p:ext>
            </p:extLst>
          </p:nvPr>
        </p:nvGraphicFramePr>
        <p:xfrm>
          <a:off x="500034" y="1428736"/>
          <a:ext cx="8229600" cy="2286000"/>
        </p:xfrm>
        <a:graphic>
          <a:graphicData uri="http://schemas.openxmlformats.org/drawingml/2006/table">
            <a:tbl>
              <a:tblPr firstRow="1" bandRow="1">
                <a:tableStyleId>{9D7B26C5-4107-4FEC-AEDC-1716B250A1EF}</a:tableStyleId>
              </a:tblPr>
              <a:tblGrid>
                <a:gridCol w="1071570"/>
                <a:gridCol w="7158030"/>
              </a:tblGrid>
              <a:tr h="1785950">
                <a:tc>
                  <a:txBody>
                    <a:bodyPr/>
                    <a:lstStyle/>
                    <a:p>
                      <a:r>
                        <a:rPr lang="en-GB" sz="2400" dirty="0" smtClean="0">
                          <a:latin typeface="Calibri" pitchFamily="34" charset="0"/>
                          <a:cs typeface="Calibri" pitchFamily="34" charset="0"/>
                        </a:rPr>
                        <a:t>V1 - 6</a:t>
                      </a:r>
                      <a:endParaRPr lang="en-GB" sz="2400" dirty="0">
                        <a:latin typeface="Calibri" pitchFamily="34" charset="0"/>
                        <a:cs typeface="Calibri" pitchFamily="34" charset="0"/>
                      </a:endParaRPr>
                    </a:p>
                  </a:txBody>
                  <a:tcPr/>
                </a:tc>
                <a:tc>
                  <a:txBody>
                    <a:bodyPr/>
                    <a:lstStyle/>
                    <a:p>
                      <a:r>
                        <a:rPr lang="en-GB" sz="2400" b="0" baseline="0" dirty="0" smtClean="0">
                          <a:latin typeface="Calibri" pitchFamily="34" charset="0"/>
                          <a:cs typeface="Calibri" pitchFamily="34" charset="0"/>
                        </a:rPr>
                        <a:t>1</a:t>
                      </a:r>
                      <a:r>
                        <a:rPr lang="en-GB" sz="2400" b="0" baseline="30000" dirty="0" smtClean="0">
                          <a:latin typeface="Calibri" pitchFamily="34" charset="0"/>
                          <a:cs typeface="Calibri" pitchFamily="34" charset="0"/>
                        </a:rPr>
                        <a:t>st</a:t>
                      </a:r>
                      <a:r>
                        <a:rPr lang="en-GB" sz="2400" b="0" baseline="0" dirty="0" smtClean="0">
                          <a:latin typeface="Calibri" pitchFamily="34" charset="0"/>
                          <a:cs typeface="Calibri" pitchFamily="34" charset="0"/>
                        </a:rPr>
                        <a:t> Attempt – didn’t inquire of God properly</a:t>
                      </a:r>
                    </a:p>
                    <a:p>
                      <a:pPr>
                        <a:buFontTx/>
                        <a:buChar char="-"/>
                      </a:pPr>
                      <a:r>
                        <a:rPr lang="en-GB" sz="2400" b="0" baseline="0" dirty="0" smtClean="0">
                          <a:latin typeface="Calibri" pitchFamily="34" charset="0"/>
                          <a:cs typeface="Calibri" pitchFamily="34" charset="0"/>
                        </a:rPr>
                        <a:t>Consulted with captains</a:t>
                      </a:r>
                    </a:p>
                    <a:p>
                      <a:pPr>
                        <a:buFontTx/>
                        <a:buChar char="-"/>
                      </a:pPr>
                      <a:r>
                        <a:rPr lang="en-GB" sz="2400" b="0" baseline="0" dirty="0" smtClean="0">
                          <a:latin typeface="Calibri" pitchFamily="34" charset="0"/>
                          <a:cs typeface="Calibri" pitchFamily="34" charset="0"/>
                        </a:rPr>
                        <a:t> Congregation of Israel</a:t>
                      </a:r>
                    </a:p>
                    <a:p>
                      <a:pPr>
                        <a:buFontTx/>
                        <a:buNone/>
                      </a:pPr>
                      <a:endParaRPr lang="en-GB" sz="2400" b="0" baseline="0" dirty="0" smtClean="0">
                        <a:latin typeface="Calibri" pitchFamily="34" charset="0"/>
                        <a:cs typeface="Calibri" pitchFamily="34" charset="0"/>
                      </a:endParaRPr>
                    </a:p>
                    <a:p>
                      <a:pPr>
                        <a:buFontTx/>
                        <a:buNone/>
                      </a:pPr>
                      <a:r>
                        <a:rPr lang="en-GB" sz="2400" b="0" baseline="0" dirty="0" smtClean="0">
                          <a:latin typeface="Calibri" pitchFamily="34" charset="0"/>
                          <a:cs typeface="Calibri" pitchFamily="34" charset="0"/>
                        </a:rPr>
                        <a:t>David’s longing for a habitation for Ark – Ps 132v4-5, 11-13</a:t>
                      </a:r>
                    </a:p>
                  </a:txBody>
                  <a:tcPr/>
                </a:tc>
              </a:tr>
            </a:tbl>
          </a:graphicData>
        </a:graphic>
      </p:graphicFrame>
      <p:graphicFrame>
        <p:nvGraphicFramePr>
          <p:cNvPr id="6" name="Content Placeholder 3"/>
          <p:cNvGraphicFramePr>
            <a:graphicFrameLocks/>
          </p:cNvGraphicFramePr>
          <p:nvPr>
            <p:extLst>
              <p:ext uri="{D42A27DB-BD31-4B8C-83A1-F6EECF244321}">
                <p14:modId xmlns="" xmlns:p14="http://schemas.microsoft.com/office/powerpoint/2010/main" val="3898129373"/>
              </p:ext>
            </p:extLst>
          </p:nvPr>
        </p:nvGraphicFramePr>
        <p:xfrm>
          <a:off x="500034" y="4000504"/>
          <a:ext cx="8229600" cy="1071570"/>
        </p:xfrm>
        <a:graphic>
          <a:graphicData uri="http://schemas.openxmlformats.org/drawingml/2006/table">
            <a:tbl>
              <a:tblPr firstRow="1" bandRow="1">
                <a:tableStyleId>{9D7B26C5-4107-4FEC-AEDC-1716B250A1EF}</a:tableStyleId>
              </a:tblPr>
              <a:tblGrid>
                <a:gridCol w="1071570"/>
                <a:gridCol w="7158030"/>
              </a:tblGrid>
              <a:tr h="1071570">
                <a:tc>
                  <a:txBody>
                    <a:bodyPr/>
                    <a:lstStyle/>
                    <a:p>
                      <a:r>
                        <a:rPr lang="en-GB" sz="2400" dirty="0" smtClean="0">
                          <a:latin typeface="Calibri" pitchFamily="34" charset="0"/>
                          <a:cs typeface="Calibri" pitchFamily="34" charset="0"/>
                        </a:rPr>
                        <a:t>V7</a:t>
                      </a:r>
                      <a:endParaRPr lang="en-GB" sz="2400" dirty="0">
                        <a:latin typeface="Calibri" pitchFamily="34" charset="0"/>
                        <a:cs typeface="Calibri" pitchFamily="34" charset="0"/>
                      </a:endParaRPr>
                    </a:p>
                  </a:txBody>
                  <a:tcPr/>
                </a:tc>
                <a:tc>
                  <a:txBody>
                    <a:bodyPr/>
                    <a:lstStyle/>
                    <a:p>
                      <a:r>
                        <a:rPr lang="en-GB" sz="2400" b="0" baseline="0" dirty="0" smtClean="0">
                          <a:latin typeface="Calibri" pitchFamily="34" charset="0"/>
                          <a:cs typeface="Calibri" pitchFamily="34" charset="0"/>
                        </a:rPr>
                        <a:t>New cart – incorrect mode of transport – Num 4v15 (sons of </a:t>
                      </a:r>
                      <a:r>
                        <a:rPr lang="en-GB" sz="2400" b="0" baseline="0" dirty="0" err="1" smtClean="0">
                          <a:latin typeface="Calibri" pitchFamily="34" charset="0"/>
                          <a:cs typeface="Calibri" pitchFamily="34" charset="0"/>
                        </a:rPr>
                        <a:t>Kohath</a:t>
                      </a:r>
                      <a:r>
                        <a:rPr lang="en-GB" sz="2400" b="0" baseline="0" dirty="0" smtClean="0">
                          <a:latin typeface="Calibri" pitchFamily="34" charset="0"/>
                          <a:cs typeface="Calibri" pitchFamily="34" charset="0"/>
                        </a:rPr>
                        <a:t>)</a:t>
                      </a:r>
                    </a:p>
                  </a:txBody>
                  <a:tcPr/>
                </a:tc>
              </a:tr>
            </a:tbl>
          </a:graphicData>
        </a:graphic>
      </p:graphicFrame>
      <p:graphicFrame>
        <p:nvGraphicFramePr>
          <p:cNvPr id="7" name="Content Placeholder 3"/>
          <p:cNvGraphicFramePr>
            <a:graphicFrameLocks/>
          </p:cNvGraphicFramePr>
          <p:nvPr>
            <p:extLst>
              <p:ext uri="{D42A27DB-BD31-4B8C-83A1-F6EECF244321}">
                <p14:modId xmlns="" xmlns:p14="http://schemas.microsoft.com/office/powerpoint/2010/main" val="3898129373"/>
              </p:ext>
            </p:extLst>
          </p:nvPr>
        </p:nvGraphicFramePr>
        <p:xfrm>
          <a:off x="500034" y="5214950"/>
          <a:ext cx="8229600" cy="1554480"/>
        </p:xfrm>
        <a:graphic>
          <a:graphicData uri="http://schemas.openxmlformats.org/drawingml/2006/table">
            <a:tbl>
              <a:tblPr firstRow="1" bandRow="1">
                <a:tableStyleId>{9D7B26C5-4107-4FEC-AEDC-1716B250A1EF}</a:tableStyleId>
              </a:tblPr>
              <a:tblGrid>
                <a:gridCol w="1071570"/>
                <a:gridCol w="7158030"/>
              </a:tblGrid>
              <a:tr h="1071570">
                <a:tc>
                  <a:txBody>
                    <a:bodyPr/>
                    <a:lstStyle/>
                    <a:p>
                      <a:r>
                        <a:rPr lang="en-GB" sz="2400" dirty="0" smtClean="0">
                          <a:latin typeface="Calibri" pitchFamily="34" charset="0"/>
                          <a:cs typeface="Calibri" pitchFamily="34" charset="0"/>
                        </a:rPr>
                        <a:t>V11</a:t>
                      </a:r>
                      <a:endParaRPr lang="en-GB" sz="2400" dirty="0">
                        <a:latin typeface="Calibri" pitchFamily="34" charset="0"/>
                        <a:cs typeface="Calibri" pitchFamily="34" charset="0"/>
                      </a:endParaRPr>
                    </a:p>
                  </a:txBody>
                  <a:tcPr/>
                </a:tc>
                <a:tc>
                  <a:txBody>
                    <a:bodyPr/>
                    <a:lstStyle/>
                    <a:p>
                      <a:r>
                        <a:rPr lang="en-GB" sz="2400" b="0" baseline="0" dirty="0" err="1" smtClean="0">
                          <a:latin typeface="Calibri" pitchFamily="34" charset="0"/>
                          <a:cs typeface="Calibri" pitchFamily="34" charset="0"/>
                        </a:rPr>
                        <a:t>Uzza</a:t>
                      </a:r>
                      <a:r>
                        <a:rPr lang="en-GB" sz="2400" b="0" baseline="0" dirty="0" smtClean="0">
                          <a:latin typeface="Calibri" pitchFamily="34" charset="0"/>
                          <a:cs typeface="Calibri" pitchFamily="34" charset="0"/>
                        </a:rPr>
                        <a:t> dies – breach</a:t>
                      </a:r>
                    </a:p>
                    <a:p>
                      <a:r>
                        <a:rPr lang="en-GB" sz="2400" b="0" baseline="0" dirty="0" smtClean="0">
                          <a:latin typeface="Calibri" pitchFamily="34" charset="0"/>
                          <a:cs typeface="Calibri" pitchFamily="34" charset="0"/>
                        </a:rPr>
                        <a:t>Outburst of God against men “doing it their own way”</a:t>
                      </a:r>
                    </a:p>
                    <a:p>
                      <a:pPr>
                        <a:buFontTx/>
                        <a:buChar char="-"/>
                      </a:pPr>
                      <a:r>
                        <a:rPr lang="en-GB" sz="2400" b="0" baseline="0" dirty="0" smtClean="0">
                          <a:latin typeface="Calibri" pitchFamily="34" charset="0"/>
                          <a:cs typeface="Calibri" pitchFamily="34" charset="0"/>
                        </a:rPr>
                        <a:t> Cain and Abel</a:t>
                      </a:r>
                    </a:p>
                    <a:p>
                      <a:pPr>
                        <a:buFontTx/>
                        <a:buChar char="-"/>
                      </a:pPr>
                      <a:r>
                        <a:rPr lang="en-GB" sz="2400" b="0" baseline="0" dirty="0" smtClean="0">
                          <a:latin typeface="Calibri" pitchFamily="34" charset="0"/>
                          <a:cs typeface="Calibri" pitchFamily="34" charset="0"/>
                        </a:rPr>
                        <a:t> </a:t>
                      </a:r>
                      <a:r>
                        <a:rPr lang="en-GB" sz="2400" b="0" baseline="0" dirty="0" err="1" smtClean="0">
                          <a:latin typeface="Calibri" pitchFamily="34" charset="0"/>
                          <a:cs typeface="Calibri" pitchFamily="34" charset="0"/>
                        </a:rPr>
                        <a:t>Jer</a:t>
                      </a:r>
                      <a:r>
                        <a:rPr lang="en-GB" sz="2400" b="0" baseline="0" dirty="0" smtClean="0">
                          <a:latin typeface="Calibri" pitchFamily="34" charset="0"/>
                          <a:cs typeface="Calibri" pitchFamily="34" charset="0"/>
                        </a:rPr>
                        <a:t> 10v23 </a:t>
                      </a:r>
                      <a:r>
                        <a:rPr lang="en-GB" sz="2000" b="0" kern="1200" baseline="0" dirty="0" smtClean="0">
                          <a:solidFill>
                            <a:schemeClr val="tx1"/>
                          </a:solidFill>
                          <a:latin typeface="Calibri" pitchFamily="34" charset="0"/>
                          <a:ea typeface="+mn-ea"/>
                          <a:cs typeface="Calibri" pitchFamily="34" charset="0"/>
                        </a:rPr>
                        <a:t>“it is not in man that </a:t>
                      </a:r>
                      <a:r>
                        <a:rPr lang="en-GB" sz="2000" b="0" kern="1200" baseline="0" dirty="0" err="1" smtClean="0">
                          <a:solidFill>
                            <a:schemeClr val="tx1"/>
                          </a:solidFill>
                          <a:latin typeface="Calibri" pitchFamily="34" charset="0"/>
                          <a:ea typeface="+mn-ea"/>
                          <a:cs typeface="Calibri" pitchFamily="34" charset="0"/>
                        </a:rPr>
                        <a:t>walketh</a:t>
                      </a:r>
                      <a:r>
                        <a:rPr lang="en-GB" sz="2000" b="0" kern="1200" baseline="0" dirty="0" smtClean="0">
                          <a:solidFill>
                            <a:schemeClr val="tx1"/>
                          </a:solidFill>
                          <a:latin typeface="Calibri" pitchFamily="34" charset="0"/>
                          <a:ea typeface="+mn-ea"/>
                          <a:cs typeface="Calibri" pitchFamily="34" charset="0"/>
                        </a:rPr>
                        <a:t> to direct his steps”</a:t>
                      </a:r>
                    </a:p>
                  </a:txBody>
                  <a:tcPr/>
                </a:tc>
              </a:tr>
            </a:tbl>
          </a:graphicData>
        </a:graphic>
      </p:graphicFrame>
      <p:sp>
        <p:nvSpPr>
          <p:cNvPr id="9" name="Round Diagonal Corner Rectangle 8"/>
          <p:cNvSpPr/>
          <p:nvPr/>
        </p:nvSpPr>
        <p:spPr>
          <a:xfrm>
            <a:off x="0" y="2928934"/>
            <a:ext cx="1643074" cy="785818"/>
          </a:xfrm>
          <a:prstGeom prst="round2DiagRect">
            <a:avLst/>
          </a:prstGeom>
          <a:effectLst>
            <a:reflection blurRad="6350" stA="52000" endA="300" endPos="35000" dir="5400000" sy="-100000" algn="bl" rotWithShape="0"/>
          </a:effectLst>
          <a:scene3d>
            <a:camera prst="perspectiveContrastingRightFacing"/>
            <a:lightRig rig="threePt" dir="t"/>
          </a:scene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latin typeface="Calibri" pitchFamily="34" charset="0"/>
                <a:cs typeface="Calibri" pitchFamily="34" charset="0"/>
              </a:rPr>
              <a:t>Leadership and Passion</a:t>
            </a:r>
            <a:endParaRPr lang="en-GB" dirty="0">
              <a:latin typeface="Calibri" pitchFamily="34" charset="0"/>
              <a:cs typeface="Calibri" pitchFamily="34" charset="0"/>
            </a:endParaRPr>
          </a:p>
        </p:txBody>
      </p:sp>
    </p:spTree>
    <p:extLst>
      <p:ext uri="{BB962C8B-B14F-4D97-AF65-F5344CB8AC3E}">
        <p14:creationId xmlns="" xmlns:p14="http://schemas.microsoft.com/office/powerpoint/2010/main" val="546529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Tabernacle of David – 1 </a:t>
            </a:r>
            <a:r>
              <a:rPr lang="en-GB" dirty="0" err="1" smtClean="0"/>
              <a:t>Chr</a:t>
            </a:r>
            <a:r>
              <a:rPr lang="en-GB" dirty="0" smtClean="0"/>
              <a:t> 13</a:t>
            </a:r>
            <a:endParaRPr lang="en-GB" dirty="0"/>
          </a:p>
        </p:txBody>
      </p:sp>
      <p:graphicFrame>
        <p:nvGraphicFramePr>
          <p:cNvPr id="5" name="Content Placeholder 3"/>
          <p:cNvGraphicFramePr>
            <a:graphicFrameLocks/>
          </p:cNvGraphicFramePr>
          <p:nvPr>
            <p:extLst>
              <p:ext uri="{D42A27DB-BD31-4B8C-83A1-F6EECF244321}">
                <p14:modId xmlns="" xmlns:p14="http://schemas.microsoft.com/office/powerpoint/2010/main" val="3898129373"/>
              </p:ext>
            </p:extLst>
          </p:nvPr>
        </p:nvGraphicFramePr>
        <p:xfrm>
          <a:off x="500034" y="1428736"/>
          <a:ext cx="8229600" cy="1285884"/>
        </p:xfrm>
        <a:graphic>
          <a:graphicData uri="http://schemas.openxmlformats.org/drawingml/2006/table">
            <a:tbl>
              <a:tblPr firstRow="1" bandRow="1">
                <a:tableStyleId>{9D7B26C5-4107-4FEC-AEDC-1716B250A1EF}</a:tableStyleId>
              </a:tblPr>
              <a:tblGrid>
                <a:gridCol w="1071570"/>
                <a:gridCol w="7158030"/>
              </a:tblGrid>
              <a:tr h="1285884">
                <a:tc>
                  <a:txBody>
                    <a:bodyPr/>
                    <a:lstStyle/>
                    <a:p>
                      <a:r>
                        <a:rPr lang="en-GB" sz="2400" dirty="0" smtClean="0">
                          <a:latin typeface="Calibri" pitchFamily="34" charset="0"/>
                          <a:cs typeface="Calibri" pitchFamily="34" charset="0"/>
                        </a:rPr>
                        <a:t>v12</a:t>
                      </a:r>
                      <a:endParaRPr lang="en-GB" sz="2400" dirty="0">
                        <a:latin typeface="Calibri" pitchFamily="34" charset="0"/>
                        <a:cs typeface="Calibri" pitchFamily="34" charset="0"/>
                      </a:endParaRPr>
                    </a:p>
                  </a:txBody>
                  <a:tcPr/>
                </a:tc>
                <a:tc>
                  <a:txBody>
                    <a:bodyPr/>
                    <a:lstStyle/>
                    <a:p>
                      <a:r>
                        <a:rPr lang="en-GB" sz="2400" b="0" baseline="0" dirty="0" smtClean="0">
                          <a:latin typeface="Calibri" pitchFamily="34" charset="0"/>
                          <a:cs typeface="Calibri" pitchFamily="34" charset="0"/>
                        </a:rPr>
                        <a:t>2</a:t>
                      </a:r>
                      <a:r>
                        <a:rPr lang="en-GB" sz="2400" b="0" baseline="30000" dirty="0" smtClean="0">
                          <a:latin typeface="Calibri" pitchFamily="34" charset="0"/>
                          <a:cs typeface="Calibri" pitchFamily="34" charset="0"/>
                        </a:rPr>
                        <a:t>nd</a:t>
                      </a:r>
                      <a:r>
                        <a:rPr lang="en-GB" sz="2400" b="0" baseline="0" dirty="0" smtClean="0">
                          <a:latin typeface="Calibri" pitchFamily="34" charset="0"/>
                          <a:cs typeface="Calibri" pitchFamily="34" charset="0"/>
                        </a:rPr>
                        <a:t> attempt – follows David asking God</a:t>
                      </a:r>
                    </a:p>
                    <a:p>
                      <a:r>
                        <a:rPr lang="en-GB" sz="1800" b="1" kern="1200" dirty="0" smtClean="0">
                          <a:solidFill>
                            <a:schemeClr val="tx1"/>
                          </a:solidFill>
                          <a:latin typeface="Calibri" pitchFamily="34" charset="0"/>
                          <a:ea typeface="+mn-ea"/>
                          <a:cs typeface="Calibri" pitchFamily="34" charset="0"/>
                        </a:rPr>
                        <a:t>(Jeremiah 10:24 KJV)  O LORD, correct me, but with judgment; not in </a:t>
                      </a:r>
                      <a:r>
                        <a:rPr lang="en-GB" sz="1800" b="1" kern="1200" dirty="0" err="1" smtClean="0">
                          <a:solidFill>
                            <a:schemeClr val="tx1"/>
                          </a:solidFill>
                          <a:latin typeface="Calibri" pitchFamily="34" charset="0"/>
                          <a:ea typeface="+mn-ea"/>
                          <a:cs typeface="Calibri" pitchFamily="34" charset="0"/>
                        </a:rPr>
                        <a:t>thine</a:t>
                      </a:r>
                      <a:r>
                        <a:rPr lang="en-GB" sz="1800" b="1" kern="1200" dirty="0" smtClean="0">
                          <a:solidFill>
                            <a:schemeClr val="tx1"/>
                          </a:solidFill>
                          <a:latin typeface="Calibri" pitchFamily="34" charset="0"/>
                          <a:ea typeface="+mn-ea"/>
                          <a:cs typeface="Calibri" pitchFamily="34" charset="0"/>
                        </a:rPr>
                        <a:t> anger, lest thou bring me to nothing.</a:t>
                      </a:r>
                    </a:p>
                  </a:txBody>
                  <a:tcPr/>
                </a:tc>
              </a:tr>
            </a:tbl>
          </a:graphicData>
        </a:graphic>
      </p:graphicFrame>
      <p:sp>
        <p:nvSpPr>
          <p:cNvPr id="10" name="Down Arrow 9"/>
          <p:cNvSpPr/>
          <p:nvPr/>
        </p:nvSpPr>
        <p:spPr>
          <a:xfrm>
            <a:off x="4143372" y="4143380"/>
            <a:ext cx="571504" cy="11430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1" name="Content Placeholder 3"/>
          <p:cNvGraphicFramePr>
            <a:graphicFrameLocks/>
          </p:cNvGraphicFramePr>
          <p:nvPr>
            <p:extLst>
              <p:ext uri="{D42A27DB-BD31-4B8C-83A1-F6EECF244321}">
                <p14:modId xmlns="" xmlns:p14="http://schemas.microsoft.com/office/powerpoint/2010/main" val="3898129373"/>
              </p:ext>
            </p:extLst>
          </p:nvPr>
        </p:nvGraphicFramePr>
        <p:xfrm>
          <a:off x="500034" y="5214950"/>
          <a:ext cx="8229600" cy="1463040"/>
        </p:xfrm>
        <a:graphic>
          <a:graphicData uri="http://schemas.openxmlformats.org/drawingml/2006/table">
            <a:tbl>
              <a:tblPr firstRow="1" bandRow="1">
                <a:tableStyleId>{9D7B26C5-4107-4FEC-AEDC-1716B250A1EF}</a:tableStyleId>
              </a:tblPr>
              <a:tblGrid>
                <a:gridCol w="1714512"/>
                <a:gridCol w="6515088"/>
              </a:tblGrid>
              <a:tr h="12858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b="1" baseline="0" dirty="0" smtClean="0">
                          <a:latin typeface="Calibri" pitchFamily="34" charset="0"/>
                          <a:cs typeface="Calibri" pitchFamily="34" charset="0"/>
                        </a:rPr>
                        <a:t>ch15v26</a:t>
                      </a:r>
                      <a:endParaRPr lang="en-GB" sz="1800" b="1" kern="1200" dirty="0" smtClean="0">
                        <a:solidFill>
                          <a:schemeClr val="tx1"/>
                        </a:solidFill>
                        <a:latin typeface="Calibri" pitchFamily="34" charset="0"/>
                        <a:ea typeface="+mn-ea"/>
                        <a:cs typeface="Calibri" pitchFamily="34" charset="0"/>
                      </a:endParaRPr>
                    </a:p>
                    <a:p>
                      <a:endParaRPr lang="en-GB" sz="2400" dirty="0">
                        <a:latin typeface="Calibri" pitchFamily="34" charset="0"/>
                        <a:cs typeface="Calibri" pitchFamily="34" charset="0"/>
                      </a:endParaRPr>
                    </a:p>
                  </a:txBody>
                  <a:tcPr/>
                </a:tc>
                <a:tc>
                  <a:txBody>
                    <a:bodyPr/>
                    <a:lstStyle/>
                    <a:p>
                      <a:r>
                        <a:rPr lang="en-GB" sz="1800" b="1" kern="1200" dirty="0" smtClean="0">
                          <a:solidFill>
                            <a:schemeClr val="tx1"/>
                          </a:solidFill>
                          <a:latin typeface="Calibri" pitchFamily="34" charset="0"/>
                          <a:ea typeface="+mn-ea"/>
                          <a:cs typeface="Calibri" pitchFamily="34" charset="0"/>
                        </a:rPr>
                        <a:t>“God helped</a:t>
                      </a:r>
                      <a:r>
                        <a:rPr lang="en-GB" sz="1800" b="1" kern="1200" baseline="0" dirty="0" smtClean="0">
                          <a:solidFill>
                            <a:schemeClr val="tx1"/>
                          </a:solidFill>
                          <a:latin typeface="Calibri" pitchFamily="34" charset="0"/>
                          <a:ea typeface="+mn-ea"/>
                          <a:cs typeface="Calibri" pitchFamily="34" charset="0"/>
                        </a:rPr>
                        <a:t> the Levites that bare the Ark”</a:t>
                      </a:r>
                    </a:p>
                    <a:p>
                      <a:endParaRPr lang="en-GB" sz="1800" b="1" kern="1200" baseline="0" dirty="0" smtClean="0">
                        <a:solidFill>
                          <a:schemeClr val="tx1"/>
                        </a:solidFill>
                        <a:latin typeface="Calibri" pitchFamily="34" charset="0"/>
                        <a:ea typeface="+mn-ea"/>
                        <a:cs typeface="Calibri" pitchFamily="34" charset="0"/>
                      </a:endParaRPr>
                    </a:p>
                    <a:p>
                      <a:r>
                        <a:rPr lang="en-GB" sz="1800" b="1" kern="1200" baseline="0" dirty="0" smtClean="0">
                          <a:solidFill>
                            <a:schemeClr val="tx1"/>
                          </a:solidFill>
                          <a:latin typeface="Calibri" pitchFamily="34" charset="0"/>
                          <a:ea typeface="+mn-ea"/>
                          <a:cs typeface="Calibri" pitchFamily="34" charset="0"/>
                        </a:rPr>
                        <a:t>Vs</a:t>
                      </a:r>
                    </a:p>
                    <a:p>
                      <a:endParaRPr lang="en-GB" sz="1800" b="1" kern="1200" baseline="0" dirty="0" smtClean="0">
                        <a:solidFill>
                          <a:schemeClr val="tx1"/>
                        </a:solidFill>
                        <a:latin typeface="Calibri" pitchFamily="34" charset="0"/>
                        <a:ea typeface="+mn-ea"/>
                        <a:cs typeface="Calibri" pitchFamily="34" charset="0"/>
                      </a:endParaRPr>
                    </a:p>
                    <a:p>
                      <a:r>
                        <a:rPr lang="en-GB" sz="1800" b="1" kern="1200" baseline="0" dirty="0" smtClean="0">
                          <a:solidFill>
                            <a:schemeClr val="tx1"/>
                          </a:solidFill>
                          <a:latin typeface="Calibri" pitchFamily="34" charset="0"/>
                          <a:ea typeface="+mn-ea"/>
                          <a:cs typeface="Calibri" pitchFamily="34" charset="0"/>
                        </a:rPr>
                        <a:t>“the oxen stumbled” – </a:t>
                      </a:r>
                      <a:r>
                        <a:rPr lang="en-GB" sz="1800" b="1" kern="1200" baseline="0" dirty="0" err="1" smtClean="0">
                          <a:solidFill>
                            <a:schemeClr val="tx1"/>
                          </a:solidFill>
                          <a:latin typeface="Calibri" pitchFamily="34" charset="0"/>
                          <a:ea typeface="+mn-ea"/>
                          <a:cs typeface="Calibri" pitchFamily="34" charset="0"/>
                        </a:rPr>
                        <a:t>ch</a:t>
                      </a:r>
                      <a:r>
                        <a:rPr lang="en-GB" sz="1800" b="1" kern="1200" baseline="0" dirty="0" smtClean="0">
                          <a:solidFill>
                            <a:schemeClr val="tx1"/>
                          </a:solidFill>
                          <a:latin typeface="Calibri" pitchFamily="34" charset="0"/>
                          <a:ea typeface="+mn-ea"/>
                          <a:cs typeface="Calibri" pitchFamily="34" charset="0"/>
                        </a:rPr>
                        <a:t> 13v9</a:t>
                      </a:r>
                      <a:endParaRPr lang="en-GB" sz="1800" b="1" kern="1200" dirty="0" smtClean="0">
                        <a:solidFill>
                          <a:schemeClr val="tx1"/>
                        </a:solidFill>
                        <a:latin typeface="Calibri" pitchFamily="34" charset="0"/>
                        <a:ea typeface="+mn-ea"/>
                        <a:cs typeface="Calibri" pitchFamily="34" charset="0"/>
                      </a:endParaRPr>
                    </a:p>
                  </a:txBody>
                  <a:tcPr/>
                </a:tc>
              </a:tr>
            </a:tbl>
          </a:graphicData>
        </a:graphic>
      </p:graphicFrame>
      <p:sp>
        <p:nvSpPr>
          <p:cNvPr id="12" name="Down Arrow 11"/>
          <p:cNvSpPr/>
          <p:nvPr/>
        </p:nvSpPr>
        <p:spPr>
          <a:xfrm>
            <a:off x="4143372" y="2571744"/>
            <a:ext cx="571504" cy="11430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nip Diagonal Corner Rectangle 8"/>
          <p:cNvSpPr/>
          <p:nvPr/>
        </p:nvSpPr>
        <p:spPr>
          <a:xfrm>
            <a:off x="3143240" y="3643314"/>
            <a:ext cx="2571768" cy="571504"/>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latin typeface="Calibri" pitchFamily="34" charset="0"/>
                <a:cs typeface="Calibri" pitchFamily="34" charset="0"/>
              </a:rPr>
              <a:t>RESULT</a:t>
            </a:r>
            <a:endParaRPr lang="en-GB" b="1" dirty="0">
              <a:latin typeface="Calibri" pitchFamily="34" charset="0"/>
              <a:cs typeface="Calibri" pitchFamily="34" charset="0"/>
            </a:endParaRPr>
          </a:p>
        </p:txBody>
      </p:sp>
    </p:spTree>
    <p:extLst>
      <p:ext uri="{BB962C8B-B14F-4D97-AF65-F5344CB8AC3E}">
        <p14:creationId xmlns="" xmlns:p14="http://schemas.microsoft.com/office/powerpoint/2010/main" val="546529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Tabernacle of David</a:t>
            </a:r>
            <a:endParaRPr lang="en-GB" dirty="0"/>
          </a:p>
        </p:txBody>
      </p:sp>
      <p:sp>
        <p:nvSpPr>
          <p:cNvPr id="13" name="TextBox 12"/>
          <p:cNvSpPr txBox="1"/>
          <p:nvPr/>
        </p:nvSpPr>
        <p:spPr>
          <a:xfrm>
            <a:off x="500034" y="1214422"/>
            <a:ext cx="2786082" cy="2031325"/>
          </a:xfrm>
          <a:prstGeom prst="rect">
            <a:avLst/>
          </a:prstGeom>
          <a:noFill/>
        </p:spPr>
        <p:txBody>
          <a:bodyPr wrap="square" rtlCol="0">
            <a:spAutoFit/>
          </a:bodyPr>
          <a:lstStyle/>
          <a:p>
            <a:r>
              <a:rPr lang="en-GB" b="1" dirty="0" smtClean="0">
                <a:latin typeface="Calibri" pitchFamily="34" charset="0"/>
                <a:cs typeface="Calibri" pitchFamily="34" charset="0"/>
              </a:rPr>
              <a:t>Tabernacle of David in Jerusalem is a type of the Law of Jesus.</a:t>
            </a:r>
          </a:p>
          <a:p>
            <a:endParaRPr lang="en-GB" b="1" dirty="0" smtClean="0">
              <a:latin typeface="Calibri" pitchFamily="34" charset="0"/>
              <a:cs typeface="Calibri" pitchFamily="34" charset="0"/>
            </a:endParaRPr>
          </a:p>
          <a:p>
            <a:r>
              <a:rPr lang="en-GB" b="1" dirty="0" smtClean="0">
                <a:latin typeface="Calibri" pitchFamily="34" charset="0"/>
                <a:cs typeface="Calibri" pitchFamily="34" charset="0"/>
              </a:rPr>
              <a:t>A way of worship outside the Letter of the Law and open to Gentiles</a:t>
            </a:r>
            <a:endParaRPr lang="en-GB" b="1" dirty="0">
              <a:latin typeface="Calibri" pitchFamily="34" charset="0"/>
              <a:cs typeface="Calibri" pitchFamily="34" charset="0"/>
            </a:endParaRPr>
          </a:p>
        </p:txBody>
      </p:sp>
      <p:graphicFrame>
        <p:nvGraphicFramePr>
          <p:cNvPr id="14" name="Diagram 13"/>
          <p:cNvGraphicFramePr/>
          <p:nvPr/>
        </p:nvGraphicFramePr>
        <p:xfrm>
          <a:off x="1428728" y="1285860"/>
          <a:ext cx="7786742" cy="55007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Round Diagonal Corner Rectangle 16"/>
          <p:cNvSpPr/>
          <p:nvPr/>
        </p:nvSpPr>
        <p:spPr>
          <a:xfrm>
            <a:off x="5715008" y="214290"/>
            <a:ext cx="3233520" cy="428628"/>
          </a:xfrm>
          <a:prstGeom prst="round2Diag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2800" dirty="0" smtClean="0">
                <a:latin typeface="Calibri" pitchFamily="34" charset="0"/>
                <a:cs typeface="Calibri" pitchFamily="34" charset="0"/>
              </a:rPr>
              <a:t>Outside the Law</a:t>
            </a:r>
            <a:endParaRPr lang="en-GB" sz="2800" dirty="0">
              <a:latin typeface="Calibri" pitchFamily="34" charset="0"/>
              <a:cs typeface="Calibri" pitchFamily="34" charset="0"/>
            </a:endParaRPr>
          </a:p>
        </p:txBody>
      </p:sp>
    </p:spTree>
    <p:extLst>
      <p:ext uri="{BB962C8B-B14F-4D97-AF65-F5344CB8AC3E}">
        <p14:creationId xmlns="" xmlns:p14="http://schemas.microsoft.com/office/powerpoint/2010/main" val="546529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graphicEl>
                                              <a:dgm id="{06B85772-88D8-4550-B302-6C400D37FCD3}"/>
                                            </p:graphicEl>
                                          </p:spTgt>
                                        </p:tgtEl>
                                        <p:attrNameLst>
                                          <p:attrName>style.visibility</p:attrName>
                                        </p:attrNameLst>
                                      </p:cBhvr>
                                      <p:to>
                                        <p:strVal val="visible"/>
                                      </p:to>
                                    </p:set>
                                    <p:animEffect transition="in" filter="fade">
                                      <p:cBhvr>
                                        <p:cTn id="12" dur="500"/>
                                        <p:tgtEl>
                                          <p:spTgt spid="14">
                                            <p:graphicEl>
                                              <a:dgm id="{06B85772-88D8-4550-B302-6C400D37FCD3}"/>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graphicEl>
                                              <a:dgm id="{47007827-4E0D-42B1-9067-18577A6FE630}"/>
                                            </p:graphicEl>
                                          </p:spTgt>
                                        </p:tgtEl>
                                        <p:attrNameLst>
                                          <p:attrName>style.visibility</p:attrName>
                                        </p:attrNameLst>
                                      </p:cBhvr>
                                      <p:to>
                                        <p:strVal val="visible"/>
                                      </p:to>
                                    </p:set>
                                    <p:animEffect transition="in" filter="fade">
                                      <p:cBhvr>
                                        <p:cTn id="17" dur="500"/>
                                        <p:tgtEl>
                                          <p:spTgt spid="14">
                                            <p:graphicEl>
                                              <a:dgm id="{47007827-4E0D-42B1-9067-18577A6FE630}"/>
                                            </p:graphic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4">
                                            <p:graphicEl>
                                              <a:dgm id="{7EAE41D7-3F79-4955-BF67-B43C514767F0}"/>
                                            </p:graphicEl>
                                          </p:spTgt>
                                        </p:tgtEl>
                                        <p:attrNameLst>
                                          <p:attrName>style.visibility</p:attrName>
                                        </p:attrNameLst>
                                      </p:cBhvr>
                                      <p:to>
                                        <p:strVal val="visible"/>
                                      </p:to>
                                    </p:set>
                                    <p:animEffect transition="in" filter="fade">
                                      <p:cBhvr>
                                        <p:cTn id="20" dur="500"/>
                                        <p:tgtEl>
                                          <p:spTgt spid="14">
                                            <p:graphicEl>
                                              <a:dgm id="{7EAE41D7-3F79-4955-BF67-B43C514767F0}"/>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4">
                                            <p:graphicEl>
                                              <a:dgm id="{4180D9F2-A7DC-49F7-96A3-0A65E9C3F836}"/>
                                            </p:graphicEl>
                                          </p:spTgt>
                                        </p:tgtEl>
                                        <p:attrNameLst>
                                          <p:attrName>style.visibility</p:attrName>
                                        </p:attrNameLst>
                                      </p:cBhvr>
                                      <p:to>
                                        <p:strVal val="visible"/>
                                      </p:to>
                                    </p:set>
                                    <p:animEffect transition="in" filter="fade">
                                      <p:cBhvr>
                                        <p:cTn id="25" dur="500"/>
                                        <p:tgtEl>
                                          <p:spTgt spid="14">
                                            <p:graphicEl>
                                              <a:dgm id="{4180D9F2-A7DC-49F7-96A3-0A65E9C3F836}"/>
                                            </p:graphic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4">
                                            <p:graphicEl>
                                              <a:dgm id="{7B986CA7-5CE7-4B34-8788-BC05F341EF18}"/>
                                            </p:graphicEl>
                                          </p:spTgt>
                                        </p:tgtEl>
                                        <p:attrNameLst>
                                          <p:attrName>style.visibility</p:attrName>
                                        </p:attrNameLst>
                                      </p:cBhvr>
                                      <p:to>
                                        <p:strVal val="visible"/>
                                      </p:to>
                                    </p:set>
                                    <p:animEffect transition="in" filter="fade">
                                      <p:cBhvr>
                                        <p:cTn id="30" dur="500"/>
                                        <p:tgtEl>
                                          <p:spTgt spid="14">
                                            <p:graphicEl>
                                              <a:dgm id="{7B986CA7-5CE7-4B34-8788-BC05F341EF1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Graphic spid="14"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4"/>
          <p:cNvGraphicFramePr>
            <a:graphicFrameLocks noGrp="1"/>
          </p:cNvGraphicFramePr>
          <p:nvPr>
            <p:ph idx="1"/>
            <p:extLst>
              <p:ext uri="{D42A27DB-BD31-4B8C-83A1-F6EECF244321}">
                <p14:modId xmlns="" xmlns:p14="http://schemas.microsoft.com/office/powerpoint/2010/main" val="1465901890"/>
              </p:ext>
            </p:extLst>
          </p:nvPr>
        </p:nvGraphicFramePr>
        <p:xfrm>
          <a:off x="-285784" y="0"/>
          <a:ext cx="9787006" cy="72152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p:txBody>
          <a:bodyPr>
            <a:normAutofit/>
          </a:bodyPr>
          <a:lstStyle/>
          <a:p>
            <a:r>
              <a:rPr lang="en-GB" dirty="0" smtClean="0"/>
              <a:t>Context of the “Bathsheba incident” </a:t>
            </a:r>
            <a:endParaRPr lang="en-GB" dirty="0"/>
          </a:p>
        </p:txBody>
      </p:sp>
      <p:sp>
        <p:nvSpPr>
          <p:cNvPr id="6" name="Round Diagonal Corner Rectangle 5"/>
          <p:cNvSpPr/>
          <p:nvPr/>
        </p:nvSpPr>
        <p:spPr>
          <a:xfrm>
            <a:off x="1214414" y="1428736"/>
            <a:ext cx="1571636" cy="571504"/>
          </a:xfrm>
          <a:prstGeom prst="round2DiagRect">
            <a:avLst/>
          </a:prstGeom>
          <a:effectLst>
            <a:reflection blurRad="6350" stA="52000" endA="300" endPos="35000" dir="5400000" sy="-100000" algn="bl" rotWithShape="0"/>
          </a:effectLst>
          <a:scene3d>
            <a:camera prst="perspectiveContrastingRightFacing"/>
            <a:lightRig rig="threePt" dir="t"/>
          </a:scene3d>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2000" dirty="0" smtClean="0">
                <a:latin typeface="Calibri" pitchFamily="34" charset="0"/>
                <a:cs typeface="Calibri" pitchFamily="34" charset="0"/>
              </a:rPr>
              <a:t>Outside the Law</a:t>
            </a:r>
            <a:endParaRPr lang="en-GB" sz="2000" dirty="0">
              <a:latin typeface="Calibri" pitchFamily="34" charset="0"/>
              <a:cs typeface="Calibri" pitchFamily="34" charset="0"/>
            </a:endParaRPr>
          </a:p>
        </p:txBody>
      </p:sp>
      <p:sp>
        <p:nvSpPr>
          <p:cNvPr id="9" name="Round Diagonal Corner Rectangle 8"/>
          <p:cNvSpPr/>
          <p:nvPr/>
        </p:nvSpPr>
        <p:spPr>
          <a:xfrm>
            <a:off x="3786182" y="1428736"/>
            <a:ext cx="1571636" cy="571504"/>
          </a:xfrm>
          <a:prstGeom prst="round2DiagRect">
            <a:avLst/>
          </a:prstGeom>
          <a:effectLst>
            <a:reflection blurRad="6350" stA="52000" endA="300" endPos="35000" dir="5400000" sy="-100000" algn="bl" rotWithShape="0"/>
          </a:effectLst>
          <a:scene3d>
            <a:camera prst="perspectiveContrastingRightFacing"/>
            <a:lightRig rig="threePt" dir="t"/>
          </a:scene3d>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2000" dirty="0" smtClean="0">
                <a:latin typeface="Calibri" pitchFamily="34" charset="0"/>
                <a:cs typeface="Calibri" pitchFamily="34" charset="0"/>
              </a:rPr>
              <a:t>Outside the Law</a:t>
            </a:r>
            <a:endParaRPr lang="en-GB" sz="2000" dirty="0">
              <a:latin typeface="Calibri" pitchFamily="34" charset="0"/>
              <a:cs typeface="Calibri" pitchFamily="34" charset="0"/>
            </a:endParaRPr>
          </a:p>
        </p:txBody>
      </p:sp>
      <p:sp>
        <p:nvSpPr>
          <p:cNvPr id="11" name="Left-Right Arrow 10"/>
          <p:cNvSpPr/>
          <p:nvPr/>
        </p:nvSpPr>
        <p:spPr>
          <a:xfrm>
            <a:off x="2285984" y="4786322"/>
            <a:ext cx="1500198" cy="428628"/>
          </a:xfrm>
          <a:prstGeom prst="lef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0" name="Round Diagonal Corner Rectangle 9"/>
          <p:cNvSpPr/>
          <p:nvPr/>
        </p:nvSpPr>
        <p:spPr>
          <a:xfrm>
            <a:off x="2214546" y="5143512"/>
            <a:ext cx="1643074" cy="785818"/>
          </a:xfrm>
          <a:prstGeom prst="round2DiagRect">
            <a:avLst/>
          </a:prstGeom>
          <a:effectLst>
            <a:reflection blurRad="6350" stA="52000" endA="300" endPos="35000" dir="5400000" sy="-100000" algn="bl" rotWithShape="0"/>
          </a:effectLst>
          <a:scene3d>
            <a:camera prst="perspectiveContrastingRightFacing"/>
            <a:lightRig rig="threePt" dir="t"/>
          </a:scene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latin typeface="Calibri" pitchFamily="34" charset="0"/>
                <a:cs typeface="Calibri" pitchFamily="34" charset="0"/>
              </a:rPr>
              <a:t>Leadership and Passion</a:t>
            </a:r>
            <a:endParaRPr lang="en-GB" dirty="0">
              <a:latin typeface="Calibri" pitchFamily="34" charset="0"/>
              <a:cs typeface="Calibri" pitchFamily="34" charset="0"/>
            </a:endParaRPr>
          </a:p>
        </p:txBody>
      </p:sp>
    </p:spTree>
    <p:extLst>
      <p:ext uri="{BB962C8B-B14F-4D97-AF65-F5344CB8AC3E}">
        <p14:creationId xmlns="" xmlns:p14="http://schemas.microsoft.com/office/powerpoint/2010/main" val="546529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grpId="1"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6" grpId="0" animBg="1"/>
      <p:bldP spid="9" grpId="0" animBg="1"/>
      <p:bldP spid="11" grpId="0" animBg="1"/>
      <p:bldP spid="10"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Adultery! </a:t>
            </a:r>
            <a:endParaRPr lang="en-GB" dirty="0"/>
          </a:p>
        </p:txBody>
      </p:sp>
      <p:graphicFrame>
        <p:nvGraphicFramePr>
          <p:cNvPr id="7" name="Chart 6"/>
          <p:cNvGraphicFramePr/>
          <p:nvPr/>
        </p:nvGraphicFramePr>
        <p:xfrm>
          <a:off x="357158" y="1397000"/>
          <a:ext cx="8429684" cy="5175272"/>
        </p:xfrm>
        <a:graphic>
          <a:graphicData uri="http://schemas.openxmlformats.org/drawingml/2006/chart">
            <c:chart xmlns:c="http://schemas.openxmlformats.org/drawingml/2006/chart" xmlns:r="http://schemas.openxmlformats.org/officeDocument/2006/relationships" r:id="rId2"/>
          </a:graphicData>
        </a:graphic>
      </p:graphicFrame>
      <p:sp>
        <p:nvSpPr>
          <p:cNvPr id="8" name="Down Arrow 7"/>
          <p:cNvSpPr/>
          <p:nvPr/>
        </p:nvSpPr>
        <p:spPr>
          <a:xfrm rot="10800000">
            <a:off x="4143372" y="2500306"/>
            <a:ext cx="500066" cy="1071570"/>
          </a:xfrm>
          <a:prstGeom prst="downArrow">
            <a:avLst>
              <a:gd name="adj1" fmla="val 50000"/>
              <a:gd name="adj2" fmla="val 110952"/>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9" name="Snip Diagonal Corner Rectangle 8"/>
          <p:cNvSpPr/>
          <p:nvPr/>
        </p:nvSpPr>
        <p:spPr>
          <a:xfrm>
            <a:off x="3428992" y="3500438"/>
            <a:ext cx="1928826" cy="571504"/>
          </a:xfrm>
          <a:prstGeom prst="snip2Diag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b="1" dirty="0" smtClean="0">
                <a:latin typeface="Calibri" pitchFamily="34" charset="0"/>
                <a:cs typeface="Calibri" pitchFamily="34" charset="0"/>
              </a:rPr>
              <a:t>Adultery</a:t>
            </a:r>
            <a:endParaRPr lang="en-GB" b="1" dirty="0">
              <a:latin typeface="Calibri" pitchFamily="34" charset="0"/>
              <a:cs typeface="Calibri" pitchFamily="34" charset="0"/>
            </a:endParaRPr>
          </a:p>
        </p:txBody>
      </p:sp>
      <p:sp>
        <p:nvSpPr>
          <p:cNvPr id="10" name="Rectangle 9"/>
          <p:cNvSpPr/>
          <p:nvPr/>
        </p:nvSpPr>
        <p:spPr>
          <a:xfrm>
            <a:off x="1428728" y="4675070"/>
            <a:ext cx="7143800" cy="1754326"/>
          </a:xfrm>
          <a:prstGeom prst="rect">
            <a:avLst/>
          </a:prstGeom>
        </p:spPr>
        <p:txBody>
          <a:bodyPr wrap="square">
            <a:spAutoFit/>
          </a:bodyPr>
          <a:lstStyle/>
          <a:p>
            <a:r>
              <a:rPr lang="en-GB" b="1" dirty="0" smtClean="0">
                <a:solidFill>
                  <a:schemeClr val="bg1"/>
                </a:solidFill>
                <a:latin typeface="Calibri" pitchFamily="34" charset="0"/>
                <a:cs typeface="Calibri" pitchFamily="34" charset="0"/>
              </a:rPr>
              <a:t>Proverbs 6:32-33 KJV</a:t>
            </a:r>
          </a:p>
          <a:p>
            <a:r>
              <a:rPr lang="en-GB" b="1" dirty="0" smtClean="0">
                <a:solidFill>
                  <a:schemeClr val="bg1"/>
                </a:solidFill>
                <a:latin typeface="Calibri" pitchFamily="34" charset="0"/>
                <a:cs typeface="Calibri" pitchFamily="34" charset="0"/>
              </a:rPr>
              <a:t>(32)  But whoso </a:t>
            </a:r>
            <a:r>
              <a:rPr lang="en-GB" b="1" dirty="0" err="1" smtClean="0">
                <a:solidFill>
                  <a:schemeClr val="bg1"/>
                </a:solidFill>
                <a:latin typeface="Calibri" pitchFamily="34" charset="0"/>
                <a:cs typeface="Calibri" pitchFamily="34" charset="0"/>
              </a:rPr>
              <a:t>committeth</a:t>
            </a:r>
            <a:r>
              <a:rPr lang="en-GB" b="1" dirty="0" smtClean="0">
                <a:solidFill>
                  <a:schemeClr val="bg1"/>
                </a:solidFill>
                <a:latin typeface="Calibri" pitchFamily="34" charset="0"/>
                <a:cs typeface="Calibri" pitchFamily="34" charset="0"/>
              </a:rPr>
              <a:t> adultery with a woman </a:t>
            </a:r>
            <a:r>
              <a:rPr lang="en-GB" b="1" dirty="0" err="1" smtClean="0">
                <a:solidFill>
                  <a:schemeClr val="bg1"/>
                </a:solidFill>
                <a:latin typeface="Calibri" pitchFamily="34" charset="0"/>
                <a:cs typeface="Calibri" pitchFamily="34" charset="0"/>
              </a:rPr>
              <a:t>lacketh</a:t>
            </a:r>
            <a:r>
              <a:rPr lang="en-GB" b="1" dirty="0" smtClean="0">
                <a:solidFill>
                  <a:schemeClr val="bg1"/>
                </a:solidFill>
                <a:latin typeface="Calibri" pitchFamily="34" charset="0"/>
                <a:cs typeface="Calibri" pitchFamily="34" charset="0"/>
              </a:rPr>
              <a:t> understanding: he that doeth it </a:t>
            </a:r>
            <a:r>
              <a:rPr lang="en-GB" b="1" dirty="0" err="1" smtClean="0">
                <a:solidFill>
                  <a:schemeClr val="bg1"/>
                </a:solidFill>
                <a:latin typeface="Calibri" pitchFamily="34" charset="0"/>
                <a:cs typeface="Calibri" pitchFamily="34" charset="0"/>
              </a:rPr>
              <a:t>destroyeth</a:t>
            </a:r>
            <a:r>
              <a:rPr lang="en-GB" b="1" dirty="0" smtClean="0">
                <a:solidFill>
                  <a:schemeClr val="bg1"/>
                </a:solidFill>
                <a:latin typeface="Calibri" pitchFamily="34" charset="0"/>
                <a:cs typeface="Calibri" pitchFamily="34" charset="0"/>
              </a:rPr>
              <a:t> his own soul.</a:t>
            </a:r>
          </a:p>
          <a:p>
            <a:r>
              <a:rPr lang="en-GB" b="1" dirty="0" smtClean="0">
                <a:solidFill>
                  <a:schemeClr val="bg1"/>
                </a:solidFill>
                <a:latin typeface="Calibri" pitchFamily="34" charset="0"/>
                <a:cs typeface="Calibri" pitchFamily="34" charset="0"/>
              </a:rPr>
              <a:t>(33)  A wound and dishonour shall he get; and his reproach shall not be wiped away.</a:t>
            </a:r>
          </a:p>
          <a:p>
            <a:endParaRPr lang="en-GB" b="1" dirty="0" smtClean="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20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8" grpId="0" animBg="1"/>
      <p:bldP spid="9" grpId="0" animBg="1"/>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The “Bathsheba incident” – 2 Sam 11 </a:t>
            </a:r>
            <a:endParaRPr lang="en-GB" dirty="0"/>
          </a:p>
        </p:txBody>
      </p:sp>
      <p:graphicFrame>
        <p:nvGraphicFramePr>
          <p:cNvPr id="5" name="Diagram 4"/>
          <p:cNvGraphicFramePr/>
          <p:nvPr/>
        </p:nvGraphicFramePr>
        <p:xfrm>
          <a:off x="642910" y="1643050"/>
          <a:ext cx="7643866" cy="46752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546529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dgm id="{417CA7FE-4279-4018-8A0E-1F7200AF1CCE}"/>
                                            </p:graphicEl>
                                          </p:spTgt>
                                        </p:tgtEl>
                                        <p:attrNameLst>
                                          <p:attrName>style.visibility</p:attrName>
                                        </p:attrNameLst>
                                      </p:cBhvr>
                                      <p:to>
                                        <p:strVal val="visible"/>
                                      </p:to>
                                    </p:set>
                                    <p:animEffect transition="in" filter="fade">
                                      <p:cBhvr>
                                        <p:cTn id="7" dur="500"/>
                                        <p:tgtEl>
                                          <p:spTgt spid="5">
                                            <p:graphicEl>
                                              <a:dgm id="{417CA7FE-4279-4018-8A0E-1F7200AF1CCE}"/>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graphicEl>
                                              <a:dgm id="{1F548995-5E7D-40F7-8E92-05F9B83D474A}"/>
                                            </p:graphicEl>
                                          </p:spTgt>
                                        </p:tgtEl>
                                        <p:attrNameLst>
                                          <p:attrName>style.visibility</p:attrName>
                                        </p:attrNameLst>
                                      </p:cBhvr>
                                      <p:to>
                                        <p:strVal val="visible"/>
                                      </p:to>
                                    </p:set>
                                    <p:animEffect transition="in" filter="fade">
                                      <p:cBhvr>
                                        <p:cTn id="10" dur="500"/>
                                        <p:tgtEl>
                                          <p:spTgt spid="5">
                                            <p:graphicEl>
                                              <a:dgm id="{1F548995-5E7D-40F7-8E92-05F9B83D474A}"/>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graphicEl>
                                              <a:dgm id="{8A88E0F0-705B-4D91-B803-E2140FDE2352}"/>
                                            </p:graphicEl>
                                          </p:spTgt>
                                        </p:tgtEl>
                                        <p:attrNameLst>
                                          <p:attrName>style.visibility</p:attrName>
                                        </p:attrNameLst>
                                      </p:cBhvr>
                                      <p:to>
                                        <p:strVal val="visible"/>
                                      </p:to>
                                    </p:set>
                                    <p:animEffect transition="in" filter="fade">
                                      <p:cBhvr>
                                        <p:cTn id="15" dur="500"/>
                                        <p:tgtEl>
                                          <p:spTgt spid="5">
                                            <p:graphicEl>
                                              <a:dgm id="{8A88E0F0-705B-4D91-B803-E2140FDE2352}"/>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graphicEl>
                                              <a:dgm id="{943950D1-42D5-4A29-8DF4-F13731A7AE12}"/>
                                            </p:graphicEl>
                                          </p:spTgt>
                                        </p:tgtEl>
                                        <p:attrNameLst>
                                          <p:attrName>style.visibility</p:attrName>
                                        </p:attrNameLst>
                                      </p:cBhvr>
                                      <p:to>
                                        <p:strVal val="visible"/>
                                      </p:to>
                                    </p:set>
                                    <p:animEffect transition="in" filter="fade">
                                      <p:cBhvr>
                                        <p:cTn id="18" dur="500"/>
                                        <p:tgtEl>
                                          <p:spTgt spid="5">
                                            <p:graphicEl>
                                              <a:dgm id="{943950D1-42D5-4A29-8DF4-F13731A7AE12}"/>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graphicEl>
                                              <a:dgm id="{45C8EA34-1286-48A2-8ED4-2F86039CFD0F}"/>
                                            </p:graphicEl>
                                          </p:spTgt>
                                        </p:tgtEl>
                                        <p:attrNameLst>
                                          <p:attrName>style.visibility</p:attrName>
                                        </p:attrNameLst>
                                      </p:cBhvr>
                                      <p:to>
                                        <p:strVal val="visible"/>
                                      </p:to>
                                    </p:set>
                                    <p:animEffect transition="in" filter="fade">
                                      <p:cBhvr>
                                        <p:cTn id="23" dur="500"/>
                                        <p:tgtEl>
                                          <p:spTgt spid="5">
                                            <p:graphicEl>
                                              <a:dgm id="{45C8EA34-1286-48A2-8ED4-2F86039CFD0F}"/>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
                                            <p:graphicEl>
                                              <a:dgm id="{EE0D9E14-71CC-460C-9BBC-785D28D9F850}"/>
                                            </p:graphicEl>
                                          </p:spTgt>
                                        </p:tgtEl>
                                        <p:attrNameLst>
                                          <p:attrName>style.visibility</p:attrName>
                                        </p:attrNameLst>
                                      </p:cBhvr>
                                      <p:to>
                                        <p:strVal val="visible"/>
                                      </p:to>
                                    </p:set>
                                    <p:animEffect transition="in" filter="fade">
                                      <p:cBhvr>
                                        <p:cTn id="26" dur="500"/>
                                        <p:tgtEl>
                                          <p:spTgt spid="5">
                                            <p:graphicEl>
                                              <a:dgm id="{EE0D9E14-71CC-460C-9BBC-785D28D9F850}"/>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
                                            <p:graphicEl>
                                              <a:dgm id="{6BAF6397-DCF1-42B3-BE02-7675931CA949}"/>
                                            </p:graphicEl>
                                          </p:spTgt>
                                        </p:tgtEl>
                                        <p:attrNameLst>
                                          <p:attrName>style.visibility</p:attrName>
                                        </p:attrNameLst>
                                      </p:cBhvr>
                                      <p:to>
                                        <p:strVal val="visible"/>
                                      </p:to>
                                    </p:set>
                                    <p:animEffect transition="in" filter="fade">
                                      <p:cBhvr>
                                        <p:cTn id="31" dur="500"/>
                                        <p:tgtEl>
                                          <p:spTgt spid="5">
                                            <p:graphicEl>
                                              <a:dgm id="{6BAF6397-DCF1-42B3-BE02-7675931CA949}"/>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
                                            <p:graphicEl>
                                              <a:dgm id="{CE56F131-1B70-471E-9B81-3BF6DF2C377A}"/>
                                            </p:graphicEl>
                                          </p:spTgt>
                                        </p:tgtEl>
                                        <p:attrNameLst>
                                          <p:attrName>style.visibility</p:attrName>
                                        </p:attrNameLst>
                                      </p:cBhvr>
                                      <p:to>
                                        <p:strVal val="visible"/>
                                      </p:to>
                                    </p:set>
                                    <p:animEffect transition="in" filter="fade">
                                      <p:cBhvr>
                                        <p:cTn id="34" dur="500"/>
                                        <p:tgtEl>
                                          <p:spTgt spid="5">
                                            <p:graphicEl>
                                              <a:dgm id="{CE56F131-1B70-471E-9B81-3BF6DF2C377A}"/>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5">
                                            <p:graphicEl>
                                              <a:dgm id="{C2984497-9B66-44CE-B0DE-2EB83E71E008}"/>
                                            </p:graphicEl>
                                          </p:spTgt>
                                        </p:tgtEl>
                                        <p:attrNameLst>
                                          <p:attrName>style.visibility</p:attrName>
                                        </p:attrNameLst>
                                      </p:cBhvr>
                                      <p:to>
                                        <p:strVal val="visible"/>
                                      </p:to>
                                    </p:set>
                                    <p:animEffect transition="in" filter="fade">
                                      <p:cBhvr>
                                        <p:cTn id="39" dur="500"/>
                                        <p:tgtEl>
                                          <p:spTgt spid="5">
                                            <p:graphicEl>
                                              <a:dgm id="{C2984497-9B66-44CE-B0DE-2EB83E71E008}"/>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
                                            <p:graphicEl>
                                              <a:dgm id="{F5C73D87-DACF-4F2C-BE46-FD756E3B3CDB}"/>
                                            </p:graphicEl>
                                          </p:spTgt>
                                        </p:tgtEl>
                                        <p:attrNameLst>
                                          <p:attrName>style.visibility</p:attrName>
                                        </p:attrNameLst>
                                      </p:cBhvr>
                                      <p:to>
                                        <p:strVal val="visible"/>
                                      </p:to>
                                    </p:set>
                                    <p:animEffect transition="in" filter="fade">
                                      <p:cBhvr>
                                        <p:cTn id="42" dur="500"/>
                                        <p:tgtEl>
                                          <p:spTgt spid="5">
                                            <p:graphicEl>
                                              <a:dgm id="{F5C73D87-DACF-4F2C-BE46-FD756E3B3CDB}"/>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graphicEl>
                                              <a:dgm id="{82E6FE2D-7764-4F3F-BD6E-5A325F9F5BDB}"/>
                                            </p:graphicEl>
                                          </p:spTgt>
                                        </p:tgtEl>
                                        <p:attrNameLst>
                                          <p:attrName>style.visibility</p:attrName>
                                        </p:attrNameLst>
                                      </p:cBhvr>
                                      <p:to>
                                        <p:strVal val="visible"/>
                                      </p:to>
                                    </p:set>
                                    <p:animEffect transition="in" filter="fade">
                                      <p:cBhvr>
                                        <p:cTn id="47" dur="500"/>
                                        <p:tgtEl>
                                          <p:spTgt spid="5">
                                            <p:graphicEl>
                                              <a:dgm id="{82E6FE2D-7764-4F3F-BD6E-5A325F9F5BDB}"/>
                                            </p:graphic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
                                            <p:graphicEl>
                                              <a:dgm id="{670BEE49-EF11-46AD-AEFA-9E3890FFA1D4}"/>
                                            </p:graphicEl>
                                          </p:spTgt>
                                        </p:tgtEl>
                                        <p:attrNameLst>
                                          <p:attrName>style.visibility</p:attrName>
                                        </p:attrNameLst>
                                      </p:cBhvr>
                                      <p:to>
                                        <p:strVal val="visible"/>
                                      </p:to>
                                    </p:set>
                                    <p:animEffect transition="in" filter="fade">
                                      <p:cBhvr>
                                        <p:cTn id="50" dur="500"/>
                                        <p:tgtEl>
                                          <p:spTgt spid="5">
                                            <p:graphicEl>
                                              <a:dgm id="{670BEE49-EF11-46AD-AEFA-9E3890FFA1D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Consequences!</a:t>
            </a:r>
            <a:endParaRPr lang="en-GB" dirty="0"/>
          </a:p>
        </p:txBody>
      </p:sp>
      <p:sp>
        <p:nvSpPr>
          <p:cNvPr id="4" name="Snip Diagonal Corner Rectangle 3"/>
          <p:cNvSpPr/>
          <p:nvPr/>
        </p:nvSpPr>
        <p:spPr>
          <a:xfrm>
            <a:off x="428596" y="1714488"/>
            <a:ext cx="2500330" cy="714380"/>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err="1" smtClean="0">
                <a:latin typeface="Calibri" pitchFamily="34" charset="0"/>
                <a:cs typeface="Calibri" pitchFamily="34" charset="0"/>
              </a:rPr>
              <a:t>Joab’s</a:t>
            </a:r>
            <a:r>
              <a:rPr lang="en-GB" sz="2000" b="1" dirty="0" smtClean="0">
                <a:latin typeface="Calibri" pitchFamily="34" charset="0"/>
                <a:cs typeface="Calibri" pitchFamily="34" charset="0"/>
              </a:rPr>
              <a:t> additional power over David</a:t>
            </a:r>
            <a:endParaRPr lang="en-GB" sz="2000" b="1" dirty="0">
              <a:latin typeface="Calibri" pitchFamily="34" charset="0"/>
              <a:cs typeface="Calibri" pitchFamily="34" charset="0"/>
            </a:endParaRPr>
          </a:p>
        </p:txBody>
      </p:sp>
      <p:sp>
        <p:nvSpPr>
          <p:cNvPr id="6" name="Snip Diagonal Corner Rectangle 5"/>
          <p:cNvSpPr/>
          <p:nvPr/>
        </p:nvSpPr>
        <p:spPr>
          <a:xfrm>
            <a:off x="3286116" y="1714488"/>
            <a:ext cx="2643206" cy="714380"/>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latin typeface="Calibri" pitchFamily="34" charset="0"/>
                <a:cs typeface="Calibri" pitchFamily="34" charset="0"/>
              </a:rPr>
              <a:t>Less respect amongst family</a:t>
            </a:r>
            <a:endParaRPr lang="en-GB" sz="2000" b="1" dirty="0">
              <a:latin typeface="Calibri" pitchFamily="34" charset="0"/>
              <a:cs typeface="Calibri" pitchFamily="34" charset="0"/>
            </a:endParaRPr>
          </a:p>
        </p:txBody>
      </p:sp>
      <p:sp>
        <p:nvSpPr>
          <p:cNvPr id="7" name="Down Arrow 6"/>
          <p:cNvSpPr/>
          <p:nvPr/>
        </p:nvSpPr>
        <p:spPr>
          <a:xfrm>
            <a:off x="1214414" y="2571744"/>
            <a:ext cx="714380" cy="1857388"/>
          </a:xfrm>
          <a:prstGeom prst="down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a:p>
        </p:txBody>
      </p:sp>
      <p:sp>
        <p:nvSpPr>
          <p:cNvPr id="8" name="Snip Diagonal Corner Rectangle 7"/>
          <p:cNvSpPr/>
          <p:nvPr/>
        </p:nvSpPr>
        <p:spPr>
          <a:xfrm>
            <a:off x="428596" y="4500570"/>
            <a:ext cx="2357454" cy="714380"/>
          </a:xfrm>
          <a:prstGeom prst="snip2Diag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400" dirty="0" smtClean="0">
                <a:latin typeface="Calibri" pitchFamily="34" charset="0"/>
                <a:cs typeface="Calibri" pitchFamily="34" charset="0"/>
              </a:rPr>
              <a:t>Impunity to kill </a:t>
            </a:r>
            <a:r>
              <a:rPr lang="en-GB" sz="2400" b="1" u="sng" dirty="0" smtClean="0">
                <a:solidFill>
                  <a:schemeClr val="tx2">
                    <a:lumMod val="60000"/>
                    <a:lumOff val="40000"/>
                  </a:schemeClr>
                </a:solidFill>
                <a:latin typeface="Calibri" pitchFamily="34" charset="0"/>
                <a:cs typeface="Calibri" pitchFamily="34" charset="0"/>
              </a:rPr>
              <a:t>his</a:t>
            </a:r>
            <a:r>
              <a:rPr lang="en-GB" sz="2400" dirty="0" smtClean="0">
                <a:latin typeface="Calibri" pitchFamily="34" charset="0"/>
                <a:cs typeface="Calibri" pitchFamily="34" charset="0"/>
              </a:rPr>
              <a:t> opposition</a:t>
            </a:r>
            <a:endParaRPr lang="en-GB" sz="2400" dirty="0">
              <a:latin typeface="Calibri" pitchFamily="34" charset="0"/>
              <a:cs typeface="Calibri" pitchFamily="34" charset="0"/>
            </a:endParaRPr>
          </a:p>
        </p:txBody>
      </p:sp>
      <p:sp>
        <p:nvSpPr>
          <p:cNvPr id="9" name="Down Arrow 8"/>
          <p:cNvSpPr/>
          <p:nvPr/>
        </p:nvSpPr>
        <p:spPr>
          <a:xfrm>
            <a:off x="4214810" y="2571744"/>
            <a:ext cx="714380" cy="1857388"/>
          </a:xfrm>
          <a:prstGeom prst="down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a:p>
        </p:txBody>
      </p:sp>
      <p:sp>
        <p:nvSpPr>
          <p:cNvPr id="10" name="Snip Diagonal Corner Rectangle 9"/>
          <p:cNvSpPr/>
          <p:nvPr/>
        </p:nvSpPr>
        <p:spPr>
          <a:xfrm>
            <a:off x="3428992" y="4500570"/>
            <a:ext cx="2357454" cy="714380"/>
          </a:xfrm>
          <a:prstGeom prst="snip2Diag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400" dirty="0" err="1" smtClean="0">
                <a:latin typeface="Calibri" pitchFamily="34" charset="0"/>
                <a:cs typeface="Calibri" pitchFamily="34" charset="0"/>
              </a:rPr>
              <a:t>Amnon</a:t>
            </a:r>
            <a:r>
              <a:rPr lang="en-GB" sz="2400" dirty="0" smtClean="0">
                <a:latin typeface="Calibri" pitchFamily="34" charset="0"/>
                <a:cs typeface="Calibri" pitchFamily="34" charset="0"/>
              </a:rPr>
              <a:t>, Tamar and Absalom</a:t>
            </a:r>
            <a:endParaRPr lang="en-GB" sz="2400" dirty="0">
              <a:latin typeface="Calibri" pitchFamily="34" charset="0"/>
              <a:cs typeface="Calibri" pitchFamily="34" charset="0"/>
            </a:endParaRPr>
          </a:p>
        </p:txBody>
      </p:sp>
      <p:sp>
        <p:nvSpPr>
          <p:cNvPr id="11" name="Snip Diagonal Corner Rectangle 10"/>
          <p:cNvSpPr/>
          <p:nvPr/>
        </p:nvSpPr>
        <p:spPr>
          <a:xfrm>
            <a:off x="3428992" y="5286388"/>
            <a:ext cx="2357454" cy="714380"/>
          </a:xfrm>
          <a:prstGeom prst="snip2Diag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400" dirty="0" smtClean="0">
                <a:latin typeface="Calibri" pitchFamily="34" charset="0"/>
                <a:cs typeface="Calibri" pitchFamily="34" charset="0"/>
              </a:rPr>
              <a:t>Sons fighting</a:t>
            </a:r>
          </a:p>
          <a:p>
            <a:pPr algn="ctr"/>
            <a:r>
              <a:rPr lang="en-GB" sz="2400" dirty="0" smtClean="0">
                <a:latin typeface="Calibri" pitchFamily="34" charset="0"/>
                <a:cs typeface="Calibri" pitchFamily="34" charset="0"/>
              </a:rPr>
              <a:t>David's distress</a:t>
            </a:r>
            <a:endParaRPr lang="en-GB" sz="2400" dirty="0">
              <a:latin typeface="Calibri" pitchFamily="34" charset="0"/>
              <a:cs typeface="Calibri" pitchFamily="34" charset="0"/>
            </a:endParaRPr>
          </a:p>
        </p:txBody>
      </p:sp>
      <p:sp>
        <p:nvSpPr>
          <p:cNvPr id="12" name="Snip Diagonal Corner Rectangle 11"/>
          <p:cNvSpPr/>
          <p:nvPr/>
        </p:nvSpPr>
        <p:spPr>
          <a:xfrm>
            <a:off x="6143636" y="1714488"/>
            <a:ext cx="2643206" cy="714380"/>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latin typeface="Calibri" pitchFamily="34" charset="0"/>
                <a:cs typeface="Calibri" pitchFamily="34" charset="0"/>
              </a:rPr>
              <a:t>Reduced trust from friends / Israel</a:t>
            </a:r>
            <a:endParaRPr lang="en-GB" sz="2000" b="1" dirty="0">
              <a:latin typeface="Calibri" pitchFamily="34" charset="0"/>
              <a:cs typeface="Calibri" pitchFamily="34" charset="0"/>
            </a:endParaRPr>
          </a:p>
        </p:txBody>
      </p:sp>
      <p:sp>
        <p:nvSpPr>
          <p:cNvPr id="13" name="Down Arrow 12"/>
          <p:cNvSpPr/>
          <p:nvPr/>
        </p:nvSpPr>
        <p:spPr>
          <a:xfrm>
            <a:off x="7143768" y="2571744"/>
            <a:ext cx="714380" cy="1857388"/>
          </a:xfrm>
          <a:prstGeom prst="down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a:p>
        </p:txBody>
      </p:sp>
      <p:sp>
        <p:nvSpPr>
          <p:cNvPr id="14" name="Snip Diagonal Corner Rectangle 13"/>
          <p:cNvSpPr/>
          <p:nvPr/>
        </p:nvSpPr>
        <p:spPr>
          <a:xfrm>
            <a:off x="6286512" y="4500570"/>
            <a:ext cx="2357454" cy="1071570"/>
          </a:xfrm>
          <a:prstGeom prst="snip2Diag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400" dirty="0" err="1" smtClean="0">
                <a:latin typeface="Calibri" pitchFamily="34" charset="0"/>
                <a:cs typeface="Calibri" pitchFamily="34" charset="0"/>
              </a:rPr>
              <a:t>Ahithophel</a:t>
            </a:r>
            <a:r>
              <a:rPr lang="en-GB" sz="2400" dirty="0" smtClean="0">
                <a:latin typeface="Calibri" pitchFamily="34" charset="0"/>
                <a:cs typeface="Calibri" pitchFamily="34" charset="0"/>
              </a:rPr>
              <a:t> Grandfather to Bathsheba</a:t>
            </a:r>
            <a:endParaRPr lang="en-GB" sz="2400" dirty="0">
              <a:latin typeface="Calibri" pitchFamily="34" charset="0"/>
              <a:cs typeface="Calibri" pitchFamily="34" charset="0"/>
            </a:endParaRPr>
          </a:p>
        </p:txBody>
      </p:sp>
      <p:sp>
        <p:nvSpPr>
          <p:cNvPr id="15" name="Snip Diagonal Corner Rectangle 14"/>
          <p:cNvSpPr/>
          <p:nvPr/>
        </p:nvSpPr>
        <p:spPr>
          <a:xfrm>
            <a:off x="6286512" y="5715016"/>
            <a:ext cx="2357454" cy="714380"/>
          </a:xfrm>
          <a:prstGeom prst="snip2Diag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400" dirty="0" smtClean="0">
                <a:latin typeface="Calibri" pitchFamily="34" charset="0"/>
                <a:cs typeface="Calibri" pitchFamily="34" charset="0"/>
              </a:rPr>
              <a:t>Rebellions</a:t>
            </a:r>
            <a:endParaRPr lang="en-GB" sz="2400" dirty="0">
              <a:latin typeface="Calibri" pitchFamily="34" charset="0"/>
              <a:cs typeface="Calibri" pitchFamily="34" charset="0"/>
            </a:endParaRPr>
          </a:p>
        </p:txBody>
      </p:sp>
    </p:spTree>
    <p:extLst>
      <p:ext uri="{BB962C8B-B14F-4D97-AF65-F5344CB8AC3E}">
        <p14:creationId xmlns="" xmlns:p14="http://schemas.microsoft.com/office/powerpoint/2010/main" val="546529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0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20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2000"/>
                                        <p:tgtEl>
                                          <p:spTgt spid="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2000"/>
                                        <p:tgtEl>
                                          <p:spTgt spid="1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20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2000"/>
                                        <p:tgtEl>
                                          <p:spTgt spid="1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2000"/>
                                        <p:tgtEl>
                                          <p:spTgt spid="1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2000"/>
                                        <p:tgtEl>
                                          <p:spTgt spid="1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Series conclusions…</a:t>
            </a:r>
            <a:endParaRPr lang="en-GB"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David “a man after mine own Heart”</a:t>
            </a:r>
            <a:endParaRPr lang="en-GB" dirty="0"/>
          </a:p>
        </p:txBody>
      </p:sp>
      <p:sp>
        <p:nvSpPr>
          <p:cNvPr id="4" name="Rectangle 3"/>
          <p:cNvSpPr/>
          <p:nvPr/>
        </p:nvSpPr>
        <p:spPr>
          <a:xfrm>
            <a:off x="142844" y="1512878"/>
            <a:ext cx="8858280" cy="1477328"/>
          </a:xfrm>
          <a:prstGeom prst="rect">
            <a:avLst/>
          </a:prstGeom>
        </p:spPr>
        <p:txBody>
          <a:bodyPr wrap="square">
            <a:spAutoFit/>
          </a:bodyPr>
          <a:lstStyle/>
          <a:p>
            <a:r>
              <a:rPr lang="en-GB" b="1" dirty="0" smtClean="0">
                <a:latin typeface="Calibri" pitchFamily="34" charset="0"/>
                <a:cs typeface="Calibri" pitchFamily="34" charset="0"/>
              </a:rPr>
              <a:t>Acts 13:22 KJV</a:t>
            </a:r>
          </a:p>
          <a:p>
            <a:r>
              <a:rPr lang="en-GB" dirty="0" smtClean="0">
                <a:latin typeface="Calibri" pitchFamily="34" charset="0"/>
                <a:cs typeface="Calibri" pitchFamily="34" charset="0"/>
              </a:rPr>
              <a:t>(22)  And when he had removed him, he raised up unto them David to be their king; to whom also he gave testimony, and said, I have found David the son of Jesse, a man after mine own heart, which shall fulfil all my will.</a:t>
            </a:r>
          </a:p>
          <a:p>
            <a:endParaRPr lang="en-GB" dirty="0" smtClean="0">
              <a:latin typeface="Calibri" pitchFamily="34" charset="0"/>
              <a:cs typeface="Calibri" pitchFamily="34" charset="0"/>
            </a:endParaRPr>
          </a:p>
        </p:txBody>
      </p:sp>
      <p:sp>
        <p:nvSpPr>
          <p:cNvPr id="5" name="Snip Diagonal Corner Rectangle 4"/>
          <p:cNvSpPr/>
          <p:nvPr/>
        </p:nvSpPr>
        <p:spPr>
          <a:xfrm>
            <a:off x="2357390" y="2370134"/>
            <a:ext cx="2071702" cy="357190"/>
          </a:xfrm>
          <a:prstGeom prst="snip2DiagRect">
            <a:avLst/>
          </a:prstGeom>
          <a:solidFill>
            <a:schemeClr val="accent1">
              <a:alpha val="2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642878" y="3013076"/>
            <a:ext cx="7500990" cy="3416320"/>
          </a:xfrm>
          <a:prstGeom prst="rect">
            <a:avLst/>
          </a:prstGeom>
        </p:spPr>
        <p:txBody>
          <a:bodyPr wrap="square">
            <a:spAutoFit/>
          </a:bodyPr>
          <a:lstStyle/>
          <a:p>
            <a:r>
              <a:rPr lang="en-GB" sz="2400" dirty="0" smtClean="0">
                <a:latin typeface="Calibri" pitchFamily="34" charset="0"/>
                <a:cs typeface="Calibri" pitchFamily="34" charset="0"/>
              </a:rPr>
              <a:t>I took thee from the </a:t>
            </a:r>
            <a:r>
              <a:rPr lang="en-GB" sz="2400" dirty="0" smtClean="0">
                <a:latin typeface="Calibri" pitchFamily="34" charset="0"/>
                <a:cs typeface="Calibri" pitchFamily="34" charset="0"/>
              </a:rPr>
              <a:t>sheepcote</a:t>
            </a:r>
          </a:p>
          <a:p>
            <a:r>
              <a:rPr lang="en-GB" sz="2400" dirty="0" smtClean="0">
                <a:latin typeface="Calibri" pitchFamily="34" charset="0"/>
                <a:cs typeface="Calibri" pitchFamily="34" charset="0"/>
              </a:rPr>
              <a:t>I was with thee whithersoever thou </a:t>
            </a:r>
            <a:r>
              <a:rPr lang="en-GB" sz="2400" dirty="0" err="1" smtClean="0">
                <a:latin typeface="Calibri" pitchFamily="34" charset="0"/>
                <a:cs typeface="Calibri" pitchFamily="34" charset="0"/>
              </a:rPr>
              <a:t>wentest</a:t>
            </a:r>
            <a:endParaRPr lang="en-GB" sz="2400" dirty="0" smtClean="0">
              <a:latin typeface="Calibri" pitchFamily="34" charset="0"/>
              <a:cs typeface="Calibri" pitchFamily="34" charset="0"/>
            </a:endParaRPr>
          </a:p>
          <a:p>
            <a:r>
              <a:rPr lang="en-GB" sz="2400" u="sng" dirty="0" smtClean="0">
                <a:latin typeface="Calibri" pitchFamily="34" charset="0"/>
                <a:cs typeface="Calibri" pitchFamily="34" charset="0"/>
              </a:rPr>
              <a:t>I will </a:t>
            </a:r>
            <a:r>
              <a:rPr lang="en-GB" sz="2400" dirty="0" smtClean="0">
                <a:latin typeface="Calibri" pitchFamily="34" charset="0"/>
                <a:cs typeface="Calibri" pitchFamily="34" charset="0"/>
              </a:rPr>
              <a:t>appoint a place for my people </a:t>
            </a:r>
            <a:r>
              <a:rPr lang="en-GB" sz="2400" dirty="0" smtClean="0">
                <a:latin typeface="Calibri" pitchFamily="34" charset="0"/>
                <a:cs typeface="Calibri" pitchFamily="34" charset="0"/>
              </a:rPr>
              <a:t>Israel</a:t>
            </a:r>
          </a:p>
          <a:p>
            <a:r>
              <a:rPr lang="en-GB" sz="2400" dirty="0" smtClean="0">
                <a:latin typeface="Calibri" pitchFamily="34" charset="0"/>
                <a:cs typeface="Calibri" pitchFamily="34" charset="0"/>
              </a:rPr>
              <a:t>[</a:t>
            </a:r>
            <a:r>
              <a:rPr lang="en-GB" sz="2400" dirty="0" smtClean="0">
                <a:latin typeface="Calibri" pitchFamily="34" charset="0"/>
                <a:cs typeface="Calibri" pitchFamily="34" charset="0"/>
              </a:rPr>
              <a:t>The LORD] will </a:t>
            </a:r>
            <a:r>
              <a:rPr lang="en-GB" sz="2400" dirty="0" smtClean="0">
                <a:latin typeface="Calibri" pitchFamily="34" charset="0"/>
                <a:cs typeface="Calibri" pitchFamily="34" charset="0"/>
              </a:rPr>
              <a:t>make thee an house</a:t>
            </a:r>
            <a:r>
              <a:rPr lang="en-GB" sz="2400" dirty="0" smtClean="0">
                <a:latin typeface="Calibri" pitchFamily="34" charset="0"/>
                <a:cs typeface="Calibri" pitchFamily="34" charset="0"/>
              </a:rPr>
              <a:t>.</a:t>
            </a:r>
          </a:p>
          <a:p>
            <a:r>
              <a:rPr lang="en-GB" sz="2400" u="sng" dirty="0" smtClean="0">
                <a:latin typeface="Calibri" pitchFamily="34" charset="0"/>
                <a:cs typeface="Calibri" pitchFamily="34" charset="0"/>
              </a:rPr>
              <a:t>I will </a:t>
            </a:r>
            <a:r>
              <a:rPr lang="en-GB" sz="2400" dirty="0" smtClean="0">
                <a:latin typeface="Calibri" pitchFamily="34" charset="0"/>
                <a:cs typeface="Calibri" pitchFamily="34" charset="0"/>
              </a:rPr>
              <a:t>set up thy seed after </a:t>
            </a:r>
            <a:r>
              <a:rPr lang="en-GB" sz="2400" dirty="0" smtClean="0">
                <a:latin typeface="Calibri" pitchFamily="34" charset="0"/>
                <a:cs typeface="Calibri" pitchFamily="34" charset="0"/>
              </a:rPr>
              <a:t>thee</a:t>
            </a:r>
          </a:p>
          <a:p>
            <a:r>
              <a:rPr lang="en-GB" sz="2400" u="sng" dirty="0" smtClean="0">
                <a:latin typeface="Calibri" pitchFamily="34" charset="0"/>
                <a:cs typeface="Calibri" pitchFamily="34" charset="0"/>
              </a:rPr>
              <a:t>I will </a:t>
            </a:r>
            <a:r>
              <a:rPr lang="en-GB" sz="2400" dirty="0" err="1" smtClean="0">
                <a:latin typeface="Calibri" pitchFamily="34" charset="0"/>
                <a:cs typeface="Calibri" pitchFamily="34" charset="0"/>
              </a:rPr>
              <a:t>stablish</a:t>
            </a:r>
            <a:r>
              <a:rPr lang="en-GB" sz="2400" dirty="0" smtClean="0">
                <a:latin typeface="Calibri" pitchFamily="34" charset="0"/>
                <a:cs typeface="Calibri" pitchFamily="34" charset="0"/>
              </a:rPr>
              <a:t> the throne of his kingdom for </a:t>
            </a:r>
            <a:r>
              <a:rPr lang="en-GB" sz="2400" dirty="0" smtClean="0">
                <a:latin typeface="Calibri" pitchFamily="34" charset="0"/>
                <a:cs typeface="Calibri" pitchFamily="34" charset="0"/>
              </a:rPr>
              <a:t>ever</a:t>
            </a:r>
          </a:p>
          <a:p>
            <a:r>
              <a:rPr lang="en-GB" sz="2400" u="sng" dirty="0" smtClean="0">
                <a:latin typeface="Calibri" pitchFamily="34" charset="0"/>
                <a:cs typeface="Calibri" pitchFamily="34" charset="0"/>
              </a:rPr>
              <a:t>I will </a:t>
            </a:r>
            <a:r>
              <a:rPr lang="en-GB" sz="2400" dirty="0" smtClean="0">
                <a:latin typeface="Calibri" pitchFamily="34" charset="0"/>
                <a:cs typeface="Calibri" pitchFamily="34" charset="0"/>
              </a:rPr>
              <a:t>be his </a:t>
            </a:r>
            <a:r>
              <a:rPr lang="en-GB" sz="2400" dirty="0" smtClean="0">
                <a:latin typeface="Calibri" pitchFamily="34" charset="0"/>
                <a:cs typeface="Calibri" pitchFamily="34" charset="0"/>
              </a:rPr>
              <a:t>father</a:t>
            </a:r>
          </a:p>
          <a:p>
            <a:pPr algn="r"/>
            <a:r>
              <a:rPr lang="en-GB" sz="2400" b="1" i="1" dirty="0" smtClean="0">
                <a:latin typeface="Calibri" pitchFamily="34" charset="0"/>
                <a:cs typeface="Calibri" pitchFamily="34" charset="0"/>
              </a:rPr>
              <a:t>2 Sam 7v5-16</a:t>
            </a:r>
          </a:p>
          <a:p>
            <a:endParaRPr lang="en-GB" sz="2400" dirty="0" smtClean="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571472" y="5214950"/>
            <a:ext cx="4357718" cy="1214446"/>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GB" b="1" dirty="0" smtClean="0">
                <a:latin typeface="Calibri" pitchFamily="34" charset="0"/>
                <a:cs typeface="Calibri" pitchFamily="34" charset="0"/>
              </a:rPr>
              <a:t>Make it easy for ourselves in the truth by ridding ourselves of the unnecessary</a:t>
            </a:r>
            <a:endParaRPr lang="en-GB" b="1" dirty="0">
              <a:latin typeface="Calibri" pitchFamily="34" charset="0"/>
              <a:cs typeface="Calibri" pitchFamily="34" charset="0"/>
            </a:endParaRPr>
          </a:p>
        </p:txBody>
      </p:sp>
      <p:sp>
        <p:nvSpPr>
          <p:cNvPr id="2" name="Title 1"/>
          <p:cNvSpPr>
            <a:spLocks noGrp="1"/>
          </p:cNvSpPr>
          <p:nvPr>
            <p:ph type="title"/>
          </p:nvPr>
        </p:nvSpPr>
        <p:spPr/>
        <p:txBody>
          <a:bodyPr/>
          <a:lstStyle/>
          <a:p>
            <a:r>
              <a:rPr lang="en-GB" dirty="0" smtClean="0"/>
              <a:t>David “a man after mine own Heart”</a:t>
            </a:r>
            <a:endParaRPr lang="en-GB" dirty="0"/>
          </a:p>
        </p:txBody>
      </p:sp>
      <p:graphicFrame>
        <p:nvGraphicFramePr>
          <p:cNvPr id="7" name="Diagram 6"/>
          <p:cNvGraphicFramePr/>
          <p:nvPr/>
        </p:nvGraphicFramePr>
        <p:xfrm>
          <a:off x="571472" y="1397000"/>
          <a:ext cx="8072494"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Left Brace 7"/>
          <p:cNvSpPr/>
          <p:nvPr/>
        </p:nvSpPr>
        <p:spPr>
          <a:xfrm rot="16200000">
            <a:off x="2625316" y="3018232"/>
            <a:ext cx="714380" cy="3250429"/>
          </a:xfrm>
          <a:prstGeom prst="leftBrace">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9" name="Snip Diagonal Corner Rectangle 8"/>
          <p:cNvSpPr/>
          <p:nvPr/>
        </p:nvSpPr>
        <p:spPr>
          <a:xfrm>
            <a:off x="357158" y="5072074"/>
            <a:ext cx="2571768" cy="357190"/>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latin typeface="Calibri" pitchFamily="34" charset="0"/>
                <a:cs typeface="Calibri" pitchFamily="34" charset="0"/>
              </a:rPr>
              <a:t>Lesson</a:t>
            </a:r>
            <a:endParaRPr lang="en-GB"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graphicEl>
                                              <a:dgm id="{12DE0B29-766C-46B2-BA45-DA185B498ECA}"/>
                                            </p:graphicEl>
                                          </p:spTgt>
                                        </p:tgtEl>
                                        <p:attrNameLst>
                                          <p:attrName>style.visibility</p:attrName>
                                        </p:attrNameLst>
                                      </p:cBhvr>
                                      <p:to>
                                        <p:strVal val="visible"/>
                                      </p:to>
                                    </p:set>
                                    <p:animEffect transition="in" filter="fade">
                                      <p:cBhvr>
                                        <p:cTn id="7" dur="500"/>
                                        <p:tgtEl>
                                          <p:spTgt spid="7">
                                            <p:graphicEl>
                                              <a:dgm id="{12DE0B29-766C-46B2-BA45-DA185B498ECA}"/>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graphicEl>
                                              <a:dgm id="{5C639E32-4F69-4F54-A141-D90009C454FB}"/>
                                            </p:graphicEl>
                                          </p:spTgt>
                                        </p:tgtEl>
                                        <p:attrNameLst>
                                          <p:attrName>style.visibility</p:attrName>
                                        </p:attrNameLst>
                                      </p:cBhvr>
                                      <p:to>
                                        <p:strVal val="visible"/>
                                      </p:to>
                                    </p:set>
                                    <p:animEffect transition="in" filter="fade">
                                      <p:cBhvr>
                                        <p:cTn id="12" dur="500"/>
                                        <p:tgtEl>
                                          <p:spTgt spid="7">
                                            <p:graphicEl>
                                              <a:dgm id="{5C639E32-4F69-4F54-A141-D90009C454FB}"/>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graphicEl>
                                              <a:dgm id="{641D8215-3FDA-4EA1-851B-7878D230211B}"/>
                                            </p:graphicEl>
                                          </p:spTgt>
                                        </p:tgtEl>
                                        <p:attrNameLst>
                                          <p:attrName>style.visibility</p:attrName>
                                        </p:attrNameLst>
                                      </p:cBhvr>
                                      <p:to>
                                        <p:strVal val="visible"/>
                                      </p:to>
                                    </p:set>
                                    <p:animEffect transition="in" filter="fade">
                                      <p:cBhvr>
                                        <p:cTn id="17" dur="500"/>
                                        <p:tgtEl>
                                          <p:spTgt spid="7">
                                            <p:graphicEl>
                                              <a:dgm id="{641D8215-3FDA-4EA1-851B-7878D230211B}"/>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graphicEl>
                                              <a:dgm id="{94F4A061-1238-4CFA-85B9-C60D773E3A68}"/>
                                            </p:graphicEl>
                                          </p:spTgt>
                                        </p:tgtEl>
                                        <p:attrNameLst>
                                          <p:attrName>style.visibility</p:attrName>
                                        </p:attrNameLst>
                                      </p:cBhvr>
                                      <p:to>
                                        <p:strVal val="visible"/>
                                      </p:to>
                                    </p:set>
                                    <p:animEffect transition="in" filter="fade">
                                      <p:cBhvr>
                                        <p:cTn id="22" dur="500"/>
                                        <p:tgtEl>
                                          <p:spTgt spid="7">
                                            <p:graphicEl>
                                              <a:dgm id="{94F4A061-1238-4CFA-85B9-C60D773E3A68}"/>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Graphic spid="7" grpId="0">
        <p:bldSub>
          <a:bldDgm bld="one"/>
        </p:bldSub>
      </p:bldGraphic>
      <p:bldP spid="8"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David - Exercised by trials</a:t>
            </a:r>
            <a:endParaRPr lang="en-GB" dirty="0"/>
          </a:p>
        </p:txBody>
      </p:sp>
      <p:graphicFrame>
        <p:nvGraphicFramePr>
          <p:cNvPr id="11" name="Table 10"/>
          <p:cNvGraphicFramePr>
            <a:graphicFrameLocks noGrp="1"/>
          </p:cNvGraphicFramePr>
          <p:nvPr/>
        </p:nvGraphicFramePr>
        <p:xfrm>
          <a:off x="428596" y="2786056"/>
          <a:ext cx="5072098" cy="3500464"/>
        </p:xfrm>
        <a:graphic>
          <a:graphicData uri="http://schemas.openxmlformats.org/drawingml/2006/table">
            <a:tbl>
              <a:tblPr firstRow="1" bandRow="1">
                <a:tableStyleId>{5C22544A-7EE6-4342-B048-85BDC9FD1C3A}</a:tableStyleId>
              </a:tblPr>
              <a:tblGrid>
                <a:gridCol w="1248220"/>
                <a:gridCol w="3823878"/>
              </a:tblGrid>
              <a:tr h="485806">
                <a:tc>
                  <a:txBody>
                    <a:bodyPr/>
                    <a:lstStyle/>
                    <a:p>
                      <a:r>
                        <a:rPr lang="en-GB" dirty="0" smtClean="0">
                          <a:latin typeface="Calibri" pitchFamily="34" charset="0"/>
                          <a:cs typeface="Calibri" pitchFamily="34" charset="0"/>
                        </a:rPr>
                        <a:t>Incident</a:t>
                      </a:r>
                      <a:endParaRPr lang="en-GB" dirty="0">
                        <a:latin typeface="Calibri" pitchFamily="34" charset="0"/>
                        <a:cs typeface="Calibri" pitchFamily="34" charset="0"/>
                      </a:endParaRPr>
                    </a:p>
                  </a:txBody>
                  <a:tcPr/>
                </a:tc>
                <a:tc>
                  <a:txBody>
                    <a:bodyPr/>
                    <a:lstStyle/>
                    <a:p>
                      <a:r>
                        <a:rPr lang="en-GB" dirty="0" smtClean="0">
                          <a:latin typeface="Calibri" pitchFamily="34" charset="0"/>
                          <a:cs typeface="Calibri" pitchFamily="34" charset="0"/>
                        </a:rPr>
                        <a:t>Development</a:t>
                      </a:r>
                      <a:endParaRPr lang="en-GB" dirty="0">
                        <a:latin typeface="Calibri" pitchFamily="34" charset="0"/>
                        <a:cs typeface="Calibri" pitchFamily="34" charset="0"/>
                      </a:endParaRPr>
                    </a:p>
                  </a:txBody>
                  <a:tcPr/>
                </a:tc>
              </a:tr>
              <a:tr h="1557240">
                <a:tc>
                  <a:txBody>
                    <a:bodyPr/>
                    <a:lstStyle/>
                    <a:p>
                      <a:r>
                        <a:rPr lang="en-GB" dirty="0" smtClean="0">
                          <a:latin typeface="Calibri" pitchFamily="34" charset="0"/>
                          <a:cs typeface="Calibri" pitchFamily="34" charset="0"/>
                        </a:rPr>
                        <a:t>Fugitive</a:t>
                      </a:r>
                      <a:endParaRPr lang="en-GB" dirty="0">
                        <a:latin typeface="Calibri" pitchFamily="34" charset="0"/>
                        <a:cs typeface="Calibri" pitchFamily="34" charset="0"/>
                      </a:endParaRPr>
                    </a:p>
                  </a:txBody>
                  <a:tcPr/>
                </a:tc>
                <a:tc>
                  <a:txBody>
                    <a:bodyPr/>
                    <a:lstStyle/>
                    <a:p>
                      <a:r>
                        <a:rPr lang="en-GB" dirty="0" smtClean="0">
                          <a:latin typeface="Calibri" pitchFamily="34" charset="0"/>
                          <a:cs typeface="Calibri" pitchFamily="34" charset="0"/>
                        </a:rPr>
                        <a:t>Faith</a:t>
                      </a:r>
                    </a:p>
                    <a:p>
                      <a:r>
                        <a:rPr lang="en-GB" dirty="0" smtClean="0">
                          <a:latin typeface="Calibri" pitchFamily="34" charset="0"/>
                          <a:cs typeface="Calibri" pitchFamily="34" charset="0"/>
                        </a:rPr>
                        <a:t>Friendship / Fellowship / Trust</a:t>
                      </a:r>
                    </a:p>
                    <a:p>
                      <a:r>
                        <a:rPr lang="en-GB" dirty="0" smtClean="0">
                          <a:latin typeface="Calibri" pitchFamily="34" charset="0"/>
                          <a:cs typeface="Calibri" pitchFamily="34" charset="0"/>
                        </a:rPr>
                        <a:t>Respect for God’s anointed</a:t>
                      </a:r>
                    </a:p>
                    <a:p>
                      <a:r>
                        <a:rPr lang="en-GB" dirty="0" smtClean="0">
                          <a:latin typeface="Calibri" pitchFamily="34" charset="0"/>
                          <a:cs typeface="Calibri" pitchFamily="34" charset="0"/>
                        </a:rPr>
                        <a:t>Leadership / Care</a:t>
                      </a:r>
                      <a:endParaRPr lang="en-GB" dirty="0">
                        <a:latin typeface="Calibri" pitchFamily="34" charset="0"/>
                        <a:cs typeface="Calibri" pitchFamily="34" charset="0"/>
                      </a:endParaRPr>
                    </a:p>
                  </a:txBody>
                  <a:tcPr/>
                </a:tc>
              </a:tr>
              <a:tr h="485806">
                <a:tc>
                  <a:txBody>
                    <a:bodyPr/>
                    <a:lstStyle/>
                    <a:p>
                      <a:r>
                        <a:rPr lang="en-GB" dirty="0" smtClean="0">
                          <a:latin typeface="Calibri" pitchFamily="34" charset="0"/>
                          <a:cs typeface="Calibri" pitchFamily="34" charset="0"/>
                        </a:rPr>
                        <a:t>Abigail</a:t>
                      </a:r>
                      <a:endParaRPr lang="en-GB" dirty="0">
                        <a:latin typeface="Calibri" pitchFamily="34" charset="0"/>
                        <a:cs typeface="Calibri" pitchFamily="34" charset="0"/>
                      </a:endParaRPr>
                    </a:p>
                  </a:txBody>
                  <a:tcPr/>
                </a:tc>
                <a:tc>
                  <a:txBody>
                    <a:bodyPr/>
                    <a:lstStyle/>
                    <a:p>
                      <a:r>
                        <a:rPr lang="en-GB" dirty="0" smtClean="0">
                          <a:latin typeface="Calibri" pitchFamily="34" charset="0"/>
                          <a:cs typeface="Calibri" pitchFamily="34" charset="0"/>
                        </a:rPr>
                        <a:t>Humility</a:t>
                      </a:r>
                      <a:endParaRPr lang="en-GB" dirty="0">
                        <a:latin typeface="Calibri" pitchFamily="34" charset="0"/>
                        <a:cs typeface="Calibri" pitchFamily="34" charset="0"/>
                      </a:endParaRPr>
                    </a:p>
                  </a:txBody>
                  <a:tcPr/>
                </a:tc>
              </a:tr>
              <a:tr h="485806">
                <a:tc>
                  <a:txBody>
                    <a:bodyPr/>
                    <a:lstStyle/>
                    <a:p>
                      <a:r>
                        <a:rPr lang="en-GB" dirty="0" smtClean="0">
                          <a:latin typeface="Calibri" pitchFamily="34" charset="0"/>
                          <a:cs typeface="Calibri" pitchFamily="34" charset="0"/>
                        </a:rPr>
                        <a:t>Bathsheba</a:t>
                      </a:r>
                      <a:endParaRPr lang="en-GB" dirty="0">
                        <a:latin typeface="Calibri" pitchFamily="34" charset="0"/>
                        <a:cs typeface="Calibri" pitchFamily="34" charset="0"/>
                      </a:endParaRPr>
                    </a:p>
                  </a:txBody>
                  <a:tcPr/>
                </a:tc>
                <a:tc>
                  <a:txBody>
                    <a:bodyPr/>
                    <a:lstStyle/>
                    <a:p>
                      <a:r>
                        <a:rPr lang="en-GB" dirty="0" smtClean="0">
                          <a:latin typeface="Calibri" pitchFamily="34" charset="0"/>
                          <a:cs typeface="Calibri" pitchFamily="34" charset="0"/>
                        </a:rPr>
                        <a:t>Combating</a:t>
                      </a:r>
                      <a:r>
                        <a:rPr lang="en-GB" baseline="0" dirty="0" smtClean="0">
                          <a:latin typeface="Calibri" pitchFamily="34" charset="0"/>
                          <a:cs typeface="Calibri" pitchFamily="34" charset="0"/>
                        </a:rPr>
                        <a:t> </a:t>
                      </a:r>
                      <a:r>
                        <a:rPr lang="en-GB" dirty="0" smtClean="0">
                          <a:latin typeface="Calibri" pitchFamily="34" charset="0"/>
                          <a:cs typeface="Calibri" pitchFamily="34" charset="0"/>
                        </a:rPr>
                        <a:t>lust</a:t>
                      </a:r>
                      <a:endParaRPr lang="en-GB" dirty="0">
                        <a:latin typeface="Calibri" pitchFamily="34" charset="0"/>
                        <a:cs typeface="Calibri" pitchFamily="34" charset="0"/>
                      </a:endParaRPr>
                    </a:p>
                  </a:txBody>
                  <a:tcPr/>
                </a:tc>
              </a:tr>
              <a:tr h="485806">
                <a:tc>
                  <a:txBody>
                    <a:bodyPr/>
                    <a:lstStyle/>
                    <a:p>
                      <a:r>
                        <a:rPr lang="en-GB" dirty="0" err="1" smtClean="0">
                          <a:latin typeface="Calibri" pitchFamily="34" charset="0"/>
                          <a:cs typeface="Calibri" pitchFamily="34" charset="0"/>
                        </a:rPr>
                        <a:t>Joab</a:t>
                      </a:r>
                      <a:endParaRPr lang="en-GB" dirty="0">
                        <a:latin typeface="Calibri" pitchFamily="34" charset="0"/>
                        <a:cs typeface="Calibri" pitchFamily="34" charset="0"/>
                      </a:endParaRPr>
                    </a:p>
                  </a:txBody>
                  <a:tcPr/>
                </a:tc>
                <a:tc>
                  <a:txBody>
                    <a:bodyPr/>
                    <a:lstStyle/>
                    <a:p>
                      <a:r>
                        <a:rPr lang="en-GB" dirty="0" smtClean="0">
                          <a:latin typeface="Calibri" pitchFamily="34" charset="0"/>
                          <a:cs typeface="Calibri" pitchFamily="34" charset="0"/>
                        </a:rPr>
                        <a:t>Put not your trust in princes</a:t>
                      </a:r>
                      <a:endParaRPr lang="en-GB" dirty="0">
                        <a:latin typeface="Calibri" pitchFamily="34" charset="0"/>
                        <a:cs typeface="Calibri" pitchFamily="34" charset="0"/>
                      </a:endParaRPr>
                    </a:p>
                  </a:txBody>
                  <a:tcPr/>
                </a:tc>
              </a:tr>
            </a:tbl>
          </a:graphicData>
        </a:graphic>
      </p:graphicFrame>
      <p:sp>
        <p:nvSpPr>
          <p:cNvPr id="12" name="Rectangle 11"/>
          <p:cNvSpPr/>
          <p:nvPr/>
        </p:nvSpPr>
        <p:spPr>
          <a:xfrm>
            <a:off x="357158" y="1357298"/>
            <a:ext cx="8501122" cy="1477328"/>
          </a:xfrm>
          <a:prstGeom prst="rect">
            <a:avLst/>
          </a:prstGeom>
        </p:spPr>
        <p:txBody>
          <a:bodyPr wrap="square">
            <a:spAutoFit/>
          </a:bodyPr>
          <a:lstStyle/>
          <a:p>
            <a:r>
              <a:rPr lang="en-GB" b="1" dirty="0" smtClean="0">
                <a:latin typeface="Calibri" pitchFamily="34" charset="0"/>
                <a:cs typeface="Calibri" pitchFamily="34" charset="0"/>
              </a:rPr>
              <a:t>Psalms 119:67-71 KJV</a:t>
            </a:r>
          </a:p>
          <a:p>
            <a:r>
              <a:rPr lang="en-GB" dirty="0" smtClean="0">
                <a:latin typeface="Calibri" pitchFamily="34" charset="0"/>
                <a:cs typeface="Calibri" pitchFamily="34" charset="0"/>
              </a:rPr>
              <a:t>(67)  Before I was afflicted I went astray: but now have I kept thy word.</a:t>
            </a:r>
          </a:p>
          <a:p>
            <a:r>
              <a:rPr lang="en-GB" dirty="0" smtClean="0">
                <a:latin typeface="Calibri" pitchFamily="34" charset="0"/>
                <a:cs typeface="Calibri" pitchFamily="34" charset="0"/>
              </a:rPr>
              <a:t>…</a:t>
            </a:r>
            <a:endParaRPr lang="en-GB" dirty="0" smtClean="0">
              <a:latin typeface="Calibri" pitchFamily="34" charset="0"/>
              <a:cs typeface="Calibri" pitchFamily="34" charset="0"/>
            </a:endParaRPr>
          </a:p>
          <a:p>
            <a:r>
              <a:rPr lang="en-GB" dirty="0" smtClean="0">
                <a:latin typeface="Calibri" pitchFamily="34" charset="0"/>
                <a:cs typeface="Calibri" pitchFamily="34" charset="0"/>
              </a:rPr>
              <a:t>(71)  It is good for me that I have been afflicted; that I might learn thy statutes.</a:t>
            </a:r>
          </a:p>
          <a:p>
            <a:endParaRPr lang="en-GB" dirty="0" smtClean="0">
              <a:latin typeface="Calibri" pitchFamily="34" charset="0"/>
              <a:cs typeface="Calibri" pitchFamily="34" charset="0"/>
            </a:endParaRPr>
          </a:p>
        </p:txBody>
      </p:sp>
      <p:sp>
        <p:nvSpPr>
          <p:cNvPr id="14" name="Rectangle 13"/>
          <p:cNvSpPr/>
          <p:nvPr/>
        </p:nvSpPr>
        <p:spPr>
          <a:xfrm>
            <a:off x="5715008" y="2928934"/>
            <a:ext cx="3214710" cy="3643338"/>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GB" b="1" dirty="0" smtClean="0">
                <a:latin typeface="Calibri" pitchFamily="34" charset="0"/>
                <a:cs typeface="Calibri" pitchFamily="34" charset="0"/>
              </a:rPr>
              <a:t>Don’t be discouraged by failure</a:t>
            </a:r>
          </a:p>
          <a:p>
            <a:pPr algn="ctr"/>
            <a:endParaRPr lang="en-GB" b="1" dirty="0" smtClean="0">
              <a:latin typeface="Calibri" pitchFamily="34" charset="0"/>
              <a:cs typeface="Calibri" pitchFamily="34" charset="0"/>
            </a:endParaRPr>
          </a:p>
          <a:p>
            <a:pPr algn="ctr"/>
            <a:r>
              <a:rPr lang="en-GB" b="1" dirty="0" smtClean="0">
                <a:latin typeface="Calibri" pitchFamily="34" charset="0"/>
                <a:cs typeface="Calibri" pitchFamily="34" charset="0"/>
              </a:rPr>
              <a:t>None of us are the finished article.</a:t>
            </a:r>
          </a:p>
          <a:p>
            <a:pPr algn="ctr"/>
            <a:endParaRPr lang="en-GB" b="1" dirty="0" smtClean="0">
              <a:latin typeface="Calibri" pitchFamily="34" charset="0"/>
              <a:cs typeface="Calibri" pitchFamily="34" charset="0"/>
            </a:endParaRPr>
          </a:p>
          <a:p>
            <a:pPr algn="ctr"/>
            <a:r>
              <a:rPr lang="en-GB" b="1" dirty="0" smtClean="0">
                <a:latin typeface="Calibri" pitchFamily="34" charset="0"/>
                <a:cs typeface="Calibri" pitchFamily="34" charset="0"/>
              </a:rPr>
              <a:t>Important how we react to events</a:t>
            </a:r>
          </a:p>
          <a:p>
            <a:pPr algn="ctr"/>
            <a:endParaRPr lang="en-GB" b="1" dirty="0" smtClean="0">
              <a:latin typeface="Calibri" pitchFamily="34" charset="0"/>
              <a:cs typeface="Calibri" pitchFamily="34" charset="0"/>
            </a:endParaRPr>
          </a:p>
          <a:p>
            <a:pPr algn="ctr"/>
            <a:r>
              <a:rPr lang="en-GB" b="1" dirty="0" smtClean="0">
                <a:latin typeface="Calibri" pitchFamily="34" charset="0"/>
                <a:cs typeface="Calibri" pitchFamily="34" charset="0"/>
              </a:rPr>
              <a:t>Our direction (heart) through all events should be towards God</a:t>
            </a:r>
            <a:endParaRPr lang="en-GB" b="1" dirty="0">
              <a:latin typeface="Calibri" pitchFamily="34" charset="0"/>
              <a:cs typeface="Calibri" pitchFamily="34" charset="0"/>
            </a:endParaRPr>
          </a:p>
        </p:txBody>
      </p:sp>
      <p:sp>
        <p:nvSpPr>
          <p:cNvPr id="15" name="Snip Diagonal Corner Rectangle 14"/>
          <p:cNvSpPr/>
          <p:nvPr/>
        </p:nvSpPr>
        <p:spPr>
          <a:xfrm>
            <a:off x="5600220" y="2786058"/>
            <a:ext cx="1686424" cy="357190"/>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latin typeface="Calibri" pitchFamily="34" charset="0"/>
                <a:cs typeface="Calibri" pitchFamily="34" charset="0"/>
              </a:rPr>
              <a:t>Lesson</a:t>
            </a:r>
            <a:endParaRPr lang="en-GB" dirty="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animBg="1"/>
      <p:bldP spid="1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David - Care</a:t>
            </a:r>
            <a:endParaRPr lang="en-GB" dirty="0"/>
          </a:p>
        </p:txBody>
      </p:sp>
      <p:sp>
        <p:nvSpPr>
          <p:cNvPr id="12" name="Rectangle 11"/>
          <p:cNvSpPr/>
          <p:nvPr/>
        </p:nvSpPr>
        <p:spPr>
          <a:xfrm>
            <a:off x="357158" y="1357298"/>
            <a:ext cx="8501122" cy="923330"/>
          </a:xfrm>
          <a:prstGeom prst="rect">
            <a:avLst/>
          </a:prstGeom>
        </p:spPr>
        <p:txBody>
          <a:bodyPr wrap="square">
            <a:spAutoFit/>
          </a:bodyPr>
          <a:lstStyle/>
          <a:p>
            <a:r>
              <a:rPr lang="en-GB" b="1" dirty="0" smtClean="0">
                <a:latin typeface="Calibri" pitchFamily="34" charset="0"/>
                <a:cs typeface="Calibri" pitchFamily="34" charset="0"/>
              </a:rPr>
              <a:t>Psalms 78:72 KJV</a:t>
            </a:r>
          </a:p>
          <a:p>
            <a:r>
              <a:rPr lang="en-GB" dirty="0" smtClean="0">
                <a:latin typeface="Calibri" pitchFamily="34" charset="0"/>
                <a:cs typeface="Calibri" pitchFamily="34" charset="0"/>
              </a:rPr>
              <a:t>(72)  So he fed them according to the integrity of his heart; and guided them by the skilfulness of his hands</a:t>
            </a:r>
            <a:r>
              <a:rPr lang="en-GB" dirty="0" smtClean="0">
                <a:latin typeface="Calibri" pitchFamily="34" charset="0"/>
                <a:cs typeface="Calibri" pitchFamily="34" charset="0"/>
              </a:rPr>
              <a:t>.</a:t>
            </a:r>
            <a:endParaRPr lang="en-GB" dirty="0" smtClean="0">
              <a:latin typeface="Calibri" pitchFamily="34" charset="0"/>
              <a:cs typeface="Calibri" pitchFamily="34" charset="0"/>
            </a:endParaRPr>
          </a:p>
        </p:txBody>
      </p:sp>
      <p:sp>
        <p:nvSpPr>
          <p:cNvPr id="14" name="Rectangle 13"/>
          <p:cNvSpPr/>
          <p:nvPr/>
        </p:nvSpPr>
        <p:spPr>
          <a:xfrm>
            <a:off x="571472" y="5072074"/>
            <a:ext cx="8143932" cy="1500198"/>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GB" b="1" dirty="0" smtClean="0">
                <a:latin typeface="Calibri" pitchFamily="34" charset="0"/>
                <a:cs typeface="Calibri" pitchFamily="34" charset="0"/>
              </a:rPr>
              <a:t>It may be easier for us to “go it alone”. </a:t>
            </a:r>
            <a:r>
              <a:rPr lang="en-GB" b="1" dirty="0" smtClean="0">
                <a:latin typeface="Calibri" pitchFamily="34" charset="0"/>
                <a:cs typeface="Calibri" pitchFamily="34" charset="0"/>
              </a:rPr>
              <a:t> </a:t>
            </a:r>
            <a:r>
              <a:rPr lang="en-GB" b="1" dirty="0" smtClean="0">
                <a:latin typeface="Calibri" pitchFamily="34" charset="0"/>
                <a:cs typeface="Calibri" pitchFamily="34" charset="0"/>
              </a:rPr>
              <a:t> We are required to care for the members of our churches however inconvenient it will be in our own present position.</a:t>
            </a:r>
          </a:p>
          <a:p>
            <a:pPr algn="ctr"/>
            <a:endParaRPr lang="en-GB" b="1" dirty="0" smtClean="0">
              <a:latin typeface="Calibri" pitchFamily="34" charset="0"/>
              <a:cs typeface="Calibri" pitchFamily="34" charset="0"/>
            </a:endParaRPr>
          </a:p>
          <a:p>
            <a:pPr algn="ctr"/>
            <a:r>
              <a:rPr lang="en-GB" b="1" dirty="0" smtClean="0">
                <a:latin typeface="Calibri" pitchFamily="34" charset="0"/>
                <a:cs typeface="Calibri" pitchFamily="34" charset="0"/>
              </a:rPr>
              <a:t>David did not use excuses in his own life to stop him helping others.</a:t>
            </a:r>
            <a:endParaRPr lang="en-GB" b="1" dirty="0">
              <a:latin typeface="Calibri" pitchFamily="34" charset="0"/>
              <a:cs typeface="Calibri" pitchFamily="34" charset="0"/>
            </a:endParaRPr>
          </a:p>
        </p:txBody>
      </p:sp>
      <p:sp>
        <p:nvSpPr>
          <p:cNvPr id="15" name="Snip Diagonal Corner Rectangle 14"/>
          <p:cNvSpPr/>
          <p:nvPr/>
        </p:nvSpPr>
        <p:spPr>
          <a:xfrm>
            <a:off x="428596" y="4929198"/>
            <a:ext cx="1686424" cy="357190"/>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latin typeface="Calibri" pitchFamily="34" charset="0"/>
                <a:cs typeface="Calibri" pitchFamily="34" charset="0"/>
              </a:rPr>
              <a:t>Lesson</a:t>
            </a:r>
            <a:endParaRPr lang="en-GB" dirty="0">
              <a:latin typeface="Calibri" pitchFamily="34" charset="0"/>
              <a:cs typeface="Calibri" pitchFamily="34" charset="0"/>
            </a:endParaRPr>
          </a:p>
        </p:txBody>
      </p:sp>
      <p:sp>
        <p:nvSpPr>
          <p:cNvPr id="7" name="Rectangle 6"/>
          <p:cNvSpPr/>
          <p:nvPr/>
        </p:nvSpPr>
        <p:spPr>
          <a:xfrm>
            <a:off x="357158" y="2380300"/>
            <a:ext cx="7786742" cy="1477328"/>
          </a:xfrm>
          <a:prstGeom prst="rect">
            <a:avLst/>
          </a:prstGeom>
        </p:spPr>
        <p:txBody>
          <a:bodyPr wrap="square">
            <a:spAutoFit/>
          </a:bodyPr>
          <a:lstStyle/>
          <a:p>
            <a:r>
              <a:rPr lang="en-GB" b="1" dirty="0" smtClean="0">
                <a:latin typeface="Calibri" pitchFamily="34" charset="0"/>
                <a:cs typeface="Calibri" pitchFamily="34" charset="0"/>
              </a:rPr>
              <a:t>1 Samuel 22:2 KJV</a:t>
            </a:r>
          </a:p>
          <a:p>
            <a:r>
              <a:rPr lang="en-GB" dirty="0" smtClean="0">
                <a:latin typeface="Calibri" pitchFamily="34" charset="0"/>
                <a:cs typeface="Calibri" pitchFamily="34" charset="0"/>
              </a:rPr>
              <a:t>(2)  And every one that was in distress, and every one that was in debt, and every one that was discontented, gathered themselves unto him; and he became a captain over them: and there were with him about four hundred men.</a:t>
            </a:r>
          </a:p>
          <a:p>
            <a:endParaRPr lang="en-GB" dirty="0" smtClean="0">
              <a:latin typeface="Calibri" pitchFamily="34" charset="0"/>
              <a:cs typeface="Calibri" pitchFamily="34" charset="0"/>
            </a:endParaRPr>
          </a:p>
        </p:txBody>
      </p:sp>
      <p:sp>
        <p:nvSpPr>
          <p:cNvPr id="8" name="Rectangle 7"/>
          <p:cNvSpPr/>
          <p:nvPr/>
        </p:nvSpPr>
        <p:spPr>
          <a:xfrm>
            <a:off x="357158" y="3643314"/>
            <a:ext cx="7858180" cy="1200329"/>
          </a:xfrm>
          <a:prstGeom prst="rect">
            <a:avLst/>
          </a:prstGeom>
        </p:spPr>
        <p:txBody>
          <a:bodyPr wrap="square">
            <a:spAutoFit/>
          </a:bodyPr>
          <a:lstStyle/>
          <a:p>
            <a:r>
              <a:rPr lang="en-GB" b="1" dirty="0" smtClean="0">
                <a:latin typeface="Calibri" pitchFamily="34" charset="0"/>
                <a:cs typeface="Calibri" pitchFamily="34" charset="0"/>
              </a:rPr>
              <a:t>2 Corinthians 11:28 KJV</a:t>
            </a:r>
          </a:p>
          <a:p>
            <a:r>
              <a:rPr lang="en-GB" dirty="0" smtClean="0">
                <a:latin typeface="Calibri" pitchFamily="34" charset="0"/>
                <a:cs typeface="Calibri" pitchFamily="34" charset="0"/>
              </a:rPr>
              <a:t>(28)  Beside those things that are without, that which cometh upon me daily, the care of all the churches.</a:t>
            </a:r>
          </a:p>
          <a:p>
            <a:endParaRPr lang="en-GB" dirty="0" smtClean="0">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2000"/>
                                        <p:tgtEl>
                                          <p:spTgt spid="1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animBg="1"/>
      <p:bldP spid="15" grpId="0" animBg="1"/>
      <p:bldP spid="7"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57298"/>
            <a:ext cx="7848600" cy="1927225"/>
          </a:xfrm>
        </p:spPr>
        <p:txBody>
          <a:bodyPr/>
          <a:lstStyle/>
          <a:p>
            <a:r>
              <a:rPr lang="en-GB" dirty="0" smtClean="0"/>
              <a:t>A Study of David</a:t>
            </a:r>
            <a:endParaRPr lang="en-GB" dirty="0"/>
          </a:p>
        </p:txBody>
      </p:sp>
      <p:sp>
        <p:nvSpPr>
          <p:cNvPr id="3" name="Subtitle 2"/>
          <p:cNvSpPr>
            <a:spLocks noGrp="1"/>
          </p:cNvSpPr>
          <p:nvPr>
            <p:ph type="subTitle" idx="1"/>
          </p:nvPr>
        </p:nvSpPr>
        <p:spPr>
          <a:xfrm>
            <a:off x="685800" y="3505200"/>
            <a:ext cx="6694512" cy="1752600"/>
          </a:xfrm>
        </p:spPr>
        <p:txBody>
          <a:bodyPr/>
          <a:lstStyle/>
          <a:p>
            <a:r>
              <a:rPr lang="en-GB" dirty="0" smtClean="0"/>
              <a:t>Series of Bible classes studying the life of King David</a:t>
            </a:r>
            <a:endParaRPr lang="en-GB" dirty="0"/>
          </a:p>
        </p:txBody>
      </p:sp>
      <p:sp>
        <p:nvSpPr>
          <p:cNvPr id="4" name="Rectangle 3"/>
          <p:cNvSpPr/>
          <p:nvPr/>
        </p:nvSpPr>
        <p:spPr>
          <a:xfrm>
            <a:off x="714348" y="4714884"/>
            <a:ext cx="7786742" cy="2677656"/>
          </a:xfrm>
          <a:prstGeom prst="rect">
            <a:avLst/>
          </a:prstGeom>
        </p:spPr>
        <p:txBody>
          <a:bodyPr wrap="square">
            <a:spAutoFit/>
          </a:bodyPr>
          <a:lstStyle/>
          <a:p>
            <a:r>
              <a:rPr lang="en-GB" sz="2400" dirty="0" smtClean="0">
                <a:solidFill>
                  <a:schemeClr val="accent4"/>
                </a:solidFill>
                <a:latin typeface="Garamond" pitchFamily="18" charset="0"/>
                <a:cs typeface="Calibri" pitchFamily="34" charset="0"/>
              </a:rPr>
              <a:t>Because </a:t>
            </a:r>
            <a:r>
              <a:rPr lang="en-GB" sz="2400" dirty="0" smtClean="0">
                <a:solidFill>
                  <a:schemeClr val="accent4"/>
                </a:solidFill>
                <a:latin typeface="Garamond" pitchFamily="18" charset="0"/>
                <a:cs typeface="Calibri" pitchFamily="34" charset="0"/>
              </a:rPr>
              <a:t>David did that which was right in the eyes of the LORD, and turned not aside from any thing that he commanded him all the days of his life, save only in the matter of Uriah the Hittite</a:t>
            </a:r>
            <a:r>
              <a:rPr lang="en-GB" sz="2400" dirty="0" smtClean="0">
                <a:solidFill>
                  <a:schemeClr val="accent4"/>
                </a:solidFill>
                <a:latin typeface="Garamond" pitchFamily="18" charset="0"/>
                <a:cs typeface="Calibri" pitchFamily="34" charset="0"/>
              </a:rPr>
              <a:t>.</a:t>
            </a:r>
            <a:r>
              <a:rPr lang="en-GB" sz="2400" dirty="0" smtClean="0">
                <a:solidFill>
                  <a:schemeClr val="accent4"/>
                </a:solidFill>
                <a:latin typeface="Garamond" pitchFamily="18" charset="0"/>
                <a:cs typeface="Calibri" pitchFamily="34" charset="0"/>
              </a:rPr>
              <a:t> </a:t>
            </a:r>
            <a:endParaRPr lang="en-GB" sz="2400" dirty="0" smtClean="0">
              <a:solidFill>
                <a:schemeClr val="accent4"/>
              </a:solidFill>
              <a:latin typeface="Garamond" pitchFamily="18" charset="0"/>
              <a:cs typeface="Calibri" pitchFamily="34" charset="0"/>
            </a:endParaRPr>
          </a:p>
          <a:p>
            <a:pPr algn="r"/>
            <a:r>
              <a:rPr lang="en-GB" sz="2400" dirty="0" smtClean="0">
                <a:solidFill>
                  <a:schemeClr val="accent4"/>
                </a:solidFill>
                <a:latin typeface="Garamond" pitchFamily="18" charset="0"/>
                <a:cs typeface="Calibri" pitchFamily="34" charset="0"/>
              </a:rPr>
              <a:t>1 </a:t>
            </a:r>
            <a:r>
              <a:rPr lang="en-GB" sz="2400" dirty="0" smtClean="0">
                <a:solidFill>
                  <a:schemeClr val="accent4"/>
                </a:solidFill>
                <a:latin typeface="Garamond" pitchFamily="18" charset="0"/>
                <a:cs typeface="Calibri" pitchFamily="34" charset="0"/>
              </a:rPr>
              <a:t>Kings 15:5 KJV</a:t>
            </a:r>
          </a:p>
          <a:p>
            <a:endParaRPr lang="en-GB" sz="2400" dirty="0" smtClean="0">
              <a:solidFill>
                <a:schemeClr val="accent4"/>
              </a:solidFill>
              <a:latin typeface="Garamond" pitchFamily="18" charset="0"/>
              <a:cs typeface="Calibri" pitchFamily="34" charset="0"/>
            </a:endParaRPr>
          </a:p>
          <a:p>
            <a:endParaRPr lang="en-GB" sz="2400" dirty="0" smtClean="0">
              <a:solidFill>
                <a:schemeClr val="accent4"/>
              </a:solidFill>
              <a:latin typeface="Garamond" pitchFamily="18" charset="0"/>
              <a:cs typeface="Calibri" pitchFamily="34" charset="0"/>
            </a:endParaRPr>
          </a:p>
        </p:txBody>
      </p:sp>
    </p:spTree>
    <p:extLst>
      <p:ext uri="{BB962C8B-B14F-4D97-AF65-F5344CB8AC3E}">
        <p14:creationId xmlns="" xmlns:p14="http://schemas.microsoft.com/office/powerpoint/2010/main" val="345533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32488</TotalTime>
  <Words>1380</Words>
  <Application>Microsoft Office PowerPoint</Application>
  <PresentationFormat>On-screen Show (4:3)</PresentationFormat>
  <Paragraphs>276</Paragraphs>
  <Slides>21</Slides>
  <Notes>11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Clarity</vt:lpstr>
      <vt:lpstr>A Study of David</vt:lpstr>
      <vt:lpstr>Structure of study</vt:lpstr>
      <vt:lpstr>Themes</vt:lpstr>
      <vt:lpstr>Final Days as a Fugitive </vt:lpstr>
      <vt:lpstr>From Ziklag to Hebron</vt:lpstr>
      <vt:lpstr>Tabernacle of David</vt:lpstr>
      <vt:lpstr>Tabernacle of David</vt:lpstr>
      <vt:lpstr>Tabernacle of David</vt:lpstr>
      <vt:lpstr>Tabernacle of David – 1 Chr 13</vt:lpstr>
      <vt:lpstr>Tabernacle of David – 1 Chr 13</vt:lpstr>
      <vt:lpstr>Tabernacle of David</vt:lpstr>
      <vt:lpstr>Context of the “Bathsheba incident” </vt:lpstr>
      <vt:lpstr>Adultery! </vt:lpstr>
      <vt:lpstr>The “Bathsheba incident” – 2 Sam 11 </vt:lpstr>
      <vt:lpstr>Consequences!</vt:lpstr>
      <vt:lpstr>Series conclusions…</vt:lpstr>
      <vt:lpstr>David “a man after mine own Heart”</vt:lpstr>
      <vt:lpstr>David “a man after mine own Heart”</vt:lpstr>
      <vt:lpstr>David - Exercised by trials</vt:lpstr>
      <vt:lpstr>David - Care</vt:lpstr>
      <vt:lpstr>A Study of David</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Study of David</dc:title>
  <dc:creator>laurence</dc:creator>
  <cp:lastModifiedBy>laurence</cp:lastModifiedBy>
  <cp:revision>508</cp:revision>
  <cp:lastPrinted>2010-10-31T20:36:13Z</cp:lastPrinted>
  <dcterms:created xsi:type="dcterms:W3CDTF">2010-10-18T19:10:21Z</dcterms:created>
  <dcterms:modified xsi:type="dcterms:W3CDTF">2010-12-01T18:54:08Z</dcterms:modified>
</cp:coreProperties>
</file>