
<file path=[Content_Types].xml><?xml version="1.0" encoding="utf-8"?>
<Types xmlns="http://schemas.openxmlformats.org/package/2006/content-types">
  <Override PartName="/ppt/slideLayouts/slideLayout8.xml" ContentType="application/vnd.openxmlformats-officedocument.presentationml.slideLayout+xml"/>
  <Override PartName="/ppt/slides/slide68.xml" ContentType="application/vnd.openxmlformats-officedocument.presentationml.slide+xml"/>
  <Override PartName="/ppt/slides/slide22.xml" ContentType="application/vnd.openxmlformats-officedocument.presentationml.slide+xml"/>
  <Override PartName="/ppt/slides/slide28.xml" ContentType="application/vnd.openxmlformats-officedocument.presentationml.slide+xml"/>
  <Override PartName="/ppt/slides/slide66.xml" ContentType="application/vnd.openxmlformats-officedocument.presentationml.slide+xml"/>
  <Override PartName="/docProps/app.xml" ContentType="application/vnd.openxmlformats-officedocument.extended-properties+xml"/>
  <Override PartName="/ppt/slides/slide30.xml" ContentType="application/vnd.openxmlformats-officedocument.presentationml.slide+xml"/>
  <Override PartName="/ppt/slides/slide36.xml" ContentType="application/vnd.openxmlformats-officedocument.presentationml.slide+xml"/>
  <Override PartName="/ppt/slides/slide11.xml" ContentType="application/vnd.openxmlformats-officedocument.presentationml.slide+xml"/>
  <Override PartName="/ppt/slides/slide18.xml" ContentType="application/vnd.openxmlformats-officedocument.presentationml.slide+xml"/>
  <Override PartName="/ppt/slides/slide47.xml" ContentType="application/vnd.openxmlformats-officedocument.presentationml.slide+xml"/>
  <Override PartName="/ppt/slideLayouts/slideLayout3.xml" ContentType="application/vnd.openxmlformats-officedocument.presentationml.slideLayout+xml"/>
  <Override PartName="/ppt/slides/slide21.xml" ContentType="application/vnd.openxmlformats-officedocument.presentationml.slide+xml"/>
  <Override PartName="/ppt/slides/slide23.xml" ContentType="application/vnd.openxmlformats-officedocument.presentationml.slide+xml"/>
  <Override PartName="/ppt/slideLayouts/slideLayout9.xml" ContentType="application/vnd.openxmlformats-officedocument.presentationml.slideLayout+xml"/>
  <Override PartName="/ppt/embeddings/oleObject2.bin" ContentType="application/vnd.openxmlformats-officedocument.oleObject"/>
  <Override PartName="/ppt/slides/slide52.xml" ContentType="application/vnd.openxmlformats-officedocument.presentationml.slide+xml"/>
  <Override PartName="/ppt/slides/slide1.xml" ContentType="application/vnd.openxmlformats-officedocument.presentationml.slide+xml"/>
  <Override PartName="/ppt/slides/slide51.xml" ContentType="application/vnd.openxmlformats-officedocument.presentationml.slide+xml"/>
  <Override PartName="/ppt/slides/slide7.xml" ContentType="application/vnd.openxmlformats-officedocument.presentationml.slide+xml"/>
  <Override PartName="/ppt/slides/slide62.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viewProps.xml" ContentType="application/vnd.openxmlformats-officedocument.presentationml.viewProps+xml"/>
  <Override PartName="/ppt/tableStyles.xml" ContentType="application/vnd.openxmlformats-officedocument.presentationml.tableStyles+xml"/>
  <Default Extension="wmf" ContentType="image/x-wmf"/>
  <Override PartName="/ppt/notesSlides/notesSlide4.xml" ContentType="application/vnd.openxmlformats-officedocument.presentationml.notesSlide+xml"/>
  <Override PartName="/ppt/slides/slide13.xml" ContentType="application/vnd.openxmlformats-officedocument.presentationml.slide+xml"/>
  <Override PartName="/ppt/notesSlides/notesSlide6.xml" ContentType="application/vnd.openxmlformats-officedocument.presentationml.notesSlide+xml"/>
  <Override PartName="/ppt/slides/slide20.xml" ContentType="application/vnd.openxmlformats-officedocument.presentationml.slide+xml"/>
  <Override PartName="/ppt/slides/slide17.xml" ContentType="application/vnd.openxmlformats-officedocument.presentationml.slide+xml"/>
  <Override PartName="/ppt/embeddings/oleObject3.bin" ContentType="application/vnd.openxmlformats-officedocument.oleObject"/>
  <Override PartName="/ppt/slideLayouts/slideLayout4.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slides/slide61.xml" ContentType="application/vnd.openxmlformats-officedocument.presentationml.slide+xml"/>
  <Override PartName="/ppt/slides/slide43.xml" ContentType="application/vnd.openxmlformats-officedocument.presentationml.slide+xml"/>
  <Override PartName="/ppt/slideLayouts/slideLayout6.xml" ContentType="application/vnd.openxmlformats-officedocument.presentationml.slideLayout+xml"/>
  <Override PartName="/ppt/slides/slide37.xml" ContentType="application/vnd.openxmlformats-officedocument.presentationml.slide+xml"/>
  <Override PartName="/ppt/slides/slide10.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Default Extension="vml" ContentType="application/vnd.openxmlformats-officedocument.vmlDrawing"/>
  <Default Extension="png" ContentType="image/png"/>
  <Override PartName="/ppt/slides/slide27.xml" ContentType="application/vnd.openxmlformats-officedocument.presentationml.slide+xml"/>
  <Override PartName="/docProps/core.xml" ContentType="application/vnd.openxmlformats-package.core-properties+xml"/>
  <Override PartName="/ppt/slides/slide56.xml" ContentType="application/vnd.openxmlformats-officedocument.presentationml.slide+xml"/>
  <Override PartName="/ppt/slides/slide31.xml" ContentType="application/vnd.openxmlformats-officedocument.presentationml.slide+xml"/>
  <Default Extension="bin" ContentType="application/vnd.openxmlformats-officedocument.presentationml.printerSettings"/>
  <Override PartName="/ppt/slides/slide53.xml" ContentType="application/vnd.openxmlformats-officedocument.presentationml.slide+xml"/>
  <Override PartName="/ppt/slides/slide76.xml" ContentType="application/vnd.openxmlformats-officedocument.presentationml.slide+xml"/>
  <Override PartName="/ppt/slides/slide55.xml" ContentType="application/vnd.openxmlformats-officedocument.presentationml.slide+xml"/>
  <Override PartName="/ppt/slides/slide67.xml" ContentType="application/vnd.openxmlformats-officedocument.presentationml.slide+xml"/>
  <Override PartName="/ppt/slides/slide12.xml" ContentType="application/vnd.openxmlformats-officedocument.presentationml.slide+xml"/>
  <Override PartName="/ppt/slides/slide19.xml" ContentType="application/vnd.openxmlformats-officedocument.presentationml.slide+xml"/>
  <Override PartName="/ppt/slides/slide41.xml" ContentType="application/vnd.openxmlformats-officedocument.presentationml.slide+xml"/>
  <Override PartName="/ppt/slides/slide46.xml" ContentType="application/vnd.openxmlformats-officedocument.presentationml.slide+xml"/>
  <Override PartName="/ppt/notesSlides/notesSlide2.xml" ContentType="application/vnd.openxmlformats-officedocument.presentationml.notesSlide+xml"/>
  <Override PartName="/ppt/theme/theme2.xml" ContentType="application/vnd.openxmlformats-officedocument.theme+xml"/>
  <Override PartName="/ppt/slides/slide2.xml" ContentType="application/vnd.openxmlformats-officedocument.presentationml.slide+xml"/>
  <Override PartName="/ppt/slides/slide69.xml" ContentType="application/vnd.openxmlformats-officedocument.presentationml.slide+xml"/>
  <Override PartName="/ppt/slides/slide35.xml" ContentType="application/vnd.openxmlformats-officedocument.presentationml.slide+xml"/>
  <Override PartName="/ppt/slides/slide42.xml" ContentType="application/vnd.openxmlformats-officedocument.presentationml.slide+xml"/>
  <Override PartName="/ppt/slides/slide45.xml" ContentType="application/vnd.openxmlformats-officedocument.presentationml.slide+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slides/slide50.xml" ContentType="application/vnd.openxmlformats-officedocument.presentationml.slide+xml"/>
  <Override PartName="/ppt/slides/slide54.xml" ContentType="application/vnd.openxmlformats-officedocument.presentationml.slide+xml"/>
  <Override PartName="/ppt/slides/slide57.xml" ContentType="application/vnd.openxmlformats-officedocument.presentationml.slide+xml"/>
  <Override PartName="/ppt/notesSlides/notesSlide3.xml" ContentType="application/vnd.openxmlformats-officedocument.presentationml.notesSlide+xml"/>
  <Override PartName="/ppt/slides/slide58.xml" ContentType="application/vnd.openxmlformats-officedocument.presentationml.slide+xml"/>
  <Default Extension="xml" ContentType="application/xml"/>
  <Override PartName="/ppt/slides/slide26.xml" ContentType="application/vnd.openxmlformats-officedocument.presentationml.slide+xml"/>
  <Override PartName="/ppt/slideMasters/slideMaster1.xml" ContentType="application/vnd.openxmlformats-officedocument.presentationml.slideMaster+xml"/>
  <Override PartName="/docProps/custom.xml" ContentType="application/vnd.openxmlformats-officedocument.custom-properties+xml"/>
  <Override PartName="/ppt/slides/slide25.xml" ContentType="application/vnd.openxmlformats-officedocument.presentationml.slide+xml"/>
  <Override PartName="/ppt/slides/slide63.xml" ContentType="application/vnd.openxmlformats-officedocument.presentationml.slide+xml"/>
  <Override PartName="/ppt/slides/slide14.xml" ContentType="application/vnd.openxmlformats-officedocument.presentationml.slide+xml"/>
  <Override PartName="/ppt/slides/slide40.xml" ContentType="application/vnd.openxmlformats-officedocument.presentationml.slide+xml"/>
  <Override PartName="/ppt/embeddings/oleObject1.bin" ContentType="application/vnd.openxmlformats-officedocument.oleObject"/>
  <Override PartName="/ppt/slides/slide34.xml" ContentType="application/vnd.openxmlformats-officedocument.presentationml.slide+xml"/>
  <Override PartName="/ppt/slides/slide44.xml" ContentType="application/vnd.openxmlformats-officedocument.presentationml.slide+xml"/>
  <Override PartName="/ppt/notesSlides/notesSlide5.xml" ContentType="application/vnd.openxmlformats-officedocument.presentationml.notesSlide+xml"/>
  <Override PartName="/ppt/slides/slide49.xml" ContentType="application/vnd.openxmlformats-officedocument.presentationml.slide+xml"/>
  <Override PartName="/ppt/slideLayouts/slideLayout1.xml" ContentType="application/vnd.openxmlformats-officedocument.presentationml.slideLayout+xml"/>
  <Override PartName="/ppt/slides/slide70.xml" ContentType="application/vnd.openxmlformats-officedocument.presentationml.slide+xml"/>
  <Override PartName="/ppt/slides/slide48.xml" ContentType="application/vnd.openxmlformats-officedocument.presentationml.slide+xml"/>
  <Override PartName="/ppt/theme/theme1.xml" ContentType="application/vnd.openxmlformats-officedocument.theme+xml"/>
  <Override PartName="/ppt/presentation.xml" ContentType="application/vnd.openxmlformats-officedocument.presentationml.presentation.main+xml"/>
  <Override PartName="/ppt/slides/slide5.xml" ContentType="application/vnd.openxmlformats-officedocument.presentationml.slide+xml"/>
  <Override PartName="/ppt/slideLayouts/slideLayout7.xml" ContentType="application/vnd.openxmlformats-officedocument.presentationml.slideLayout+xml"/>
  <Override PartName="/ppt/slides/slide59.xml" ContentType="application/vnd.openxmlformats-officedocument.presentationml.slide+xml"/>
  <Default Extension="jpeg" ContentType="image/jpeg"/>
  <Override PartName="/ppt/slides/slide6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Layouts/slideLayout11.xml" ContentType="application/vnd.openxmlformats-officedocument.presentationml.slideLayout+xml"/>
  <Override PartName="/ppt/slides/slide72.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8.xml" ContentType="application/vnd.openxmlformats-officedocument.presentationml.slide+xml"/>
  <Override PartName="/ppt/slides/slide15.xml" ContentType="application/vnd.openxmlformats-officedocument.presentationml.slide+xml"/>
  <Default Extension="rels" ContentType="application/vnd.openxmlformats-package.relationships+xml"/>
  <Override PartName="/ppt/slides/slide9.xml" ContentType="application/vnd.openxmlformats-officedocument.presentationml.slide+xml"/>
  <Override PartName="/ppt/slides/slide60.xml" ContentType="application/vnd.openxmlformats-officedocument.presentationml.slide+xml"/>
  <Override PartName="/ppt/slides/slide24.xml" ContentType="application/vnd.openxmlformats-officedocument.presentationml.slide+xml"/>
  <Override PartName="/ppt/slides/slide39.xml" ContentType="application/vnd.openxmlformats-officedocument.presentationml.slide+xml"/>
  <Override PartName="/ppt/slides/slide73.xml" ContentType="application/vnd.openxmlformats-officedocument.presentationml.slide+xml"/>
  <Override PartName="/ppt/slides/slide32.xml" ContentType="application/vnd.openxmlformats-officedocument.presentationml.slide+xml"/>
  <Override PartName="/ppt/slides/slide71.xml" ContentType="application/vnd.openxmlformats-officedocument.presentationml.slide+xml"/>
  <Override PartName="/ppt/slides/slide6.xml" ContentType="application/vnd.openxmlformats-officedocument.presentationml.slide+xml"/>
  <Override PartName="/ppt/slides/slide16.xml" ContentType="application/vnd.openxmlformats-officedocument.presentationml.slide+xml"/>
  <Override PartName="/ppt/slides/slide38.xml" ContentType="application/vnd.openxmlformats-officedocument.presentationml.slide+xml"/>
  <Default Extension="gif" ContentType="image/gif"/>
  <Override PartName="/ppt/slides/slide29.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id="2147483648" r:id="rId1"/>
  </p:sldMasterIdLst>
  <p:notesMasterIdLst>
    <p:notesMasterId r:id="rId78"/>
  </p:notesMasterIdLst>
  <p:sldIdLst>
    <p:sldId id="301" r:id="rId2"/>
    <p:sldId id="310" r:id="rId3"/>
    <p:sldId id="344" r:id="rId4"/>
    <p:sldId id="258" r:id="rId5"/>
    <p:sldId id="259" r:id="rId6"/>
    <p:sldId id="294" r:id="rId7"/>
    <p:sldId id="311" r:id="rId8"/>
    <p:sldId id="336" r:id="rId9"/>
    <p:sldId id="307" r:id="rId10"/>
    <p:sldId id="309" r:id="rId11"/>
    <p:sldId id="266" r:id="rId12"/>
    <p:sldId id="267" r:id="rId13"/>
    <p:sldId id="261" r:id="rId14"/>
    <p:sldId id="263" r:id="rId15"/>
    <p:sldId id="264" r:id="rId16"/>
    <p:sldId id="337" r:id="rId17"/>
    <p:sldId id="312" r:id="rId18"/>
    <p:sldId id="265" r:id="rId19"/>
    <p:sldId id="328" r:id="rId20"/>
    <p:sldId id="314" r:id="rId21"/>
    <p:sldId id="315" r:id="rId22"/>
    <p:sldId id="316" r:id="rId23"/>
    <p:sldId id="317" r:id="rId24"/>
    <p:sldId id="319" r:id="rId25"/>
    <p:sldId id="318" r:id="rId26"/>
    <p:sldId id="324" r:id="rId27"/>
    <p:sldId id="322" r:id="rId28"/>
    <p:sldId id="341" r:id="rId29"/>
    <p:sldId id="293" r:id="rId30"/>
    <p:sldId id="268" r:id="rId31"/>
    <p:sldId id="269" r:id="rId32"/>
    <p:sldId id="270" r:id="rId33"/>
    <p:sldId id="271" r:id="rId34"/>
    <p:sldId id="272" r:id="rId35"/>
    <p:sldId id="273" r:id="rId36"/>
    <p:sldId id="274" r:id="rId37"/>
    <p:sldId id="275" r:id="rId38"/>
    <p:sldId id="276" r:id="rId39"/>
    <p:sldId id="277" r:id="rId40"/>
    <p:sldId id="278" r:id="rId41"/>
    <p:sldId id="282" r:id="rId42"/>
    <p:sldId id="295" r:id="rId43"/>
    <p:sldId id="335" r:id="rId44"/>
    <p:sldId id="346" r:id="rId45"/>
    <p:sldId id="296" r:id="rId46"/>
    <p:sldId id="291" r:id="rId47"/>
    <p:sldId id="292" r:id="rId48"/>
    <p:sldId id="343" r:id="rId49"/>
    <p:sldId id="279" r:id="rId50"/>
    <p:sldId id="280" r:id="rId51"/>
    <p:sldId id="297" r:id="rId52"/>
    <p:sldId id="285" r:id="rId53"/>
    <p:sldId id="286" r:id="rId54"/>
    <p:sldId id="287" r:id="rId55"/>
    <p:sldId id="288" r:id="rId56"/>
    <p:sldId id="298" r:id="rId57"/>
    <p:sldId id="283" r:id="rId58"/>
    <p:sldId id="284" r:id="rId59"/>
    <p:sldId id="299" r:id="rId60"/>
    <p:sldId id="345" r:id="rId61"/>
    <p:sldId id="300" r:id="rId62"/>
    <p:sldId id="262" r:id="rId63"/>
    <p:sldId id="290" r:id="rId64"/>
    <p:sldId id="289" r:id="rId65"/>
    <p:sldId id="302" r:id="rId66"/>
    <p:sldId id="327" r:id="rId67"/>
    <p:sldId id="329" r:id="rId68"/>
    <p:sldId id="330" r:id="rId69"/>
    <p:sldId id="331" r:id="rId70"/>
    <p:sldId id="333" r:id="rId71"/>
    <p:sldId id="332" r:id="rId72"/>
    <p:sldId id="321" r:id="rId73"/>
    <p:sldId id="260" r:id="rId74"/>
    <p:sldId id="334" r:id="rId75"/>
    <p:sldId id="338" r:id="rId76"/>
    <p:sldId id="339" r:id="rId7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Times New Roman" pitchFamily="18" charset="0"/>
        <a:ea typeface="+mn-ea"/>
        <a:cs typeface="+mn-cs"/>
      </a:defRPr>
    </a:lvl1pPr>
    <a:lvl2pPr marL="457200" algn="l" rtl="0" fontAlgn="base">
      <a:spcBef>
        <a:spcPct val="0"/>
      </a:spcBef>
      <a:spcAft>
        <a:spcPct val="0"/>
      </a:spcAft>
      <a:defRPr kern="1200">
        <a:solidFill>
          <a:schemeClr val="tx1"/>
        </a:solidFill>
        <a:latin typeface="Times New Roman" pitchFamily="18" charset="0"/>
        <a:ea typeface="+mn-ea"/>
        <a:cs typeface="+mn-cs"/>
      </a:defRPr>
    </a:lvl2pPr>
    <a:lvl3pPr marL="914400" algn="l" rtl="0" fontAlgn="base">
      <a:spcBef>
        <a:spcPct val="0"/>
      </a:spcBef>
      <a:spcAft>
        <a:spcPct val="0"/>
      </a:spcAft>
      <a:defRPr kern="1200">
        <a:solidFill>
          <a:schemeClr val="tx1"/>
        </a:solidFill>
        <a:latin typeface="Times New Roman" pitchFamily="18" charset="0"/>
        <a:ea typeface="+mn-ea"/>
        <a:cs typeface="+mn-cs"/>
      </a:defRPr>
    </a:lvl3pPr>
    <a:lvl4pPr marL="1371600" algn="l" rtl="0" fontAlgn="base">
      <a:spcBef>
        <a:spcPct val="0"/>
      </a:spcBef>
      <a:spcAft>
        <a:spcPct val="0"/>
      </a:spcAft>
      <a:defRPr kern="1200">
        <a:solidFill>
          <a:schemeClr val="tx1"/>
        </a:solidFill>
        <a:latin typeface="Times New Roman" pitchFamily="18" charset="0"/>
        <a:ea typeface="+mn-ea"/>
        <a:cs typeface="+mn-cs"/>
      </a:defRPr>
    </a:lvl4pPr>
    <a:lvl5pPr marL="1828800" algn="l" rtl="0" fontAlgn="base">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showPr showNarration="1" useTimings="0">
    <p:present/>
    <p:sldAll/>
    <p:penClr>
      <a:schemeClr val="tx1"/>
    </p:penClr>
  </p:showPr>
  <p:clrMru>
    <a:srgbClr val="FD00FD"/>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5620" autoAdjust="0"/>
    <p:restoredTop sz="79735" autoAdjust="0"/>
  </p:normalViewPr>
  <p:slideViewPr>
    <p:cSldViewPr>
      <p:cViewPr>
        <p:scale>
          <a:sx n="100" d="100"/>
          <a:sy n="100" d="100"/>
        </p:scale>
        <p:origin x="-1936" y="-42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50" d="100"/>
        <a:sy n="150" d="100"/>
      </p:scale>
      <p:origin x="0" y="18576"/>
    </p:cViewPr>
  </p:sorterViewPr>
  <p:gridSpacing cx="78028800" cy="78028800"/>
</p:viewPr>
</file>

<file path=ppt/_rels/presentation.xml.rels><?xml version="1.0" encoding="UTF-8" standalone="yes"?>
<Relationships xmlns="http://schemas.openxmlformats.org/package/2006/relationships"><Relationship Id="rId64" Type="http://schemas.openxmlformats.org/officeDocument/2006/relationships/slide" Target="slides/slide63.xml"/><Relationship Id="rId60" Type="http://schemas.openxmlformats.org/officeDocument/2006/relationships/slide" Target="slides/slide59.xml"/><Relationship Id="rId39" Type="http://schemas.openxmlformats.org/officeDocument/2006/relationships/slide" Target="slides/slide38.xml"/><Relationship Id="rId70" Type="http://schemas.openxmlformats.org/officeDocument/2006/relationships/slide" Target="slides/slide69.xml"/><Relationship Id="rId7" Type="http://schemas.openxmlformats.org/officeDocument/2006/relationships/slide" Target="slides/slide6.xml"/><Relationship Id="rId43" Type="http://schemas.openxmlformats.org/officeDocument/2006/relationships/slide" Target="slides/slide42.xml"/><Relationship Id="rId74" Type="http://schemas.openxmlformats.org/officeDocument/2006/relationships/slide" Target="slides/slide73.xml"/><Relationship Id="rId25" Type="http://schemas.openxmlformats.org/officeDocument/2006/relationships/slide" Target="slides/slide24.xml"/><Relationship Id="rId10" Type="http://schemas.openxmlformats.org/officeDocument/2006/relationships/slide" Target="slides/slide9.xml"/><Relationship Id="rId50" Type="http://schemas.openxmlformats.org/officeDocument/2006/relationships/slide" Target="slides/slide49.xml"/><Relationship Id="rId77" Type="http://schemas.openxmlformats.org/officeDocument/2006/relationships/slide" Target="slides/slide76.xml"/><Relationship Id="rId63" Type="http://schemas.openxmlformats.org/officeDocument/2006/relationships/slide" Target="slides/slide62.xml"/><Relationship Id="rId17" Type="http://schemas.openxmlformats.org/officeDocument/2006/relationships/slide" Target="slides/slide16.xml"/><Relationship Id="rId9" Type="http://schemas.openxmlformats.org/officeDocument/2006/relationships/slide" Target="slides/slide8.xml"/><Relationship Id="rId18" Type="http://schemas.openxmlformats.org/officeDocument/2006/relationships/slide" Target="slides/slide17.xml"/><Relationship Id="rId27" Type="http://schemas.openxmlformats.org/officeDocument/2006/relationships/slide" Target="slides/slide26.xml"/><Relationship Id="rId71" Type="http://schemas.openxmlformats.org/officeDocument/2006/relationships/slide" Target="slides/slide70.xml"/><Relationship Id="rId14" Type="http://schemas.openxmlformats.org/officeDocument/2006/relationships/slide" Target="slides/slide13.xml"/><Relationship Id="rId4" Type="http://schemas.openxmlformats.org/officeDocument/2006/relationships/slide" Target="slides/slide3.xml"/><Relationship Id="rId28" Type="http://schemas.openxmlformats.org/officeDocument/2006/relationships/slide" Target="slides/slide27.xml"/><Relationship Id="rId45" Type="http://schemas.openxmlformats.org/officeDocument/2006/relationships/slide" Target="slides/slide44.xml"/><Relationship Id="rId58" Type="http://schemas.openxmlformats.org/officeDocument/2006/relationships/slide" Target="slides/slide57.xml"/><Relationship Id="rId42" Type="http://schemas.openxmlformats.org/officeDocument/2006/relationships/slide" Target="slides/slide41.xml"/><Relationship Id="rId73" Type="http://schemas.openxmlformats.org/officeDocument/2006/relationships/slide" Target="slides/slide72.xml"/><Relationship Id="rId6" Type="http://schemas.openxmlformats.org/officeDocument/2006/relationships/slide" Target="slides/slide5.xml"/><Relationship Id="rId49" Type="http://schemas.openxmlformats.org/officeDocument/2006/relationships/slide" Target="slides/slide48.xml"/><Relationship Id="rId44" Type="http://schemas.openxmlformats.org/officeDocument/2006/relationships/slide" Target="slides/slide43.xml"/><Relationship Id="rId82" Type="http://schemas.openxmlformats.org/officeDocument/2006/relationships/theme" Target="theme/theme1.xml"/><Relationship Id="rId69" Type="http://schemas.openxmlformats.org/officeDocument/2006/relationships/slide" Target="slides/slide68.xml"/><Relationship Id="rId19" Type="http://schemas.openxmlformats.org/officeDocument/2006/relationships/slide" Target="slides/slide18.xml"/><Relationship Id="rId38" Type="http://schemas.openxmlformats.org/officeDocument/2006/relationships/slide" Target="slides/slide37.xml"/><Relationship Id="rId20" Type="http://schemas.openxmlformats.org/officeDocument/2006/relationships/slide" Target="slides/slide19.xml"/><Relationship Id="rId2" Type="http://schemas.openxmlformats.org/officeDocument/2006/relationships/slide" Target="slides/slide1.xml"/><Relationship Id="rId46" Type="http://schemas.openxmlformats.org/officeDocument/2006/relationships/slide" Target="slides/slide45.xml"/><Relationship Id="rId57" Type="http://schemas.openxmlformats.org/officeDocument/2006/relationships/slide" Target="slides/slide56.xml"/><Relationship Id="rId59" Type="http://schemas.openxmlformats.org/officeDocument/2006/relationships/slide" Target="slides/slide58.xml"/><Relationship Id="rId35" Type="http://schemas.openxmlformats.org/officeDocument/2006/relationships/slide" Target="slides/slide34.xml"/><Relationship Id="rId51" Type="http://schemas.openxmlformats.org/officeDocument/2006/relationships/slide" Target="slides/slide50.xml"/><Relationship Id="rId55" Type="http://schemas.openxmlformats.org/officeDocument/2006/relationships/slide" Target="slides/slide54.xml"/><Relationship Id="rId31" Type="http://schemas.openxmlformats.org/officeDocument/2006/relationships/slide" Target="slides/slide30.xml"/><Relationship Id="rId34" Type="http://schemas.openxmlformats.org/officeDocument/2006/relationships/slide" Target="slides/slide33.xml"/><Relationship Id="rId40" Type="http://schemas.openxmlformats.org/officeDocument/2006/relationships/slide" Target="slides/slide39.xml"/><Relationship Id="rId62" Type="http://schemas.openxmlformats.org/officeDocument/2006/relationships/slide" Target="slides/slide61.xml"/><Relationship Id="rId66" Type="http://schemas.openxmlformats.org/officeDocument/2006/relationships/slide" Target="slides/slide65.xml"/><Relationship Id="rId36" Type="http://schemas.openxmlformats.org/officeDocument/2006/relationships/slide" Target="slides/slide35.xml"/><Relationship Id="rId72" Type="http://schemas.openxmlformats.org/officeDocument/2006/relationships/slide" Target="slides/slide71.xml"/><Relationship Id="rId1" Type="http://schemas.openxmlformats.org/officeDocument/2006/relationships/slideMaster" Target="slideMasters/slideMaster1.xml"/><Relationship Id="rId24" Type="http://schemas.openxmlformats.org/officeDocument/2006/relationships/slide" Target="slides/slide23.xml"/><Relationship Id="rId47" Type="http://schemas.openxmlformats.org/officeDocument/2006/relationships/slide" Target="slides/slide46.xml"/><Relationship Id="rId56" Type="http://schemas.openxmlformats.org/officeDocument/2006/relationships/slide" Target="slides/slide55.xml"/><Relationship Id="rId48" Type="http://schemas.openxmlformats.org/officeDocument/2006/relationships/slide" Target="slides/slide47.xml"/><Relationship Id="rId75" Type="http://schemas.openxmlformats.org/officeDocument/2006/relationships/slide" Target="slides/slide74.xml"/><Relationship Id="rId8" Type="http://schemas.openxmlformats.org/officeDocument/2006/relationships/slide" Target="slides/slide7.xml"/><Relationship Id="rId13" Type="http://schemas.openxmlformats.org/officeDocument/2006/relationships/slide" Target="slides/slide12.xml"/><Relationship Id="rId32" Type="http://schemas.openxmlformats.org/officeDocument/2006/relationships/slide" Target="slides/slide31.xml"/><Relationship Id="rId37" Type="http://schemas.openxmlformats.org/officeDocument/2006/relationships/slide" Target="slides/slide36.xml"/><Relationship Id="rId52" Type="http://schemas.openxmlformats.org/officeDocument/2006/relationships/slide" Target="slides/slide51.xml"/><Relationship Id="rId65" Type="http://schemas.openxmlformats.org/officeDocument/2006/relationships/slide" Target="slides/slide64.xml"/><Relationship Id="rId67" Type="http://schemas.openxmlformats.org/officeDocument/2006/relationships/slide" Target="slides/slide66.xml"/><Relationship Id="rId54" Type="http://schemas.openxmlformats.org/officeDocument/2006/relationships/slide" Target="slides/slide53.xml"/><Relationship Id="rId12" Type="http://schemas.openxmlformats.org/officeDocument/2006/relationships/slide" Target="slides/slide11.xml"/><Relationship Id="rId76" Type="http://schemas.openxmlformats.org/officeDocument/2006/relationships/slide" Target="slides/slide75.xml"/><Relationship Id="rId79" Type="http://schemas.openxmlformats.org/officeDocument/2006/relationships/printerSettings" Target="printerSettings/printerSettings1.bin"/><Relationship Id="rId80" Type="http://schemas.openxmlformats.org/officeDocument/2006/relationships/presProps" Target="presProps.xml"/><Relationship Id="rId81" Type="http://schemas.openxmlformats.org/officeDocument/2006/relationships/viewProps" Target="viewProps.xml"/><Relationship Id="rId3" Type="http://schemas.openxmlformats.org/officeDocument/2006/relationships/slide" Target="slides/slide2.xml"/><Relationship Id="rId23" Type="http://schemas.openxmlformats.org/officeDocument/2006/relationships/slide" Target="slides/slide22.xml"/><Relationship Id="rId61" Type="http://schemas.openxmlformats.org/officeDocument/2006/relationships/slide" Target="slides/slide60.xml"/><Relationship Id="rId53" Type="http://schemas.openxmlformats.org/officeDocument/2006/relationships/slide" Target="slides/slide52.xml"/><Relationship Id="rId26" Type="http://schemas.openxmlformats.org/officeDocument/2006/relationships/slide" Target="slides/slide25.xml"/><Relationship Id="rId30" Type="http://schemas.openxmlformats.org/officeDocument/2006/relationships/slide" Target="slides/slide29.xml"/><Relationship Id="rId11" Type="http://schemas.openxmlformats.org/officeDocument/2006/relationships/slide" Target="slides/slide10.xml"/><Relationship Id="rId68" Type="http://schemas.openxmlformats.org/officeDocument/2006/relationships/slide" Target="slides/slide67.xml"/><Relationship Id="rId29" Type="http://schemas.openxmlformats.org/officeDocument/2006/relationships/slide" Target="slides/slide28.xml"/><Relationship Id="rId16" Type="http://schemas.openxmlformats.org/officeDocument/2006/relationships/slide" Target="slides/slide15.xml"/><Relationship Id="rId33" Type="http://schemas.openxmlformats.org/officeDocument/2006/relationships/slide" Target="slides/slide32.xml"/><Relationship Id="rId83" Type="http://schemas.openxmlformats.org/officeDocument/2006/relationships/tableStyles" Target="tableStyles.xml"/><Relationship Id="rId41" Type="http://schemas.openxmlformats.org/officeDocument/2006/relationships/slide" Target="slides/slide40.xml"/><Relationship Id="rId5" Type="http://schemas.openxmlformats.org/officeDocument/2006/relationships/slide" Target="slides/slide4.xml"/><Relationship Id="rId15" Type="http://schemas.openxmlformats.org/officeDocument/2006/relationships/slide" Target="slides/slide14.xml"/><Relationship Id="rId78" Type="http://schemas.openxmlformats.org/officeDocument/2006/relationships/notesMaster" Target="notesMasters/notesMaster1.xml"/><Relationship Id="rId22" Type="http://schemas.openxmlformats.org/officeDocument/2006/relationships/slide" Target="slides/slide21.xml"/><Relationship Id="rId21" Type="http://schemas.openxmlformats.org/officeDocument/2006/relationships/slide" Target="slides/slide20.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0" hangingPunct="0">
              <a:defRPr sz="120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0" hangingPunct="0">
              <a:defRPr sz="1200"/>
            </a:lvl1pPr>
          </a:lstStyle>
          <a:p>
            <a:pPr>
              <a:defRPr/>
            </a:pPr>
            <a:fld id="{D3EDF5C4-DBA9-49BD-9DF9-961A512A557A}" type="datetimeFigureOut">
              <a:rPr lang="en-US"/>
              <a:pPr>
                <a:defRPr/>
              </a:pPr>
              <a:t>5/23/11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0" hangingPunct="0">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eaLnBrk="0" hangingPunct="0">
              <a:defRPr sz="1200"/>
            </a:lvl1pPr>
          </a:lstStyle>
          <a:p>
            <a:pPr>
              <a:defRPr/>
            </a:pPr>
            <a:fld id="{693DDC88-E0FA-4E7C-B7CA-AA0C36545EFC}"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http://blog.makezine.com/Eye%20Scapes%20-%2001.jpg</a:t>
            </a:r>
            <a:endParaRPr lang="en-US" dirty="0"/>
          </a:p>
        </p:txBody>
      </p:sp>
      <p:sp>
        <p:nvSpPr>
          <p:cNvPr id="4" name="Slide Number Placeholder 3"/>
          <p:cNvSpPr>
            <a:spLocks noGrp="1"/>
          </p:cNvSpPr>
          <p:nvPr>
            <p:ph type="sldNum" sz="quarter" idx="10"/>
          </p:nvPr>
        </p:nvSpPr>
        <p:spPr/>
        <p:txBody>
          <a:bodyPr/>
          <a:lstStyle/>
          <a:p>
            <a:pPr>
              <a:defRPr/>
            </a:pPr>
            <a:fld id="{693DDC88-E0FA-4E7C-B7CA-AA0C36545EFC}" type="slidenum">
              <a:rPr lang="en-US" smtClean="0"/>
              <a:pPr>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8241" name="Rectangle 2"/>
          <p:cNvSpPr>
            <a:spLocks noGrp="1" noRot="1" noChangeAspect="1" noTextEdit="1"/>
          </p:cNvSpPr>
          <p:nvPr>
            <p:ph type="sldImg"/>
          </p:nvPr>
        </p:nvSpPr>
        <p:spPr bwMode="auto">
          <a:noFill/>
          <a:ln>
            <a:solidFill>
              <a:srgbClr val="000000"/>
            </a:solidFill>
            <a:miter lim="800000"/>
            <a:headEnd/>
            <a:tailEnd/>
          </a:ln>
        </p:spPr>
      </p:sp>
      <p:sp>
        <p:nvSpPr>
          <p:cNvPr id="138242" name="Rectangle 3"/>
          <p:cNvSpPr>
            <a:spLocks noGrp="1"/>
          </p:cNvSpPr>
          <p:nvPr>
            <p:ph type="body" idx="1"/>
          </p:nvPr>
        </p:nvSpPr>
        <p:spPr bwMode="auto">
          <a:xfrm>
            <a:off x="914400" y="4343400"/>
            <a:ext cx="5029200" cy="4114800"/>
          </a:xfrm>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0289" name="Slide Image Placeholder 1"/>
          <p:cNvSpPr>
            <a:spLocks noGrp="1" noRot="1" noChangeAspect="1"/>
          </p:cNvSpPr>
          <p:nvPr>
            <p:ph type="sldImg"/>
          </p:nvPr>
        </p:nvSpPr>
        <p:spPr bwMode="auto">
          <a:noFill/>
          <a:ln>
            <a:solidFill>
              <a:srgbClr val="000000"/>
            </a:solidFill>
            <a:miter lim="800000"/>
            <a:headEnd/>
            <a:tailEnd/>
          </a:ln>
        </p:spPr>
      </p:sp>
      <p:sp>
        <p:nvSpPr>
          <p:cNvPr id="140290"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14029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00ABD36-4B76-4CA0-9346-AFFE89744FD5}" type="slidenum">
              <a:rPr lang="en-US" smtClean="0"/>
              <a:pPr/>
              <a:t>10</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1553" name="Slide Image Placeholder 1"/>
          <p:cNvSpPr>
            <a:spLocks noGrp="1" noRot="1" noChangeAspect="1"/>
          </p:cNvSpPr>
          <p:nvPr>
            <p:ph type="sldImg"/>
          </p:nvPr>
        </p:nvSpPr>
        <p:spPr bwMode="auto">
          <a:noFill/>
          <a:ln>
            <a:solidFill>
              <a:srgbClr val="000000"/>
            </a:solidFill>
            <a:miter lim="800000"/>
            <a:headEnd/>
            <a:tailEnd/>
          </a:ln>
        </p:spPr>
      </p:sp>
      <p:sp>
        <p:nvSpPr>
          <p:cNvPr id="151554"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15155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393DC56-5892-46AD-B454-8C2FA4E81F70}" type="slidenum">
              <a:rPr lang="en-US" smtClean="0"/>
              <a:pPr/>
              <a:t>20</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9441" name="Slide Image Placeholder 1"/>
          <p:cNvSpPr>
            <a:spLocks noGrp="1" noRot="1" noChangeAspect="1"/>
          </p:cNvSpPr>
          <p:nvPr>
            <p:ph type="sldImg"/>
          </p:nvPr>
        </p:nvSpPr>
        <p:spPr bwMode="auto">
          <a:noFill/>
          <a:ln>
            <a:solidFill>
              <a:srgbClr val="000000"/>
            </a:solidFill>
            <a:miter lim="800000"/>
            <a:headEnd/>
            <a:tailEnd/>
          </a:ln>
        </p:spPr>
      </p:sp>
      <p:sp>
        <p:nvSpPr>
          <p:cNvPr id="18944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8944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74E39D1-7E99-431F-8B21-082DDB01F1B0}" type="slidenum">
              <a:rPr lang="en-US" smtClean="0"/>
              <a:pPr/>
              <a:t>54</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bwMode="auto">
          <a:noFill/>
          <a:ln>
            <a:solidFill>
              <a:srgbClr val="000000"/>
            </a:solidFill>
            <a:miter lim="800000"/>
            <a:headEnd/>
            <a:tailEnd/>
          </a:ln>
        </p:spPr>
      </p:sp>
      <p:sp>
        <p:nvSpPr>
          <p:cNvPr id="19458"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1945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A1EFE35-0F56-4AD2-948E-CD8D32880DF4}" type="slidenum">
              <a:rPr lang="en-US" smtClean="0"/>
              <a:pPr/>
              <a:t>73</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spTree>
      <p:nvGrpSpPr>
        <p:cNvPr id="1" name=""/>
        <p:cNvGrpSpPr/>
        <p:nvPr/>
      </p:nvGrpSpPr>
      <p:grpSpPr>
        <a:xfrm>
          <a:off x="0" y="0"/>
          <a:ext cx="0" cy="0"/>
          <a:chOff x="0" y="0"/>
          <a:chExt cx="0" cy="0"/>
        </a:xfrm>
      </p:grpSpPr>
      <p:grpSp>
        <p:nvGrpSpPr>
          <p:cNvPr id="4" name="Group 7"/>
          <p:cNvGrpSpPr>
            <a:grpSpLocks/>
          </p:cNvGrpSpPr>
          <p:nvPr/>
        </p:nvGrpSpPr>
        <p:grpSpPr bwMode="auto">
          <a:xfrm>
            <a:off x="0" y="0"/>
            <a:ext cx="9148763" cy="6856413"/>
            <a:chOff x="0" y="0"/>
            <a:chExt cx="5763" cy="4319"/>
          </a:xfrm>
        </p:grpSpPr>
        <p:sp>
          <p:nvSpPr>
            <p:cNvPr id="5" name="Rectangle 2"/>
            <p:cNvSpPr>
              <a:spLocks noChangeArrowheads="1"/>
            </p:cNvSpPr>
            <p:nvPr/>
          </p:nvSpPr>
          <p:spPr bwMode="ltGray">
            <a:xfrm>
              <a:off x="0" y="0"/>
              <a:ext cx="528" cy="4319"/>
            </a:xfrm>
            <a:prstGeom prst="rect">
              <a:avLst/>
            </a:prstGeom>
            <a:gradFill rotWithShape="0">
              <a:gsLst>
                <a:gs pos="0">
                  <a:srgbClr val="000000"/>
                </a:gs>
                <a:gs pos="50000">
                  <a:srgbClr val="000000">
                    <a:gamma/>
                    <a:tint val="0"/>
                    <a:invGamma/>
                  </a:srgbClr>
                </a:gs>
                <a:gs pos="100000">
                  <a:srgbClr val="000000"/>
                </a:gs>
              </a:gsLst>
              <a:lin ang="5400000" scaled="1"/>
            </a:gradFill>
            <a:ln w="9525">
              <a:noFill/>
              <a:miter lim="800000"/>
              <a:headEnd/>
              <a:tailEnd/>
            </a:ln>
            <a:effectLst/>
          </p:spPr>
          <p:txBody>
            <a:bodyPr wrap="none" anchor="ctr"/>
            <a:lstStyle/>
            <a:p>
              <a:pPr eaLnBrk="0" hangingPunct="0">
                <a:defRPr/>
              </a:pPr>
              <a:endParaRPr lang="en-US"/>
            </a:p>
          </p:txBody>
        </p:sp>
        <p:sp>
          <p:nvSpPr>
            <p:cNvPr id="6" name="Line 3"/>
            <p:cNvSpPr>
              <a:spLocks noChangeShapeType="1"/>
            </p:cNvSpPr>
            <p:nvPr/>
          </p:nvSpPr>
          <p:spPr bwMode="ltGray">
            <a:xfrm>
              <a:off x="0" y="231"/>
              <a:ext cx="5760" cy="0"/>
            </a:xfrm>
            <a:prstGeom prst="line">
              <a:avLst/>
            </a:prstGeom>
            <a:noFill/>
            <a:ln w="12700">
              <a:solidFill>
                <a:schemeClr val="folHlink"/>
              </a:solidFill>
              <a:round/>
              <a:headEnd type="none" w="sm" len="sm"/>
              <a:tailEnd type="none" w="sm" len="sm"/>
            </a:ln>
            <a:effectLst/>
          </p:spPr>
          <p:txBody>
            <a:bodyPr/>
            <a:lstStyle/>
            <a:p>
              <a:pPr eaLnBrk="0" hangingPunct="0">
                <a:defRPr/>
              </a:pPr>
              <a:endParaRPr lang="en-US"/>
            </a:p>
          </p:txBody>
        </p:sp>
        <p:sp>
          <p:nvSpPr>
            <p:cNvPr id="7" name="Line 4"/>
            <p:cNvSpPr>
              <a:spLocks noChangeShapeType="1"/>
            </p:cNvSpPr>
            <p:nvPr/>
          </p:nvSpPr>
          <p:spPr bwMode="auto">
            <a:xfrm>
              <a:off x="0" y="285"/>
              <a:ext cx="5763" cy="0"/>
            </a:xfrm>
            <a:prstGeom prst="line">
              <a:avLst/>
            </a:prstGeom>
            <a:noFill/>
            <a:ln w="12700">
              <a:solidFill>
                <a:schemeClr val="tx1"/>
              </a:solidFill>
              <a:round/>
              <a:headEnd type="none" w="sm" len="sm"/>
              <a:tailEnd type="none" w="sm" len="sm"/>
            </a:ln>
            <a:effectLst/>
          </p:spPr>
          <p:txBody>
            <a:bodyPr/>
            <a:lstStyle/>
            <a:p>
              <a:pPr eaLnBrk="0" hangingPunct="0">
                <a:defRPr/>
              </a:pPr>
              <a:endParaRPr lang="en-US"/>
            </a:p>
          </p:txBody>
        </p:sp>
        <p:sp>
          <p:nvSpPr>
            <p:cNvPr id="8" name="Line 5"/>
            <p:cNvSpPr>
              <a:spLocks noChangeShapeType="1"/>
            </p:cNvSpPr>
            <p:nvPr/>
          </p:nvSpPr>
          <p:spPr bwMode="auto">
            <a:xfrm>
              <a:off x="0" y="3972"/>
              <a:ext cx="5760" cy="0"/>
            </a:xfrm>
            <a:prstGeom prst="line">
              <a:avLst/>
            </a:prstGeom>
            <a:noFill/>
            <a:ln w="12700">
              <a:solidFill>
                <a:schemeClr val="tx1"/>
              </a:solidFill>
              <a:round/>
              <a:headEnd type="none" w="sm" len="sm"/>
              <a:tailEnd type="none" w="sm" len="sm"/>
            </a:ln>
            <a:effectLst/>
          </p:spPr>
          <p:txBody>
            <a:bodyPr/>
            <a:lstStyle/>
            <a:p>
              <a:pPr eaLnBrk="0" hangingPunct="0">
                <a:defRPr/>
              </a:pPr>
              <a:endParaRPr lang="en-US"/>
            </a:p>
          </p:txBody>
        </p:sp>
        <p:sp>
          <p:nvSpPr>
            <p:cNvPr id="9" name="Line 6"/>
            <p:cNvSpPr>
              <a:spLocks noChangeShapeType="1"/>
            </p:cNvSpPr>
            <p:nvPr/>
          </p:nvSpPr>
          <p:spPr bwMode="ltGray">
            <a:xfrm>
              <a:off x="0" y="4044"/>
              <a:ext cx="5763" cy="0"/>
            </a:xfrm>
            <a:prstGeom prst="line">
              <a:avLst/>
            </a:prstGeom>
            <a:noFill/>
            <a:ln w="12700">
              <a:solidFill>
                <a:schemeClr val="folHlink"/>
              </a:solidFill>
              <a:round/>
              <a:headEnd type="none" w="sm" len="sm"/>
              <a:tailEnd type="none" w="sm" len="sm"/>
            </a:ln>
            <a:effectLst/>
          </p:spPr>
          <p:txBody>
            <a:bodyPr/>
            <a:lstStyle/>
            <a:p>
              <a:pPr eaLnBrk="0" hangingPunct="0">
                <a:defRPr/>
              </a:pPr>
              <a:endParaRPr lang="en-US"/>
            </a:p>
          </p:txBody>
        </p:sp>
      </p:grpSp>
      <p:sp>
        <p:nvSpPr>
          <p:cNvPr id="2056" name="Rectangle 8"/>
          <p:cNvSpPr>
            <a:spLocks noGrp="1" noChangeArrowheads="1"/>
          </p:cNvSpPr>
          <p:nvPr>
            <p:ph type="ctrTitle" sz="quarter"/>
          </p:nvPr>
        </p:nvSpPr>
        <p:spPr>
          <a:xfrm>
            <a:off x="1066800" y="2286000"/>
            <a:ext cx="7772400" cy="1143000"/>
          </a:xfrm>
        </p:spPr>
        <p:txBody>
          <a:bodyPr/>
          <a:lstStyle>
            <a:lvl1pPr>
              <a:defRPr/>
            </a:lvl1pPr>
          </a:lstStyle>
          <a:p>
            <a:r>
              <a:rPr lang="en-US" smtClean="0"/>
              <a:t>Click to edit Master title style</a:t>
            </a:r>
            <a:endParaRPr lang="en-US"/>
          </a:p>
        </p:txBody>
      </p:sp>
      <p:sp>
        <p:nvSpPr>
          <p:cNvPr id="2057" name="Rectangle 9"/>
          <p:cNvSpPr>
            <a:spLocks noGrp="1" noChangeArrowheads="1"/>
          </p:cNvSpPr>
          <p:nvPr>
            <p:ph type="subTitle" sz="quarter" idx="1"/>
          </p:nvPr>
        </p:nvSpPr>
        <p:spPr>
          <a:xfrm>
            <a:off x="1752600" y="3886200"/>
            <a:ext cx="6400800" cy="1752600"/>
          </a:xfrm>
        </p:spPr>
        <p:txBody>
          <a:bodyPr/>
          <a:lstStyle>
            <a:lvl1pPr marL="0" indent="0" algn="ctr">
              <a:buFontTx/>
              <a:buNone/>
              <a:defRPr/>
            </a:lvl1pPr>
          </a:lstStyle>
          <a:p>
            <a:r>
              <a:rPr lang="en-US" smtClean="0"/>
              <a:t>Click to edit Master subtitle style</a:t>
            </a:r>
            <a:endParaRPr lang="en-US"/>
          </a:p>
        </p:txBody>
      </p:sp>
      <p:sp>
        <p:nvSpPr>
          <p:cNvPr id="10" name="Rectangle 10"/>
          <p:cNvSpPr>
            <a:spLocks noGrp="1" noChangeArrowheads="1"/>
          </p:cNvSpPr>
          <p:nvPr>
            <p:ph type="dt" sz="quarter" idx="10"/>
          </p:nvPr>
        </p:nvSpPr>
        <p:spPr/>
        <p:txBody>
          <a:bodyPr/>
          <a:lstStyle>
            <a:lvl1pPr>
              <a:defRPr/>
            </a:lvl1pPr>
          </a:lstStyle>
          <a:p>
            <a:pPr>
              <a:defRPr/>
            </a:pPr>
            <a:endParaRPr lang="en-US"/>
          </a:p>
        </p:txBody>
      </p:sp>
      <p:sp>
        <p:nvSpPr>
          <p:cNvPr id="11" name="Rectangle 11"/>
          <p:cNvSpPr>
            <a:spLocks noGrp="1" noChangeArrowheads="1"/>
          </p:cNvSpPr>
          <p:nvPr>
            <p:ph type="ftr" sz="quarter" idx="11"/>
          </p:nvPr>
        </p:nvSpPr>
        <p:spPr/>
        <p:txBody>
          <a:bodyPr/>
          <a:lstStyle>
            <a:lvl1pPr>
              <a:defRPr/>
            </a:lvl1pPr>
          </a:lstStyle>
          <a:p>
            <a:pPr>
              <a:defRPr/>
            </a:pPr>
            <a:endParaRPr lang="en-US"/>
          </a:p>
        </p:txBody>
      </p:sp>
      <p:sp>
        <p:nvSpPr>
          <p:cNvPr id="12" name="Rectangle 12"/>
          <p:cNvSpPr>
            <a:spLocks noGrp="1" noChangeArrowheads="1"/>
          </p:cNvSpPr>
          <p:nvPr>
            <p:ph type="sldNum" sz="quarter" idx="12"/>
          </p:nvPr>
        </p:nvSpPr>
        <p:spPr/>
        <p:txBody>
          <a:bodyPr/>
          <a:lstStyle>
            <a:lvl1pPr>
              <a:defRPr/>
            </a:lvl1pPr>
          </a:lstStyle>
          <a:p>
            <a:pPr>
              <a:defRPr/>
            </a:pPr>
            <a:fld id="{37B9A048-4CBE-4B86-B49C-6481DE8235CE}" type="slidenum">
              <a:rPr lang="en-US"/>
              <a:pPr>
                <a:defRPr/>
              </a:pPr>
              <a:t>‹#›</a:t>
            </a:fld>
            <a:endParaRPr lang="en-US"/>
          </a:p>
        </p:txBody>
      </p:sp>
    </p:spTree>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
          <p:cNvSpPr>
            <a:spLocks noGrp="1" noChangeArrowheads="1"/>
          </p:cNvSpPr>
          <p:nvPr>
            <p:ph type="dt" sz="half" idx="10"/>
          </p:nvPr>
        </p:nvSpPr>
        <p:spPr>
          <a:ln/>
        </p:spPr>
        <p:txBody>
          <a:bodyPr/>
          <a:lstStyle>
            <a:lvl1pPr>
              <a:defRPr/>
            </a:lvl1pPr>
          </a:lstStyle>
          <a:p>
            <a:pPr>
              <a:defRPr/>
            </a:pPr>
            <a:endParaRPr lang="en-US"/>
          </a:p>
        </p:txBody>
      </p:sp>
      <p:sp>
        <p:nvSpPr>
          <p:cNvPr id="5" name="Rectangle 11"/>
          <p:cNvSpPr>
            <a:spLocks noGrp="1" noChangeArrowheads="1"/>
          </p:cNvSpPr>
          <p:nvPr>
            <p:ph type="ftr" sz="quarter" idx="11"/>
          </p:nvPr>
        </p:nvSpPr>
        <p:spPr>
          <a:ln/>
        </p:spPr>
        <p:txBody>
          <a:bodyPr/>
          <a:lstStyle>
            <a:lvl1pPr>
              <a:defRPr/>
            </a:lvl1pPr>
          </a:lstStyle>
          <a:p>
            <a:pPr>
              <a:defRPr/>
            </a:pPr>
            <a:endParaRPr lang="en-US"/>
          </a:p>
        </p:txBody>
      </p:sp>
      <p:sp>
        <p:nvSpPr>
          <p:cNvPr id="6" name="Rectangle 12"/>
          <p:cNvSpPr>
            <a:spLocks noGrp="1" noChangeArrowheads="1"/>
          </p:cNvSpPr>
          <p:nvPr>
            <p:ph type="sldNum" sz="quarter" idx="12"/>
          </p:nvPr>
        </p:nvSpPr>
        <p:spPr>
          <a:ln/>
        </p:spPr>
        <p:txBody>
          <a:bodyPr/>
          <a:lstStyle>
            <a:lvl1pPr>
              <a:defRPr/>
            </a:lvl1pPr>
          </a:lstStyle>
          <a:p>
            <a:pPr>
              <a:defRPr/>
            </a:pPr>
            <a:fld id="{AD5EE4E3-8FE7-4C4F-8F11-B31C51221EB3}" type="slidenum">
              <a:rPr lang="en-US"/>
              <a:pPr>
                <a:defRPr/>
              </a:pPr>
              <a:t>‹#›</a:t>
            </a:fld>
            <a:endParaRPr lang="en-US"/>
          </a:p>
        </p:txBody>
      </p:sp>
    </p:spTree>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
          <p:cNvSpPr>
            <a:spLocks noGrp="1" noChangeArrowheads="1"/>
          </p:cNvSpPr>
          <p:nvPr>
            <p:ph type="dt" sz="half" idx="10"/>
          </p:nvPr>
        </p:nvSpPr>
        <p:spPr>
          <a:ln/>
        </p:spPr>
        <p:txBody>
          <a:bodyPr/>
          <a:lstStyle>
            <a:lvl1pPr>
              <a:defRPr/>
            </a:lvl1pPr>
          </a:lstStyle>
          <a:p>
            <a:pPr>
              <a:defRPr/>
            </a:pPr>
            <a:endParaRPr lang="en-US"/>
          </a:p>
        </p:txBody>
      </p:sp>
      <p:sp>
        <p:nvSpPr>
          <p:cNvPr id="5" name="Rectangle 11"/>
          <p:cNvSpPr>
            <a:spLocks noGrp="1" noChangeArrowheads="1"/>
          </p:cNvSpPr>
          <p:nvPr>
            <p:ph type="ftr" sz="quarter" idx="11"/>
          </p:nvPr>
        </p:nvSpPr>
        <p:spPr>
          <a:ln/>
        </p:spPr>
        <p:txBody>
          <a:bodyPr/>
          <a:lstStyle>
            <a:lvl1pPr>
              <a:defRPr/>
            </a:lvl1pPr>
          </a:lstStyle>
          <a:p>
            <a:pPr>
              <a:defRPr/>
            </a:pPr>
            <a:endParaRPr lang="en-US"/>
          </a:p>
        </p:txBody>
      </p:sp>
      <p:sp>
        <p:nvSpPr>
          <p:cNvPr id="6" name="Rectangle 12"/>
          <p:cNvSpPr>
            <a:spLocks noGrp="1" noChangeArrowheads="1"/>
          </p:cNvSpPr>
          <p:nvPr>
            <p:ph type="sldNum" sz="quarter" idx="12"/>
          </p:nvPr>
        </p:nvSpPr>
        <p:spPr>
          <a:ln/>
        </p:spPr>
        <p:txBody>
          <a:bodyPr/>
          <a:lstStyle>
            <a:lvl1pPr>
              <a:defRPr/>
            </a:lvl1pPr>
          </a:lstStyle>
          <a:p>
            <a:pPr>
              <a:defRPr/>
            </a:pPr>
            <a:fld id="{C2CBC064-220E-48A4-9285-7FADC3620213}" type="slidenum">
              <a:rPr lang="en-US"/>
              <a:pPr>
                <a:defRPr/>
              </a:pPr>
              <a:t>‹#›</a:t>
            </a:fld>
            <a:endParaRPr lang="en-US"/>
          </a:p>
        </p:txBody>
      </p:sp>
    </p:spTree>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66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29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
          <p:cNvSpPr>
            <a:spLocks noGrp="1" noChangeArrowheads="1"/>
          </p:cNvSpPr>
          <p:nvPr>
            <p:ph type="dt" sz="half" idx="10"/>
          </p:nvPr>
        </p:nvSpPr>
        <p:spPr>
          <a:ln/>
        </p:spPr>
        <p:txBody>
          <a:bodyPr/>
          <a:lstStyle>
            <a:lvl1pPr>
              <a:defRPr/>
            </a:lvl1pPr>
          </a:lstStyle>
          <a:p>
            <a:pPr>
              <a:defRPr/>
            </a:pPr>
            <a:endParaRPr lang="en-US"/>
          </a:p>
        </p:txBody>
      </p:sp>
      <p:sp>
        <p:nvSpPr>
          <p:cNvPr id="6" name="Rectangle 11"/>
          <p:cNvSpPr>
            <a:spLocks noGrp="1" noChangeArrowheads="1"/>
          </p:cNvSpPr>
          <p:nvPr>
            <p:ph type="ftr" sz="quarter" idx="11"/>
          </p:nvPr>
        </p:nvSpPr>
        <p:spPr>
          <a:ln/>
        </p:spPr>
        <p:txBody>
          <a:bodyPr/>
          <a:lstStyle>
            <a:lvl1pPr>
              <a:defRPr/>
            </a:lvl1pPr>
          </a:lstStyle>
          <a:p>
            <a:pPr>
              <a:defRPr/>
            </a:pPr>
            <a:endParaRPr lang="en-US"/>
          </a:p>
        </p:txBody>
      </p:sp>
      <p:sp>
        <p:nvSpPr>
          <p:cNvPr id="7" name="Rectangle 12"/>
          <p:cNvSpPr>
            <a:spLocks noGrp="1" noChangeArrowheads="1"/>
          </p:cNvSpPr>
          <p:nvPr>
            <p:ph type="sldNum" sz="quarter" idx="12"/>
          </p:nvPr>
        </p:nvSpPr>
        <p:spPr>
          <a:ln/>
        </p:spPr>
        <p:txBody>
          <a:bodyPr/>
          <a:lstStyle>
            <a:lvl1pPr>
              <a:defRPr/>
            </a:lvl1pPr>
          </a:lstStyle>
          <a:p>
            <a:pPr>
              <a:defRPr/>
            </a:pPr>
            <a:fld id="{417A6C5C-2088-499D-B633-496FB624E0FA}" type="slidenum">
              <a:rPr lang="en-US"/>
              <a:pPr>
                <a:defRPr/>
              </a:pPr>
              <a:t>‹#›</a:t>
            </a:fld>
            <a:endParaRPr lang="en-US"/>
          </a:p>
        </p:txBody>
      </p:sp>
    </p:spTree>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
          <p:cNvSpPr>
            <a:spLocks noGrp="1" noChangeArrowheads="1"/>
          </p:cNvSpPr>
          <p:nvPr>
            <p:ph type="dt" sz="half" idx="10"/>
          </p:nvPr>
        </p:nvSpPr>
        <p:spPr>
          <a:ln/>
        </p:spPr>
        <p:txBody>
          <a:bodyPr/>
          <a:lstStyle>
            <a:lvl1pPr>
              <a:defRPr/>
            </a:lvl1pPr>
          </a:lstStyle>
          <a:p>
            <a:pPr>
              <a:defRPr/>
            </a:pPr>
            <a:endParaRPr lang="en-US"/>
          </a:p>
        </p:txBody>
      </p:sp>
      <p:sp>
        <p:nvSpPr>
          <p:cNvPr id="8" name="Rectangle 11"/>
          <p:cNvSpPr>
            <a:spLocks noGrp="1" noChangeArrowheads="1"/>
          </p:cNvSpPr>
          <p:nvPr>
            <p:ph type="ftr" sz="quarter" idx="11"/>
          </p:nvPr>
        </p:nvSpPr>
        <p:spPr>
          <a:ln/>
        </p:spPr>
        <p:txBody>
          <a:bodyPr/>
          <a:lstStyle>
            <a:lvl1pPr>
              <a:defRPr/>
            </a:lvl1pPr>
          </a:lstStyle>
          <a:p>
            <a:pPr>
              <a:defRPr/>
            </a:pPr>
            <a:endParaRPr lang="en-US"/>
          </a:p>
        </p:txBody>
      </p:sp>
      <p:sp>
        <p:nvSpPr>
          <p:cNvPr id="9" name="Rectangle 12"/>
          <p:cNvSpPr>
            <a:spLocks noGrp="1" noChangeArrowheads="1"/>
          </p:cNvSpPr>
          <p:nvPr>
            <p:ph type="sldNum" sz="quarter" idx="12"/>
          </p:nvPr>
        </p:nvSpPr>
        <p:spPr>
          <a:ln/>
        </p:spPr>
        <p:txBody>
          <a:bodyPr/>
          <a:lstStyle>
            <a:lvl1pPr>
              <a:defRPr/>
            </a:lvl1pPr>
          </a:lstStyle>
          <a:p>
            <a:pPr>
              <a:defRPr/>
            </a:pPr>
            <a:fld id="{F16BFEDC-DAB5-4596-806D-DBD4D3DFEF33}" type="slidenum">
              <a:rPr lang="en-US"/>
              <a:pPr>
                <a:defRPr/>
              </a:pPr>
              <a:t>‹#›</a:t>
            </a:fld>
            <a:endParaRPr lang="en-US"/>
          </a:p>
        </p:txBody>
      </p:sp>
    </p:spTree>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
          <p:cNvSpPr>
            <a:spLocks noGrp="1" noChangeArrowheads="1"/>
          </p:cNvSpPr>
          <p:nvPr>
            <p:ph type="dt" sz="half" idx="10"/>
          </p:nvPr>
        </p:nvSpPr>
        <p:spPr>
          <a:ln/>
        </p:spPr>
        <p:txBody>
          <a:bodyPr/>
          <a:lstStyle>
            <a:lvl1pPr>
              <a:defRPr/>
            </a:lvl1pPr>
          </a:lstStyle>
          <a:p>
            <a:pPr>
              <a:defRPr/>
            </a:pPr>
            <a:endParaRPr lang="en-US"/>
          </a:p>
        </p:txBody>
      </p:sp>
      <p:sp>
        <p:nvSpPr>
          <p:cNvPr id="4" name="Rectangle 11"/>
          <p:cNvSpPr>
            <a:spLocks noGrp="1" noChangeArrowheads="1"/>
          </p:cNvSpPr>
          <p:nvPr>
            <p:ph type="ftr" sz="quarter" idx="11"/>
          </p:nvPr>
        </p:nvSpPr>
        <p:spPr>
          <a:ln/>
        </p:spPr>
        <p:txBody>
          <a:bodyPr/>
          <a:lstStyle>
            <a:lvl1pPr>
              <a:defRPr/>
            </a:lvl1pPr>
          </a:lstStyle>
          <a:p>
            <a:pPr>
              <a:defRPr/>
            </a:pPr>
            <a:endParaRPr lang="en-US"/>
          </a:p>
        </p:txBody>
      </p:sp>
      <p:sp>
        <p:nvSpPr>
          <p:cNvPr id="5" name="Rectangle 12"/>
          <p:cNvSpPr>
            <a:spLocks noGrp="1" noChangeArrowheads="1"/>
          </p:cNvSpPr>
          <p:nvPr>
            <p:ph type="sldNum" sz="quarter" idx="12"/>
          </p:nvPr>
        </p:nvSpPr>
        <p:spPr>
          <a:ln/>
        </p:spPr>
        <p:txBody>
          <a:bodyPr/>
          <a:lstStyle>
            <a:lvl1pPr>
              <a:defRPr/>
            </a:lvl1pPr>
          </a:lstStyle>
          <a:p>
            <a:pPr>
              <a:defRPr/>
            </a:pPr>
            <a:fld id="{14D89593-105F-47E3-99BB-63194AE5C84C}" type="slidenum">
              <a:rPr lang="en-US"/>
              <a:pPr>
                <a:defRPr/>
              </a:pPr>
              <a:t>‹#›</a:t>
            </a:fld>
            <a:endParaRPr lang="en-US"/>
          </a:p>
        </p:txBody>
      </p:sp>
    </p:spTree>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Rectangle 10"/>
          <p:cNvSpPr>
            <a:spLocks noGrp="1" noChangeArrowheads="1"/>
          </p:cNvSpPr>
          <p:nvPr>
            <p:ph type="dt" sz="half" idx="10"/>
          </p:nvPr>
        </p:nvSpPr>
        <p:spPr>
          <a:ln/>
        </p:spPr>
        <p:txBody>
          <a:bodyPr/>
          <a:lstStyle>
            <a:lvl1pPr>
              <a:defRPr/>
            </a:lvl1pPr>
          </a:lstStyle>
          <a:p>
            <a:pPr>
              <a:defRPr/>
            </a:pPr>
            <a:endParaRPr lang="en-US"/>
          </a:p>
        </p:txBody>
      </p:sp>
      <p:sp>
        <p:nvSpPr>
          <p:cNvPr id="3" name="Rectangle 11"/>
          <p:cNvSpPr>
            <a:spLocks noGrp="1" noChangeArrowheads="1"/>
          </p:cNvSpPr>
          <p:nvPr>
            <p:ph type="ftr" sz="quarter" idx="11"/>
          </p:nvPr>
        </p:nvSpPr>
        <p:spPr>
          <a:ln/>
        </p:spPr>
        <p:txBody>
          <a:bodyPr/>
          <a:lstStyle>
            <a:lvl1pPr>
              <a:defRPr/>
            </a:lvl1pPr>
          </a:lstStyle>
          <a:p>
            <a:pPr>
              <a:defRPr/>
            </a:pPr>
            <a:endParaRPr lang="en-US"/>
          </a:p>
        </p:txBody>
      </p:sp>
      <p:sp>
        <p:nvSpPr>
          <p:cNvPr id="4" name="Rectangle 12"/>
          <p:cNvSpPr>
            <a:spLocks noGrp="1" noChangeArrowheads="1"/>
          </p:cNvSpPr>
          <p:nvPr>
            <p:ph type="sldNum" sz="quarter" idx="12"/>
          </p:nvPr>
        </p:nvSpPr>
        <p:spPr>
          <a:ln/>
        </p:spPr>
        <p:txBody>
          <a:bodyPr/>
          <a:lstStyle>
            <a:lvl1pPr>
              <a:defRPr/>
            </a:lvl1pPr>
          </a:lstStyle>
          <a:p>
            <a:pPr>
              <a:defRPr/>
            </a:pPr>
            <a:fld id="{52618D44-71AE-4876-9ED6-80A553E50D8E}" type="slidenum">
              <a:rPr lang="en-US"/>
              <a:pPr>
                <a:defRPr/>
              </a:pPr>
              <a:t>‹#›</a:t>
            </a:fld>
            <a:endParaRPr lang="en-US"/>
          </a:p>
        </p:txBody>
      </p:sp>
    </p:spTree>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
          <p:cNvSpPr>
            <a:spLocks noGrp="1" noChangeArrowheads="1"/>
          </p:cNvSpPr>
          <p:nvPr>
            <p:ph type="dt" sz="half" idx="10"/>
          </p:nvPr>
        </p:nvSpPr>
        <p:spPr>
          <a:ln/>
        </p:spPr>
        <p:txBody>
          <a:bodyPr/>
          <a:lstStyle>
            <a:lvl1pPr>
              <a:defRPr/>
            </a:lvl1pPr>
          </a:lstStyle>
          <a:p>
            <a:pPr>
              <a:defRPr/>
            </a:pPr>
            <a:endParaRPr lang="en-US"/>
          </a:p>
        </p:txBody>
      </p:sp>
      <p:sp>
        <p:nvSpPr>
          <p:cNvPr id="6" name="Rectangle 11"/>
          <p:cNvSpPr>
            <a:spLocks noGrp="1" noChangeArrowheads="1"/>
          </p:cNvSpPr>
          <p:nvPr>
            <p:ph type="ftr" sz="quarter" idx="11"/>
          </p:nvPr>
        </p:nvSpPr>
        <p:spPr>
          <a:ln/>
        </p:spPr>
        <p:txBody>
          <a:bodyPr/>
          <a:lstStyle>
            <a:lvl1pPr>
              <a:defRPr/>
            </a:lvl1pPr>
          </a:lstStyle>
          <a:p>
            <a:pPr>
              <a:defRPr/>
            </a:pPr>
            <a:endParaRPr lang="en-US"/>
          </a:p>
        </p:txBody>
      </p:sp>
      <p:sp>
        <p:nvSpPr>
          <p:cNvPr id="7" name="Rectangle 12"/>
          <p:cNvSpPr>
            <a:spLocks noGrp="1" noChangeArrowheads="1"/>
          </p:cNvSpPr>
          <p:nvPr>
            <p:ph type="sldNum" sz="quarter" idx="12"/>
          </p:nvPr>
        </p:nvSpPr>
        <p:spPr>
          <a:ln/>
        </p:spPr>
        <p:txBody>
          <a:bodyPr/>
          <a:lstStyle>
            <a:lvl1pPr>
              <a:defRPr/>
            </a:lvl1pPr>
          </a:lstStyle>
          <a:p>
            <a:pPr>
              <a:defRPr/>
            </a:pPr>
            <a:fld id="{758C4B1B-1D9B-4718-9313-31DD59945A79}" type="slidenum">
              <a:rPr lang="en-US"/>
              <a:pPr>
                <a:defRPr/>
              </a:pPr>
              <a:t>‹#›</a:t>
            </a:fld>
            <a:endParaRPr lang="en-US"/>
          </a:p>
        </p:txBody>
      </p:sp>
    </p:spTree>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
          <p:cNvSpPr>
            <a:spLocks noGrp="1" noChangeArrowheads="1"/>
          </p:cNvSpPr>
          <p:nvPr>
            <p:ph type="dt" sz="half" idx="10"/>
          </p:nvPr>
        </p:nvSpPr>
        <p:spPr>
          <a:ln/>
        </p:spPr>
        <p:txBody>
          <a:bodyPr/>
          <a:lstStyle>
            <a:lvl1pPr>
              <a:defRPr/>
            </a:lvl1pPr>
          </a:lstStyle>
          <a:p>
            <a:pPr>
              <a:defRPr/>
            </a:pPr>
            <a:endParaRPr lang="en-US"/>
          </a:p>
        </p:txBody>
      </p:sp>
      <p:sp>
        <p:nvSpPr>
          <p:cNvPr id="6" name="Rectangle 11"/>
          <p:cNvSpPr>
            <a:spLocks noGrp="1" noChangeArrowheads="1"/>
          </p:cNvSpPr>
          <p:nvPr>
            <p:ph type="ftr" sz="quarter" idx="11"/>
          </p:nvPr>
        </p:nvSpPr>
        <p:spPr>
          <a:ln/>
        </p:spPr>
        <p:txBody>
          <a:bodyPr/>
          <a:lstStyle>
            <a:lvl1pPr>
              <a:defRPr/>
            </a:lvl1pPr>
          </a:lstStyle>
          <a:p>
            <a:pPr>
              <a:defRPr/>
            </a:pPr>
            <a:endParaRPr lang="en-US"/>
          </a:p>
        </p:txBody>
      </p:sp>
      <p:sp>
        <p:nvSpPr>
          <p:cNvPr id="7" name="Rectangle 12"/>
          <p:cNvSpPr>
            <a:spLocks noGrp="1" noChangeArrowheads="1"/>
          </p:cNvSpPr>
          <p:nvPr>
            <p:ph type="sldNum" sz="quarter" idx="12"/>
          </p:nvPr>
        </p:nvSpPr>
        <p:spPr>
          <a:ln/>
        </p:spPr>
        <p:txBody>
          <a:bodyPr/>
          <a:lstStyle>
            <a:lvl1pPr>
              <a:defRPr/>
            </a:lvl1pPr>
          </a:lstStyle>
          <a:p>
            <a:pPr>
              <a:defRPr/>
            </a:pPr>
            <a:fld id="{68ABEBF9-6962-40BD-9300-BAE61D64695B}" type="slidenum">
              <a:rPr lang="en-US"/>
              <a:pPr>
                <a:defRPr/>
              </a:pPr>
              <a:t>‹#›</a:t>
            </a:fld>
            <a:endParaRPr lang="en-US"/>
          </a:p>
        </p:txBody>
      </p:sp>
    </p:spTree>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
          <p:cNvSpPr>
            <a:spLocks noGrp="1" noChangeArrowheads="1"/>
          </p:cNvSpPr>
          <p:nvPr>
            <p:ph type="dt" sz="half" idx="10"/>
          </p:nvPr>
        </p:nvSpPr>
        <p:spPr>
          <a:ln/>
        </p:spPr>
        <p:txBody>
          <a:bodyPr/>
          <a:lstStyle>
            <a:lvl1pPr>
              <a:defRPr/>
            </a:lvl1pPr>
          </a:lstStyle>
          <a:p>
            <a:pPr>
              <a:defRPr/>
            </a:pPr>
            <a:endParaRPr lang="en-US"/>
          </a:p>
        </p:txBody>
      </p:sp>
      <p:sp>
        <p:nvSpPr>
          <p:cNvPr id="5" name="Rectangle 11"/>
          <p:cNvSpPr>
            <a:spLocks noGrp="1" noChangeArrowheads="1"/>
          </p:cNvSpPr>
          <p:nvPr>
            <p:ph type="ftr" sz="quarter" idx="11"/>
          </p:nvPr>
        </p:nvSpPr>
        <p:spPr>
          <a:ln/>
        </p:spPr>
        <p:txBody>
          <a:bodyPr/>
          <a:lstStyle>
            <a:lvl1pPr>
              <a:defRPr/>
            </a:lvl1pPr>
          </a:lstStyle>
          <a:p>
            <a:pPr>
              <a:defRPr/>
            </a:pPr>
            <a:endParaRPr lang="en-US"/>
          </a:p>
        </p:txBody>
      </p:sp>
      <p:sp>
        <p:nvSpPr>
          <p:cNvPr id="6" name="Rectangle 12"/>
          <p:cNvSpPr>
            <a:spLocks noGrp="1" noChangeArrowheads="1"/>
          </p:cNvSpPr>
          <p:nvPr>
            <p:ph type="sldNum" sz="quarter" idx="12"/>
          </p:nvPr>
        </p:nvSpPr>
        <p:spPr>
          <a:ln/>
        </p:spPr>
        <p:txBody>
          <a:bodyPr/>
          <a:lstStyle>
            <a:lvl1pPr>
              <a:defRPr/>
            </a:lvl1pPr>
          </a:lstStyle>
          <a:p>
            <a:pPr>
              <a:defRPr/>
            </a:pPr>
            <a:fld id="{3FC1E4E0-29C3-461F-99AD-6A33D07C05A8}" type="slidenum">
              <a:rPr lang="en-US"/>
              <a:pPr>
                <a:defRPr/>
              </a:pPr>
              <a:t>‹#›</a:t>
            </a:fld>
            <a:endParaRPr lang="en-US"/>
          </a:p>
        </p:txBody>
      </p:sp>
    </p:spTree>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96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66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
          <p:cNvSpPr>
            <a:spLocks noGrp="1" noChangeArrowheads="1"/>
          </p:cNvSpPr>
          <p:nvPr>
            <p:ph type="dt" sz="half" idx="10"/>
          </p:nvPr>
        </p:nvSpPr>
        <p:spPr>
          <a:ln/>
        </p:spPr>
        <p:txBody>
          <a:bodyPr/>
          <a:lstStyle>
            <a:lvl1pPr>
              <a:defRPr/>
            </a:lvl1pPr>
          </a:lstStyle>
          <a:p>
            <a:pPr>
              <a:defRPr/>
            </a:pPr>
            <a:endParaRPr lang="en-US"/>
          </a:p>
        </p:txBody>
      </p:sp>
      <p:sp>
        <p:nvSpPr>
          <p:cNvPr id="5" name="Rectangle 11"/>
          <p:cNvSpPr>
            <a:spLocks noGrp="1" noChangeArrowheads="1"/>
          </p:cNvSpPr>
          <p:nvPr>
            <p:ph type="ftr" sz="quarter" idx="11"/>
          </p:nvPr>
        </p:nvSpPr>
        <p:spPr>
          <a:ln/>
        </p:spPr>
        <p:txBody>
          <a:bodyPr/>
          <a:lstStyle>
            <a:lvl1pPr>
              <a:defRPr/>
            </a:lvl1pPr>
          </a:lstStyle>
          <a:p>
            <a:pPr>
              <a:defRPr/>
            </a:pPr>
            <a:endParaRPr lang="en-US"/>
          </a:p>
        </p:txBody>
      </p:sp>
      <p:sp>
        <p:nvSpPr>
          <p:cNvPr id="6" name="Rectangle 12"/>
          <p:cNvSpPr>
            <a:spLocks noGrp="1" noChangeArrowheads="1"/>
          </p:cNvSpPr>
          <p:nvPr>
            <p:ph type="sldNum" sz="quarter" idx="12"/>
          </p:nvPr>
        </p:nvSpPr>
        <p:spPr>
          <a:ln/>
        </p:spPr>
        <p:txBody>
          <a:bodyPr/>
          <a:lstStyle>
            <a:lvl1pPr>
              <a:defRPr/>
            </a:lvl1pPr>
          </a:lstStyle>
          <a:p>
            <a:pPr>
              <a:defRPr/>
            </a:pPr>
            <a:fld id="{24CE3296-7E3E-4E36-8484-B7C59B543E4A}" type="slidenum">
              <a:rPr lang="en-US"/>
              <a:pPr>
                <a:defRPr/>
              </a:pPr>
              <a:t>‹#›</a:t>
            </a:fld>
            <a:endParaRPr lang="en-US"/>
          </a:p>
        </p:txBody>
      </p:sp>
    </p:spTree>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4" Type="http://schemas.openxmlformats.org/officeDocument/2006/relationships/slideLayout" Target="../slideLayouts/slideLayout4.xml"/><Relationship Id="rId10" Type="http://schemas.openxmlformats.org/officeDocument/2006/relationships/slideLayout" Target="../slideLayouts/slideLayout10.xml"/><Relationship Id="rId5" Type="http://schemas.openxmlformats.org/officeDocument/2006/relationships/slideLayout" Target="../slideLayouts/slideLayout5.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grpSp>
        <p:nvGrpSpPr>
          <p:cNvPr id="1026" name="Group 7"/>
          <p:cNvGrpSpPr>
            <a:grpSpLocks/>
          </p:cNvGrpSpPr>
          <p:nvPr/>
        </p:nvGrpSpPr>
        <p:grpSpPr bwMode="auto">
          <a:xfrm>
            <a:off x="0" y="0"/>
            <a:ext cx="9148763" cy="6856413"/>
            <a:chOff x="0" y="0"/>
            <a:chExt cx="5763" cy="4319"/>
          </a:xfrm>
        </p:grpSpPr>
        <p:sp>
          <p:nvSpPr>
            <p:cNvPr id="2" name="Rectangle 2"/>
            <p:cNvSpPr>
              <a:spLocks noChangeArrowheads="1"/>
            </p:cNvSpPr>
            <p:nvPr/>
          </p:nvSpPr>
          <p:spPr bwMode="ltGray">
            <a:xfrm>
              <a:off x="0" y="0"/>
              <a:ext cx="528" cy="4319"/>
            </a:xfrm>
            <a:prstGeom prst="rect">
              <a:avLst/>
            </a:prstGeom>
            <a:gradFill rotWithShape="0">
              <a:gsLst>
                <a:gs pos="0">
                  <a:srgbClr val="000000"/>
                </a:gs>
                <a:gs pos="50000">
                  <a:srgbClr val="000000">
                    <a:gamma/>
                    <a:tint val="0"/>
                    <a:invGamma/>
                  </a:srgbClr>
                </a:gs>
                <a:gs pos="100000">
                  <a:srgbClr val="000000"/>
                </a:gs>
              </a:gsLst>
              <a:lin ang="5400000" scaled="1"/>
            </a:gradFill>
            <a:ln w="9525">
              <a:noFill/>
              <a:miter lim="800000"/>
              <a:headEnd/>
              <a:tailEnd/>
            </a:ln>
            <a:effectLst/>
          </p:spPr>
          <p:txBody>
            <a:bodyPr wrap="none" anchor="ctr"/>
            <a:lstStyle/>
            <a:p>
              <a:pPr eaLnBrk="0" hangingPunct="0">
                <a:defRPr/>
              </a:pPr>
              <a:endParaRPr lang="en-US"/>
            </a:p>
          </p:txBody>
        </p:sp>
        <p:sp>
          <p:nvSpPr>
            <p:cNvPr id="3" name="Line 3"/>
            <p:cNvSpPr>
              <a:spLocks noChangeShapeType="1"/>
            </p:cNvSpPr>
            <p:nvPr/>
          </p:nvSpPr>
          <p:spPr bwMode="ltGray">
            <a:xfrm>
              <a:off x="0" y="231"/>
              <a:ext cx="5763" cy="0"/>
            </a:xfrm>
            <a:prstGeom prst="line">
              <a:avLst/>
            </a:prstGeom>
            <a:noFill/>
            <a:ln w="12700">
              <a:solidFill>
                <a:schemeClr val="folHlink"/>
              </a:solidFill>
              <a:round/>
              <a:headEnd type="none" w="sm" len="sm"/>
              <a:tailEnd type="none" w="sm" len="sm"/>
            </a:ln>
            <a:effectLst/>
          </p:spPr>
          <p:txBody>
            <a:bodyPr/>
            <a:lstStyle/>
            <a:p>
              <a:pPr eaLnBrk="0" hangingPunct="0">
                <a:defRPr/>
              </a:pPr>
              <a:endParaRPr lang="en-US"/>
            </a:p>
          </p:txBody>
        </p:sp>
        <p:sp>
          <p:nvSpPr>
            <p:cNvPr id="4" name="Line 4"/>
            <p:cNvSpPr>
              <a:spLocks noChangeShapeType="1"/>
            </p:cNvSpPr>
            <p:nvPr/>
          </p:nvSpPr>
          <p:spPr bwMode="black">
            <a:xfrm>
              <a:off x="0" y="285"/>
              <a:ext cx="5760" cy="0"/>
            </a:xfrm>
            <a:prstGeom prst="line">
              <a:avLst/>
            </a:prstGeom>
            <a:noFill/>
            <a:ln w="12700">
              <a:solidFill>
                <a:schemeClr val="tx1"/>
              </a:solidFill>
              <a:round/>
              <a:headEnd type="none" w="sm" len="sm"/>
              <a:tailEnd type="none" w="sm" len="sm"/>
            </a:ln>
            <a:effectLst/>
          </p:spPr>
          <p:txBody>
            <a:bodyPr/>
            <a:lstStyle/>
            <a:p>
              <a:pPr eaLnBrk="0" hangingPunct="0">
                <a:defRPr/>
              </a:pPr>
              <a:endParaRPr lang="en-US"/>
            </a:p>
          </p:txBody>
        </p:sp>
        <p:sp>
          <p:nvSpPr>
            <p:cNvPr id="1029" name="Line 5"/>
            <p:cNvSpPr>
              <a:spLocks noChangeShapeType="1"/>
            </p:cNvSpPr>
            <p:nvPr/>
          </p:nvSpPr>
          <p:spPr bwMode="black">
            <a:xfrm>
              <a:off x="0" y="3972"/>
              <a:ext cx="5763" cy="0"/>
            </a:xfrm>
            <a:prstGeom prst="line">
              <a:avLst/>
            </a:prstGeom>
            <a:noFill/>
            <a:ln w="12700">
              <a:solidFill>
                <a:schemeClr val="tx1"/>
              </a:solidFill>
              <a:round/>
              <a:headEnd type="none" w="sm" len="sm"/>
              <a:tailEnd type="none" w="sm" len="sm"/>
            </a:ln>
            <a:effectLst/>
          </p:spPr>
          <p:txBody>
            <a:bodyPr/>
            <a:lstStyle/>
            <a:p>
              <a:pPr eaLnBrk="0" hangingPunct="0">
                <a:defRPr/>
              </a:pPr>
              <a:endParaRPr lang="en-US"/>
            </a:p>
          </p:txBody>
        </p:sp>
        <p:sp>
          <p:nvSpPr>
            <p:cNvPr id="1030" name="Line 6"/>
            <p:cNvSpPr>
              <a:spLocks noChangeShapeType="1"/>
            </p:cNvSpPr>
            <p:nvPr/>
          </p:nvSpPr>
          <p:spPr bwMode="ltGray">
            <a:xfrm>
              <a:off x="0" y="4044"/>
              <a:ext cx="5763" cy="0"/>
            </a:xfrm>
            <a:prstGeom prst="line">
              <a:avLst/>
            </a:prstGeom>
            <a:noFill/>
            <a:ln w="12700">
              <a:solidFill>
                <a:schemeClr val="folHlink"/>
              </a:solidFill>
              <a:round/>
              <a:headEnd type="none" w="sm" len="sm"/>
              <a:tailEnd type="none" w="sm" len="sm"/>
            </a:ln>
            <a:effectLst/>
          </p:spPr>
          <p:txBody>
            <a:bodyPr/>
            <a:lstStyle/>
            <a:p>
              <a:pPr eaLnBrk="0" hangingPunct="0">
                <a:defRPr/>
              </a:pPr>
              <a:endParaRPr lang="en-US"/>
            </a:p>
          </p:txBody>
        </p:sp>
      </p:grpSp>
      <p:sp>
        <p:nvSpPr>
          <p:cNvPr id="1027" name="Rectangle 8"/>
          <p:cNvSpPr>
            <a:spLocks noGrp="1" noChangeArrowheads="1"/>
          </p:cNvSpPr>
          <p:nvPr>
            <p:ph type="title"/>
          </p:nvPr>
        </p:nvSpPr>
        <p:spPr bwMode="auto">
          <a:xfrm>
            <a:off x="1066800" y="609600"/>
            <a:ext cx="7772400" cy="1143000"/>
          </a:xfrm>
          <a:prstGeom prst="rect">
            <a:avLst/>
          </a:prstGeom>
          <a:noFill/>
          <a:ln w="9525">
            <a:noFill/>
            <a:miter lim="800000"/>
            <a:headEnd/>
            <a:tailEnd/>
          </a:ln>
        </p:spPr>
        <p:txBody>
          <a:bodyPr vert="horz" wrap="square" lIns="92075" tIns="46038" rIns="92075" bIns="46038" numCol="1" anchor="ctr" anchorCtr="0" compatLnSpc="1">
            <a:prstTxWarp prst="textNoShape">
              <a:avLst/>
            </a:prstTxWarp>
          </a:bodyPr>
          <a:lstStyle/>
          <a:p>
            <a:pPr lvl="0"/>
            <a:r>
              <a:rPr lang="en-US" smtClean="0"/>
              <a:t>Click to edit Master title style</a:t>
            </a:r>
          </a:p>
        </p:txBody>
      </p:sp>
      <p:sp>
        <p:nvSpPr>
          <p:cNvPr id="1028" name="Rectangle 9"/>
          <p:cNvSpPr>
            <a:spLocks noGrp="1" noChangeArrowheads="1"/>
          </p:cNvSpPr>
          <p:nvPr>
            <p:ph type="body" idx="1"/>
          </p:nvPr>
        </p:nvSpPr>
        <p:spPr bwMode="auto">
          <a:xfrm>
            <a:off x="1066800" y="1981200"/>
            <a:ext cx="7772400" cy="4114800"/>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34" name="Rectangle 10"/>
          <p:cNvSpPr>
            <a:spLocks noGrp="1" noChangeArrowheads="1"/>
          </p:cNvSpPr>
          <p:nvPr>
            <p:ph type="dt" sz="half" idx="2"/>
          </p:nvPr>
        </p:nvSpPr>
        <p:spPr bwMode="auto">
          <a:xfrm>
            <a:off x="1066800" y="6399213"/>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eaLnBrk="0" hangingPunct="0">
              <a:defRPr sz="1400"/>
            </a:lvl1pPr>
          </a:lstStyle>
          <a:p>
            <a:pPr>
              <a:defRPr/>
            </a:pPr>
            <a:endParaRPr lang="en-US"/>
          </a:p>
        </p:txBody>
      </p:sp>
      <p:sp>
        <p:nvSpPr>
          <p:cNvPr id="1035" name="Rectangle 11"/>
          <p:cNvSpPr>
            <a:spLocks noGrp="1" noChangeArrowheads="1"/>
          </p:cNvSpPr>
          <p:nvPr>
            <p:ph type="ftr" sz="quarter" idx="3"/>
          </p:nvPr>
        </p:nvSpPr>
        <p:spPr bwMode="auto">
          <a:xfrm>
            <a:off x="3505200" y="6399213"/>
            <a:ext cx="28956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ctr" eaLnBrk="0" hangingPunct="0">
              <a:defRPr sz="1400"/>
            </a:lvl1pPr>
          </a:lstStyle>
          <a:p>
            <a:pPr>
              <a:defRPr/>
            </a:pPr>
            <a:endParaRPr lang="en-US"/>
          </a:p>
        </p:txBody>
      </p:sp>
      <p:sp>
        <p:nvSpPr>
          <p:cNvPr id="1036" name="Rectangle 12"/>
          <p:cNvSpPr>
            <a:spLocks noGrp="1" noChangeArrowheads="1"/>
          </p:cNvSpPr>
          <p:nvPr>
            <p:ph type="sldNum" sz="quarter" idx="4"/>
          </p:nvPr>
        </p:nvSpPr>
        <p:spPr bwMode="auto">
          <a:xfrm>
            <a:off x="6934200" y="6399213"/>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eaLnBrk="0" hangingPunct="0">
              <a:defRPr sz="1400"/>
            </a:lvl1pPr>
          </a:lstStyle>
          <a:p>
            <a:pPr>
              <a:defRPr/>
            </a:pPr>
            <a:fld id="{19B3E263-C4DD-41C3-8BC1-05581425A8B9}"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660"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txStyles>
    <p:titleStyle>
      <a:lvl1pPr algn="l" rtl="0" eaLnBrk="0" fontAlgn="base" hangingPunct="0">
        <a:spcBef>
          <a:spcPct val="0"/>
        </a:spcBef>
        <a:spcAft>
          <a:spcPct val="0"/>
        </a:spcAft>
        <a:defRPr sz="4400" i="1">
          <a:solidFill>
            <a:schemeClr val="tx2"/>
          </a:solidFill>
          <a:latin typeface="+mj-lt"/>
          <a:ea typeface="+mj-ea"/>
          <a:cs typeface="+mj-cs"/>
        </a:defRPr>
      </a:lvl1pPr>
      <a:lvl2pPr algn="l" rtl="0" eaLnBrk="0" fontAlgn="base" hangingPunct="0">
        <a:spcBef>
          <a:spcPct val="0"/>
        </a:spcBef>
        <a:spcAft>
          <a:spcPct val="0"/>
        </a:spcAft>
        <a:defRPr sz="4400" i="1">
          <a:solidFill>
            <a:schemeClr val="tx2"/>
          </a:solidFill>
          <a:latin typeface="Arial" pitchFamily="34" charset="0"/>
        </a:defRPr>
      </a:lvl2pPr>
      <a:lvl3pPr algn="l" rtl="0" eaLnBrk="0" fontAlgn="base" hangingPunct="0">
        <a:spcBef>
          <a:spcPct val="0"/>
        </a:spcBef>
        <a:spcAft>
          <a:spcPct val="0"/>
        </a:spcAft>
        <a:defRPr sz="4400" i="1">
          <a:solidFill>
            <a:schemeClr val="tx2"/>
          </a:solidFill>
          <a:latin typeface="Arial" pitchFamily="34" charset="0"/>
        </a:defRPr>
      </a:lvl3pPr>
      <a:lvl4pPr algn="l" rtl="0" eaLnBrk="0" fontAlgn="base" hangingPunct="0">
        <a:spcBef>
          <a:spcPct val="0"/>
        </a:spcBef>
        <a:spcAft>
          <a:spcPct val="0"/>
        </a:spcAft>
        <a:defRPr sz="4400" i="1">
          <a:solidFill>
            <a:schemeClr val="tx2"/>
          </a:solidFill>
          <a:latin typeface="Arial" pitchFamily="34" charset="0"/>
        </a:defRPr>
      </a:lvl4pPr>
      <a:lvl5pPr algn="l" rtl="0" eaLnBrk="0" fontAlgn="base" hangingPunct="0">
        <a:spcBef>
          <a:spcPct val="0"/>
        </a:spcBef>
        <a:spcAft>
          <a:spcPct val="0"/>
        </a:spcAft>
        <a:defRPr sz="4400" i="1">
          <a:solidFill>
            <a:schemeClr val="tx2"/>
          </a:solidFill>
          <a:latin typeface="Arial" pitchFamily="34" charset="0"/>
        </a:defRPr>
      </a:lvl5pPr>
      <a:lvl6pPr marL="457200" algn="l" rtl="0" eaLnBrk="1" fontAlgn="base" hangingPunct="1">
        <a:spcBef>
          <a:spcPct val="0"/>
        </a:spcBef>
        <a:spcAft>
          <a:spcPct val="0"/>
        </a:spcAft>
        <a:defRPr sz="4400" i="1">
          <a:solidFill>
            <a:schemeClr val="tx2"/>
          </a:solidFill>
          <a:latin typeface="Arial" pitchFamily="34" charset="0"/>
        </a:defRPr>
      </a:lvl6pPr>
      <a:lvl7pPr marL="914400" algn="l" rtl="0" eaLnBrk="1" fontAlgn="base" hangingPunct="1">
        <a:spcBef>
          <a:spcPct val="0"/>
        </a:spcBef>
        <a:spcAft>
          <a:spcPct val="0"/>
        </a:spcAft>
        <a:defRPr sz="4400" i="1">
          <a:solidFill>
            <a:schemeClr val="tx2"/>
          </a:solidFill>
          <a:latin typeface="Arial" pitchFamily="34" charset="0"/>
        </a:defRPr>
      </a:lvl7pPr>
      <a:lvl8pPr marL="1371600" algn="l" rtl="0" eaLnBrk="1" fontAlgn="base" hangingPunct="1">
        <a:spcBef>
          <a:spcPct val="0"/>
        </a:spcBef>
        <a:spcAft>
          <a:spcPct val="0"/>
        </a:spcAft>
        <a:defRPr sz="4400" i="1">
          <a:solidFill>
            <a:schemeClr val="tx2"/>
          </a:solidFill>
          <a:latin typeface="Arial" pitchFamily="34" charset="0"/>
        </a:defRPr>
      </a:lvl8pPr>
      <a:lvl9pPr marL="1828800" algn="l" rtl="0" eaLnBrk="1" fontAlgn="base" hangingPunct="1">
        <a:spcBef>
          <a:spcPct val="0"/>
        </a:spcBef>
        <a:spcAft>
          <a:spcPct val="0"/>
        </a:spcAft>
        <a:defRPr sz="4400" i="1">
          <a:solidFill>
            <a:schemeClr val="tx2"/>
          </a:solidFill>
          <a:latin typeface="Arial" pitchFamily="34" charset="0"/>
        </a:defRPr>
      </a:lvl9pPr>
    </p:titleStyle>
    <p:bodyStyle>
      <a:lvl1pPr marL="342900" indent="-342900" algn="l" rtl="0" eaLnBrk="0" fontAlgn="base" hangingPunct="0">
        <a:spcBef>
          <a:spcPct val="20000"/>
        </a:spcBef>
        <a:spcAft>
          <a:spcPct val="0"/>
        </a:spcAft>
        <a:buClr>
          <a:schemeClr val="hlink"/>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Char char="•"/>
        <a:defRPr sz="2800">
          <a:solidFill>
            <a:schemeClr val="tx1"/>
          </a:solidFill>
          <a:latin typeface="+mn-lt"/>
        </a:defRPr>
      </a:lvl2pPr>
      <a:lvl3pPr marL="1143000" indent="-228600" algn="l" rtl="0" eaLnBrk="0" fontAlgn="base" hangingPunct="0">
        <a:spcBef>
          <a:spcPct val="20000"/>
        </a:spcBef>
        <a:spcAft>
          <a:spcPct val="0"/>
        </a:spcAft>
        <a:buClr>
          <a:schemeClr val="hlink"/>
        </a:buClr>
        <a:buChar char="•"/>
        <a:defRPr sz="2400">
          <a:solidFill>
            <a:schemeClr val="tx1"/>
          </a:solidFill>
          <a:latin typeface="+mn-lt"/>
        </a:defRPr>
      </a:lvl3pPr>
      <a:lvl4pPr marL="1600200" indent="-228600" algn="l" rtl="0" eaLnBrk="0" fontAlgn="base" hangingPunct="0">
        <a:spcBef>
          <a:spcPct val="20000"/>
        </a:spcBef>
        <a:spcAft>
          <a:spcPct val="0"/>
        </a:spcAft>
        <a:buClr>
          <a:schemeClr val="hlink"/>
        </a:buClr>
        <a:buChar char="•"/>
        <a:defRPr sz="2000">
          <a:solidFill>
            <a:schemeClr val="tx1"/>
          </a:solidFill>
          <a:latin typeface="+mn-lt"/>
        </a:defRPr>
      </a:lvl4pPr>
      <a:lvl5pPr marL="2057400" indent="-228600" algn="l" rtl="0" eaLnBrk="0" fontAlgn="base" hangingPunct="0">
        <a:spcBef>
          <a:spcPct val="20000"/>
        </a:spcBef>
        <a:spcAft>
          <a:spcPct val="0"/>
        </a:spcAft>
        <a:buClr>
          <a:schemeClr val="hlink"/>
        </a:buClr>
        <a:buChar char="•"/>
        <a:defRPr sz="2000">
          <a:solidFill>
            <a:schemeClr val="tx1"/>
          </a:solidFill>
          <a:latin typeface="+mn-lt"/>
        </a:defRPr>
      </a:lvl5pPr>
      <a:lvl6pPr marL="2514600" indent="-228600" algn="l" rtl="0" eaLnBrk="1" fontAlgn="base" hangingPunct="1">
        <a:spcBef>
          <a:spcPct val="20000"/>
        </a:spcBef>
        <a:spcAft>
          <a:spcPct val="0"/>
        </a:spcAft>
        <a:buClr>
          <a:schemeClr val="hlink"/>
        </a:buClr>
        <a:buChar char="•"/>
        <a:defRPr sz="2000">
          <a:solidFill>
            <a:schemeClr val="tx1"/>
          </a:solidFill>
          <a:latin typeface="+mn-lt"/>
        </a:defRPr>
      </a:lvl6pPr>
      <a:lvl7pPr marL="2971800" indent="-228600" algn="l" rtl="0" eaLnBrk="1" fontAlgn="base" hangingPunct="1">
        <a:spcBef>
          <a:spcPct val="20000"/>
        </a:spcBef>
        <a:spcAft>
          <a:spcPct val="0"/>
        </a:spcAft>
        <a:buClr>
          <a:schemeClr val="hlink"/>
        </a:buClr>
        <a:buChar char="•"/>
        <a:defRPr sz="2000">
          <a:solidFill>
            <a:schemeClr val="tx1"/>
          </a:solidFill>
          <a:latin typeface="+mn-lt"/>
        </a:defRPr>
      </a:lvl7pPr>
      <a:lvl8pPr marL="3429000" indent="-228600" algn="l" rtl="0" eaLnBrk="1" fontAlgn="base" hangingPunct="1">
        <a:spcBef>
          <a:spcPct val="20000"/>
        </a:spcBef>
        <a:spcAft>
          <a:spcPct val="0"/>
        </a:spcAft>
        <a:buClr>
          <a:schemeClr val="hlink"/>
        </a:buClr>
        <a:buChar char="•"/>
        <a:defRPr sz="2000">
          <a:solidFill>
            <a:schemeClr val="tx1"/>
          </a:solidFill>
          <a:latin typeface="+mn-lt"/>
        </a:defRPr>
      </a:lvl8pPr>
      <a:lvl9pPr marL="3886200" indent="-228600" algn="l" rtl="0" eaLnBrk="1" fontAlgn="base" hangingPunct="1">
        <a:spcBef>
          <a:spcPct val="20000"/>
        </a:spcBef>
        <a:spcAft>
          <a:spcPct val="0"/>
        </a:spcAft>
        <a:buClr>
          <a:schemeClr val="hlink"/>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3"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4" Type="http://schemas.openxmlformats.org/officeDocument/2006/relationships/image" Target="../media/image5.gif"/><Relationship Id="rId1" Type="http://schemas.openxmlformats.org/officeDocument/2006/relationships/slideLayout" Target="../slideLayouts/slideLayout2.xml"/><Relationship Id="rId2" Type="http://schemas.openxmlformats.org/officeDocument/2006/relationships/image" Target="../media/image3.jpeg"/><Relationship Id="rId3" Type="http://schemas.openxmlformats.org/officeDocument/2006/relationships/image" Target="../media/image4.jpeg"/></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3" Type="http://schemas.openxmlformats.org/officeDocument/2006/relationships/oleObject" Target="../embeddings/oleObject1.bin"/><Relationship Id="rId1" Type="http://schemas.openxmlformats.org/officeDocument/2006/relationships/vmlDrawing" Target="../drawings/vmlDrawing1.vml"/></Relationships>
</file>

<file path=ppt/slides/_rels/slide9.xml.rels><?xml version="1.0" encoding="UTF-8" standalone="yes"?>
<Relationships xmlns="http://schemas.openxmlformats.org/package/2006/relationships"><Relationship Id="rId4" Type="http://schemas.openxmlformats.org/officeDocument/2006/relationships/image" Target="../media/image10.jpeg"/><Relationship Id="rId1" Type="http://schemas.openxmlformats.org/officeDocument/2006/relationships/vmlDrawing" Target="../drawings/vmlDrawing2.vml"/><Relationship Id="rId2" Type="http://schemas.openxmlformats.org/officeDocument/2006/relationships/slideLayout" Target="../slideLayouts/slideLayout1.xml"/><Relationship Id="rId3" Type="http://schemas.openxmlformats.org/officeDocument/2006/relationships/notesSlide" Target="../notesSlides/notesSlide2.xml"/><Relationship Id="rId5" Type="http://schemas.openxmlformats.org/officeDocument/2006/relationships/oleObject" Target="../embeddings/oleObject2.bin"/></Relationships>
</file>

<file path=ppt/slides/_rels/slide10.xml.rels><?xml version="1.0" encoding="UTF-8" standalone="yes"?>
<Relationships xmlns="http://schemas.openxmlformats.org/package/2006/relationships"><Relationship Id="rId4" Type="http://schemas.openxmlformats.org/officeDocument/2006/relationships/oleObject" Target="../embeddings/oleObject3.bin"/><Relationship Id="rId1" Type="http://schemas.openxmlformats.org/officeDocument/2006/relationships/vmlDrawing" Target="../drawings/vmlDrawing3.vml"/><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4" Type="http://schemas.openxmlformats.org/officeDocument/2006/relationships/image" Target="../media/image18.png"/><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7.png"/></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29.jpeg"/><Relationship Id="rId3" Type="http://schemas.openxmlformats.org/officeDocument/2006/relationships/image" Target="../media/image30.jpe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31.gif"/><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3.gi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35.gif"/><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37.jpeg"/><Relationship Id="rId3" Type="http://schemas.openxmlformats.org/officeDocument/2006/relationships/image" Target="../media/image38.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45.jpeg"/><Relationship Id="rId3" Type="http://schemas.openxmlformats.org/officeDocument/2006/relationships/image" Target="../media/image46.jpe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0" y="0"/>
            <a:ext cx="9144000" cy="6858000"/>
          </a:xfrm>
          <a:prstGeom prst="rect">
            <a:avLst/>
          </a:prstGeom>
        </p:spPr>
      </p:pic>
      <p:sp>
        <p:nvSpPr>
          <p:cNvPr id="14337" name="Title 1"/>
          <p:cNvSpPr>
            <a:spLocks noGrp="1"/>
          </p:cNvSpPr>
          <p:nvPr>
            <p:ph type="ctrTitle" sz="quarter"/>
          </p:nvPr>
        </p:nvSpPr>
        <p:spPr>
          <a:xfrm>
            <a:off x="1066800" y="2057400"/>
            <a:ext cx="7239000" cy="2286000"/>
          </a:xfrm>
        </p:spPr>
        <p:txBody>
          <a:bodyPr/>
          <a:lstStyle/>
          <a:p>
            <a:pPr algn="ctr" eaLnBrk="1" hangingPunct="1"/>
            <a:r>
              <a:rPr lang="en-US" sz="5400" dirty="0" smtClean="0">
                <a:latin typeface="Apple Chancery"/>
                <a:ea typeface="Apple Chancery"/>
                <a:cs typeface="Apple Chancery"/>
              </a:rPr>
              <a:t>The Mind of the Spirit </a:t>
            </a:r>
          </a:p>
        </p:txBody>
      </p:sp>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361" name="Content Placeholder 2"/>
          <p:cNvSpPr>
            <a:spLocks noGrp="1"/>
          </p:cNvSpPr>
          <p:nvPr>
            <p:ph idx="1"/>
          </p:nvPr>
        </p:nvSpPr>
        <p:spPr>
          <a:xfrm>
            <a:off x="838200" y="990600"/>
            <a:ext cx="8153400" cy="5486400"/>
          </a:xfrm>
        </p:spPr>
        <p:txBody>
          <a:bodyPr/>
          <a:lstStyle/>
          <a:p>
            <a:pPr algn="ctr">
              <a:buFontTx/>
              <a:buNone/>
            </a:pPr>
            <a:r>
              <a:rPr lang="en-US" sz="8000" b="1" smtClean="0">
                <a:latin typeface="Apple Chancery"/>
                <a:ea typeface="Apple Chancery"/>
                <a:cs typeface="Apple Chancery"/>
              </a:rPr>
              <a:t>Class 1</a:t>
            </a:r>
          </a:p>
          <a:p>
            <a:pPr algn="ctr">
              <a:buFontTx/>
              <a:buNone/>
            </a:pPr>
            <a:endParaRPr lang="en-US" sz="4000" b="1" i="1" smtClean="0">
              <a:solidFill>
                <a:schemeClr val="tx2"/>
              </a:solidFill>
              <a:latin typeface="Apple Chancery"/>
              <a:ea typeface="Apple Chancery"/>
              <a:cs typeface="Apple Chancery"/>
            </a:endParaRPr>
          </a:p>
          <a:p>
            <a:pPr algn="ctr">
              <a:buFontTx/>
              <a:buNone/>
            </a:pPr>
            <a:r>
              <a:rPr lang="en-US" sz="7200" b="1" i="1" smtClean="0">
                <a:solidFill>
                  <a:schemeClr val="tx2"/>
                </a:solidFill>
                <a:latin typeface="Apple Chancery"/>
                <a:ea typeface="Apple Chancery"/>
                <a:cs typeface="Apple Chancery"/>
              </a:rPr>
              <a:t>Natural vs. Spiritual</a:t>
            </a:r>
          </a:p>
          <a:p>
            <a:pPr algn="ctr">
              <a:buFontTx/>
              <a:buNone/>
            </a:pPr>
            <a:endParaRPr lang="en-US" sz="6600" b="1" smtClean="0">
              <a:solidFill>
                <a:schemeClr val="tx2"/>
              </a:solidFill>
              <a:latin typeface="Apple Chancery"/>
              <a:ea typeface="Apple Chancery"/>
              <a:cs typeface="Apple Chancery"/>
            </a:endParaRPr>
          </a:p>
          <a:p>
            <a:pPr>
              <a:buFontTx/>
              <a:buNone/>
            </a:pPr>
            <a:endParaRPr lang="en-US" smtClean="0"/>
          </a:p>
        </p:txBody>
      </p:sp>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p:txBody>
          <a:bodyPr/>
          <a:lstStyle/>
          <a:p>
            <a:pPr algn="ctr"/>
            <a:r>
              <a:rPr lang="en-US" smtClean="0"/>
              <a:t>The Mind of the Spirit</a:t>
            </a:r>
          </a:p>
        </p:txBody>
      </p:sp>
      <p:sp>
        <p:nvSpPr>
          <p:cNvPr id="16386" name="Rectangle 3"/>
          <p:cNvSpPr>
            <a:spLocks noGrp="1" noChangeArrowheads="1"/>
          </p:cNvSpPr>
          <p:nvPr>
            <p:ph type="body" idx="1"/>
          </p:nvPr>
        </p:nvSpPr>
        <p:spPr/>
        <p:txBody>
          <a:bodyPr/>
          <a:lstStyle/>
          <a:p>
            <a:pPr>
              <a:buFontTx/>
              <a:buNone/>
            </a:pPr>
            <a:r>
              <a:rPr lang="en-US" sz="3600" i="1" smtClean="0"/>
              <a:t>“But ye are not in the flesh, but in the Spirit, if so be that the Spirit of God dwell in you.  Now if any man have not the Spirit of Christ, he is none of his.”</a:t>
            </a:r>
          </a:p>
          <a:p>
            <a:pPr>
              <a:buFontTx/>
              <a:buNone/>
            </a:pPr>
            <a:r>
              <a:rPr lang="en-US" sz="3600" i="1" smtClean="0"/>
              <a:t>						</a:t>
            </a:r>
            <a:r>
              <a:rPr lang="en-US" sz="3600" smtClean="0"/>
              <a:t>Romans 8:9</a:t>
            </a:r>
            <a:endParaRPr lang="en-US" sz="3600" i="1" smtClean="0"/>
          </a:p>
        </p:txBody>
      </p:sp>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7409" name="Picture 2" descr="C:\Documents and Settings\LG\My Documents\My Pictures\ingred1.jpg"/>
          <p:cNvPicPr>
            <a:picLocks noChangeAspect="1" noChangeArrowheads="1"/>
          </p:cNvPicPr>
          <p:nvPr/>
        </p:nvPicPr>
        <p:blipFill>
          <a:blip r:embed="rId2"/>
          <a:srcRect l="3600" b="21600"/>
          <a:stretch>
            <a:fillRect/>
          </a:stretch>
        </p:blipFill>
        <p:spPr bwMode="auto">
          <a:xfrm>
            <a:off x="4800600" y="0"/>
            <a:ext cx="4343400" cy="1676400"/>
          </a:xfrm>
          <a:prstGeom prst="rect">
            <a:avLst/>
          </a:prstGeom>
          <a:noFill/>
          <a:ln w="9525">
            <a:noFill/>
            <a:miter lim="800000"/>
            <a:headEnd/>
            <a:tailEnd/>
          </a:ln>
        </p:spPr>
      </p:pic>
      <p:sp>
        <p:nvSpPr>
          <p:cNvPr id="17410" name="Title 1"/>
          <p:cNvSpPr>
            <a:spLocks noGrp="1"/>
          </p:cNvSpPr>
          <p:nvPr>
            <p:ph type="title"/>
          </p:nvPr>
        </p:nvSpPr>
        <p:spPr>
          <a:xfrm>
            <a:off x="1752600" y="533400"/>
            <a:ext cx="5105400" cy="1143000"/>
          </a:xfrm>
        </p:spPr>
        <p:txBody>
          <a:bodyPr/>
          <a:lstStyle/>
          <a:p>
            <a:pPr algn="ctr" eaLnBrk="1" hangingPunct="1"/>
            <a:r>
              <a:rPr lang="en-US" sz="4800" smtClean="0"/>
              <a:t>Spirit of </a:t>
            </a:r>
            <a:r>
              <a:rPr lang="en-US" sz="4800" smtClean="0">
                <a:solidFill>
                  <a:srgbClr val="002060"/>
                </a:solidFill>
              </a:rPr>
              <a:t>God</a:t>
            </a:r>
          </a:p>
        </p:txBody>
      </p:sp>
      <p:sp>
        <p:nvSpPr>
          <p:cNvPr id="17411" name="Content Placeholder 3"/>
          <p:cNvSpPr>
            <a:spLocks noGrp="1"/>
          </p:cNvSpPr>
          <p:nvPr>
            <p:ph sz="half" idx="1"/>
          </p:nvPr>
        </p:nvSpPr>
        <p:spPr>
          <a:xfrm>
            <a:off x="914400" y="1752600"/>
            <a:ext cx="3810000" cy="4343400"/>
          </a:xfrm>
        </p:spPr>
        <p:txBody>
          <a:bodyPr/>
          <a:lstStyle/>
          <a:p>
            <a:pPr eaLnBrk="1" hangingPunct="1"/>
            <a:r>
              <a:rPr lang="en-US" sz="3200" smtClean="0"/>
              <a:t>Sustains life</a:t>
            </a:r>
          </a:p>
          <a:p>
            <a:pPr eaLnBrk="1" hangingPunct="1"/>
            <a:r>
              <a:rPr lang="en-US" sz="3200" smtClean="0"/>
              <a:t>Creative power</a:t>
            </a:r>
          </a:p>
          <a:p>
            <a:pPr eaLnBrk="1" hangingPunct="1"/>
            <a:r>
              <a:rPr lang="en-US" sz="3200" smtClean="0"/>
              <a:t>Divine agency</a:t>
            </a:r>
          </a:p>
          <a:p>
            <a:pPr eaLnBrk="1" hangingPunct="1"/>
            <a:r>
              <a:rPr lang="en-US" sz="3200" smtClean="0"/>
              <a:t>Applied personally</a:t>
            </a:r>
          </a:p>
          <a:p>
            <a:pPr eaLnBrk="1" hangingPunct="1"/>
            <a:r>
              <a:rPr lang="en-US" sz="3200" smtClean="0"/>
              <a:t>The mind</a:t>
            </a:r>
          </a:p>
          <a:p>
            <a:pPr eaLnBrk="1" hangingPunct="1"/>
            <a:r>
              <a:rPr lang="en-US" sz="3200" smtClean="0"/>
              <a:t>State of mind</a:t>
            </a:r>
          </a:p>
          <a:p>
            <a:pPr eaLnBrk="1" hangingPunct="1"/>
            <a:r>
              <a:rPr lang="en-US" sz="3200" smtClean="0"/>
              <a:t>Spirit of prophecy</a:t>
            </a:r>
          </a:p>
        </p:txBody>
      </p:sp>
      <p:sp>
        <p:nvSpPr>
          <p:cNvPr id="17412" name="Content Placeholder 4"/>
          <p:cNvSpPr>
            <a:spLocks noGrp="1"/>
          </p:cNvSpPr>
          <p:nvPr>
            <p:ph sz="half" idx="2"/>
          </p:nvPr>
        </p:nvSpPr>
        <p:spPr>
          <a:xfrm>
            <a:off x="4800600" y="1676400"/>
            <a:ext cx="4038600" cy="4419600"/>
          </a:xfrm>
        </p:spPr>
        <p:txBody>
          <a:bodyPr/>
          <a:lstStyle/>
          <a:p>
            <a:pPr eaLnBrk="1" hangingPunct="1"/>
            <a:r>
              <a:rPr lang="en-US" sz="3200" smtClean="0"/>
              <a:t>Disposition</a:t>
            </a:r>
          </a:p>
          <a:p>
            <a:pPr eaLnBrk="1" hangingPunct="1"/>
            <a:r>
              <a:rPr lang="en-US" sz="3200" smtClean="0"/>
              <a:t>Understanding</a:t>
            </a:r>
          </a:p>
          <a:p>
            <a:pPr eaLnBrk="1" hangingPunct="1"/>
            <a:r>
              <a:rPr lang="en-US" sz="3200" smtClean="0"/>
              <a:t>Natural strength</a:t>
            </a:r>
          </a:p>
          <a:p>
            <a:pPr eaLnBrk="1" hangingPunct="1"/>
            <a:r>
              <a:rPr lang="en-US" sz="3200" smtClean="0"/>
              <a:t>Superhuman strength</a:t>
            </a:r>
          </a:p>
          <a:p>
            <a:pPr eaLnBrk="1" hangingPunct="1"/>
            <a:r>
              <a:rPr lang="en-US" sz="3200" smtClean="0"/>
              <a:t>Fruits of</a:t>
            </a:r>
          </a:p>
          <a:p>
            <a:pPr eaLnBrk="1" hangingPunct="1"/>
            <a:r>
              <a:rPr lang="en-US" sz="3200" smtClean="0"/>
              <a:t>Divers gifts </a:t>
            </a:r>
          </a:p>
          <a:p>
            <a:pPr eaLnBrk="1" hangingPunct="1"/>
            <a:r>
              <a:rPr lang="en-US" sz="3200" smtClean="0"/>
              <a:t>Inspiration</a:t>
            </a:r>
          </a:p>
        </p:txBody>
      </p:sp>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481" name="Content Placeholder 6"/>
          <p:cNvSpPr>
            <a:spLocks noGrp="1"/>
          </p:cNvSpPr>
          <p:nvPr>
            <p:ph idx="1"/>
          </p:nvPr>
        </p:nvSpPr>
        <p:spPr/>
        <p:txBody>
          <a:bodyPr/>
          <a:lstStyle/>
          <a:p>
            <a:pPr eaLnBrk="1" hangingPunct="1"/>
            <a:endParaRPr lang="en-US" smtClean="0"/>
          </a:p>
        </p:txBody>
      </p:sp>
      <p:pic>
        <p:nvPicPr>
          <p:cNvPr id="20482" name="Picture 3" descr="C:\Documents and Settings\LG\My Documents\My Pictures\400px-Glass_empty.jpg"/>
          <p:cNvPicPr>
            <a:picLocks noChangeAspect="1" noChangeArrowheads="1"/>
          </p:cNvPicPr>
          <p:nvPr/>
        </p:nvPicPr>
        <p:blipFill>
          <a:blip r:embed="rId2"/>
          <a:srcRect/>
          <a:stretch>
            <a:fillRect/>
          </a:stretch>
        </p:blipFill>
        <p:spPr bwMode="auto">
          <a:xfrm>
            <a:off x="1219200" y="2057400"/>
            <a:ext cx="3429000" cy="4191000"/>
          </a:xfrm>
          <a:prstGeom prst="rect">
            <a:avLst/>
          </a:prstGeom>
          <a:noFill/>
          <a:ln w="9525">
            <a:noFill/>
            <a:miter lim="800000"/>
            <a:headEnd/>
            <a:tailEnd/>
          </a:ln>
        </p:spPr>
      </p:pic>
      <p:pic>
        <p:nvPicPr>
          <p:cNvPr id="20483" name="Picture 4" descr="C:\Documents and Settings\LG\My Documents\My Pictures\glass_half_full.jpg"/>
          <p:cNvPicPr>
            <a:picLocks noChangeAspect="1" noChangeArrowheads="1"/>
          </p:cNvPicPr>
          <p:nvPr/>
        </p:nvPicPr>
        <p:blipFill>
          <a:blip r:embed="rId3"/>
          <a:srcRect/>
          <a:stretch>
            <a:fillRect/>
          </a:stretch>
        </p:blipFill>
        <p:spPr bwMode="auto">
          <a:xfrm>
            <a:off x="4648200" y="1905000"/>
            <a:ext cx="4114800" cy="4343400"/>
          </a:xfrm>
          <a:prstGeom prst="rect">
            <a:avLst/>
          </a:prstGeom>
          <a:noFill/>
          <a:ln w="9525">
            <a:noFill/>
            <a:miter lim="800000"/>
            <a:headEnd/>
            <a:tailEnd/>
          </a:ln>
        </p:spPr>
      </p:pic>
      <p:sp>
        <p:nvSpPr>
          <p:cNvPr id="20484" name="Title 7"/>
          <p:cNvSpPr>
            <a:spLocks noGrp="1"/>
          </p:cNvSpPr>
          <p:nvPr>
            <p:ph type="title"/>
          </p:nvPr>
        </p:nvSpPr>
        <p:spPr>
          <a:xfrm>
            <a:off x="1066800" y="609600"/>
            <a:ext cx="3581400" cy="1143000"/>
          </a:xfrm>
        </p:spPr>
        <p:txBody>
          <a:bodyPr/>
          <a:lstStyle/>
          <a:p>
            <a:pPr algn="ctr" eaLnBrk="1" hangingPunct="1"/>
            <a:r>
              <a:rPr lang="en-US" sz="4000" smtClean="0"/>
              <a:t>Empty Vessel</a:t>
            </a:r>
          </a:p>
        </p:txBody>
      </p:sp>
      <p:pic>
        <p:nvPicPr>
          <p:cNvPr id="20485" name="Picture 5" descr="C:\Documents and Settings\LG\My Documents\My Pictures\bible.gif"/>
          <p:cNvPicPr>
            <a:picLocks noChangeAspect="1" noChangeArrowheads="1"/>
          </p:cNvPicPr>
          <p:nvPr/>
        </p:nvPicPr>
        <p:blipFill>
          <a:blip r:embed="rId4"/>
          <a:srcRect/>
          <a:stretch>
            <a:fillRect/>
          </a:stretch>
        </p:blipFill>
        <p:spPr bwMode="auto">
          <a:xfrm>
            <a:off x="4648200" y="609600"/>
            <a:ext cx="4114800" cy="1295400"/>
          </a:xfrm>
          <a:prstGeom prst="rect">
            <a:avLst/>
          </a:prstGeom>
          <a:noFill/>
          <a:ln w="9525">
            <a:noFill/>
            <a:miter lim="800000"/>
            <a:headEnd/>
            <a:tailEnd/>
          </a:ln>
        </p:spPr>
      </p:pic>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505" name="Content Placeholder 2"/>
          <p:cNvSpPr>
            <a:spLocks noGrp="1"/>
          </p:cNvSpPr>
          <p:nvPr>
            <p:ph idx="1"/>
          </p:nvPr>
        </p:nvSpPr>
        <p:spPr>
          <a:xfrm>
            <a:off x="1066800" y="1752600"/>
            <a:ext cx="7772400" cy="4114800"/>
          </a:xfrm>
        </p:spPr>
        <p:txBody>
          <a:bodyPr/>
          <a:lstStyle/>
          <a:p>
            <a:pPr eaLnBrk="1" hangingPunct="1">
              <a:buFontTx/>
              <a:buNone/>
            </a:pPr>
            <a:r>
              <a:rPr lang="en-US" sz="4400" i="1" smtClean="0"/>
              <a:t>“It is the spirit that quickeneth; the flesh profiteth nothing; the words that I speak unto you, they are spirit, and they are life.”</a:t>
            </a:r>
          </a:p>
          <a:p>
            <a:pPr eaLnBrk="1" hangingPunct="1">
              <a:buFontTx/>
              <a:buNone/>
            </a:pPr>
            <a:r>
              <a:rPr lang="en-US" sz="4400" i="1" smtClean="0"/>
              <a:t>						</a:t>
            </a:r>
            <a:r>
              <a:rPr lang="en-US" sz="4400" smtClean="0"/>
              <a:t>John 6:63</a:t>
            </a:r>
            <a:endParaRPr lang="en-US" sz="4400" i="1" smtClean="0"/>
          </a:p>
        </p:txBody>
      </p:sp>
      <p:pic>
        <p:nvPicPr>
          <p:cNvPr id="21506" name="Picture 2"/>
          <p:cNvPicPr>
            <a:picLocks noChangeAspect="1"/>
          </p:cNvPicPr>
          <p:nvPr/>
        </p:nvPicPr>
        <p:blipFill>
          <a:blip r:embed="rId2"/>
          <a:srcRect/>
          <a:stretch>
            <a:fillRect/>
          </a:stretch>
        </p:blipFill>
        <p:spPr bwMode="auto">
          <a:xfrm>
            <a:off x="0" y="0"/>
            <a:ext cx="2514600" cy="1854200"/>
          </a:xfrm>
          <a:prstGeom prst="rect">
            <a:avLst/>
          </a:prstGeom>
          <a:noFill/>
          <a:ln w="9525">
            <a:noFill/>
            <a:miter lim="800000"/>
            <a:headEnd/>
            <a:tailEnd/>
          </a:ln>
        </p:spPr>
      </p:pic>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529" name="Title 1"/>
          <p:cNvSpPr>
            <a:spLocks noGrp="1"/>
          </p:cNvSpPr>
          <p:nvPr>
            <p:ph type="title"/>
          </p:nvPr>
        </p:nvSpPr>
        <p:spPr>
          <a:xfrm>
            <a:off x="1066800" y="457200"/>
            <a:ext cx="7772400" cy="1143000"/>
          </a:xfrm>
        </p:spPr>
        <p:txBody>
          <a:bodyPr/>
          <a:lstStyle/>
          <a:p>
            <a:pPr algn="ctr"/>
            <a:r>
              <a:rPr lang="en-US" smtClean="0"/>
              <a:t>The Mind of the Spirit</a:t>
            </a:r>
          </a:p>
        </p:txBody>
      </p:sp>
      <p:sp>
        <p:nvSpPr>
          <p:cNvPr id="22530" name="Content Placeholder 2"/>
          <p:cNvSpPr>
            <a:spLocks noGrp="1"/>
          </p:cNvSpPr>
          <p:nvPr>
            <p:ph idx="1"/>
          </p:nvPr>
        </p:nvSpPr>
        <p:spPr>
          <a:xfrm>
            <a:off x="838200" y="1600200"/>
            <a:ext cx="8153400" cy="4876800"/>
          </a:xfrm>
        </p:spPr>
        <p:txBody>
          <a:bodyPr/>
          <a:lstStyle/>
          <a:p>
            <a:pPr>
              <a:buFontTx/>
              <a:buNone/>
            </a:pPr>
            <a:r>
              <a:rPr lang="en-US" sz="2800" dirty="0" smtClean="0"/>
              <a:t>“A word is the expression of a mind and words are a channel through which power is exercised; originating in the mind of one, that power can flow forth to many who are influenced by a thought or obey a command.  The grand assumption of scripture is that behind all that man can know there is an eternal mind whose spirit fills the universe, and when the mind of the eternal is expressed the power is without limit and the result instant and infallible.”</a:t>
            </a:r>
          </a:p>
          <a:p>
            <a:pPr>
              <a:buFontTx/>
              <a:buNone/>
            </a:pPr>
            <a:r>
              <a:rPr lang="en-US" sz="2800" dirty="0" smtClean="0"/>
              <a:t>				</a:t>
            </a:r>
            <a:r>
              <a:rPr lang="en-US" sz="2000" dirty="0" smtClean="0">
                <a:solidFill>
                  <a:srgbClr val="FD00FD"/>
                </a:solidFill>
              </a:rPr>
              <a:t> </a:t>
            </a:r>
            <a:r>
              <a:rPr lang="en-US" sz="2000" dirty="0" err="1" smtClean="0">
                <a:solidFill>
                  <a:srgbClr val="FD00FD"/>
                </a:solidFill>
              </a:rPr>
              <a:t>L.G.Sargent</a:t>
            </a:r>
            <a:r>
              <a:rPr lang="en-US" sz="2000" dirty="0" smtClean="0">
                <a:solidFill>
                  <a:srgbClr val="FD00FD"/>
                </a:solidFill>
              </a:rPr>
              <a:t>,  </a:t>
            </a:r>
            <a:r>
              <a:rPr lang="en-US" sz="2000" u="sng" dirty="0" smtClean="0">
                <a:solidFill>
                  <a:srgbClr val="FD00FD"/>
                </a:solidFill>
              </a:rPr>
              <a:t>The Teaching of the Master</a:t>
            </a:r>
            <a:r>
              <a:rPr lang="en-US" sz="2000" dirty="0" smtClean="0">
                <a:solidFill>
                  <a:srgbClr val="FD00FD"/>
                </a:solidFill>
              </a:rPr>
              <a:t>, pg.7</a:t>
            </a:r>
            <a:endParaRPr lang="en-US" sz="2800" u="sng" dirty="0" smtClean="0">
              <a:solidFill>
                <a:srgbClr val="FD00FD"/>
              </a:solidFill>
            </a:endParaRPr>
          </a:p>
        </p:txBody>
      </p:sp>
      <p:pic>
        <p:nvPicPr>
          <p:cNvPr id="22531" name="Picture 3"/>
          <p:cNvPicPr>
            <a:picLocks noChangeAspect="1"/>
          </p:cNvPicPr>
          <p:nvPr/>
        </p:nvPicPr>
        <p:blipFill>
          <a:blip r:embed="rId2"/>
          <a:srcRect/>
          <a:stretch>
            <a:fillRect/>
          </a:stretch>
        </p:blipFill>
        <p:spPr bwMode="auto">
          <a:xfrm>
            <a:off x="304800" y="152400"/>
            <a:ext cx="1066800" cy="1358900"/>
          </a:xfrm>
          <a:prstGeom prst="rect">
            <a:avLst/>
          </a:prstGeom>
          <a:noFill/>
          <a:ln w="9525">
            <a:noFill/>
            <a:miter lim="800000"/>
            <a:headEnd/>
            <a:tailEnd/>
          </a:ln>
        </p:spPr>
      </p:pic>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tx1"/>
        </a:solidFill>
        <a:effectLst/>
      </p:bgPr>
    </p:bg>
    <p:spTree>
      <p:nvGrpSpPr>
        <p:cNvPr id="1" name=""/>
        <p:cNvGrpSpPr/>
        <p:nvPr/>
      </p:nvGrpSpPr>
      <p:grpSpPr>
        <a:xfrm>
          <a:off x="0" y="0"/>
          <a:ext cx="0" cy="0"/>
          <a:chOff x="0" y="0"/>
          <a:chExt cx="0" cy="0"/>
        </a:xfrm>
      </p:grpSpPr>
      <p:graphicFrame>
        <p:nvGraphicFramePr>
          <p:cNvPr id="136194" name="Object 2"/>
          <p:cNvGraphicFramePr>
            <a:graphicFrameLocks noChangeAspect="1"/>
          </p:cNvGraphicFramePr>
          <p:nvPr/>
        </p:nvGraphicFramePr>
        <p:xfrm>
          <a:off x="0" y="33338"/>
          <a:ext cx="9144000" cy="6426200"/>
        </p:xfrm>
        <a:graphic>
          <a:graphicData uri="http://schemas.openxmlformats.org/presentationml/2006/ole">
            <p:oleObj spid="_x0000_s136194" name="CorelDRAW! Graphic" r:id="rId3" imgW="8184600" imgH="7012440" progId="">
              <p:embed/>
            </p:oleObj>
          </a:graphicData>
        </a:graphic>
      </p:graphicFrame>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7588" name="Picture 2" descr="apevsman"/>
          <p:cNvPicPr>
            <a:picLocks noChangeAspect="1" noChangeArrowheads="1"/>
          </p:cNvPicPr>
          <p:nvPr/>
        </p:nvPicPr>
        <p:blipFill>
          <a:blip r:embed="rId4"/>
          <a:srcRect/>
          <a:stretch>
            <a:fillRect/>
          </a:stretch>
        </p:blipFill>
        <p:spPr bwMode="auto">
          <a:xfrm>
            <a:off x="1600200" y="2020888"/>
            <a:ext cx="7620000" cy="4837112"/>
          </a:xfrm>
          <a:prstGeom prst="rect">
            <a:avLst/>
          </a:prstGeom>
          <a:noFill/>
          <a:ln w="9525">
            <a:noFill/>
            <a:miter lim="800000"/>
            <a:headEnd/>
            <a:tailEnd/>
          </a:ln>
        </p:spPr>
      </p:pic>
      <p:graphicFrame>
        <p:nvGraphicFramePr>
          <p:cNvPr id="67587" name="Object 3"/>
          <p:cNvGraphicFramePr>
            <a:graphicFrameLocks noChangeAspect="1"/>
          </p:cNvGraphicFramePr>
          <p:nvPr/>
        </p:nvGraphicFramePr>
        <p:xfrm>
          <a:off x="0" y="0"/>
          <a:ext cx="9144000" cy="747713"/>
        </p:xfrm>
        <a:graphic>
          <a:graphicData uri="http://schemas.openxmlformats.org/presentationml/2006/ole">
            <p:oleObj spid="_x0000_s67587" name="Picture" r:id="rId5" imgW="4230274" imgH="347384" progId="">
              <p:embed/>
            </p:oleObj>
          </a:graphicData>
        </a:graphic>
      </p:graphicFrame>
      <p:grpSp>
        <p:nvGrpSpPr>
          <p:cNvPr id="2" name="Group 4"/>
          <p:cNvGrpSpPr>
            <a:grpSpLocks/>
          </p:cNvGrpSpPr>
          <p:nvPr/>
        </p:nvGrpSpPr>
        <p:grpSpPr bwMode="auto">
          <a:xfrm>
            <a:off x="0" y="2438400"/>
            <a:ext cx="9144000" cy="4495800"/>
            <a:chOff x="0" y="1536"/>
            <a:chExt cx="5760" cy="2832"/>
          </a:xfrm>
        </p:grpSpPr>
        <p:sp>
          <p:nvSpPr>
            <p:cNvPr id="67589" name="Rectangle 5"/>
            <p:cNvSpPr>
              <a:spLocks noChangeArrowheads="1"/>
            </p:cNvSpPr>
            <p:nvPr/>
          </p:nvSpPr>
          <p:spPr bwMode="auto">
            <a:xfrm>
              <a:off x="0" y="1593"/>
              <a:ext cx="1147" cy="327"/>
            </a:xfrm>
            <a:prstGeom prst="rect">
              <a:avLst/>
            </a:prstGeom>
            <a:noFill/>
            <a:ln w="9525">
              <a:noFill/>
              <a:miter lim="800000"/>
              <a:headEnd/>
              <a:tailEnd/>
            </a:ln>
            <a:effectLst/>
          </p:spPr>
          <p:txBody>
            <a:bodyPr wrap="none">
              <a:spAutoFit/>
            </a:bodyPr>
            <a:lstStyle/>
            <a:p>
              <a:pPr eaLnBrk="0" hangingPunct="0">
                <a:defRPr/>
              </a:pPr>
              <a:r>
                <a:rPr lang="en-US" sz="2800">
                  <a:solidFill>
                    <a:schemeClr val="accent2"/>
                  </a:solidFill>
                  <a:effectLst>
                    <a:outerShdw blurRad="38100" dist="38100" dir="2700000" algn="tl">
                      <a:srgbClr val="FFFFFF"/>
                    </a:outerShdw>
                  </a:effectLst>
                  <a:latin typeface="Arial Black" pitchFamily="34" charset="0"/>
                </a:rPr>
                <a:t>Intellect</a:t>
              </a:r>
            </a:p>
          </p:txBody>
        </p:sp>
        <p:grpSp>
          <p:nvGrpSpPr>
            <p:cNvPr id="3" name="Group 6"/>
            <p:cNvGrpSpPr>
              <a:grpSpLocks/>
            </p:cNvGrpSpPr>
            <p:nvPr/>
          </p:nvGrpSpPr>
          <p:grpSpPr bwMode="auto">
            <a:xfrm>
              <a:off x="0" y="1536"/>
              <a:ext cx="5760" cy="2832"/>
              <a:chOff x="0" y="1536"/>
              <a:chExt cx="5760" cy="2832"/>
            </a:xfrm>
          </p:grpSpPr>
          <p:sp>
            <p:nvSpPr>
              <p:cNvPr id="67597" name="Line 7"/>
              <p:cNvSpPr>
                <a:spLocks noChangeShapeType="1"/>
              </p:cNvSpPr>
              <p:nvPr/>
            </p:nvSpPr>
            <p:spPr bwMode="auto">
              <a:xfrm>
                <a:off x="0" y="1536"/>
                <a:ext cx="5760" cy="0"/>
              </a:xfrm>
              <a:prstGeom prst="line">
                <a:avLst/>
              </a:prstGeom>
              <a:noFill/>
              <a:ln w="57150">
                <a:solidFill>
                  <a:srgbClr val="FF0000"/>
                </a:solidFill>
                <a:prstDash val="sysDot"/>
                <a:round/>
                <a:headEnd/>
                <a:tailEnd/>
              </a:ln>
            </p:spPr>
            <p:txBody>
              <a:bodyPr wrap="none" anchor="ctr"/>
              <a:lstStyle/>
              <a:p>
                <a:endParaRPr lang="en-US"/>
              </a:p>
            </p:txBody>
          </p:sp>
          <p:sp>
            <p:nvSpPr>
              <p:cNvPr id="4" name="Line 8"/>
              <p:cNvSpPr>
                <a:spLocks noChangeShapeType="1"/>
              </p:cNvSpPr>
              <p:nvPr/>
            </p:nvSpPr>
            <p:spPr bwMode="auto">
              <a:xfrm>
                <a:off x="0" y="2064"/>
                <a:ext cx="5760" cy="0"/>
              </a:xfrm>
              <a:prstGeom prst="line">
                <a:avLst/>
              </a:prstGeom>
              <a:noFill/>
              <a:ln w="57150">
                <a:solidFill>
                  <a:srgbClr val="FF0000"/>
                </a:solidFill>
                <a:prstDash val="sysDot"/>
                <a:round/>
                <a:headEnd/>
                <a:tailEnd/>
              </a:ln>
            </p:spPr>
            <p:txBody>
              <a:bodyPr wrap="none" anchor="ctr"/>
              <a:lstStyle/>
              <a:p>
                <a:endParaRPr lang="en-US"/>
              </a:p>
            </p:txBody>
          </p:sp>
          <p:sp>
            <p:nvSpPr>
              <p:cNvPr id="67593" name="Text Box 9"/>
              <p:cNvSpPr txBox="1">
                <a:spLocks noChangeArrowheads="1"/>
              </p:cNvSpPr>
              <p:nvPr/>
            </p:nvSpPr>
            <p:spPr bwMode="auto">
              <a:xfrm>
                <a:off x="0" y="2064"/>
                <a:ext cx="3552" cy="948"/>
              </a:xfrm>
              <a:prstGeom prst="rect">
                <a:avLst/>
              </a:prstGeom>
              <a:noFill/>
              <a:ln w="9525">
                <a:noFill/>
                <a:miter lim="800000"/>
                <a:headEnd/>
                <a:tailEnd/>
              </a:ln>
              <a:effectLst/>
            </p:spPr>
            <p:txBody>
              <a:bodyPr>
                <a:spAutoFit/>
              </a:bodyPr>
              <a:lstStyle/>
              <a:p>
                <a:pPr eaLnBrk="0" hangingPunct="0">
                  <a:spcBef>
                    <a:spcPct val="50000"/>
                  </a:spcBef>
                  <a:defRPr/>
                </a:pPr>
                <a:r>
                  <a:rPr lang="en-US" sz="2800">
                    <a:solidFill>
                      <a:schemeClr val="accent2"/>
                    </a:solidFill>
                    <a:effectLst>
                      <a:outerShdw blurRad="38100" dist="38100" dir="2700000" algn="tl">
                        <a:srgbClr val="FFFFFF"/>
                      </a:outerShdw>
                    </a:effectLst>
                    <a:latin typeface="Arial Black" pitchFamily="34" charset="0"/>
                  </a:rPr>
                  <a:t>Propensities</a:t>
                </a:r>
              </a:p>
              <a:p>
                <a:pPr eaLnBrk="0" hangingPunct="0">
                  <a:lnSpc>
                    <a:spcPct val="40000"/>
                  </a:lnSpc>
                  <a:spcBef>
                    <a:spcPct val="50000"/>
                  </a:spcBef>
                  <a:buFontTx/>
                  <a:buChar char="•"/>
                  <a:defRPr/>
                </a:pPr>
                <a:r>
                  <a:rPr lang="en-US" sz="2400">
                    <a:solidFill>
                      <a:schemeClr val="accent2"/>
                    </a:solidFill>
                    <a:effectLst>
                      <a:outerShdw blurRad="38100" dist="38100" dir="2700000" algn="tl">
                        <a:srgbClr val="FFFFFF"/>
                      </a:outerShdw>
                    </a:effectLst>
                    <a:latin typeface="Arial Black" pitchFamily="34" charset="0"/>
                  </a:rPr>
                  <a:t> eat</a:t>
                </a:r>
              </a:p>
              <a:p>
                <a:pPr eaLnBrk="0" hangingPunct="0">
                  <a:lnSpc>
                    <a:spcPct val="40000"/>
                  </a:lnSpc>
                  <a:spcBef>
                    <a:spcPct val="50000"/>
                  </a:spcBef>
                  <a:buFontTx/>
                  <a:buChar char="•"/>
                  <a:defRPr/>
                </a:pPr>
                <a:r>
                  <a:rPr lang="en-US" sz="2400">
                    <a:solidFill>
                      <a:schemeClr val="accent2"/>
                    </a:solidFill>
                    <a:effectLst>
                      <a:outerShdw blurRad="38100" dist="38100" dir="2700000" algn="tl">
                        <a:srgbClr val="FFFFFF"/>
                      </a:outerShdw>
                    </a:effectLst>
                    <a:latin typeface="Arial Black" pitchFamily="34" charset="0"/>
                  </a:rPr>
                  <a:t> drink</a:t>
                </a:r>
              </a:p>
              <a:p>
                <a:pPr eaLnBrk="0" hangingPunct="0">
                  <a:lnSpc>
                    <a:spcPct val="40000"/>
                  </a:lnSpc>
                  <a:spcBef>
                    <a:spcPct val="50000"/>
                  </a:spcBef>
                  <a:buFontTx/>
                  <a:buChar char="•"/>
                  <a:defRPr/>
                </a:pPr>
                <a:r>
                  <a:rPr lang="en-US" sz="2400">
                    <a:solidFill>
                      <a:schemeClr val="accent2"/>
                    </a:solidFill>
                    <a:effectLst>
                      <a:outerShdw blurRad="38100" dist="38100" dir="2700000" algn="tl">
                        <a:srgbClr val="FFFFFF"/>
                      </a:outerShdw>
                    </a:effectLst>
                    <a:latin typeface="Arial Black" pitchFamily="34" charset="0"/>
                  </a:rPr>
                  <a:t> procreate</a:t>
                </a:r>
                <a:endParaRPr lang="en-US" sz="2800">
                  <a:solidFill>
                    <a:schemeClr val="accent2"/>
                  </a:solidFill>
                  <a:effectLst>
                    <a:outerShdw blurRad="38100" dist="38100" dir="2700000" algn="tl">
                      <a:srgbClr val="FFFFFF"/>
                    </a:outerShdw>
                  </a:effectLst>
                  <a:latin typeface="Arial Black" pitchFamily="34" charset="0"/>
                </a:endParaRPr>
              </a:p>
            </p:txBody>
          </p:sp>
          <p:sp>
            <p:nvSpPr>
              <p:cNvPr id="67600" name="Rectangle 10"/>
              <p:cNvSpPr>
                <a:spLocks noChangeArrowheads="1"/>
              </p:cNvSpPr>
              <p:nvPr/>
            </p:nvSpPr>
            <p:spPr bwMode="auto">
              <a:xfrm>
                <a:off x="0" y="3120"/>
                <a:ext cx="5760" cy="1248"/>
              </a:xfrm>
              <a:prstGeom prst="rect">
                <a:avLst/>
              </a:prstGeom>
              <a:solidFill>
                <a:schemeClr val="tx1">
                  <a:alpha val="50195"/>
                </a:schemeClr>
              </a:solidFill>
              <a:ln w="9525">
                <a:solidFill>
                  <a:schemeClr val="tx1"/>
                </a:solidFill>
                <a:miter lim="800000"/>
                <a:headEnd/>
                <a:tailEnd/>
              </a:ln>
            </p:spPr>
            <p:txBody>
              <a:bodyPr wrap="none" anchor="ctr"/>
              <a:lstStyle/>
              <a:p>
                <a:endParaRPr lang="en-US"/>
              </a:p>
            </p:txBody>
          </p:sp>
          <p:sp>
            <p:nvSpPr>
              <p:cNvPr id="67601" name="Line 11"/>
              <p:cNvSpPr>
                <a:spLocks noChangeShapeType="1"/>
              </p:cNvSpPr>
              <p:nvPr/>
            </p:nvSpPr>
            <p:spPr bwMode="auto">
              <a:xfrm>
                <a:off x="0" y="3072"/>
                <a:ext cx="5760" cy="0"/>
              </a:xfrm>
              <a:prstGeom prst="line">
                <a:avLst/>
              </a:prstGeom>
              <a:noFill/>
              <a:ln w="57150">
                <a:solidFill>
                  <a:srgbClr val="FF0000"/>
                </a:solidFill>
                <a:prstDash val="sysDot"/>
                <a:round/>
                <a:headEnd/>
                <a:tailEnd/>
              </a:ln>
            </p:spPr>
            <p:txBody>
              <a:bodyPr wrap="none" anchor="ctr"/>
              <a:lstStyle/>
              <a:p>
                <a:endParaRPr lang="en-US"/>
              </a:p>
            </p:txBody>
          </p:sp>
        </p:grpSp>
      </p:grpSp>
      <p:grpSp>
        <p:nvGrpSpPr>
          <p:cNvPr id="67596" name="Group 12"/>
          <p:cNvGrpSpPr>
            <a:grpSpLocks/>
          </p:cNvGrpSpPr>
          <p:nvPr/>
        </p:nvGrpSpPr>
        <p:grpSpPr bwMode="auto">
          <a:xfrm>
            <a:off x="4953000" y="838200"/>
            <a:ext cx="4191000" cy="1143000"/>
            <a:chOff x="3120" y="528"/>
            <a:chExt cx="2640" cy="720"/>
          </a:xfrm>
        </p:grpSpPr>
        <p:grpSp>
          <p:nvGrpSpPr>
            <p:cNvPr id="67591" name="Group 13"/>
            <p:cNvGrpSpPr>
              <a:grpSpLocks/>
            </p:cNvGrpSpPr>
            <p:nvPr/>
          </p:nvGrpSpPr>
          <p:grpSpPr bwMode="auto">
            <a:xfrm>
              <a:off x="3120" y="528"/>
              <a:ext cx="2640" cy="720"/>
              <a:chOff x="3120" y="528"/>
              <a:chExt cx="2640" cy="720"/>
            </a:xfrm>
          </p:grpSpPr>
          <p:sp>
            <p:nvSpPr>
              <p:cNvPr id="67598" name="Rectangle 14"/>
              <p:cNvSpPr>
                <a:spLocks noChangeArrowheads="1"/>
              </p:cNvSpPr>
              <p:nvPr/>
            </p:nvSpPr>
            <p:spPr bwMode="auto">
              <a:xfrm>
                <a:off x="3160" y="528"/>
                <a:ext cx="2552" cy="596"/>
              </a:xfrm>
              <a:prstGeom prst="rect">
                <a:avLst/>
              </a:prstGeom>
              <a:noFill/>
              <a:ln w="9525">
                <a:noFill/>
                <a:miter lim="800000"/>
                <a:headEnd/>
                <a:tailEnd/>
              </a:ln>
              <a:effectLst/>
            </p:spPr>
            <p:txBody>
              <a:bodyPr wrap="none">
                <a:spAutoFit/>
              </a:bodyPr>
              <a:lstStyle/>
              <a:p>
                <a:pPr algn="ctr" eaLnBrk="0" hangingPunct="0">
                  <a:defRPr/>
                </a:pPr>
                <a:r>
                  <a:rPr lang="en-US" sz="2800">
                    <a:solidFill>
                      <a:schemeClr val="accent2"/>
                    </a:solidFill>
                    <a:effectLst>
                      <a:outerShdw blurRad="38100" dist="38100" dir="2700000" algn="tl">
                        <a:srgbClr val="FFFFFF"/>
                      </a:outerShdw>
                    </a:effectLst>
                    <a:latin typeface="Arial Black" pitchFamily="34" charset="0"/>
                  </a:rPr>
                  <a:t>Moral Capacity</a:t>
                </a:r>
              </a:p>
              <a:p>
                <a:pPr algn="ctr" eaLnBrk="0" hangingPunct="0">
                  <a:defRPr/>
                </a:pPr>
                <a:r>
                  <a:rPr lang="en-US" sz="2800" i="1">
                    <a:solidFill>
                      <a:schemeClr val="accent2"/>
                    </a:solidFill>
                    <a:effectLst>
                      <a:outerShdw blurRad="38100" dist="38100" dir="2700000" algn="tl">
                        <a:srgbClr val="FFFFFF"/>
                      </a:outerShdw>
                    </a:effectLst>
                    <a:latin typeface="Arial Black" pitchFamily="34" charset="0"/>
                  </a:rPr>
                  <a:t>(unique to mankind)</a:t>
                </a:r>
                <a:endParaRPr lang="en-US" sz="2800">
                  <a:solidFill>
                    <a:schemeClr val="accent2"/>
                  </a:solidFill>
                  <a:effectLst>
                    <a:outerShdw blurRad="38100" dist="38100" dir="2700000" algn="tl">
                      <a:srgbClr val="FFFFFF"/>
                    </a:outerShdw>
                  </a:effectLst>
                  <a:latin typeface="Arial Black" pitchFamily="34" charset="0"/>
                </a:endParaRPr>
              </a:p>
            </p:txBody>
          </p:sp>
          <p:sp>
            <p:nvSpPr>
              <p:cNvPr id="67594" name="Line 15"/>
              <p:cNvSpPr>
                <a:spLocks noChangeShapeType="1"/>
              </p:cNvSpPr>
              <p:nvPr/>
            </p:nvSpPr>
            <p:spPr bwMode="auto">
              <a:xfrm>
                <a:off x="3120" y="1248"/>
                <a:ext cx="2640" cy="0"/>
              </a:xfrm>
              <a:prstGeom prst="line">
                <a:avLst/>
              </a:prstGeom>
              <a:noFill/>
              <a:ln w="57150">
                <a:solidFill>
                  <a:srgbClr val="FF0000"/>
                </a:solidFill>
                <a:prstDash val="sysDot"/>
                <a:round/>
                <a:headEnd/>
                <a:tailEnd/>
              </a:ln>
            </p:spPr>
            <p:txBody>
              <a:bodyPr wrap="none" anchor="ctr"/>
              <a:lstStyle/>
              <a:p>
                <a:endParaRPr lang="en-US"/>
              </a:p>
            </p:txBody>
          </p:sp>
        </p:grpSp>
        <p:sp>
          <p:nvSpPr>
            <p:cNvPr id="67592" name="Line 16"/>
            <p:cNvSpPr>
              <a:spLocks noChangeShapeType="1"/>
            </p:cNvSpPr>
            <p:nvPr/>
          </p:nvSpPr>
          <p:spPr bwMode="auto">
            <a:xfrm>
              <a:off x="4368" y="1056"/>
              <a:ext cx="0" cy="192"/>
            </a:xfrm>
            <a:prstGeom prst="line">
              <a:avLst/>
            </a:prstGeom>
            <a:noFill/>
            <a:ln w="38100">
              <a:solidFill>
                <a:schemeClr val="accent2"/>
              </a:solidFill>
              <a:round/>
              <a:headEnd/>
              <a:tailEnd type="triangle" w="med" len="med"/>
            </a:ln>
          </p:spPr>
          <p:txBody>
            <a:bodyPr wrap="none" anchor="ctr"/>
            <a:lstStyle/>
            <a:p>
              <a:endParaRPr lang="en-US"/>
            </a:p>
          </p:txBody>
        </p:sp>
      </p:grpSp>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7596"/>
                                        </p:tgtEl>
                                        <p:attrNameLst>
                                          <p:attrName>style.visibility</p:attrName>
                                        </p:attrNameLst>
                                      </p:cBhvr>
                                      <p:to>
                                        <p:strVal val="visible"/>
                                      </p:to>
                                    </p:set>
                                    <p:animEffect transition="in" filter="dissolve">
                                      <p:cBhvr>
                                        <p:cTn id="12" dur="500"/>
                                        <p:tgtEl>
                                          <p:spTgt spid="675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tx1"/>
        </a:solidFill>
        <a:effectLst/>
      </p:bgPr>
    </p:bg>
    <p:spTree>
      <p:nvGrpSpPr>
        <p:cNvPr id="1" name=""/>
        <p:cNvGrpSpPr/>
        <p:nvPr/>
      </p:nvGrpSpPr>
      <p:grpSpPr>
        <a:xfrm>
          <a:off x="0" y="0"/>
          <a:ext cx="0" cy="0"/>
          <a:chOff x="0" y="0"/>
          <a:chExt cx="0" cy="0"/>
        </a:xfrm>
      </p:grpSpPr>
      <p:graphicFrame>
        <p:nvGraphicFramePr>
          <p:cNvPr id="70658" name="Object 2"/>
          <p:cNvGraphicFramePr>
            <a:graphicFrameLocks noChangeAspect="1"/>
          </p:cNvGraphicFramePr>
          <p:nvPr/>
        </p:nvGraphicFramePr>
        <p:xfrm>
          <a:off x="755650" y="260350"/>
          <a:ext cx="8235950" cy="6159500"/>
        </p:xfrm>
        <a:graphic>
          <a:graphicData uri="http://schemas.openxmlformats.org/presentationml/2006/ole">
            <p:oleObj spid="_x0000_s70658" name="CorelDRAW! Graphic" r:id="rId4" imgW="8661960" imgH="6927480" progId="">
              <p:embed/>
            </p:oleObj>
          </a:graphicData>
        </a:graphic>
      </p:graphicFrame>
      <p:sp>
        <p:nvSpPr>
          <p:cNvPr id="70660" name="Rectangle 3"/>
          <p:cNvSpPr>
            <a:spLocks noChangeArrowheads="1"/>
          </p:cNvSpPr>
          <p:nvPr/>
        </p:nvSpPr>
        <p:spPr bwMode="auto">
          <a:xfrm>
            <a:off x="57150" y="76200"/>
            <a:ext cx="9015413" cy="6704013"/>
          </a:xfrm>
          <a:prstGeom prst="rect">
            <a:avLst/>
          </a:prstGeom>
          <a:noFill/>
          <a:ln w="152400" algn="ctr">
            <a:solidFill>
              <a:srgbClr val="FF0066"/>
            </a:solidFill>
            <a:miter lim="800000"/>
            <a:headEnd/>
            <a:tailEnd/>
          </a:ln>
        </p:spPr>
        <p:txBody>
          <a:bodyPr wrap="none" anchor="ctr"/>
          <a:lstStyle/>
          <a:p>
            <a:endParaRPr lang="en-US"/>
          </a:p>
        </p:txBody>
      </p:sp>
      <p:sp>
        <p:nvSpPr>
          <p:cNvPr id="2" name="AutoShape 4"/>
          <p:cNvSpPr>
            <a:spLocks noChangeArrowheads="1"/>
          </p:cNvSpPr>
          <p:nvPr/>
        </p:nvSpPr>
        <p:spPr bwMode="auto">
          <a:xfrm rot="8844488">
            <a:off x="6804025" y="620713"/>
            <a:ext cx="1727200" cy="863600"/>
          </a:xfrm>
          <a:custGeom>
            <a:avLst/>
            <a:gdLst>
              <a:gd name="T0" fmla="*/ 103584025 w 21600"/>
              <a:gd name="T1" fmla="*/ 0 h 21600"/>
              <a:gd name="T2" fmla="*/ 0 w 21600"/>
              <a:gd name="T3" fmla="*/ 17264002 h 21600"/>
              <a:gd name="T4" fmla="*/ 103584025 w 21600"/>
              <a:gd name="T5" fmla="*/ 34528005 h 21600"/>
              <a:gd name="T6" fmla="*/ 138112020 w 21600"/>
              <a:gd name="T7" fmla="*/ 17264002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0000"/>
          </a:solidFill>
          <a:ln w="9525">
            <a:solidFill>
              <a:schemeClr val="tx1"/>
            </a:solidFill>
            <a:miter lim="800000"/>
            <a:headEnd/>
            <a:tailEnd/>
          </a:ln>
        </p:spPr>
        <p:txBody>
          <a:bodyPr wrap="none" anchor="ctr"/>
          <a:lstStyle/>
          <a:p>
            <a:endParaRPr lang="en-US"/>
          </a:p>
        </p:txBody>
      </p:sp>
      <p:sp>
        <p:nvSpPr>
          <p:cNvPr id="70661" name="AutoShape 5"/>
          <p:cNvSpPr>
            <a:spLocks noChangeArrowheads="1"/>
          </p:cNvSpPr>
          <p:nvPr/>
        </p:nvSpPr>
        <p:spPr bwMode="auto">
          <a:xfrm rot="1556960">
            <a:off x="1835150" y="692150"/>
            <a:ext cx="1944688" cy="863600"/>
          </a:xfrm>
          <a:custGeom>
            <a:avLst/>
            <a:gdLst>
              <a:gd name="T0" fmla="*/ 131312894 w 21600"/>
              <a:gd name="T1" fmla="*/ 0 h 21600"/>
              <a:gd name="T2" fmla="*/ 0 w 21600"/>
              <a:gd name="T3" fmla="*/ 17264002 h 21600"/>
              <a:gd name="T4" fmla="*/ 131312894 w 21600"/>
              <a:gd name="T5" fmla="*/ 34528005 h 21600"/>
              <a:gd name="T6" fmla="*/ 175083844 w 21600"/>
              <a:gd name="T7" fmla="*/ 17264002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0000"/>
          </a:solidFill>
          <a:ln w="9525">
            <a:solidFill>
              <a:schemeClr val="tx1"/>
            </a:solidFill>
            <a:miter lim="800000"/>
            <a:headEnd/>
            <a:tailEnd/>
          </a:ln>
        </p:spPr>
        <p:txBody>
          <a:bodyPr wrap="none" anchor="ctr"/>
          <a:lstStyle/>
          <a:p>
            <a:endParaRPr lang="en-US"/>
          </a:p>
        </p:txBody>
      </p:sp>
      <p:sp>
        <p:nvSpPr>
          <p:cNvPr id="70662" name="AutoShape 6"/>
          <p:cNvSpPr>
            <a:spLocks noChangeArrowheads="1"/>
          </p:cNvSpPr>
          <p:nvPr/>
        </p:nvSpPr>
        <p:spPr bwMode="auto">
          <a:xfrm rot="-3159840">
            <a:off x="6238875" y="322263"/>
            <a:ext cx="1060450" cy="647700"/>
          </a:xfrm>
          <a:custGeom>
            <a:avLst/>
            <a:gdLst>
              <a:gd name="T0" fmla="*/ 39046995 w 21600"/>
              <a:gd name="T1" fmla="*/ 0 h 21600"/>
              <a:gd name="T2" fmla="*/ 0 w 21600"/>
              <a:gd name="T3" fmla="*/ 9711002 h 21600"/>
              <a:gd name="T4" fmla="*/ 39046995 w 21600"/>
              <a:gd name="T5" fmla="*/ 19422005 h 21600"/>
              <a:gd name="T6" fmla="*/ 52062700 w 21600"/>
              <a:gd name="T7" fmla="*/ 9711002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0000"/>
          </a:solidFill>
          <a:ln w="9525">
            <a:solidFill>
              <a:schemeClr val="tx1"/>
            </a:solidFill>
            <a:miter lim="800000"/>
            <a:headEnd/>
            <a:tailEnd/>
          </a:ln>
        </p:spPr>
        <p:txBody>
          <a:bodyPr wrap="none" anchor="ctr"/>
          <a:lstStyle/>
          <a:p>
            <a:endParaRPr lang="en-US"/>
          </a:p>
        </p:txBody>
      </p:sp>
      <p:sp>
        <p:nvSpPr>
          <p:cNvPr id="70663" name="AutoShape 7"/>
          <p:cNvSpPr>
            <a:spLocks noChangeArrowheads="1"/>
          </p:cNvSpPr>
          <p:nvPr/>
        </p:nvSpPr>
        <p:spPr bwMode="auto">
          <a:xfrm rot="-7164609">
            <a:off x="3141663" y="342900"/>
            <a:ext cx="1060450" cy="647700"/>
          </a:xfrm>
          <a:custGeom>
            <a:avLst/>
            <a:gdLst>
              <a:gd name="T0" fmla="*/ 39046995 w 21600"/>
              <a:gd name="T1" fmla="*/ 0 h 21600"/>
              <a:gd name="T2" fmla="*/ 0 w 21600"/>
              <a:gd name="T3" fmla="*/ 9711002 h 21600"/>
              <a:gd name="T4" fmla="*/ 39046995 w 21600"/>
              <a:gd name="T5" fmla="*/ 19422005 h 21600"/>
              <a:gd name="T6" fmla="*/ 52062700 w 21600"/>
              <a:gd name="T7" fmla="*/ 9711002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0000"/>
          </a:solidFill>
          <a:ln w="9525">
            <a:solidFill>
              <a:schemeClr val="tx1"/>
            </a:solidFill>
            <a:miter lim="800000"/>
            <a:headEnd/>
            <a:tailEnd/>
          </a:ln>
        </p:spPr>
        <p:txBody>
          <a:bodyPr wrap="none" anchor="ctr"/>
          <a:lstStyle/>
          <a:p>
            <a:endParaRPr lang="en-US"/>
          </a:p>
        </p:txBody>
      </p:sp>
      <p:sp>
        <p:nvSpPr>
          <p:cNvPr id="70664" name="AutoShape 8"/>
          <p:cNvSpPr>
            <a:spLocks noChangeArrowheads="1"/>
          </p:cNvSpPr>
          <p:nvPr/>
        </p:nvSpPr>
        <p:spPr bwMode="auto">
          <a:xfrm rot="9478714">
            <a:off x="6011863" y="1195388"/>
            <a:ext cx="2233612" cy="865187"/>
          </a:xfrm>
          <a:custGeom>
            <a:avLst/>
            <a:gdLst>
              <a:gd name="T0" fmla="*/ 173229939 w 21600"/>
              <a:gd name="T1" fmla="*/ 0 h 21600"/>
              <a:gd name="T2" fmla="*/ 0 w 21600"/>
              <a:gd name="T3" fmla="*/ 17327531 h 21600"/>
              <a:gd name="T4" fmla="*/ 173229939 w 21600"/>
              <a:gd name="T5" fmla="*/ 34655023 h 21600"/>
              <a:gd name="T6" fmla="*/ 230973287 w 21600"/>
              <a:gd name="T7" fmla="*/ 17327531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0000"/>
          </a:solidFill>
          <a:ln w="9525">
            <a:solidFill>
              <a:schemeClr val="tx1"/>
            </a:solidFill>
            <a:miter lim="800000"/>
            <a:headEnd/>
            <a:tailEnd/>
          </a:ln>
        </p:spPr>
        <p:txBody>
          <a:bodyPr wrap="none" anchor="ctr"/>
          <a:lstStyle/>
          <a:p>
            <a:endParaRPr lang="en-US"/>
          </a:p>
        </p:txBody>
      </p:sp>
      <p:sp>
        <p:nvSpPr>
          <p:cNvPr id="70665" name="AutoShape 9"/>
          <p:cNvSpPr>
            <a:spLocks noChangeArrowheads="1"/>
          </p:cNvSpPr>
          <p:nvPr/>
        </p:nvSpPr>
        <p:spPr bwMode="auto">
          <a:xfrm rot="-1114844">
            <a:off x="4572000" y="1844675"/>
            <a:ext cx="1574800" cy="863600"/>
          </a:xfrm>
          <a:custGeom>
            <a:avLst/>
            <a:gdLst>
              <a:gd name="T0" fmla="*/ 86110944 w 21600"/>
              <a:gd name="T1" fmla="*/ 0 h 21600"/>
              <a:gd name="T2" fmla="*/ 0 w 21600"/>
              <a:gd name="T3" fmla="*/ 17264002 h 21600"/>
              <a:gd name="T4" fmla="*/ 86110944 w 21600"/>
              <a:gd name="T5" fmla="*/ 34528005 h 21600"/>
              <a:gd name="T6" fmla="*/ 114814580 w 21600"/>
              <a:gd name="T7" fmla="*/ 17264002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00FFFF"/>
          </a:solidFill>
          <a:ln w="9525">
            <a:solidFill>
              <a:schemeClr val="tx1"/>
            </a:solidFill>
            <a:miter lim="800000"/>
            <a:headEnd/>
            <a:tailEnd/>
          </a:ln>
        </p:spPr>
        <p:txBody>
          <a:bodyPr wrap="none" anchor="ctr"/>
          <a:lstStyle/>
          <a:p>
            <a:pPr algn="ctr"/>
            <a:r>
              <a:rPr kumimoji="1" lang="en-AU" sz="1600">
                <a:latin typeface="Impact" pitchFamily="34" charset="0"/>
              </a:rPr>
              <a:t>It is written</a:t>
            </a:r>
          </a:p>
        </p:txBody>
      </p:sp>
      <p:sp>
        <p:nvSpPr>
          <p:cNvPr id="70666" name="Text Box 10"/>
          <p:cNvSpPr txBox="1">
            <a:spLocks noChangeArrowheads="1"/>
          </p:cNvSpPr>
          <p:nvPr/>
        </p:nvSpPr>
        <p:spPr bwMode="auto">
          <a:xfrm>
            <a:off x="128588" y="4967288"/>
            <a:ext cx="5545137" cy="1739900"/>
          </a:xfrm>
          <a:prstGeom prst="rect">
            <a:avLst/>
          </a:prstGeom>
          <a:solidFill>
            <a:schemeClr val="bg1"/>
          </a:solidFill>
          <a:ln w="9525">
            <a:noFill/>
            <a:miter lim="800000"/>
            <a:headEnd/>
            <a:tailEnd/>
          </a:ln>
          <a:effectLst/>
        </p:spPr>
        <p:txBody>
          <a:bodyPr>
            <a:spAutoFit/>
          </a:bodyPr>
          <a:lstStyle/>
          <a:p>
            <a:pPr algn="ctr">
              <a:spcBef>
                <a:spcPct val="50000"/>
              </a:spcBef>
              <a:defRPr/>
            </a:pPr>
            <a:r>
              <a:rPr kumimoji="1" lang="en-AU" sz="3600" b="1" dirty="0">
                <a:solidFill>
                  <a:srgbClr val="FF0000"/>
                </a:solidFill>
                <a:effectLst>
                  <a:outerShdw blurRad="38100" dist="38100" dir="2700000" algn="tl">
                    <a:srgbClr val="C0C0C0"/>
                  </a:outerShdw>
                </a:effectLst>
                <a:latin typeface="Arial" charset="0"/>
                <a:cs typeface="Arial" charset="0"/>
              </a:rPr>
              <a:t>Prov. 24:9</a:t>
            </a:r>
            <a:r>
              <a:rPr kumimoji="1" lang="en-AU" sz="3600" b="1" dirty="0">
                <a:solidFill>
                  <a:srgbClr val="FFFF00"/>
                </a:solidFill>
                <a:latin typeface="Arial" charset="0"/>
                <a:cs typeface="Arial" charset="0"/>
              </a:rPr>
              <a:t> – </a:t>
            </a:r>
            <a:r>
              <a:rPr kumimoji="1" lang="en-AU" sz="3600" b="1" dirty="0">
                <a:solidFill>
                  <a:srgbClr val="FFFF00"/>
                </a:solidFill>
                <a:latin typeface="Bookman Old Style" pitchFamily="18" charset="0"/>
                <a:cs typeface="Arial" charset="0"/>
              </a:rPr>
              <a:t>“The thought of foolishness </a:t>
            </a:r>
            <a:r>
              <a:rPr kumimoji="1" lang="en-AU" sz="3600" b="1" i="1" dirty="0">
                <a:solidFill>
                  <a:srgbClr val="FFFF00"/>
                </a:solidFill>
                <a:latin typeface="Bookman Old Style" pitchFamily="18" charset="0"/>
                <a:cs typeface="Arial" charset="0"/>
              </a:rPr>
              <a:t>is</a:t>
            </a:r>
            <a:r>
              <a:rPr kumimoji="1" lang="en-AU" sz="3600" b="1" dirty="0">
                <a:solidFill>
                  <a:srgbClr val="FFFF00"/>
                </a:solidFill>
                <a:latin typeface="Bookman Old Style" pitchFamily="18" charset="0"/>
                <a:cs typeface="Arial" charset="0"/>
              </a:rPr>
              <a:t> sin”</a:t>
            </a:r>
            <a:endParaRPr kumimoji="1" lang="en-AU" sz="3600" b="1" dirty="0">
              <a:solidFill>
                <a:srgbClr val="FFFF00"/>
              </a:solidFill>
              <a:latin typeface="Arial" charset="0"/>
              <a:cs typeface="Arial" charset="0"/>
            </a:endParaRPr>
          </a:p>
        </p:txBody>
      </p:sp>
      <p:sp>
        <p:nvSpPr>
          <p:cNvPr id="70667" name="Text Box 11"/>
          <p:cNvSpPr txBox="1">
            <a:spLocks noChangeArrowheads="1"/>
          </p:cNvSpPr>
          <p:nvPr/>
        </p:nvSpPr>
        <p:spPr bwMode="auto">
          <a:xfrm>
            <a:off x="128588" y="1885950"/>
            <a:ext cx="2787650" cy="3081338"/>
          </a:xfrm>
          <a:prstGeom prst="rect">
            <a:avLst/>
          </a:prstGeom>
          <a:solidFill>
            <a:schemeClr val="bg1"/>
          </a:solidFill>
          <a:ln w="9525">
            <a:noFill/>
            <a:miter lim="800000"/>
            <a:headEnd/>
            <a:tailEnd/>
          </a:ln>
        </p:spPr>
        <p:txBody>
          <a:bodyPr>
            <a:spAutoFit/>
          </a:bodyPr>
          <a:lstStyle/>
          <a:p>
            <a:pPr>
              <a:spcBef>
                <a:spcPct val="50000"/>
              </a:spcBef>
            </a:pPr>
            <a:r>
              <a:rPr kumimoji="1" lang="en-AU" sz="2800" b="1">
                <a:solidFill>
                  <a:schemeClr val="bg1"/>
                </a:solidFill>
                <a:latin typeface="Arial" charset="0"/>
                <a:cs typeface="Arial" charset="0"/>
              </a:rPr>
              <a:t> </a:t>
            </a:r>
            <a:r>
              <a:rPr kumimoji="1" lang="en-AU" sz="2800" b="1">
                <a:solidFill>
                  <a:srgbClr val="FFFF00"/>
                </a:solidFill>
                <a:latin typeface="Bookman Old Style" pitchFamily="18" charset="0"/>
                <a:cs typeface="Arial" charset="0"/>
              </a:rPr>
              <a:t>“thought”</a:t>
            </a:r>
            <a:r>
              <a:rPr kumimoji="1" lang="en-AU" sz="2800" b="1">
                <a:solidFill>
                  <a:schemeClr val="bg1"/>
                </a:solidFill>
                <a:latin typeface="Arial" charset="0"/>
                <a:cs typeface="Arial" charset="0"/>
              </a:rPr>
              <a:t> -</a:t>
            </a:r>
            <a:r>
              <a:rPr kumimoji="1" lang="en-AU" sz="2800" b="1" i="1">
                <a:latin typeface="Arial" charset="0"/>
                <a:cs typeface="Arial" charset="0"/>
              </a:rPr>
              <a:t>zimmah</a:t>
            </a:r>
            <a:r>
              <a:rPr kumimoji="1" lang="en-AU" sz="2800" b="1">
                <a:latin typeface="Arial" charset="0"/>
                <a:cs typeface="Arial" charset="0"/>
              </a:rPr>
              <a:t> - plan, device, purpose. </a:t>
            </a:r>
          </a:p>
          <a:p>
            <a:r>
              <a:rPr kumimoji="1" lang="en-AU" sz="2800" b="1">
                <a:solidFill>
                  <a:srgbClr val="FFFF00"/>
                </a:solidFill>
                <a:latin typeface="Arial" charset="0"/>
                <a:cs typeface="Arial" charset="0"/>
              </a:rPr>
              <a:t>RSV –</a:t>
            </a:r>
            <a:r>
              <a:rPr kumimoji="1" lang="en-AU" sz="2800" b="1">
                <a:solidFill>
                  <a:schemeClr val="bg1"/>
                </a:solidFill>
                <a:latin typeface="Arial" charset="0"/>
                <a:cs typeface="Arial" charset="0"/>
              </a:rPr>
              <a:t> </a:t>
            </a:r>
            <a:r>
              <a:rPr kumimoji="1" lang="en-AU" sz="2800" b="1">
                <a:solidFill>
                  <a:srgbClr val="00FF00"/>
                </a:solidFill>
                <a:latin typeface="Bookman Old Style" pitchFamily="18" charset="0"/>
                <a:cs typeface="Arial" charset="0"/>
              </a:rPr>
              <a:t>“The devising of folly is sin”</a:t>
            </a:r>
          </a:p>
        </p:txBody>
      </p:sp>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0661"/>
                                        </p:tgtEl>
                                        <p:attrNameLst>
                                          <p:attrName>style.visibility</p:attrName>
                                        </p:attrNameLst>
                                      </p:cBhvr>
                                      <p:to>
                                        <p:strVal val="visible"/>
                                      </p:to>
                                    </p:set>
                                    <p:animEffect transition="in" filter="wipe(left)">
                                      <p:cBhvr>
                                        <p:cTn id="10" dur="500"/>
                                        <p:tgtEl>
                                          <p:spTgt spid="70661"/>
                                        </p:tgtEl>
                                      </p:cBhvr>
                                    </p:animEffect>
                                  </p:childTnLst>
                                </p:cTn>
                              </p:par>
                            </p:childTnLst>
                          </p:cTn>
                        </p:par>
                        <p:par>
                          <p:cTn id="11" fill="hold">
                            <p:stCondLst>
                              <p:cond delay="500"/>
                            </p:stCondLst>
                            <p:childTnLst>
                              <p:par>
                                <p:cTn id="12" presetID="1" presetClass="exit" presetSubtype="0" fill="hold" grpId="1" nodeType="afterEffect">
                                  <p:stCondLst>
                                    <p:cond delay="2000"/>
                                  </p:stCondLst>
                                  <p:childTnLst>
                                    <p:set>
                                      <p:cBhvr>
                                        <p:cTn id="13" dur="1" fill="hold">
                                          <p:stCondLst>
                                            <p:cond delay="0"/>
                                          </p:stCondLst>
                                        </p:cTn>
                                        <p:tgtEl>
                                          <p:spTgt spid="2"/>
                                        </p:tgtEl>
                                        <p:attrNameLst>
                                          <p:attrName>style.visibility</p:attrName>
                                        </p:attrNameLst>
                                      </p:cBhvr>
                                      <p:to>
                                        <p:strVal val="hidden"/>
                                      </p:to>
                                    </p:set>
                                  </p:childTnLst>
                                </p:cTn>
                              </p:par>
                            </p:childTnLst>
                          </p:cTn>
                        </p:par>
                        <p:par>
                          <p:cTn id="14" fill="hold">
                            <p:stCondLst>
                              <p:cond delay="2500"/>
                            </p:stCondLst>
                            <p:childTnLst>
                              <p:par>
                                <p:cTn id="15" presetID="22" presetClass="entr" presetSubtype="4" fill="hold" grpId="0" nodeType="afterEffect">
                                  <p:stCondLst>
                                    <p:cond delay="0"/>
                                  </p:stCondLst>
                                  <p:childTnLst>
                                    <p:set>
                                      <p:cBhvr>
                                        <p:cTn id="16" dur="1" fill="hold">
                                          <p:stCondLst>
                                            <p:cond delay="0"/>
                                          </p:stCondLst>
                                        </p:cTn>
                                        <p:tgtEl>
                                          <p:spTgt spid="70662"/>
                                        </p:tgtEl>
                                        <p:attrNameLst>
                                          <p:attrName>style.visibility</p:attrName>
                                        </p:attrNameLst>
                                      </p:cBhvr>
                                      <p:to>
                                        <p:strVal val="visible"/>
                                      </p:to>
                                    </p:set>
                                    <p:animEffect transition="in" filter="wipe(down)">
                                      <p:cBhvr>
                                        <p:cTn id="17" dur="500"/>
                                        <p:tgtEl>
                                          <p:spTgt spid="70662"/>
                                        </p:tgtEl>
                                      </p:cBhvr>
                                    </p:animEffect>
                                  </p:childTnLst>
                                </p:cTn>
                              </p:par>
                              <p:par>
                                <p:cTn id="18" presetID="1" presetClass="exit" presetSubtype="0" fill="hold" grpId="1" nodeType="withEffect">
                                  <p:stCondLst>
                                    <p:cond delay="0"/>
                                  </p:stCondLst>
                                  <p:childTnLst>
                                    <p:set>
                                      <p:cBhvr>
                                        <p:cTn id="19" dur="1" fill="hold">
                                          <p:stCondLst>
                                            <p:cond delay="0"/>
                                          </p:stCondLst>
                                        </p:cTn>
                                        <p:tgtEl>
                                          <p:spTgt spid="70661"/>
                                        </p:tgtEl>
                                        <p:attrNameLst>
                                          <p:attrName>style.visibility</p:attrName>
                                        </p:attrNameLst>
                                      </p:cBhvr>
                                      <p:to>
                                        <p:strVal val="hidden"/>
                                      </p:to>
                                    </p:set>
                                  </p:childTnLst>
                                </p:cTn>
                              </p:par>
                              <p:par>
                                <p:cTn id="20" presetID="22" presetClass="entr" presetSubtype="2" fill="hold" grpId="0" nodeType="withEffect">
                                  <p:stCondLst>
                                    <p:cond delay="0"/>
                                  </p:stCondLst>
                                  <p:childTnLst>
                                    <p:set>
                                      <p:cBhvr>
                                        <p:cTn id="21" dur="1" fill="hold">
                                          <p:stCondLst>
                                            <p:cond delay="0"/>
                                          </p:stCondLst>
                                        </p:cTn>
                                        <p:tgtEl>
                                          <p:spTgt spid="70663"/>
                                        </p:tgtEl>
                                        <p:attrNameLst>
                                          <p:attrName>style.visibility</p:attrName>
                                        </p:attrNameLst>
                                      </p:cBhvr>
                                      <p:to>
                                        <p:strVal val="visible"/>
                                      </p:to>
                                    </p:set>
                                    <p:animEffect transition="in" filter="wipe(right)">
                                      <p:cBhvr>
                                        <p:cTn id="22" dur="500"/>
                                        <p:tgtEl>
                                          <p:spTgt spid="70663"/>
                                        </p:tgtEl>
                                      </p:cBhvr>
                                    </p:animEffect>
                                  </p:childTnLst>
                                </p:cTn>
                              </p:par>
                              <p:par>
                                <p:cTn id="23" presetID="1" presetClass="entr" presetSubtype="0" fill="hold" grpId="0" nodeType="withEffect">
                                  <p:stCondLst>
                                    <p:cond delay="0"/>
                                  </p:stCondLst>
                                  <p:childTnLst>
                                    <p:set>
                                      <p:cBhvr>
                                        <p:cTn id="24" dur="1" fill="hold">
                                          <p:stCondLst>
                                            <p:cond delay="0"/>
                                          </p:stCondLst>
                                        </p:cTn>
                                        <p:tgtEl>
                                          <p:spTgt spid="70666">
                                            <p:bg/>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0666">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066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1" nodeType="clickEffect">
                                  <p:stCondLst>
                                    <p:cond delay="0"/>
                                  </p:stCondLst>
                                  <p:childTnLst>
                                    <p:set>
                                      <p:cBhvr>
                                        <p:cTn id="34" dur="1" fill="hold">
                                          <p:stCondLst>
                                            <p:cond delay="0"/>
                                          </p:stCondLst>
                                        </p:cTn>
                                        <p:tgtEl>
                                          <p:spTgt spid="70662"/>
                                        </p:tgtEl>
                                        <p:attrNameLst>
                                          <p:attrName>style.visibility</p:attrName>
                                        </p:attrNameLst>
                                      </p:cBhvr>
                                      <p:to>
                                        <p:strVal val="hidden"/>
                                      </p:to>
                                    </p:set>
                                  </p:childTnLst>
                                </p:cTn>
                              </p:par>
                              <p:par>
                                <p:cTn id="35" presetID="1" presetClass="exit" presetSubtype="0" fill="hold" grpId="1" nodeType="withEffect">
                                  <p:stCondLst>
                                    <p:cond delay="0"/>
                                  </p:stCondLst>
                                  <p:childTnLst>
                                    <p:set>
                                      <p:cBhvr>
                                        <p:cTn id="36" dur="1" fill="hold">
                                          <p:stCondLst>
                                            <p:cond delay="0"/>
                                          </p:stCondLst>
                                        </p:cTn>
                                        <p:tgtEl>
                                          <p:spTgt spid="70663"/>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70667"/>
                                        </p:tgtEl>
                                        <p:attrNameLst>
                                          <p:attrName>style.visibility</p:attrName>
                                        </p:attrNameLst>
                                      </p:cBhvr>
                                      <p:to>
                                        <p:strVal val="hidden"/>
                                      </p:to>
                                    </p:set>
                                  </p:childTnLst>
                                </p:cTn>
                              </p:par>
                              <p:par>
                                <p:cTn id="39" presetID="1" presetClass="exit" presetSubtype="0" fill="hold" nodeType="withEffect">
                                  <p:stCondLst>
                                    <p:cond delay="0"/>
                                  </p:stCondLst>
                                  <p:childTnLst>
                                    <p:set>
                                      <p:cBhvr>
                                        <p:cTn id="40" dur="1" fill="hold">
                                          <p:stCondLst>
                                            <p:cond delay="0"/>
                                          </p:stCondLst>
                                        </p:cTn>
                                        <p:tgtEl>
                                          <p:spTgt spid="70666">
                                            <p:txEl>
                                              <p:pRg st="0" end="0"/>
                                            </p:txEl>
                                          </p:spTgt>
                                        </p:tgtEl>
                                        <p:attrNameLst>
                                          <p:attrName>style.visibility</p:attrName>
                                        </p:attrNameLst>
                                      </p:cBhvr>
                                      <p:to>
                                        <p:strVal val="hidden"/>
                                      </p:to>
                                    </p:set>
                                  </p:childTnLst>
                                </p:cTn>
                              </p:par>
                              <p:par>
                                <p:cTn id="41" presetID="1" presetClass="exit" presetSubtype="0" fill="hold" grpId="1" nodeType="withEffect">
                                  <p:stCondLst>
                                    <p:cond delay="0"/>
                                  </p:stCondLst>
                                  <p:childTnLst>
                                    <p:set>
                                      <p:cBhvr>
                                        <p:cTn id="42" dur="1" fill="hold">
                                          <p:stCondLst>
                                            <p:cond delay="0"/>
                                          </p:stCondLst>
                                        </p:cTn>
                                        <p:tgtEl>
                                          <p:spTgt spid="70666">
                                            <p:txEl>
                                              <p:pRg st="0" end="0"/>
                                            </p:txEl>
                                          </p:spTgt>
                                        </p:tgtEl>
                                        <p:attrNameLst>
                                          <p:attrName>style.visibility</p:attrName>
                                        </p:attrNameLst>
                                      </p:cBhvr>
                                      <p:to>
                                        <p:strVal val="hidden"/>
                                      </p:to>
                                    </p:set>
                                  </p:childTnLst>
                                </p:cTn>
                              </p:par>
                              <p:par>
                                <p:cTn id="43" presetID="1" presetClass="exit" presetSubtype="0" fill="hold" grpId="1" nodeType="withEffect">
                                  <p:stCondLst>
                                    <p:cond delay="0"/>
                                  </p:stCondLst>
                                  <p:childTnLst>
                                    <p:set>
                                      <p:cBhvr>
                                        <p:cTn id="44" dur="1" fill="hold">
                                          <p:stCondLst>
                                            <p:cond delay="0"/>
                                          </p:stCondLst>
                                        </p:cTn>
                                        <p:tgtEl>
                                          <p:spTgt spid="70666">
                                            <p:bg/>
                                          </p:spTgt>
                                        </p:tgtEl>
                                        <p:attrNameLst>
                                          <p:attrName>style.visibility</p:attrName>
                                        </p:attrNameLst>
                                      </p:cBhvr>
                                      <p:to>
                                        <p:strVal val="hidden"/>
                                      </p:to>
                                    </p:set>
                                  </p:childTnLst>
                                </p:cTn>
                              </p:par>
                            </p:childTnLst>
                          </p:cTn>
                        </p:par>
                        <p:par>
                          <p:cTn id="45" fill="hold">
                            <p:stCondLst>
                              <p:cond delay="0"/>
                            </p:stCondLst>
                            <p:childTnLst>
                              <p:par>
                                <p:cTn id="46" presetID="22" presetClass="entr" presetSubtype="2" fill="hold" grpId="0" nodeType="afterEffect">
                                  <p:stCondLst>
                                    <p:cond delay="0"/>
                                  </p:stCondLst>
                                  <p:childTnLst>
                                    <p:set>
                                      <p:cBhvr>
                                        <p:cTn id="47" dur="1" fill="hold">
                                          <p:stCondLst>
                                            <p:cond delay="0"/>
                                          </p:stCondLst>
                                        </p:cTn>
                                        <p:tgtEl>
                                          <p:spTgt spid="70664"/>
                                        </p:tgtEl>
                                        <p:attrNameLst>
                                          <p:attrName>style.visibility</p:attrName>
                                        </p:attrNameLst>
                                      </p:cBhvr>
                                      <p:to>
                                        <p:strVal val="visible"/>
                                      </p:to>
                                    </p:set>
                                    <p:animEffect transition="in" filter="wipe(right)">
                                      <p:cBhvr>
                                        <p:cTn id="48" dur="500"/>
                                        <p:tgtEl>
                                          <p:spTgt spid="70664"/>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1" nodeType="clickEffect">
                                  <p:stCondLst>
                                    <p:cond delay="0"/>
                                  </p:stCondLst>
                                  <p:childTnLst>
                                    <p:set>
                                      <p:cBhvr>
                                        <p:cTn id="52" dur="1" fill="hold">
                                          <p:stCondLst>
                                            <p:cond delay="0"/>
                                          </p:stCondLst>
                                        </p:cTn>
                                        <p:tgtEl>
                                          <p:spTgt spid="70665"/>
                                        </p:tgtEl>
                                        <p:attrNameLst>
                                          <p:attrName>style.visibility</p:attrName>
                                        </p:attrNameLst>
                                      </p:cBhvr>
                                      <p:to>
                                        <p:strVal val="visible"/>
                                      </p:to>
                                    </p:set>
                                    <p:animEffect transition="in" filter="wipe(left)">
                                      <p:cBhvr>
                                        <p:cTn id="53" dur="500"/>
                                        <p:tgtEl>
                                          <p:spTgt spid="70665"/>
                                        </p:tgtEl>
                                      </p:cBhvr>
                                    </p:animEffect>
                                  </p:childTnLst>
                                </p:cTn>
                              </p:par>
                            </p:childTnLst>
                          </p:cTn>
                        </p:par>
                        <p:par>
                          <p:cTn id="54" fill="hold">
                            <p:stCondLst>
                              <p:cond delay="500"/>
                            </p:stCondLst>
                            <p:childTnLst>
                              <p:par>
                                <p:cTn id="55" presetID="6" presetClass="emph" presetSubtype="0" fill="hold" grpId="0" nodeType="afterEffect">
                                  <p:stCondLst>
                                    <p:cond delay="0"/>
                                  </p:stCondLst>
                                  <p:childTnLst>
                                    <p:animScale>
                                      <p:cBhvr>
                                        <p:cTn id="56" dur="2000" fill="hold"/>
                                        <p:tgtEl>
                                          <p:spTgt spid="70665"/>
                                        </p:tgtEl>
                                      </p:cBhvr>
                                      <p:by x="150000" y="150000"/>
                                    </p:animScale>
                                  </p:childTnLst>
                                </p:cTn>
                              </p:par>
                              <p:par>
                                <p:cTn id="57" presetID="17" presetClass="exit" presetSubtype="10" fill="hold" grpId="1" nodeType="withEffect">
                                  <p:stCondLst>
                                    <p:cond delay="0"/>
                                  </p:stCondLst>
                                  <p:childTnLst>
                                    <p:anim calcmode="lin" valueType="num">
                                      <p:cBhvr>
                                        <p:cTn id="58" dur="500"/>
                                        <p:tgtEl>
                                          <p:spTgt spid="70664"/>
                                        </p:tgtEl>
                                        <p:attrNameLst>
                                          <p:attrName>ppt_w</p:attrName>
                                        </p:attrNameLst>
                                      </p:cBhvr>
                                      <p:tavLst>
                                        <p:tav tm="0">
                                          <p:val>
                                            <p:strVal val="ppt_w"/>
                                          </p:val>
                                        </p:tav>
                                        <p:tav tm="100000">
                                          <p:val>
                                            <p:fltVal val="0"/>
                                          </p:val>
                                        </p:tav>
                                      </p:tavLst>
                                    </p:anim>
                                    <p:anim calcmode="lin" valueType="num">
                                      <p:cBhvr>
                                        <p:cTn id="59" dur="500"/>
                                        <p:tgtEl>
                                          <p:spTgt spid="70664"/>
                                        </p:tgtEl>
                                        <p:attrNameLst>
                                          <p:attrName>ppt_h</p:attrName>
                                        </p:attrNameLst>
                                      </p:cBhvr>
                                      <p:tavLst>
                                        <p:tav tm="0">
                                          <p:val>
                                            <p:strVal val="ppt_h"/>
                                          </p:val>
                                        </p:tav>
                                        <p:tav tm="100000">
                                          <p:val>
                                            <p:strVal val="ppt_h"/>
                                          </p:val>
                                        </p:tav>
                                      </p:tavLst>
                                    </p:anim>
                                    <p:set>
                                      <p:cBhvr>
                                        <p:cTn id="60" dur="1" fill="hold">
                                          <p:stCondLst>
                                            <p:cond delay="499"/>
                                          </p:stCondLst>
                                        </p:cTn>
                                        <p:tgtEl>
                                          <p:spTgt spid="7066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70661" grpId="0" animBg="1"/>
      <p:bldP spid="70661" grpId="1" animBg="1"/>
      <p:bldP spid="70662" grpId="0" animBg="1"/>
      <p:bldP spid="70662" grpId="1" animBg="1"/>
      <p:bldP spid="70663" grpId="0" animBg="1"/>
      <p:bldP spid="70663" grpId="1" animBg="1"/>
      <p:bldP spid="70664" grpId="0" animBg="1"/>
      <p:bldP spid="70664" grpId="1" animBg="1"/>
      <p:bldP spid="70665" grpId="0" animBg="1"/>
      <p:bldP spid="70665" grpId="1" animBg="1"/>
      <p:bldP spid="70666" grpId="0" build="allAtOnce" animBg="1"/>
      <p:bldP spid="70666" grpId="1" build="allAtOnce" animBg="1"/>
      <p:bldP spid="70667" grpId="0" animBg="1"/>
      <p:bldP spid="70667" grpId="1" animBg="1"/>
    </p:bld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1313" name="Oval 7"/>
          <p:cNvSpPr>
            <a:spLocks noChangeArrowheads="1"/>
          </p:cNvSpPr>
          <p:nvPr/>
        </p:nvSpPr>
        <p:spPr bwMode="auto">
          <a:xfrm>
            <a:off x="7162800" y="4114800"/>
            <a:ext cx="1219200" cy="609600"/>
          </a:xfrm>
          <a:prstGeom prst="ellipse">
            <a:avLst/>
          </a:prstGeom>
          <a:solidFill>
            <a:srgbClr val="FFFF00"/>
          </a:solidFill>
          <a:ln w="9525" algn="ctr">
            <a:solidFill>
              <a:schemeClr val="tx1"/>
            </a:solidFill>
            <a:round/>
            <a:headEnd/>
            <a:tailEnd/>
          </a:ln>
        </p:spPr>
        <p:txBody>
          <a:bodyPr/>
          <a:lstStyle/>
          <a:p>
            <a:pPr eaLnBrk="0" hangingPunct="0"/>
            <a:endParaRPr lang="en-US"/>
          </a:p>
        </p:txBody>
      </p:sp>
      <p:sp>
        <p:nvSpPr>
          <p:cNvPr id="141314" name="Oval 5"/>
          <p:cNvSpPr>
            <a:spLocks noChangeArrowheads="1"/>
          </p:cNvSpPr>
          <p:nvPr/>
        </p:nvSpPr>
        <p:spPr bwMode="auto">
          <a:xfrm>
            <a:off x="1066800" y="4114800"/>
            <a:ext cx="1295400" cy="609600"/>
          </a:xfrm>
          <a:prstGeom prst="ellipse">
            <a:avLst/>
          </a:prstGeom>
          <a:solidFill>
            <a:srgbClr val="FFFF00"/>
          </a:solidFill>
          <a:ln w="9525" algn="ctr">
            <a:solidFill>
              <a:schemeClr val="tx1"/>
            </a:solidFill>
            <a:round/>
            <a:headEnd/>
            <a:tailEnd/>
          </a:ln>
        </p:spPr>
        <p:txBody>
          <a:bodyPr/>
          <a:lstStyle/>
          <a:p>
            <a:pPr eaLnBrk="0" hangingPunct="0"/>
            <a:endParaRPr lang="en-US"/>
          </a:p>
        </p:txBody>
      </p:sp>
      <p:sp>
        <p:nvSpPr>
          <p:cNvPr id="141315" name="Title 1"/>
          <p:cNvSpPr>
            <a:spLocks noGrp="1"/>
          </p:cNvSpPr>
          <p:nvPr>
            <p:ph type="title"/>
          </p:nvPr>
        </p:nvSpPr>
        <p:spPr>
          <a:xfrm>
            <a:off x="914400" y="609600"/>
            <a:ext cx="7924800" cy="1143000"/>
          </a:xfrm>
        </p:spPr>
        <p:txBody>
          <a:bodyPr/>
          <a:lstStyle/>
          <a:p>
            <a:pPr algn="ctr" eaLnBrk="1" hangingPunct="1"/>
            <a:r>
              <a:rPr lang="en-US" smtClean="0"/>
              <a:t>Natural Man vs. Spiritual Man</a:t>
            </a:r>
            <a:br>
              <a:rPr lang="en-US" smtClean="0"/>
            </a:br>
            <a:r>
              <a:rPr lang="en-US" smtClean="0"/>
              <a:t>(Foolishness)    (Mind of God)   </a:t>
            </a:r>
          </a:p>
        </p:txBody>
      </p:sp>
      <p:sp>
        <p:nvSpPr>
          <p:cNvPr id="141316" name="Content Placeholder 4"/>
          <p:cNvSpPr>
            <a:spLocks noGrp="1"/>
          </p:cNvSpPr>
          <p:nvPr>
            <p:ph idx="1"/>
          </p:nvPr>
        </p:nvSpPr>
        <p:spPr>
          <a:xfrm>
            <a:off x="838200" y="1981200"/>
            <a:ext cx="8001000" cy="4114800"/>
          </a:xfrm>
          <a:ln>
            <a:solidFill>
              <a:schemeClr val="bg1"/>
            </a:solidFill>
          </a:ln>
        </p:spPr>
        <p:txBody>
          <a:bodyPr/>
          <a:lstStyle/>
          <a:p>
            <a:pPr eaLnBrk="1" hangingPunct="1">
              <a:buFontTx/>
              <a:buNone/>
            </a:pPr>
            <a:r>
              <a:rPr lang="en-US" smtClean="0"/>
              <a:t>1 Corinthians 2:9,10  </a:t>
            </a:r>
            <a:r>
              <a:rPr lang="en-US" i="1" smtClean="0"/>
              <a:t>“…for the Spirit searcheth all things, yea, the deep things of God.”</a:t>
            </a:r>
          </a:p>
          <a:p>
            <a:pPr eaLnBrk="1" hangingPunct="1">
              <a:buFontTx/>
              <a:buNone/>
            </a:pPr>
            <a:r>
              <a:rPr lang="en-US" smtClean="0"/>
              <a:t>v.11</a:t>
            </a:r>
          </a:p>
          <a:p>
            <a:pPr eaLnBrk="1" hangingPunct="1">
              <a:buFontTx/>
              <a:buNone/>
            </a:pPr>
            <a:r>
              <a:rPr lang="en-US" smtClean="0"/>
              <a:t>	</a:t>
            </a:r>
            <a:r>
              <a:rPr lang="en-US" smtClean="0">
                <a:solidFill>
                  <a:schemeClr val="bg1"/>
                </a:solidFill>
              </a:rPr>
              <a:t>MAN</a:t>
            </a:r>
            <a:r>
              <a:rPr lang="en-US" smtClean="0"/>
              <a:t>     spirit of man knows him      </a:t>
            </a:r>
            <a:r>
              <a:rPr lang="en-US" smtClean="0">
                <a:solidFill>
                  <a:schemeClr val="bg1"/>
                </a:solidFill>
              </a:rPr>
              <a:t>GOD</a:t>
            </a:r>
          </a:p>
          <a:p>
            <a:pPr eaLnBrk="1" hangingPunct="1">
              <a:buFontTx/>
              <a:buNone/>
            </a:pPr>
            <a:r>
              <a:rPr lang="en-US" smtClean="0"/>
              <a:t>		man does not know things of God</a:t>
            </a:r>
          </a:p>
          <a:p>
            <a:pPr eaLnBrk="1" hangingPunct="1">
              <a:buFontTx/>
              <a:buNone/>
            </a:pPr>
            <a:r>
              <a:rPr lang="en-US" smtClean="0"/>
              <a:t>		only the Spirit of God knows God</a:t>
            </a:r>
          </a:p>
          <a:p>
            <a:pPr eaLnBrk="1" hangingPunct="1">
              <a:buFontTx/>
              <a:buNone/>
            </a:pPr>
            <a:endParaRPr lang="en-US" smtClean="0"/>
          </a:p>
          <a:p>
            <a:pPr eaLnBrk="1" hangingPunct="1">
              <a:buFontTx/>
              <a:buNone/>
            </a:pPr>
            <a:endParaRPr lang="en-US" smtClean="0"/>
          </a:p>
        </p:txBody>
      </p:sp>
      <p:sp>
        <p:nvSpPr>
          <p:cNvPr id="141317" name="Left Arrow 9"/>
          <p:cNvSpPr>
            <a:spLocks noChangeArrowheads="1"/>
          </p:cNvSpPr>
          <p:nvPr/>
        </p:nvSpPr>
        <p:spPr bwMode="auto">
          <a:xfrm>
            <a:off x="2362200" y="3962400"/>
            <a:ext cx="4572000" cy="914400"/>
          </a:xfrm>
          <a:prstGeom prst="leftArrow">
            <a:avLst>
              <a:gd name="adj1" fmla="val 50000"/>
              <a:gd name="adj2" fmla="val 50000"/>
            </a:avLst>
          </a:prstGeom>
          <a:noFill/>
          <a:ln w="38100" algn="ctr">
            <a:solidFill>
              <a:schemeClr val="tx1"/>
            </a:solidFill>
            <a:round/>
            <a:headEnd/>
            <a:tailEnd/>
          </a:ln>
        </p:spPr>
        <p:txBody>
          <a:bodyPr/>
          <a:lstStyle/>
          <a:p>
            <a:pPr eaLnBrk="0" hangingPunct="0"/>
            <a:endParaRPr lang="en-US"/>
          </a:p>
        </p:txBody>
      </p:sp>
      <p:sp>
        <p:nvSpPr>
          <p:cNvPr id="12" name="Bent-Up Arrow 11"/>
          <p:cNvSpPr/>
          <p:nvPr/>
        </p:nvSpPr>
        <p:spPr bwMode="auto">
          <a:xfrm>
            <a:off x="1905000" y="4724400"/>
            <a:ext cx="6248400" cy="685800"/>
          </a:xfrm>
          <a:prstGeom prst="bentUpArrow">
            <a:avLst>
              <a:gd name="adj1" fmla="val 25000"/>
              <a:gd name="adj2" fmla="val 50000"/>
              <a:gd name="adj3" fmla="val 50000"/>
            </a:avLst>
          </a:prstGeom>
          <a:noFill/>
          <a:ln w="38100" cap="flat" cmpd="sng" algn="ctr">
            <a:solidFill>
              <a:schemeClr val="tx1"/>
            </a:solidFill>
            <a:prstDash val="solid"/>
            <a:round/>
            <a:headEnd type="none" w="med" len="med"/>
            <a:tailEnd type="none" w="med" len="med"/>
          </a:ln>
          <a:effectLst/>
        </p:spPr>
        <p:txBody>
          <a:bodyPr/>
          <a:lstStyle/>
          <a:p>
            <a:pPr eaLnBrk="0" hangingPunct="0">
              <a:defRPr/>
            </a:pPr>
            <a:endParaRPr lang="en-US"/>
          </a:p>
        </p:txBody>
      </p:sp>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42337" name="Picture 2" descr="C:\Documents and Settings\LG\My Documents\My Pictures\image005.jpg"/>
          <p:cNvPicPr>
            <a:picLocks noChangeAspect="1" noChangeArrowheads="1"/>
          </p:cNvPicPr>
          <p:nvPr/>
        </p:nvPicPr>
        <p:blipFill>
          <a:blip r:embed="rId2">
            <a:lum bright="-64000" contrast="8000"/>
            <a:grayscl/>
            <a:biLevel thresh="50000"/>
          </a:blip>
          <a:srcRect/>
          <a:stretch>
            <a:fillRect/>
          </a:stretch>
        </p:blipFill>
        <p:spPr bwMode="auto">
          <a:xfrm>
            <a:off x="914400" y="1600200"/>
            <a:ext cx="4038600" cy="5072063"/>
          </a:xfrm>
          <a:prstGeom prst="rect">
            <a:avLst/>
          </a:prstGeom>
          <a:noFill/>
          <a:ln w="9525">
            <a:noFill/>
            <a:miter lim="800000"/>
            <a:headEnd/>
            <a:tailEnd/>
          </a:ln>
        </p:spPr>
      </p:pic>
      <p:pic>
        <p:nvPicPr>
          <p:cNvPr id="142338" name="Picture 2" descr="C:\Documents and Settings\LG\My Documents\My Pictures\image005.jpg"/>
          <p:cNvPicPr>
            <a:picLocks noChangeAspect="1" noChangeArrowheads="1"/>
          </p:cNvPicPr>
          <p:nvPr/>
        </p:nvPicPr>
        <p:blipFill>
          <a:blip r:embed="rId2">
            <a:lum bright="-64000" contrast="8000"/>
            <a:grayscl/>
            <a:biLevel thresh="50000"/>
          </a:blip>
          <a:srcRect/>
          <a:stretch>
            <a:fillRect/>
          </a:stretch>
        </p:blipFill>
        <p:spPr bwMode="auto">
          <a:xfrm>
            <a:off x="4953000" y="1600200"/>
            <a:ext cx="4038600" cy="5072063"/>
          </a:xfrm>
          <a:prstGeom prst="rect">
            <a:avLst/>
          </a:prstGeom>
          <a:noFill/>
          <a:ln w="9525">
            <a:noFill/>
            <a:miter lim="800000"/>
            <a:headEnd/>
            <a:tailEnd/>
          </a:ln>
        </p:spPr>
      </p:pic>
      <p:sp>
        <p:nvSpPr>
          <p:cNvPr id="142339" name="Title 1"/>
          <p:cNvSpPr>
            <a:spLocks noGrp="1"/>
          </p:cNvSpPr>
          <p:nvPr>
            <p:ph type="title"/>
          </p:nvPr>
        </p:nvSpPr>
        <p:spPr>
          <a:xfrm>
            <a:off x="990600" y="457200"/>
            <a:ext cx="7772400" cy="1143000"/>
          </a:xfrm>
        </p:spPr>
        <p:txBody>
          <a:bodyPr/>
          <a:lstStyle/>
          <a:p>
            <a:pPr algn="ctr" eaLnBrk="1" hangingPunct="1"/>
            <a:r>
              <a:rPr lang="en-US" smtClean="0"/>
              <a:t>Natural Man vs. Spiritual Man</a:t>
            </a:r>
            <a:br>
              <a:rPr lang="en-US" smtClean="0"/>
            </a:br>
            <a:r>
              <a:rPr lang="en-US" sz="3200" smtClean="0"/>
              <a:t>1 Corinthians 2</a:t>
            </a:r>
          </a:p>
        </p:txBody>
      </p:sp>
      <p:sp>
        <p:nvSpPr>
          <p:cNvPr id="142340" name="Content Placeholder 2"/>
          <p:cNvSpPr>
            <a:spLocks noGrp="1"/>
          </p:cNvSpPr>
          <p:nvPr>
            <p:ph sz="half" idx="1"/>
          </p:nvPr>
        </p:nvSpPr>
        <p:spPr>
          <a:xfrm>
            <a:off x="838200" y="1752600"/>
            <a:ext cx="4267200" cy="4343400"/>
          </a:xfrm>
        </p:spPr>
        <p:txBody>
          <a:bodyPr/>
          <a:lstStyle/>
          <a:p>
            <a:pPr eaLnBrk="1" hangingPunct="1">
              <a:buFontTx/>
              <a:buNone/>
            </a:pPr>
            <a:r>
              <a:rPr lang="en-US" sz="2400" smtClean="0"/>
              <a:t>v.12  Spirit of the world we do not have as believers – why?</a:t>
            </a:r>
          </a:p>
          <a:p>
            <a:pPr eaLnBrk="1" hangingPunct="1">
              <a:buFontTx/>
              <a:buNone/>
            </a:pPr>
            <a:r>
              <a:rPr lang="en-US" smtClean="0"/>
              <a:t>				   </a:t>
            </a:r>
            <a:endParaRPr lang="en-US" smtClean="0">
              <a:solidFill>
                <a:schemeClr val="tx2"/>
              </a:solidFill>
            </a:endParaRPr>
          </a:p>
          <a:p>
            <a:pPr eaLnBrk="1" hangingPunct="1">
              <a:buFontTx/>
              <a:buNone/>
            </a:pPr>
            <a:r>
              <a:rPr lang="en-US" sz="2400" smtClean="0"/>
              <a:t>V.13  Man’s wisdom teaches</a:t>
            </a:r>
          </a:p>
          <a:p>
            <a:pPr eaLnBrk="1" hangingPunct="1">
              <a:buFontTx/>
              <a:buNone/>
            </a:pPr>
            <a:endParaRPr lang="en-US" sz="2400" smtClean="0"/>
          </a:p>
          <a:p>
            <a:pPr eaLnBrk="1" hangingPunct="1">
              <a:buFontTx/>
              <a:buNone/>
            </a:pPr>
            <a:endParaRPr lang="en-US" sz="2400" smtClean="0"/>
          </a:p>
          <a:p>
            <a:pPr eaLnBrk="1" hangingPunct="1">
              <a:buFontTx/>
              <a:buNone/>
            </a:pPr>
            <a:r>
              <a:rPr lang="en-US" sz="2400" smtClean="0"/>
              <a:t>v.14  Natural man receives not the things of the Spirit of God – can’t know them, only spiritually discerned</a:t>
            </a:r>
          </a:p>
        </p:txBody>
      </p:sp>
      <p:sp>
        <p:nvSpPr>
          <p:cNvPr id="142341" name="Content Placeholder 3"/>
          <p:cNvSpPr>
            <a:spLocks noGrp="1"/>
          </p:cNvSpPr>
          <p:nvPr>
            <p:ph sz="half" idx="2"/>
          </p:nvPr>
        </p:nvSpPr>
        <p:spPr>
          <a:xfrm>
            <a:off x="4876800" y="1752600"/>
            <a:ext cx="4267200" cy="5257800"/>
          </a:xfrm>
        </p:spPr>
        <p:txBody>
          <a:bodyPr/>
          <a:lstStyle/>
          <a:p>
            <a:pPr eaLnBrk="1" hangingPunct="1"/>
            <a:r>
              <a:rPr lang="en-US" sz="2400" smtClean="0"/>
              <a:t>Received the spirit of God</a:t>
            </a:r>
          </a:p>
          <a:p>
            <a:pPr eaLnBrk="1" hangingPunct="1"/>
            <a:endParaRPr lang="en-US" sz="2400" smtClean="0"/>
          </a:p>
          <a:p>
            <a:pPr eaLnBrk="1" hangingPunct="1"/>
            <a:endParaRPr lang="en-US" sz="2400" smtClean="0"/>
          </a:p>
          <a:p>
            <a:pPr eaLnBrk="1" hangingPunct="1"/>
            <a:r>
              <a:rPr lang="en-US" sz="2400" smtClean="0"/>
              <a:t>What Holy Spirit word teaches </a:t>
            </a:r>
          </a:p>
          <a:p>
            <a:pPr eaLnBrk="1" hangingPunct="1"/>
            <a:endParaRPr lang="en-US" sz="2400" smtClean="0"/>
          </a:p>
          <a:p>
            <a:pPr eaLnBrk="1" hangingPunct="1"/>
            <a:r>
              <a:rPr lang="en-US" sz="2400" smtClean="0"/>
              <a:t>Spiritual discernment receives things of the Spirit of God</a:t>
            </a:r>
          </a:p>
          <a:p>
            <a:pPr algn="ctr" eaLnBrk="1" hangingPunct="1">
              <a:buFontTx/>
              <a:buNone/>
            </a:pPr>
            <a:endParaRPr lang="en-US" sz="2400" i="1" smtClean="0"/>
          </a:p>
          <a:p>
            <a:pPr eaLnBrk="1" hangingPunct="1">
              <a:buFontTx/>
              <a:buNone/>
            </a:pPr>
            <a:r>
              <a:rPr lang="en-US" sz="2400" smtClean="0"/>
              <a:t>v.15    </a:t>
            </a:r>
            <a:r>
              <a:rPr lang="en-US" sz="2400" i="1" smtClean="0"/>
              <a:t>“judges all things”</a:t>
            </a:r>
          </a:p>
          <a:p>
            <a:pPr eaLnBrk="1" hangingPunct="1">
              <a:buFontTx/>
              <a:buNone/>
            </a:pPr>
            <a:r>
              <a:rPr lang="en-US" sz="2400" smtClean="0"/>
              <a:t>v.16  THE MIND OF CHRIST</a:t>
            </a:r>
          </a:p>
        </p:txBody>
      </p:sp>
      <p:sp>
        <p:nvSpPr>
          <p:cNvPr id="142342" name="Rounded Rectangle 4"/>
          <p:cNvSpPr>
            <a:spLocks noChangeArrowheads="1"/>
          </p:cNvSpPr>
          <p:nvPr/>
        </p:nvSpPr>
        <p:spPr bwMode="auto">
          <a:xfrm>
            <a:off x="5562600" y="6019800"/>
            <a:ext cx="3276600" cy="381000"/>
          </a:xfrm>
          <a:prstGeom prst="roundRect">
            <a:avLst>
              <a:gd name="adj" fmla="val 16667"/>
            </a:avLst>
          </a:prstGeom>
          <a:noFill/>
          <a:ln w="38100" algn="ctr">
            <a:solidFill>
              <a:schemeClr val="tx2"/>
            </a:solidFill>
            <a:round/>
            <a:headEnd/>
            <a:tailEnd/>
          </a:ln>
        </p:spPr>
        <p:txBody>
          <a:bodyPr/>
          <a:lstStyle/>
          <a:p>
            <a:pPr eaLnBrk="0" hangingPunct="0"/>
            <a:endParaRPr lang="en-US"/>
          </a:p>
        </p:txBody>
      </p:sp>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43361" name="Picture 5" descr="C:\Documents and Settings\LG\My Documents\My Pictures\lush tree.jpg"/>
          <p:cNvPicPr>
            <a:picLocks noChangeAspect="1" noChangeArrowheads="1"/>
          </p:cNvPicPr>
          <p:nvPr/>
        </p:nvPicPr>
        <p:blipFill>
          <a:blip r:embed="rId2">
            <a:lum bright="-14000"/>
          </a:blip>
          <a:srcRect/>
          <a:stretch>
            <a:fillRect/>
          </a:stretch>
        </p:blipFill>
        <p:spPr bwMode="auto">
          <a:xfrm>
            <a:off x="914400" y="1295400"/>
            <a:ext cx="8229600" cy="4800600"/>
          </a:xfrm>
          <a:prstGeom prst="rect">
            <a:avLst/>
          </a:prstGeom>
          <a:noFill/>
          <a:ln w="9525">
            <a:noFill/>
            <a:miter lim="800000"/>
            <a:headEnd/>
            <a:tailEnd/>
          </a:ln>
        </p:spPr>
      </p:pic>
      <p:sp>
        <p:nvSpPr>
          <p:cNvPr id="143362" name="Title 1"/>
          <p:cNvSpPr>
            <a:spLocks noGrp="1"/>
          </p:cNvSpPr>
          <p:nvPr>
            <p:ph type="title"/>
          </p:nvPr>
        </p:nvSpPr>
        <p:spPr>
          <a:xfrm>
            <a:off x="838200" y="304800"/>
            <a:ext cx="8305800" cy="914400"/>
          </a:xfrm>
        </p:spPr>
        <p:txBody>
          <a:bodyPr/>
          <a:lstStyle/>
          <a:p>
            <a:pPr algn="ctr" eaLnBrk="1" hangingPunct="1"/>
            <a:r>
              <a:rPr lang="en-US" smtClean="0"/>
              <a:t>Importance of the Word</a:t>
            </a:r>
          </a:p>
        </p:txBody>
      </p:sp>
      <p:sp>
        <p:nvSpPr>
          <p:cNvPr id="143363" name="Content Placeholder 3"/>
          <p:cNvSpPr>
            <a:spLocks noGrp="1"/>
          </p:cNvSpPr>
          <p:nvPr>
            <p:ph sz="half" idx="1"/>
          </p:nvPr>
        </p:nvSpPr>
        <p:spPr>
          <a:xfrm>
            <a:off x="762000" y="1524000"/>
            <a:ext cx="4114800" cy="4572000"/>
          </a:xfrm>
        </p:spPr>
        <p:txBody>
          <a:bodyPr/>
          <a:lstStyle/>
          <a:p>
            <a:pPr eaLnBrk="1" hangingPunct="1">
              <a:buFontTx/>
              <a:buNone/>
            </a:pPr>
            <a:r>
              <a:rPr lang="en-US" i="1" smtClean="0"/>
              <a:t>“And he shall be like a tree planted by the rivers of water, that bringeth forth his fruit in his season…” </a:t>
            </a:r>
            <a:r>
              <a:rPr lang="en-US" smtClean="0"/>
              <a:t>Ps.1:2-3</a:t>
            </a:r>
          </a:p>
          <a:p>
            <a:pPr eaLnBrk="1" hangingPunct="1">
              <a:buFontTx/>
              <a:buNone/>
            </a:pPr>
            <a:endParaRPr lang="en-US" sz="1200" smtClean="0"/>
          </a:p>
          <a:p>
            <a:pPr eaLnBrk="1" hangingPunct="1">
              <a:buFontTx/>
              <a:buNone/>
            </a:pPr>
            <a:r>
              <a:rPr lang="en-US" i="1" smtClean="0"/>
              <a:t>“For he shall be as a tree planted by the waters, and that spreadeth out her roots by the river…”</a:t>
            </a:r>
            <a:r>
              <a:rPr lang="en-US" smtClean="0"/>
              <a:t>Jer.17:7-8</a:t>
            </a:r>
            <a:endParaRPr lang="en-US" i="1" smtClean="0"/>
          </a:p>
          <a:p>
            <a:pPr eaLnBrk="1" hangingPunct="1">
              <a:buFontTx/>
              <a:buNone/>
            </a:pPr>
            <a:r>
              <a:rPr lang="en-US" i="1" smtClean="0"/>
              <a:t>			</a:t>
            </a:r>
          </a:p>
          <a:p>
            <a:pPr eaLnBrk="1" hangingPunct="1">
              <a:buFontTx/>
              <a:buNone/>
            </a:pPr>
            <a:endParaRPr lang="en-US" i="1" smtClean="0"/>
          </a:p>
          <a:p>
            <a:pPr eaLnBrk="1" hangingPunct="1">
              <a:buFontTx/>
              <a:buNone/>
            </a:pPr>
            <a:endParaRPr lang="en-US" i="1" smtClean="0"/>
          </a:p>
        </p:txBody>
      </p:sp>
      <p:sp>
        <p:nvSpPr>
          <p:cNvPr id="143364" name="Content Placeholder 4"/>
          <p:cNvSpPr>
            <a:spLocks noGrp="1"/>
          </p:cNvSpPr>
          <p:nvPr>
            <p:ph sz="half" idx="2"/>
          </p:nvPr>
        </p:nvSpPr>
        <p:spPr>
          <a:xfrm>
            <a:off x="4876800" y="1295400"/>
            <a:ext cx="4267200" cy="4495800"/>
          </a:xfrm>
        </p:spPr>
        <p:txBody>
          <a:bodyPr/>
          <a:lstStyle/>
          <a:p>
            <a:pPr algn="ctr" eaLnBrk="1" hangingPunct="1">
              <a:buFontTx/>
              <a:buNone/>
            </a:pPr>
            <a:endParaRPr lang="en-US" sz="2400" smtClean="0"/>
          </a:p>
          <a:p>
            <a:pPr eaLnBrk="1" hangingPunct="1">
              <a:buFontTx/>
              <a:buNone/>
            </a:pPr>
            <a:r>
              <a:rPr lang="en-US" i="1" smtClean="0"/>
              <a:t>“But whosoever drinketh of the water that I shall give him shall never thirst; but the water that I shall give him shall be in him a well of water springing up into everlasting life.”</a:t>
            </a:r>
          </a:p>
          <a:p>
            <a:pPr eaLnBrk="1" hangingPunct="1">
              <a:buFontTx/>
              <a:buNone/>
            </a:pPr>
            <a:r>
              <a:rPr lang="en-US" i="1" smtClean="0"/>
              <a:t>			</a:t>
            </a:r>
            <a:r>
              <a:rPr lang="en-US" smtClean="0"/>
              <a:t>John 4:14</a:t>
            </a:r>
            <a:endParaRPr lang="en-US" i="1" smtClean="0"/>
          </a:p>
        </p:txBody>
      </p:sp>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4385" name="Title 4"/>
          <p:cNvSpPr>
            <a:spLocks noGrp="1"/>
          </p:cNvSpPr>
          <p:nvPr>
            <p:ph type="title"/>
          </p:nvPr>
        </p:nvSpPr>
        <p:spPr>
          <a:xfrm>
            <a:off x="1066800" y="457200"/>
            <a:ext cx="7772400" cy="1143000"/>
          </a:xfrm>
        </p:spPr>
        <p:txBody>
          <a:bodyPr/>
          <a:lstStyle/>
          <a:p>
            <a:pPr algn="ctr" eaLnBrk="1" hangingPunct="1"/>
            <a:r>
              <a:rPr lang="en-US" smtClean="0"/>
              <a:t>Bible Companion </a:t>
            </a:r>
            <a:br>
              <a:rPr lang="en-US" smtClean="0"/>
            </a:br>
            <a:r>
              <a:rPr lang="en-US" smtClean="0"/>
              <a:t>Brother Robert Roberts</a:t>
            </a:r>
          </a:p>
        </p:txBody>
      </p:sp>
      <p:sp>
        <p:nvSpPr>
          <p:cNvPr id="144386" name="Content Placeholder 5"/>
          <p:cNvSpPr>
            <a:spLocks noGrp="1"/>
          </p:cNvSpPr>
          <p:nvPr>
            <p:ph idx="1"/>
          </p:nvPr>
        </p:nvSpPr>
        <p:spPr>
          <a:xfrm>
            <a:off x="762000" y="1752600"/>
            <a:ext cx="8229600" cy="4343400"/>
          </a:xfrm>
        </p:spPr>
        <p:txBody>
          <a:bodyPr/>
          <a:lstStyle/>
          <a:p>
            <a:pPr eaLnBrk="1" hangingPunct="1">
              <a:buFontTx/>
              <a:buNone/>
            </a:pPr>
            <a:r>
              <a:rPr lang="en-US" sz="3000" smtClean="0"/>
              <a:t>“Salvation depends upon the assimilation of the mind to divine ideas, principles and affections exhibited in the scriptures.  This process commences with a belief in the gospel. But it is by no means completed thereby; it takes a lifetime for its scope and untiring diligence for its accomplishment.  The mind is naturally alien from God and all His ideas (Rom.8:7; 1Cor.2:14) and cannot be brought at once to the Divine likeness…</a:t>
            </a:r>
          </a:p>
        </p:txBody>
      </p:sp>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5409" name="Content Placeholder 2"/>
          <p:cNvSpPr>
            <a:spLocks noGrp="1"/>
          </p:cNvSpPr>
          <p:nvPr>
            <p:ph idx="1"/>
          </p:nvPr>
        </p:nvSpPr>
        <p:spPr>
          <a:xfrm>
            <a:off x="838200" y="381000"/>
            <a:ext cx="7772400" cy="5562600"/>
          </a:xfrm>
        </p:spPr>
        <p:txBody>
          <a:bodyPr/>
          <a:lstStyle/>
          <a:p>
            <a:pPr eaLnBrk="1" hangingPunct="1">
              <a:buFontTx/>
              <a:buNone/>
            </a:pPr>
            <a:r>
              <a:rPr lang="en-US" smtClean="0"/>
              <a:t>This is a work of slow development, and can only be achieved by the industrious application of the individual to the means which God has given for this purpose, viz. the expression of His mind in the scriptures of truth, spiritual mindedness or the state of mind in accordance with the mind of the Spirit as displayed in these writings can only grow within a man by daily intercourse with that mind, there unfolded.</a:t>
            </a:r>
          </a:p>
          <a:p>
            <a:pPr eaLnBrk="1" hangingPunct="1">
              <a:buFontTx/>
              <a:buNone/>
            </a:pPr>
            <a:r>
              <a:rPr lang="en-US" smtClean="0"/>
              <a:t>	</a:t>
            </a:r>
            <a:r>
              <a:rPr lang="en-US" sz="2800" smtClean="0"/>
              <a:t>“Bible Companion” – Bro. Robert Roberts</a:t>
            </a:r>
          </a:p>
        </p:txBody>
      </p:sp>
      <p:pic>
        <p:nvPicPr>
          <p:cNvPr id="145410" name="Picture 2" descr="C:\Documents and Settings\LG\My Documents\My Pictures\christadelphianroberts.jpg"/>
          <p:cNvPicPr>
            <a:picLocks noChangeAspect="1" noChangeArrowheads="1"/>
          </p:cNvPicPr>
          <p:nvPr/>
        </p:nvPicPr>
        <p:blipFill>
          <a:blip r:embed="rId2"/>
          <a:srcRect/>
          <a:stretch>
            <a:fillRect/>
          </a:stretch>
        </p:blipFill>
        <p:spPr bwMode="auto">
          <a:xfrm>
            <a:off x="7620000" y="4876800"/>
            <a:ext cx="1371600" cy="1752600"/>
          </a:xfrm>
          <a:prstGeom prst="rect">
            <a:avLst/>
          </a:prstGeom>
          <a:noFill/>
          <a:ln w="9525">
            <a:noFill/>
            <a:miter lim="800000"/>
            <a:headEnd/>
            <a:tailEnd/>
          </a:ln>
        </p:spPr>
      </p:pic>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6433" name="Content Placeholder 2"/>
          <p:cNvSpPr>
            <a:spLocks noGrp="1"/>
          </p:cNvSpPr>
          <p:nvPr>
            <p:ph idx="1"/>
          </p:nvPr>
        </p:nvSpPr>
        <p:spPr/>
        <p:txBody>
          <a:bodyPr/>
          <a:lstStyle/>
          <a:p>
            <a:pPr>
              <a:buFontTx/>
              <a:buNone/>
            </a:pPr>
            <a:r>
              <a:rPr lang="en-US" sz="4400" i="1" smtClean="0"/>
              <a:t>“For as many as are led by the Spirit of God, they are the sons of God.”</a:t>
            </a:r>
          </a:p>
          <a:p>
            <a:pPr>
              <a:buFontTx/>
              <a:buNone/>
            </a:pPr>
            <a:r>
              <a:rPr lang="en-US" sz="4400" i="1" smtClean="0"/>
              <a:t>						</a:t>
            </a:r>
            <a:r>
              <a:rPr lang="en-US" sz="4400" smtClean="0"/>
              <a:t>Romans 8:14</a:t>
            </a:r>
            <a:endParaRPr lang="en-US" sz="4400" i="1" smtClean="0"/>
          </a:p>
        </p:txBody>
      </p:sp>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7457" name="Content Placeholder 2"/>
          <p:cNvSpPr>
            <a:spLocks noGrp="1"/>
          </p:cNvSpPr>
          <p:nvPr>
            <p:ph idx="1"/>
          </p:nvPr>
        </p:nvSpPr>
        <p:spPr>
          <a:xfrm>
            <a:off x="914400" y="762000"/>
            <a:ext cx="7924800" cy="5562600"/>
          </a:xfrm>
        </p:spPr>
        <p:txBody>
          <a:bodyPr/>
          <a:lstStyle/>
          <a:p>
            <a:pPr>
              <a:buFontTx/>
              <a:buNone/>
            </a:pPr>
            <a:r>
              <a:rPr lang="en-US" sz="8000" b="1" dirty="0" smtClean="0">
                <a:solidFill>
                  <a:srgbClr val="FFFFFF"/>
                </a:solidFill>
                <a:latin typeface="Apple Chancery"/>
                <a:ea typeface="Apple Chancery"/>
                <a:cs typeface="Apple Chancery"/>
              </a:rPr>
              <a:t>      </a:t>
            </a:r>
            <a:r>
              <a:rPr lang="en-US" sz="8000" b="1" dirty="0" smtClean="0">
                <a:latin typeface="Apple Chancery"/>
                <a:ea typeface="Apple Chancery"/>
                <a:cs typeface="Apple Chancery"/>
              </a:rPr>
              <a:t>Class 2</a:t>
            </a:r>
          </a:p>
          <a:p>
            <a:pPr algn="ctr">
              <a:buFontTx/>
              <a:buNone/>
            </a:pPr>
            <a:endParaRPr lang="en-US" sz="4000" b="1" dirty="0" smtClean="0">
              <a:solidFill>
                <a:schemeClr val="tx2"/>
              </a:solidFill>
              <a:latin typeface="Apple Chancery"/>
              <a:ea typeface="Apple Chancery"/>
              <a:cs typeface="Apple Chancery"/>
            </a:endParaRPr>
          </a:p>
          <a:p>
            <a:pPr algn="ctr">
              <a:buFontTx/>
              <a:buNone/>
            </a:pPr>
            <a:r>
              <a:rPr lang="en-US" sz="7200" b="1" i="1" dirty="0" smtClean="0">
                <a:solidFill>
                  <a:schemeClr val="tx2"/>
                </a:solidFill>
                <a:latin typeface="Apple Chancery"/>
                <a:ea typeface="Apple Chancery"/>
                <a:cs typeface="Apple Chancery"/>
              </a:rPr>
              <a:t>Written in Their Hearts</a:t>
            </a:r>
          </a:p>
          <a:p>
            <a:pPr algn="ctr">
              <a:buFontTx/>
              <a:buNone/>
            </a:pPr>
            <a:endParaRPr lang="en-US" b="1" dirty="0" smtClean="0">
              <a:solidFill>
                <a:schemeClr val="tx2"/>
              </a:solidFill>
              <a:latin typeface="Apple Chancery"/>
              <a:ea typeface="Apple Chancery"/>
              <a:cs typeface="Apple Chancery"/>
            </a:endParaRPr>
          </a:p>
          <a:p>
            <a:endParaRPr lang="en-US" dirty="0" smtClean="0"/>
          </a:p>
        </p:txBody>
      </p:sp>
      <p:pic>
        <p:nvPicPr>
          <p:cNvPr id="147458" name="Picture 4"/>
          <p:cNvPicPr>
            <a:picLocks noChangeAspect="1"/>
          </p:cNvPicPr>
          <p:nvPr/>
        </p:nvPicPr>
        <p:blipFill>
          <a:blip r:embed="rId2"/>
          <a:srcRect b="25085"/>
          <a:stretch>
            <a:fillRect/>
          </a:stretch>
        </p:blipFill>
        <p:spPr bwMode="auto">
          <a:xfrm>
            <a:off x="6477000" y="533400"/>
            <a:ext cx="2514600" cy="2057400"/>
          </a:xfrm>
          <a:prstGeom prst="rect">
            <a:avLst/>
          </a:prstGeom>
          <a:noFill/>
          <a:ln w="9525">
            <a:noFill/>
            <a:miter lim="800000"/>
            <a:headEnd/>
            <a:tailEnd/>
          </a:ln>
        </p:spPr>
      </p:pic>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8481" name="Title 3"/>
          <p:cNvSpPr>
            <a:spLocks noGrp="1"/>
          </p:cNvSpPr>
          <p:nvPr>
            <p:ph type="title"/>
          </p:nvPr>
        </p:nvSpPr>
        <p:spPr>
          <a:xfrm>
            <a:off x="1066800" y="533400"/>
            <a:ext cx="7772400" cy="1143000"/>
          </a:xfrm>
        </p:spPr>
        <p:txBody>
          <a:bodyPr/>
          <a:lstStyle/>
          <a:p>
            <a:pPr algn="ctr" eaLnBrk="1" hangingPunct="1"/>
            <a:r>
              <a:rPr lang="en-US" smtClean="0"/>
              <a:t>Spirit vs. Flesh – Romans 8:5</a:t>
            </a:r>
            <a:br>
              <a:rPr lang="en-US" smtClean="0"/>
            </a:br>
            <a:endParaRPr lang="en-US" sz="2400" smtClean="0"/>
          </a:p>
        </p:txBody>
      </p:sp>
      <p:sp>
        <p:nvSpPr>
          <p:cNvPr id="148482" name="Content Placeholder 4"/>
          <p:cNvSpPr>
            <a:spLocks noGrp="1"/>
          </p:cNvSpPr>
          <p:nvPr>
            <p:ph sz="half" idx="1"/>
          </p:nvPr>
        </p:nvSpPr>
        <p:spPr>
          <a:xfrm>
            <a:off x="762000" y="1295400"/>
            <a:ext cx="4114800" cy="4648200"/>
          </a:xfrm>
        </p:spPr>
        <p:txBody>
          <a:bodyPr/>
          <a:lstStyle/>
          <a:p>
            <a:pPr algn="ctr" eaLnBrk="1" hangingPunct="1">
              <a:buFontTx/>
              <a:buNone/>
            </a:pPr>
            <a:r>
              <a:rPr lang="en-US" smtClean="0">
                <a:solidFill>
                  <a:schemeClr val="tx2"/>
                </a:solidFill>
              </a:rPr>
              <a:t>Spirit</a:t>
            </a:r>
            <a:endParaRPr lang="en-US" smtClean="0"/>
          </a:p>
          <a:p>
            <a:pPr eaLnBrk="1" hangingPunct="1">
              <a:buFontTx/>
              <a:buNone/>
            </a:pPr>
            <a:r>
              <a:rPr lang="en-US" i="1" smtClean="0"/>
              <a:t>“having food &amp; raiment therewith be content”</a:t>
            </a:r>
          </a:p>
          <a:p>
            <a:pPr eaLnBrk="1" hangingPunct="1">
              <a:buFontTx/>
              <a:buNone/>
            </a:pPr>
            <a:r>
              <a:rPr lang="en-US" i="1" smtClean="0"/>
              <a:t>“for we have brought nothing into this world and it is certain we can take nothing out”</a:t>
            </a:r>
          </a:p>
          <a:p>
            <a:pPr eaLnBrk="1" hangingPunct="1">
              <a:buFontTx/>
              <a:buNone/>
            </a:pPr>
            <a:r>
              <a:rPr lang="en-US" i="1" smtClean="0"/>
              <a:t>“seek ye first the kingdom of God”</a:t>
            </a:r>
          </a:p>
          <a:p>
            <a:pPr eaLnBrk="1" hangingPunct="1">
              <a:buFontTx/>
              <a:buNone/>
            </a:pPr>
            <a:r>
              <a:rPr lang="en-US" i="1" smtClean="0"/>
              <a:t>“always abounding in the work of the Lord”</a:t>
            </a:r>
          </a:p>
        </p:txBody>
      </p:sp>
      <p:sp>
        <p:nvSpPr>
          <p:cNvPr id="148483" name="Content Placeholder 5"/>
          <p:cNvSpPr>
            <a:spLocks noGrp="1"/>
          </p:cNvSpPr>
          <p:nvPr>
            <p:ph sz="half" idx="2"/>
          </p:nvPr>
        </p:nvSpPr>
        <p:spPr>
          <a:xfrm>
            <a:off x="4800600" y="1295400"/>
            <a:ext cx="4343400" cy="4800600"/>
          </a:xfrm>
        </p:spPr>
        <p:txBody>
          <a:bodyPr/>
          <a:lstStyle/>
          <a:p>
            <a:pPr algn="ctr" eaLnBrk="1" hangingPunct="1">
              <a:buFontTx/>
              <a:buNone/>
            </a:pPr>
            <a:r>
              <a:rPr lang="en-US" smtClean="0">
                <a:solidFill>
                  <a:schemeClr val="tx2"/>
                </a:solidFill>
              </a:rPr>
              <a:t>Flesh</a:t>
            </a:r>
          </a:p>
          <a:p>
            <a:pPr eaLnBrk="1" hangingPunct="1"/>
            <a:r>
              <a:rPr lang="en-US" smtClean="0"/>
              <a:t>Things of the present life (food, raiment, shelter, entertainment) all human &amp; natural activity.</a:t>
            </a:r>
          </a:p>
          <a:p>
            <a:pPr eaLnBrk="1" hangingPunct="1"/>
            <a:endParaRPr lang="en-US" smtClean="0"/>
          </a:p>
          <a:p>
            <a:pPr eaLnBrk="1" hangingPunct="1"/>
            <a:r>
              <a:rPr lang="en-US" smtClean="0"/>
              <a:t>Possessing &amp; enjoying all natural thought, reaction, emotions, desires, affections, pleasures.</a:t>
            </a:r>
          </a:p>
        </p:txBody>
      </p:sp>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9505" name="Rectangle 2"/>
          <p:cNvSpPr>
            <a:spLocks noGrp="1" noChangeArrowheads="1"/>
          </p:cNvSpPr>
          <p:nvPr>
            <p:ph type="ctrTitle"/>
          </p:nvPr>
        </p:nvSpPr>
        <p:spPr>
          <a:xfrm>
            <a:off x="1981200" y="457200"/>
            <a:ext cx="7162800" cy="836613"/>
          </a:xfrm>
        </p:spPr>
        <p:txBody>
          <a:bodyPr/>
          <a:lstStyle/>
          <a:p>
            <a:r>
              <a:rPr lang="en-US" smtClean="0"/>
              <a:t>The Magnet of the Heart</a:t>
            </a:r>
            <a:endParaRPr lang="en-AU" smtClean="0"/>
          </a:p>
        </p:txBody>
      </p:sp>
      <p:sp>
        <p:nvSpPr>
          <p:cNvPr id="96259" name="Rectangle 3"/>
          <p:cNvSpPr>
            <a:spLocks noGrp="1" noChangeArrowheads="1"/>
          </p:cNvSpPr>
          <p:nvPr>
            <p:ph type="subTitle" idx="1"/>
          </p:nvPr>
        </p:nvSpPr>
        <p:spPr>
          <a:xfrm>
            <a:off x="838200" y="2209800"/>
            <a:ext cx="8126413" cy="4038600"/>
          </a:xfrm>
        </p:spPr>
        <p:txBody>
          <a:bodyPr/>
          <a:lstStyle/>
          <a:p>
            <a:pPr algn="just">
              <a:lnSpc>
                <a:spcPct val="90000"/>
              </a:lnSpc>
              <a:spcBef>
                <a:spcPct val="35000"/>
              </a:spcBef>
              <a:buFont typeface="Wingdings" pitchFamily="2" charset="2"/>
              <a:buNone/>
            </a:pPr>
            <a:r>
              <a:rPr lang="en-US" sz="2400" dirty="0" smtClean="0">
                <a:latin typeface="Bookman Old Style" pitchFamily="18" charset="0"/>
              </a:rPr>
              <a:t>“The heart will turn as surely as the needle of a compass towards what we really value. No amount of outward religious performance will change its direction for long if the world provides its pole. But if God is our prized possession, then to Him our hearts will be drawn; and He is the only possession which can never perish, and can ensure that the possessors will never perish either.”</a:t>
            </a:r>
          </a:p>
          <a:p>
            <a:pPr algn="r">
              <a:lnSpc>
                <a:spcPct val="90000"/>
              </a:lnSpc>
              <a:buFont typeface="Wingdings" pitchFamily="2" charset="2"/>
              <a:buNone/>
            </a:pPr>
            <a:endParaRPr lang="en-US" sz="2000" dirty="0" smtClean="0">
              <a:solidFill>
                <a:srgbClr val="FF66FF"/>
              </a:solidFill>
            </a:endParaRPr>
          </a:p>
          <a:p>
            <a:pPr algn="r">
              <a:lnSpc>
                <a:spcPct val="90000"/>
              </a:lnSpc>
              <a:buFont typeface="Wingdings" pitchFamily="2" charset="2"/>
              <a:buNone/>
            </a:pPr>
            <a:r>
              <a:rPr lang="en-US" sz="2000" dirty="0" smtClean="0">
                <a:solidFill>
                  <a:srgbClr val="FF66FF"/>
                </a:solidFill>
              </a:rPr>
              <a:t>Bro. L.G. </a:t>
            </a:r>
            <a:r>
              <a:rPr lang="en-US" sz="2000" dirty="0" err="1" smtClean="0">
                <a:solidFill>
                  <a:srgbClr val="FF66FF"/>
                </a:solidFill>
              </a:rPr>
              <a:t>Sargent</a:t>
            </a:r>
            <a:r>
              <a:rPr lang="en-US" sz="2000" dirty="0" smtClean="0">
                <a:solidFill>
                  <a:srgbClr val="FF66FF"/>
                </a:solidFill>
              </a:rPr>
              <a:t>, </a:t>
            </a:r>
            <a:r>
              <a:rPr lang="en-US" sz="2000" u="sng" dirty="0" smtClean="0">
                <a:solidFill>
                  <a:srgbClr val="FF66FF"/>
                </a:solidFill>
              </a:rPr>
              <a:t>The Teaching of the Master</a:t>
            </a:r>
            <a:r>
              <a:rPr lang="en-US" sz="2000" dirty="0" smtClean="0">
                <a:solidFill>
                  <a:srgbClr val="FF66FF"/>
                </a:solidFill>
              </a:rPr>
              <a:t>, pg.239</a:t>
            </a:r>
            <a:endParaRPr lang="en-AU" sz="2000" dirty="0" smtClean="0">
              <a:solidFill>
                <a:srgbClr val="FF66FF"/>
              </a:solidFill>
            </a:endParaRPr>
          </a:p>
        </p:txBody>
      </p:sp>
      <p:pic>
        <p:nvPicPr>
          <p:cNvPr id="149507" name="Picture 4"/>
          <p:cNvPicPr>
            <a:picLocks noChangeAspect="1"/>
          </p:cNvPicPr>
          <p:nvPr/>
        </p:nvPicPr>
        <p:blipFill>
          <a:blip r:embed="rId2"/>
          <a:srcRect/>
          <a:stretch>
            <a:fillRect/>
          </a:stretch>
        </p:blipFill>
        <p:spPr bwMode="auto">
          <a:xfrm>
            <a:off x="152400" y="152400"/>
            <a:ext cx="1371600" cy="1435100"/>
          </a:xfrm>
          <a:prstGeom prst="rect">
            <a:avLst/>
          </a:prstGeom>
          <a:noFill/>
          <a:ln w="9525">
            <a:noFill/>
            <a:miter lim="800000"/>
            <a:headEnd/>
            <a:tailEnd/>
          </a:ln>
        </p:spPr>
      </p:pic>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wd">
                                    <p:tmAbs val="300"/>
                                  </p:iterate>
                                  <p:childTnLst>
                                    <p:set>
                                      <p:cBhvr>
                                        <p:cTn id="6" dur="1" fill="hold">
                                          <p:stCondLst>
                                            <p:cond delay="0"/>
                                          </p:stCondLst>
                                        </p:cTn>
                                        <p:tgtEl>
                                          <p:spTgt spid="9625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59" grpId="0" build="p"/>
    </p:bld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50529" name="Picture 8"/>
          <p:cNvPicPr>
            <a:picLocks noChangeAspect="1"/>
          </p:cNvPicPr>
          <p:nvPr/>
        </p:nvPicPr>
        <p:blipFill>
          <a:blip r:embed="rId3"/>
          <a:srcRect/>
          <a:stretch>
            <a:fillRect/>
          </a:stretch>
        </p:blipFill>
        <p:spPr bwMode="auto">
          <a:xfrm>
            <a:off x="3962400" y="3429000"/>
            <a:ext cx="2209800" cy="990600"/>
          </a:xfrm>
          <a:prstGeom prst="rect">
            <a:avLst/>
          </a:prstGeom>
          <a:noFill/>
          <a:ln w="9525">
            <a:noFill/>
            <a:miter lim="800000"/>
            <a:headEnd/>
            <a:tailEnd/>
          </a:ln>
        </p:spPr>
      </p:pic>
      <p:sp>
        <p:nvSpPr>
          <p:cNvPr id="150530" name="Oval 12"/>
          <p:cNvSpPr>
            <a:spLocks noChangeArrowheads="1"/>
          </p:cNvSpPr>
          <p:nvPr/>
        </p:nvSpPr>
        <p:spPr bwMode="auto">
          <a:xfrm>
            <a:off x="1600200" y="3048000"/>
            <a:ext cx="1524000" cy="533400"/>
          </a:xfrm>
          <a:prstGeom prst="ellipse">
            <a:avLst/>
          </a:prstGeom>
          <a:solidFill>
            <a:schemeClr val="tx2"/>
          </a:solidFill>
          <a:ln w="9525" algn="ctr">
            <a:solidFill>
              <a:schemeClr val="tx1"/>
            </a:solidFill>
            <a:round/>
            <a:headEnd/>
            <a:tailEnd/>
          </a:ln>
        </p:spPr>
        <p:txBody>
          <a:bodyPr/>
          <a:lstStyle/>
          <a:p>
            <a:pPr eaLnBrk="0" hangingPunct="0"/>
            <a:endParaRPr lang="en-US"/>
          </a:p>
        </p:txBody>
      </p:sp>
      <p:sp>
        <p:nvSpPr>
          <p:cNvPr id="150531" name="Oval 6"/>
          <p:cNvSpPr>
            <a:spLocks noChangeArrowheads="1"/>
          </p:cNvSpPr>
          <p:nvPr/>
        </p:nvSpPr>
        <p:spPr bwMode="auto">
          <a:xfrm>
            <a:off x="1828800" y="2057400"/>
            <a:ext cx="1371600" cy="533400"/>
          </a:xfrm>
          <a:prstGeom prst="ellipse">
            <a:avLst/>
          </a:prstGeom>
          <a:solidFill>
            <a:schemeClr val="tx2"/>
          </a:solidFill>
          <a:ln w="9525" algn="ctr">
            <a:solidFill>
              <a:schemeClr val="tx1"/>
            </a:solidFill>
            <a:round/>
            <a:headEnd/>
            <a:tailEnd/>
          </a:ln>
        </p:spPr>
        <p:txBody>
          <a:bodyPr/>
          <a:lstStyle/>
          <a:p>
            <a:pPr eaLnBrk="0" hangingPunct="0"/>
            <a:endParaRPr lang="en-US"/>
          </a:p>
        </p:txBody>
      </p:sp>
      <p:sp>
        <p:nvSpPr>
          <p:cNvPr id="150532" name="Title 1"/>
          <p:cNvSpPr>
            <a:spLocks noGrp="1"/>
          </p:cNvSpPr>
          <p:nvPr>
            <p:ph type="title"/>
          </p:nvPr>
        </p:nvSpPr>
        <p:spPr>
          <a:xfrm>
            <a:off x="2057400" y="457200"/>
            <a:ext cx="7086600" cy="1295400"/>
          </a:xfrm>
        </p:spPr>
        <p:txBody>
          <a:bodyPr/>
          <a:lstStyle/>
          <a:p>
            <a:pPr algn="ctr"/>
            <a:r>
              <a:rPr lang="en-US" sz="3600" smtClean="0"/>
              <a:t>Spiritual Mind Depends on Heart’s Direction</a:t>
            </a:r>
          </a:p>
        </p:txBody>
      </p:sp>
      <p:sp>
        <p:nvSpPr>
          <p:cNvPr id="150533" name="Content Placeholder 5"/>
          <p:cNvSpPr>
            <a:spLocks noGrp="1"/>
          </p:cNvSpPr>
          <p:nvPr>
            <p:ph idx="1"/>
          </p:nvPr>
        </p:nvSpPr>
        <p:spPr/>
        <p:txBody>
          <a:bodyPr/>
          <a:lstStyle/>
          <a:p>
            <a:pPr algn="ctr">
              <a:buFontTx/>
              <a:buNone/>
            </a:pPr>
            <a:r>
              <a:rPr lang="en-US" i="1" smtClean="0"/>
              <a:t>   “</a:t>
            </a:r>
            <a:r>
              <a:rPr lang="en-US" i="1" smtClean="0">
                <a:solidFill>
                  <a:schemeClr val="bg1"/>
                </a:solidFill>
              </a:rPr>
              <a:t>Lay not</a:t>
            </a:r>
            <a:r>
              <a:rPr lang="en-US" i="1" smtClean="0"/>
              <a:t> up for yourselves treasures upon </a:t>
            </a:r>
            <a:r>
              <a:rPr lang="en-US" i="1" u="sng" smtClean="0"/>
              <a:t>eart</a:t>
            </a:r>
            <a:r>
              <a:rPr lang="en-US" i="1" smtClean="0"/>
              <a:t>h, where moth and rust  doth                          </a:t>
            </a:r>
            <a:r>
              <a:rPr lang="en-US" i="1" smtClean="0">
                <a:solidFill>
                  <a:schemeClr val="bg1"/>
                </a:solidFill>
              </a:rPr>
              <a:t>corrupt,</a:t>
            </a:r>
            <a:r>
              <a:rPr lang="en-US" i="1" smtClean="0"/>
              <a:t> and where thieves  break through and steal.”			    </a:t>
            </a:r>
            <a:r>
              <a:rPr lang="en-US" sz="2800" smtClean="0"/>
              <a:t>Matthew 6:19</a:t>
            </a:r>
          </a:p>
          <a:p>
            <a:pPr>
              <a:buFontTx/>
              <a:buNone/>
            </a:pPr>
            <a:endParaRPr lang="en-US" sz="1800" i="1" smtClean="0"/>
          </a:p>
          <a:p>
            <a:pPr>
              <a:buFontTx/>
              <a:buNone/>
            </a:pPr>
            <a:r>
              <a:rPr lang="en-US" smtClean="0"/>
              <a:t>	to treasure up (to lay up in store) James 5:3</a:t>
            </a:r>
          </a:p>
          <a:p>
            <a:pPr>
              <a:buFontTx/>
              <a:buNone/>
            </a:pPr>
            <a:r>
              <a:rPr lang="en-US" smtClean="0"/>
              <a:t>	corrupt = to cause to disappear, put out of 	sight, allusion to Isaiah 50:9; 51:6-8</a:t>
            </a:r>
          </a:p>
        </p:txBody>
      </p:sp>
      <p:sp>
        <p:nvSpPr>
          <p:cNvPr id="150534" name="Curved Right Arrow 10"/>
          <p:cNvSpPr>
            <a:spLocks noChangeArrowheads="1"/>
          </p:cNvSpPr>
          <p:nvPr/>
        </p:nvSpPr>
        <p:spPr bwMode="auto">
          <a:xfrm>
            <a:off x="914400" y="2209800"/>
            <a:ext cx="609600" cy="2667000"/>
          </a:xfrm>
          <a:prstGeom prst="curvedRightArrow">
            <a:avLst>
              <a:gd name="adj1" fmla="val 28134"/>
              <a:gd name="adj2" fmla="val 56247"/>
              <a:gd name="adj3" fmla="val 25000"/>
            </a:avLst>
          </a:prstGeom>
          <a:solidFill>
            <a:srgbClr val="FD00FD"/>
          </a:solidFill>
          <a:ln w="9525" algn="ctr">
            <a:solidFill>
              <a:schemeClr val="tx1"/>
            </a:solidFill>
            <a:round/>
            <a:headEnd/>
            <a:tailEnd/>
          </a:ln>
        </p:spPr>
        <p:txBody>
          <a:bodyPr/>
          <a:lstStyle/>
          <a:p>
            <a:pPr eaLnBrk="0" hangingPunct="0"/>
            <a:endParaRPr lang="en-US"/>
          </a:p>
        </p:txBody>
      </p:sp>
      <p:sp>
        <p:nvSpPr>
          <p:cNvPr id="150535" name="Curved Right Arrow 13"/>
          <p:cNvSpPr>
            <a:spLocks noChangeArrowheads="1"/>
          </p:cNvSpPr>
          <p:nvPr/>
        </p:nvSpPr>
        <p:spPr bwMode="auto">
          <a:xfrm>
            <a:off x="914400" y="3200400"/>
            <a:ext cx="609600" cy="2209800"/>
          </a:xfrm>
          <a:prstGeom prst="curvedRightArrow">
            <a:avLst>
              <a:gd name="adj1" fmla="val 27188"/>
              <a:gd name="adj2" fmla="val 54375"/>
              <a:gd name="adj3" fmla="val 25000"/>
            </a:avLst>
          </a:prstGeom>
          <a:solidFill>
            <a:srgbClr val="FD00FD"/>
          </a:solidFill>
          <a:ln w="9525" algn="ctr">
            <a:solidFill>
              <a:schemeClr val="tx1"/>
            </a:solidFill>
            <a:round/>
            <a:headEnd/>
            <a:tailEnd/>
          </a:ln>
        </p:spPr>
        <p:txBody>
          <a:bodyPr/>
          <a:lstStyle/>
          <a:p>
            <a:pPr eaLnBrk="0" hangingPunct="0"/>
            <a:endParaRPr lang="en-US"/>
          </a:p>
        </p:txBody>
      </p:sp>
      <p:pic>
        <p:nvPicPr>
          <p:cNvPr id="150536" name="Picture 7"/>
          <p:cNvPicPr>
            <a:picLocks noChangeAspect="1"/>
          </p:cNvPicPr>
          <p:nvPr/>
        </p:nvPicPr>
        <p:blipFill>
          <a:blip r:embed="rId4"/>
          <a:srcRect/>
          <a:stretch>
            <a:fillRect/>
          </a:stretch>
        </p:blipFill>
        <p:spPr bwMode="auto">
          <a:xfrm>
            <a:off x="152400" y="152400"/>
            <a:ext cx="1739900" cy="1739900"/>
          </a:xfrm>
          <a:prstGeom prst="rect">
            <a:avLst/>
          </a:prstGeom>
          <a:noFill/>
          <a:ln w="9525">
            <a:noFill/>
            <a:miter lim="800000"/>
            <a:headEnd/>
            <a:tailEnd/>
          </a:ln>
        </p:spPr>
      </p:pic>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2577" name="Title 4"/>
          <p:cNvSpPr>
            <a:spLocks noGrp="1"/>
          </p:cNvSpPr>
          <p:nvPr>
            <p:ph type="title"/>
          </p:nvPr>
        </p:nvSpPr>
        <p:spPr/>
        <p:txBody>
          <a:bodyPr/>
          <a:lstStyle/>
          <a:p>
            <a:r>
              <a:rPr lang="en-US" smtClean="0"/>
              <a:t>But rather. . . </a:t>
            </a:r>
          </a:p>
        </p:txBody>
      </p:sp>
      <p:sp>
        <p:nvSpPr>
          <p:cNvPr id="152578" name="Content Placeholder 5"/>
          <p:cNvSpPr>
            <a:spLocks noGrp="1"/>
          </p:cNvSpPr>
          <p:nvPr>
            <p:ph idx="1"/>
          </p:nvPr>
        </p:nvSpPr>
        <p:spPr>
          <a:xfrm>
            <a:off x="1066800" y="2209800"/>
            <a:ext cx="7772400" cy="3886200"/>
          </a:xfrm>
        </p:spPr>
        <p:txBody>
          <a:bodyPr/>
          <a:lstStyle/>
          <a:p>
            <a:pPr>
              <a:buFontTx/>
              <a:buNone/>
            </a:pPr>
            <a:r>
              <a:rPr lang="en-US" i="1" smtClean="0"/>
              <a:t>“But lay up for yourselves treasures in heaven, where neither moth nor rust doth corrupt, and where thieves do not break through nor steal.”            </a:t>
            </a:r>
          </a:p>
          <a:p>
            <a:pPr>
              <a:buFontTx/>
              <a:buNone/>
            </a:pPr>
            <a:r>
              <a:rPr lang="en-US" i="1" smtClean="0"/>
              <a:t>				   </a:t>
            </a:r>
            <a:r>
              <a:rPr lang="en-US" smtClean="0"/>
              <a:t>Matthew 6:20</a:t>
            </a:r>
            <a:endParaRPr lang="en-US" i="1" smtClean="0"/>
          </a:p>
          <a:p>
            <a:pPr>
              <a:buFontTx/>
              <a:buNone/>
            </a:pPr>
            <a:endParaRPr lang="en-US" i="1" smtClean="0"/>
          </a:p>
        </p:txBody>
      </p:sp>
      <p:pic>
        <p:nvPicPr>
          <p:cNvPr id="152579" name="Picture 3"/>
          <p:cNvPicPr>
            <a:picLocks noChangeAspect="1"/>
          </p:cNvPicPr>
          <p:nvPr/>
        </p:nvPicPr>
        <p:blipFill>
          <a:blip r:embed="rId2"/>
          <a:srcRect/>
          <a:stretch>
            <a:fillRect/>
          </a:stretch>
        </p:blipFill>
        <p:spPr bwMode="auto">
          <a:xfrm>
            <a:off x="6781800" y="4616450"/>
            <a:ext cx="2362200" cy="2241550"/>
          </a:xfrm>
          <a:prstGeom prst="rect">
            <a:avLst/>
          </a:prstGeom>
          <a:noFill/>
          <a:ln w="9525">
            <a:noFill/>
            <a:miter lim="800000"/>
            <a:headEnd/>
            <a:tailEnd/>
          </a:ln>
        </p:spPr>
      </p:pic>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3601" name="Title 4"/>
          <p:cNvSpPr>
            <a:spLocks noGrp="1"/>
          </p:cNvSpPr>
          <p:nvPr>
            <p:ph type="title"/>
          </p:nvPr>
        </p:nvSpPr>
        <p:spPr>
          <a:xfrm>
            <a:off x="1066800" y="457200"/>
            <a:ext cx="7772400" cy="1143000"/>
          </a:xfrm>
        </p:spPr>
        <p:txBody>
          <a:bodyPr/>
          <a:lstStyle/>
          <a:p>
            <a:pPr algn="ctr"/>
            <a:r>
              <a:rPr lang="en-US" smtClean="0"/>
              <a:t>One Master of the Heart</a:t>
            </a:r>
          </a:p>
        </p:txBody>
      </p:sp>
      <p:sp>
        <p:nvSpPr>
          <p:cNvPr id="153602" name="Content Placeholder 5"/>
          <p:cNvSpPr>
            <a:spLocks noGrp="1"/>
          </p:cNvSpPr>
          <p:nvPr>
            <p:ph idx="1"/>
          </p:nvPr>
        </p:nvSpPr>
        <p:spPr>
          <a:xfrm>
            <a:off x="838200" y="1524000"/>
            <a:ext cx="8153400" cy="4572000"/>
          </a:xfrm>
        </p:spPr>
        <p:txBody>
          <a:bodyPr/>
          <a:lstStyle/>
          <a:p>
            <a:pPr>
              <a:buFontTx/>
              <a:buNone/>
            </a:pPr>
            <a:r>
              <a:rPr lang="en-US" i="1" smtClean="0"/>
              <a:t>“No man can serve two masters: for either he will hate the one, and love the other; or else he will hold to the one, and despise the other.  ye cannot serve God and mammon.”</a:t>
            </a:r>
          </a:p>
          <a:p>
            <a:pPr>
              <a:buFontTx/>
              <a:buNone/>
            </a:pPr>
            <a:r>
              <a:rPr lang="en-US" sz="2400" i="1" smtClean="0"/>
              <a:t>							</a:t>
            </a:r>
            <a:r>
              <a:rPr lang="en-US" sz="2400" smtClean="0"/>
              <a:t>Matthew 6:24</a:t>
            </a:r>
          </a:p>
          <a:p>
            <a:pPr>
              <a:buFontTx/>
              <a:buNone/>
            </a:pPr>
            <a:r>
              <a:rPr lang="en-US" sz="2600" smtClean="0"/>
              <a:t>serve = to serve as a slave</a:t>
            </a:r>
          </a:p>
          <a:p>
            <a:pPr>
              <a:buFontTx/>
              <a:buNone/>
            </a:pPr>
            <a:r>
              <a:rPr lang="en-US" sz="2600" smtClean="0"/>
              <a:t>love (agapao) = sacrificial love</a:t>
            </a:r>
          </a:p>
          <a:p>
            <a:pPr>
              <a:buFontTx/>
              <a:buNone/>
            </a:pPr>
            <a:r>
              <a:rPr lang="en-US" sz="2600" smtClean="0"/>
              <a:t>hold to (antekomai) = to hold before one against something</a:t>
            </a:r>
          </a:p>
          <a:p>
            <a:pPr>
              <a:buFontTx/>
              <a:buNone/>
            </a:pPr>
            <a:r>
              <a:rPr lang="en-US" sz="2600" smtClean="0"/>
              <a:t>despise (kataphroneo) = to think slightly of</a:t>
            </a:r>
          </a:p>
        </p:txBody>
      </p:sp>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4625" name="Content Placeholder 5"/>
          <p:cNvSpPr>
            <a:spLocks noGrp="1"/>
          </p:cNvSpPr>
          <p:nvPr>
            <p:ph idx="1"/>
          </p:nvPr>
        </p:nvSpPr>
        <p:spPr/>
        <p:txBody>
          <a:bodyPr/>
          <a:lstStyle/>
          <a:p>
            <a:pPr>
              <a:buFontTx/>
              <a:buNone/>
            </a:pPr>
            <a:r>
              <a:rPr lang="en-US" smtClean="0"/>
              <a:t>“The unbeliever walks wholly in the visible world. For him there is neither secret nor invisible Being.  For him the only standard of value is in the wealth of men that can be seen or the praise of men that can be heard.”</a:t>
            </a:r>
          </a:p>
          <a:p>
            <a:pPr>
              <a:buFontTx/>
              <a:buNone/>
            </a:pPr>
            <a:r>
              <a:rPr lang="en-US" smtClean="0"/>
              <a:t>			 </a:t>
            </a:r>
            <a:r>
              <a:rPr lang="en-US" sz="2000" smtClean="0">
                <a:solidFill>
                  <a:srgbClr val="FF66FF"/>
                </a:solidFill>
              </a:rPr>
              <a:t>Bro. L.G. Sargent, </a:t>
            </a:r>
            <a:r>
              <a:rPr lang="en-US" sz="2000" u="sng" smtClean="0">
                <a:solidFill>
                  <a:srgbClr val="FF66FF"/>
                </a:solidFill>
              </a:rPr>
              <a:t>The Teaching of the Master</a:t>
            </a:r>
            <a:r>
              <a:rPr lang="en-US" sz="2000" smtClean="0">
                <a:solidFill>
                  <a:srgbClr val="FF66FF"/>
                </a:solidFill>
              </a:rPr>
              <a:t>, pg.184</a:t>
            </a:r>
            <a:endParaRPr lang="en-AU" sz="2000" smtClean="0">
              <a:solidFill>
                <a:srgbClr val="FF66FF"/>
              </a:solidFill>
            </a:endParaRPr>
          </a:p>
          <a:p>
            <a:pPr>
              <a:buFontTx/>
              <a:buNone/>
            </a:pPr>
            <a:endParaRPr lang="en-US" smtClean="0"/>
          </a:p>
          <a:p>
            <a:pPr>
              <a:buFontTx/>
              <a:buNone/>
            </a:pPr>
            <a:endParaRPr lang="en-US" smtClean="0"/>
          </a:p>
        </p:txBody>
      </p:sp>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6673" name="Title 1"/>
          <p:cNvSpPr>
            <a:spLocks noGrp="1"/>
          </p:cNvSpPr>
          <p:nvPr>
            <p:ph type="title"/>
          </p:nvPr>
        </p:nvSpPr>
        <p:spPr>
          <a:xfrm>
            <a:off x="838200" y="609600"/>
            <a:ext cx="8305800" cy="1143000"/>
          </a:xfrm>
        </p:spPr>
        <p:txBody>
          <a:bodyPr/>
          <a:lstStyle/>
          <a:p>
            <a:r>
              <a:rPr lang="en-US" sz="3200" smtClean="0"/>
              <a:t>Mind of Spirit        Crushes the Natural Mind</a:t>
            </a:r>
          </a:p>
        </p:txBody>
      </p:sp>
      <p:sp>
        <p:nvSpPr>
          <p:cNvPr id="156674" name="Content Placeholder 5"/>
          <p:cNvSpPr>
            <a:spLocks noGrp="1"/>
          </p:cNvSpPr>
          <p:nvPr>
            <p:ph idx="1"/>
          </p:nvPr>
        </p:nvSpPr>
        <p:spPr/>
        <p:txBody>
          <a:bodyPr/>
          <a:lstStyle/>
          <a:p>
            <a:pPr>
              <a:buFontTx/>
              <a:buNone/>
            </a:pPr>
            <a:r>
              <a:rPr lang="en-US" i="1" dirty="0" smtClean="0"/>
              <a:t>“For all those things hath mine hand made, and all those things have been </a:t>
            </a:r>
            <a:r>
              <a:rPr lang="en-US" i="1" dirty="0" err="1" smtClean="0"/>
              <a:t>saith</a:t>
            </a:r>
            <a:r>
              <a:rPr lang="en-US" i="1" dirty="0" smtClean="0"/>
              <a:t> the LORD: but to this man will I look, even to him that is poor and of a contrite spirit, and </a:t>
            </a:r>
            <a:r>
              <a:rPr lang="en-US" i="1" dirty="0" err="1" smtClean="0"/>
              <a:t>trembleth</a:t>
            </a:r>
            <a:r>
              <a:rPr lang="en-US" i="1" dirty="0" smtClean="0"/>
              <a:t> at my word.”		            					</a:t>
            </a:r>
            <a:r>
              <a:rPr lang="en-US" dirty="0" smtClean="0"/>
              <a:t>Isaiah 66:2</a:t>
            </a:r>
          </a:p>
          <a:p>
            <a:r>
              <a:rPr lang="en-US" dirty="0" smtClean="0"/>
              <a:t>deny self will</a:t>
            </a:r>
          </a:p>
          <a:p>
            <a:r>
              <a:rPr lang="en-US" dirty="0" smtClean="0"/>
              <a:t>when self is displaced, God will be installed</a:t>
            </a:r>
          </a:p>
        </p:txBody>
      </p:sp>
      <p:sp>
        <p:nvSpPr>
          <p:cNvPr id="156675" name="Right Arrow 4"/>
          <p:cNvSpPr>
            <a:spLocks noChangeArrowheads="1"/>
          </p:cNvSpPr>
          <p:nvPr/>
        </p:nvSpPr>
        <p:spPr bwMode="auto">
          <a:xfrm>
            <a:off x="3352800" y="1066800"/>
            <a:ext cx="838200" cy="304800"/>
          </a:xfrm>
          <a:prstGeom prst="rightArrow">
            <a:avLst>
              <a:gd name="adj1" fmla="val 50000"/>
              <a:gd name="adj2" fmla="val 49997"/>
            </a:avLst>
          </a:prstGeom>
          <a:solidFill>
            <a:srgbClr val="FD00FD"/>
          </a:solidFill>
          <a:ln w="9525" algn="ctr">
            <a:solidFill>
              <a:schemeClr val="tx1"/>
            </a:solidFill>
            <a:round/>
            <a:headEnd/>
            <a:tailEnd/>
          </a:ln>
        </p:spPr>
        <p:txBody>
          <a:bodyPr/>
          <a:lstStyle/>
          <a:p>
            <a:pPr eaLnBrk="0" hangingPunct="0"/>
            <a:endParaRPr lang="en-US"/>
          </a:p>
        </p:txBody>
      </p:sp>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5649" name="Title 1"/>
          <p:cNvSpPr>
            <a:spLocks noGrp="1"/>
          </p:cNvSpPr>
          <p:nvPr>
            <p:ph type="title"/>
          </p:nvPr>
        </p:nvSpPr>
        <p:spPr/>
        <p:txBody>
          <a:bodyPr/>
          <a:lstStyle/>
          <a:p>
            <a:pPr algn="ctr"/>
            <a:r>
              <a:rPr lang="en-US" smtClean="0"/>
              <a:t>Purity in Heart</a:t>
            </a:r>
          </a:p>
        </p:txBody>
      </p:sp>
      <p:sp>
        <p:nvSpPr>
          <p:cNvPr id="155650" name="Content Placeholder 4"/>
          <p:cNvSpPr>
            <a:spLocks noGrp="1"/>
          </p:cNvSpPr>
          <p:nvPr>
            <p:ph idx="1"/>
          </p:nvPr>
        </p:nvSpPr>
        <p:spPr/>
        <p:txBody>
          <a:bodyPr/>
          <a:lstStyle/>
          <a:p>
            <a:r>
              <a:rPr lang="en-US" smtClean="0"/>
              <a:t>Fight to keep the mind free of impurity and corruption.  Depends on singleness of desire &amp; purpose.</a:t>
            </a:r>
          </a:p>
          <a:p>
            <a:r>
              <a:rPr lang="en-US" smtClean="0"/>
              <a:t>Wanting to know God </a:t>
            </a:r>
            <a:r>
              <a:rPr lang="en-US" smtClean="0">
                <a:solidFill>
                  <a:schemeClr val="tx2"/>
                </a:solidFill>
              </a:rPr>
              <a:t>(Psalm 24:6)</a:t>
            </a:r>
          </a:p>
          <a:p>
            <a:r>
              <a:rPr lang="en-US" smtClean="0"/>
              <a:t>Building a personal relationship with God </a:t>
            </a:r>
            <a:r>
              <a:rPr lang="en-US" smtClean="0">
                <a:solidFill>
                  <a:srgbClr val="FFFF00"/>
                </a:solidFill>
              </a:rPr>
              <a:t>(Psalm 17:15)</a:t>
            </a:r>
          </a:p>
          <a:p>
            <a:r>
              <a:rPr lang="en-US" smtClean="0"/>
              <a:t>Denying self</a:t>
            </a:r>
          </a:p>
        </p:txBody>
      </p:sp>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7697" name="Content Placeholder 5"/>
          <p:cNvSpPr>
            <a:spLocks noGrp="1"/>
          </p:cNvSpPr>
          <p:nvPr>
            <p:ph idx="1"/>
          </p:nvPr>
        </p:nvSpPr>
        <p:spPr/>
        <p:txBody>
          <a:bodyPr/>
          <a:lstStyle/>
          <a:p>
            <a:pPr>
              <a:buFontTx/>
              <a:buNone/>
            </a:pPr>
            <a:r>
              <a:rPr lang="en-US" sz="4800" i="1" smtClean="0"/>
              <a:t>“For to be carnally minded is death; but to be spiritually minded is life and peace.”</a:t>
            </a:r>
          </a:p>
          <a:p>
            <a:pPr>
              <a:buFontTx/>
              <a:buNone/>
            </a:pPr>
            <a:r>
              <a:rPr lang="en-US" sz="4800" i="1" smtClean="0"/>
              <a:t>				</a:t>
            </a:r>
            <a:r>
              <a:rPr lang="en-US" sz="4800" smtClean="0"/>
              <a:t>		Romans 8:6</a:t>
            </a:r>
            <a:endParaRPr lang="en-US" sz="4800" i="1" smtClean="0"/>
          </a:p>
        </p:txBody>
      </p:sp>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0769" name="Title 1"/>
          <p:cNvSpPr>
            <a:spLocks noGrp="1"/>
          </p:cNvSpPr>
          <p:nvPr>
            <p:ph type="title"/>
          </p:nvPr>
        </p:nvSpPr>
        <p:spPr>
          <a:xfrm>
            <a:off x="838200" y="381000"/>
            <a:ext cx="8001000" cy="1143000"/>
          </a:xfrm>
        </p:spPr>
        <p:txBody>
          <a:bodyPr/>
          <a:lstStyle/>
          <a:p>
            <a:pPr algn="ctr"/>
            <a:r>
              <a:rPr lang="en-US" smtClean="0"/>
              <a:t>Abstention is not Good Enough</a:t>
            </a:r>
          </a:p>
        </p:txBody>
      </p:sp>
      <p:sp>
        <p:nvSpPr>
          <p:cNvPr id="160770" name="Content Placeholder 4"/>
          <p:cNvSpPr>
            <a:spLocks noGrp="1"/>
          </p:cNvSpPr>
          <p:nvPr>
            <p:ph idx="1"/>
          </p:nvPr>
        </p:nvSpPr>
        <p:spPr>
          <a:xfrm>
            <a:off x="1066800" y="1600200"/>
            <a:ext cx="7772400" cy="4114800"/>
          </a:xfrm>
        </p:spPr>
        <p:txBody>
          <a:bodyPr/>
          <a:lstStyle/>
          <a:p>
            <a:r>
              <a:rPr lang="en-US" smtClean="0"/>
              <a:t>sometimes drastic action is required to overcome sin before it takes hold</a:t>
            </a:r>
          </a:p>
          <a:p>
            <a:r>
              <a:rPr lang="en-US" smtClean="0">
                <a:solidFill>
                  <a:srgbClr val="FFFF00"/>
                </a:solidFill>
              </a:rPr>
              <a:t>Matthew 5:29-30</a:t>
            </a:r>
          </a:p>
          <a:p>
            <a:r>
              <a:rPr lang="en-US" smtClean="0"/>
              <a:t>Replace not Repress – </a:t>
            </a:r>
            <a:r>
              <a:rPr lang="en-US" smtClean="0">
                <a:solidFill>
                  <a:srgbClr val="FFFF00"/>
                </a:solidFill>
              </a:rPr>
              <a:t>Romans 12:21</a:t>
            </a:r>
          </a:p>
          <a:p>
            <a:pPr>
              <a:buFontTx/>
              <a:buNone/>
            </a:pPr>
            <a:r>
              <a:rPr lang="en-US" smtClean="0"/>
              <a:t>Important to develop that mind of the Spirit - God wants:</a:t>
            </a:r>
          </a:p>
          <a:p>
            <a:pPr lvl="3"/>
            <a:r>
              <a:rPr lang="en-US" smtClean="0"/>
              <a:t>DEVOTION</a:t>
            </a:r>
          </a:p>
          <a:p>
            <a:pPr lvl="3"/>
            <a:r>
              <a:rPr lang="en-US" smtClean="0"/>
              <a:t>DEDICATION</a:t>
            </a:r>
          </a:p>
          <a:p>
            <a:pPr lvl="3"/>
            <a:r>
              <a:rPr lang="en-US" smtClean="0"/>
              <a:t>COMPLETE PUTTING AWAY OF THE PRESENT</a:t>
            </a:r>
          </a:p>
        </p:txBody>
      </p:sp>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1793" name="Rectangle 2"/>
          <p:cNvSpPr>
            <a:spLocks noGrp="1" noChangeArrowheads="1"/>
          </p:cNvSpPr>
          <p:nvPr>
            <p:ph type="ctrTitle"/>
          </p:nvPr>
        </p:nvSpPr>
        <p:spPr>
          <a:xfrm>
            <a:off x="838200" y="381000"/>
            <a:ext cx="8305800" cy="765175"/>
          </a:xfrm>
        </p:spPr>
        <p:txBody>
          <a:bodyPr/>
          <a:lstStyle/>
          <a:p>
            <a:pPr algn="ctr"/>
            <a:r>
              <a:rPr lang="en-US" smtClean="0"/>
              <a:t>Overcoming Evil with Good</a:t>
            </a:r>
            <a:endParaRPr lang="en-AU" smtClean="0"/>
          </a:p>
        </p:txBody>
      </p:sp>
      <p:sp>
        <p:nvSpPr>
          <p:cNvPr id="101379" name="Rectangle 3"/>
          <p:cNvSpPr>
            <a:spLocks noGrp="1" noChangeArrowheads="1"/>
          </p:cNvSpPr>
          <p:nvPr>
            <p:ph type="subTitle" idx="1"/>
          </p:nvPr>
        </p:nvSpPr>
        <p:spPr>
          <a:xfrm>
            <a:off x="838200" y="1066800"/>
            <a:ext cx="7981950" cy="5616575"/>
          </a:xfrm>
        </p:spPr>
        <p:txBody>
          <a:bodyPr/>
          <a:lstStyle/>
          <a:p>
            <a:pPr algn="just">
              <a:buFont typeface="Wingdings" pitchFamily="2" charset="2"/>
              <a:buNone/>
            </a:pPr>
            <a:r>
              <a:rPr lang="en-US" smtClean="0">
                <a:latin typeface="Bookman Old Style" pitchFamily="18" charset="0"/>
              </a:rPr>
              <a:t>“...where such an attitude of mind does not fail in one direction, it incurs a greater peril in another: </a:t>
            </a:r>
            <a:r>
              <a:rPr lang="en-US" smtClean="0">
                <a:solidFill>
                  <a:srgbClr val="00FF00"/>
                </a:solidFill>
                <a:latin typeface="Bookman Old Style" pitchFamily="18" charset="0"/>
              </a:rPr>
              <a:t>it leads to the tendency to draw attention to one’s own righteousness</a:t>
            </a:r>
            <a:r>
              <a:rPr lang="en-US" smtClean="0">
                <a:latin typeface="Bookman Old Style" pitchFamily="18" charset="0"/>
              </a:rPr>
              <a:t>.”</a:t>
            </a:r>
          </a:p>
          <a:p>
            <a:pPr algn="just">
              <a:buFont typeface="Wingdings" pitchFamily="2" charset="2"/>
              <a:buNone/>
            </a:pPr>
            <a:r>
              <a:rPr lang="en-US" smtClean="0">
                <a:latin typeface="Bookman Old Style" pitchFamily="18" charset="0"/>
              </a:rPr>
              <a:t>“.... concentration on prohibition strengthens the force of desire; </a:t>
            </a:r>
            <a:r>
              <a:rPr lang="en-US" smtClean="0">
                <a:solidFill>
                  <a:srgbClr val="00FFFF"/>
                </a:solidFill>
                <a:latin typeface="Bookman Old Style" pitchFamily="18" charset="0"/>
              </a:rPr>
              <a:t>the true method of casting out the evils is by implanting the good</a:t>
            </a:r>
            <a:r>
              <a:rPr lang="en-US" smtClean="0">
                <a:latin typeface="Bookman Old Style" pitchFamily="18" charset="0"/>
              </a:rPr>
              <a:t>.”</a:t>
            </a:r>
          </a:p>
          <a:p>
            <a:pPr algn="r">
              <a:spcBef>
                <a:spcPct val="50000"/>
              </a:spcBef>
              <a:buFont typeface="Wingdings" pitchFamily="2" charset="2"/>
              <a:buNone/>
            </a:pPr>
            <a:r>
              <a:rPr lang="en-US" sz="2400" smtClean="0">
                <a:solidFill>
                  <a:srgbClr val="FF66FF"/>
                </a:solidFill>
              </a:rPr>
              <a:t>Bro. L.G. Sargent - </a:t>
            </a:r>
            <a:r>
              <a:rPr lang="en-US" sz="2400" u="sng" smtClean="0">
                <a:solidFill>
                  <a:srgbClr val="FF66FF"/>
                </a:solidFill>
              </a:rPr>
              <a:t>The Teaching of the Master</a:t>
            </a:r>
            <a:r>
              <a:rPr lang="en-US" sz="2400" smtClean="0">
                <a:solidFill>
                  <a:srgbClr val="FF66FF"/>
                </a:solidFill>
              </a:rPr>
              <a:t>, pg.182</a:t>
            </a:r>
            <a:endParaRPr lang="en-AU" sz="2400" smtClean="0">
              <a:solidFill>
                <a:srgbClr val="FF66FF"/>
              </a:solidFill>
            </a:endParaRPr>
          </a:p>
        </p:txBody>
      </p:sp>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wd">
                                    <p:tmAbs val="300"/>
                                  </p:iterate>
                                  <p:childTnLst>
                                    <p:set>
                                      <p:cBhvr>
                                        <p:cTn id="6" dur="1" fill="hold">
                                          <p:stCondLst>
                                            <p:cond delay="0"/>
                                          </p:stCondLst>
                                        </p:cTn>
                                        <p:tgtEl>
                                          <p:spTgt spid="1013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type="wd">
                                    <p:tmAbs val="300"/>
                                  </p:iterate>
                                  <p:childTnLst>
                                    <p:set>
                                      <p:cBhvr>
                                        <p:cTn id="10" dur="1" fill="hold">
                                          <p:stCondLst>
                                            <p:cond delay="0"/>
                                          </p:stCondLst>
                                        </p:cTn>
                                        <p:tgtEl>
                                          <p:spTgt spid="10137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79" grpId="0" build="p"/>
    </p:bld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2817" name="Title 1"/>
          <p:cNvSpPr>
            <a:spLocks noGrp="1"/>
          </p:cNvSpPr>
          <p:nvPr>
            <p:ph type="title"/>
          </p:nvPr>
        </p:nvSpPr>
        <p:spPr>
          <a:xfrm>
            <a:off x="838200" y="2209800"/>
            <a:ext cx="4724400" cy="1524000"/>
          </a:xfrm>
        </p:spPr>
        <p:txBody>
          <a:bodyPr/>
          <a:lstStyle/>
          <a:p>
            <a:pPr algn="ctr" eaLnBrk="1" hangingPunct="1"/>
            <a:r>
              <a:rPr lang="en-US" sz="6600" smtClean="0">
                <a:solidFill>
                  <a:srgbClr val="FFFFFF"/>
                </a:solidFill>
                <a:latin typeface="Apple Chancery"/>
                <a:ea typeface="Apple Chancery"/>
                <a:cs typeface="Apple Chancery"/>
              </a:rPr>
              <a:t/>
            </a:r>
            <a:br>
              <a:rPr lang="en-US" sz="6600" smtClean="0">
                <a:solidFill>
                  <a:srgbClr val="FFFFFF"/>
                </a:solidFill>
                <a:latin typeface="Apple Chancery"/>
                <a:ea typeface="Apple Chancery"/>
                <a:cs typeface="Apple Chancery"/>
              </a:rPr>
            </a:br>
            <a:r>
              <a:rPr lang="en-US" sz="6600" smtClean="0">
                <a:solidFill>
                  <a:srgbClr val="FFFFFF"/>
                </a:solidFill>
                <a:latin typeface="Apple Chancery"/>
                <a:ea typeface="Apple Chancery"/>
                <a:cs typeface="Apple Chancery"/>
              </a:rPr>
              <a:t/>
            </a:r>
            <a:br>
              <a:rPr lang="en-US" sz="6600" smtClean="0">
                <a:solidFill>
                  <a:srgbClr val="FFFFFF"/>
                </a:solidFill>
                <a:latin typeface="Apple Chancery"/>
                <a:ea typeface="Apple Chancery"/>
                <a:cs typeface="Apple Chancery"/>
              </a:rPr>
            </a:br>
            <a:r>
              <a:rPr lang="en-US" sz="7200" smtClean="0">
                <a:latin typeface="Apple Chancery"/>
                <a:ea typeface="Apple Chancery"/>
                <a:cs typeface="Apple Chancery"/>
              </a:rPr>
              <a:t>The Fruit of the Spirit</a:t>
            </a:r>
          </a:p>
        </p:txBody>
      </p:sp>
      <p:pic>
        <p:nvPicPr>
          <p:cNvPr id="162818" name="Picture 2" descr="C:\Documents and Settings\LG\My Documents\My Pictures\fruitlogo.gif"/>
          <p:cNvPicPr>
            <a:picLocks noChangeAspect="1" noChangeArrowheads="1"/>
          </p:cNvPicPr>
          <p:nvPr/>
        </p:nvPicPr>
        <p:blipFill>
          <a:blip r:embed="rId2"/>
          <a:srcRect l="3841" t="22400" r="7680" b="3200"/>
          <a:stretch>
            <a:fillRect/>
          </a:stretch>
        </p:blipFill>
        <p:spPr bwMode="auto">
          <a:xfrm>
            <a:off x="5562600" y="2286000"/>
            <a:ext cx="3124200" cy="3352800"/>
          </a:xfrm>
          <a:prstGeom prst="rect">
            <a:avLst/>
          </a:prstGeom>
          <a:noFill/>
          <a:ln w="9525">
            <a:noFill/>
            <a:miter lim="800000"/>
            <a:headEnd/>
            <a:tailEnd/>
          </a:ln>
        </p:spPr>
      </p:pic>
      <p:sp>
        <p:nvSpPr>
          <p:cNvPr id="162819" name="TextBox 4"/>
          <p:cNvSpPr txBox="1">
            <a:spLocks noChangeArrowheads="1"/>
          </p:cNvSpPr>
          <p:nvPr/>
        </p:nvSpPr>
        <p:spPr bwMode="auto">
          <a:xfrm>
            <a:off x="2286000" y="762000"/>
            <a:ext cx="5105400" cy="1323975"/>
          </a:xfrm>
          <a:prstGeom prst="rect">
            <a:avLst/>
          </a:prstGeom>
          <a:noFill/>
          <a:ln w="9525">
            <a:noFill/>
            <a:miter lim="800000"/>
            <a:headEnd/>
            <a:tailEnd/>
          </a:ln>
        </p:spPr>
        <p:txBody>
          <a:bodyPr>
            <a:spAutoFit/>
          </a:bodyPr>
          <a:lstStyle/>
          <a:p>
            <a:r>
              <a:rPr lang="en-US" sz="7200">
                <a:solidFill>
                  <a:srgbClr val="FFFFFF"/>
                </a:solidFill>
                <a:latin typeface="Apple Chancery"/>
                <a:ea typeface="Apple Chancery"/>
                <a:cs typeface="Apple Chancery"/>
              </a:rPr>
              <a:t>	</a:t>
            </a:r>
            <a:r>
              <a:rPr lang="en-US" sz="8000">
                <a:solidFill>
                  <a:srgbClr val="FFFFFF"/>
                </a:solidFill>
                <a:latin typeface="Apple Chancery"/>
                <a:ea typeface="Apple Chancery"/>
                <a:cs typeface="Apple Chancery"/>
              </a:rPr>
              <a:t>Class </a:t>
            </a:r>
            <a:r>
              <a:rPr lang="en-US" sz="7200">
                <a:solidFill>
                  <a:srgbClr val="FFFFFF"/>
                </a:solidFill>
                <a:latin typeface="Apple Chancery"/>
                <a:ea typeface="Apple Chancery"/>
                <a:cs typeface="Apple Chancery"/>
              </a:rPr>
              <a:t>3</a:t>
            </a:r>
            <a:endParaRPr lang="en-US" sz="7200"/>
          </a:p>
        </p:txBody>
      </p:sp>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3841" name="Title 4"/>
          <p:cNvSpPr>
            <a:spLocks noGrp="1"/>
          </p:cNvSpPr>
          <p:nvPr>
            <p:ph type="title"/>
          </p:nvPr>
        </p:nvSpPr>
        <p:spPr/>
        <p:txBody>
          <a:bodyPr/>
          <a:lstStyle/>
          <a:p>
            <a:pPr algn="ctr" eaLnBrk="1" hangingPunct="1"/>
            <a:r>
              <a:rPr lang="en-US" sz="5400" dirty="0" smtClean="0"/>
              <a:t>The Fruit of the Spirit</a:t>
            </a:r>
          </a:p>
        </p:txBody>
      </p:sp>
      <p:sp>
        <p:nvSpPr>
          <p:cNvPr id="163842" name="Content Placeholder 5"/>
          <p:cNvSpPr>
            <a:spLocks noGrp="1"/>
          </p:cNvSpPr>
          <p:nvPr>
            <p:ph idx="1"/>
          </p:nvPr>
        </p:nvSpPr>
        <p:spPr>
          <a:xfrm>
            <a:off x="1066800" y="1752600"/>
            <a:ext cx="7772400" cy="4114800"/>
          </a:xfrm>
        </p:spPr>
        <p:txBody>
          <a:bodyPr/>
          <a:lstStyle/>
          <a:p>
            <a:pPr eaLnBrk="1" hangingPunct="1">
              <a:buFontTx/>
              <a:buNone/>
            </a:pPr>
            <a:endParaRPr lang="en-US" sz="4400" i="1" smtClean="0"/>
          </a:p>
          <a:p>
            <a:pPr eaLnBrk="1" hangingPunct="1">
              <a:buFontTx/>
              <a:buNone/>
            </a:pPr>
            <a:r>
              <a:rPr lang="en-US" sz="4400" i="1" smtClean="0"/>
              <a:t>“…Walk in the Spirit, and ye shall not fulfil the lust of the flesh.”</a:t>
            </a:r>
          </a:p>
          <a:p>
            <a:pPr eaLnBrk="1" hangingPunct="1">
              <a:buFontTx/>
              <a:buNone/>
            </a:pPr>
            <a:r>
              <a:rPr lang="en-US" sz="4400" i="1" smtClean="0"/>
              <a:t>					</a:t>
            </a:r>
            <a:r>
              <a:rPr lang="en-US" sz="4400" smtClean="0"/>
              <a:t>Galatians 5:16</a:t>
            </a:r>
            <a:endParaRPr lang="en-US" sz="4400" i="1" smtClean="0"/>
          </a:p>
        </p:txBody>
      </p:sp>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64865" name="Picture 2" descr="C:\Documents and Settings\LG\My Documents\My Pictures\fruit-marked.jpg"/>
          <p:cNvPicPr>
            <a:picLocks noChangeAspect="1" noChangeArrowheads="1"/>
          </p:cNvPicPr>
          <p:nvPr/>
        </p:nvPicPr>
        <p:blipFill>
          <a:blip r:embed="rId2">
            <a:lum bright="-32000"/>
          </a:blip>
          <a:srcRect/>
          <a:stretch>
            <a:fillRect/>
          </a:stretch>
        </p:blipFill>
        <p:spPr bwMode="auto">
          <a:xfrm>
            <a:off x="1219200" y="1828800"/>
            <a:ext cx="7543800" cy="4481513"/>
          </a:xfrm>
          <a:prstGeom prst="rect">
            <a:avLst/>
          </a:prstGeom>
          <a:noFill/>
          <a:ln w="9525">
            <a:noFill/>
            <a:miter lim="800000"/>
            <a:headEnd/>
            <a:tailEnd/>
          </a:ln>
        </p:spPr>
      </p:pic>
      <p:sp>
        <p:nvSpPr>
          <p:cNvPr id="164866" name="Title 1"/>
          <p:cNvSpPr>
            <a:spLocks noGrp="1"/>
          </p:cNvSpPr>
          <p:nvPr>
            <p:ph type="title"/>
          </p:nvPr>
        </p:nvSpPr>
        <p:spPr>
          <a:xfrm>
            <a:off x="533400" y="457200"/>
            <a:ext cx="8610600" cy="1143000"/>
          </a:xfrm>
        </p:spPr>
        <p:txBody>
          <a:bodyPr/>
          <a:lstStyle/>
          <a:p>
            <a:pPr algn="ctr" eaLnBrk="1" hangingPunct="1"/>
            <a:r>
              <a:rPr lang="en-US" smtClean="0"/>
              <a:t>The Fruit of the Spirit – Gal. 5:22</a:t>
            </a:r>
            <a:br>
              <a:rPr lang="en-US" smtClean="0"/>
            </a:br>
            <a:r>
              <a:rPr lang="en-US" sz="3200" smtClean="0"/>
              <a:t>Not the NOT list but the DO list</a:t>
            </a:r>
          </a:p>
        </p:txBody>
      </p:sp>
      <p:sp>
        <p:nvSpPr>
          <p:cNvPr id="164867" name="Content Placeholder 2"/>
          <p:cNvSpPr>
            <a:spLocks noGrp="1"/>
          </p:cNvSpPr>
          <p:nvPr>
            <p:ph idx="1"/>
          </p:nvPr>
        </p:nvSpPr>
        <p:spPr>
          <a:xfrm>
            <a:off x="1447800" y="1752600"/>
            <a:ext cx="7391400" cy="4114800"/>
          </a:xfrm>
        </p:spPr>
        <p:txBody>
          <a:bodyPr/>
          <a:lstStyle/>
          <a:p>
            <a:pPr algn="ctr" eaLnBrk="1" hangingPunct="1">
              <a:buFontTx/>
              <a:buNone/>
            </a:pPr>
            <a:r>
              <a:rPr lang="en-US" sz="2800" smtClean="0"/>
              <a:t>LOVE - agape</a:t>
            </a:r>
          </a:p>
          <a:p>
            <a:pPr algn="ctr" eaLnBrk="1" hangingPunct="1">
              <a:buFontTx/>
              <a:buNone/>
            </a:pPr>
            <a:r>
              <a:rPr lang="en-US" sz="2800" smtClean="0"/>
              <a:t>JOY - chara</a:t>
            </a:r>
          </a:p>
          <a:p>
            <a:pPr algn="ctr" eaLnBrk="1" hangingPunct="1">
              <a:buFontTx/>
              <a:buNone/>
            </a:pPr>
            <a:r>
              <a:rPr lang="en-US" sz="2800" smtClean="0"/>
              <a:t>PEACE - eirene </a:t>
            </a:r>
          </a:p>
          <a:p>
            <a:pPr algn="ctr" eaLnBrk="1" hangingPunct="1">
              <a:buFontTx/>
              <a:buNone/>
            </a:pPr>
            <a:r>
              <a:rPr lang="en-US" sz="2800" smtClean="0"/>
              <a:t>LONGSUFFERING - makro thumeo</a:t>
            </a:r>
          </a:p>
          <a:p>
            <a:pPr algn="ctr" eaLnBrk="1" hangingPunct="1">
              <a:buFontTx/>
              <a:buNone/>
            </a:pPr>
            <a:r>
              <a:rPr lang="en-US" sz="2800" smtClean="0"/>
              <a:t>GENTLENESS - chrestotes </a:t>
            </a:r>
          </a:p>
          <a:p>
            <a:pPr algn="ctr" eaLnBrk="1" hangingPunct="1">
              <a:buFontTx/>
              <a:buNone/>
            </a:pPr>
            <a:r>
              <a:rPr lang="en-US" sz="2800" smtClean="0"/>
              <a:t>GOODNESS - agathosune</a:t>
            </a:r>
          </a:p>
          <a:p>
            <a:pPr algn="ctr" eaLnBrk="1" hangingPunct="1">
              <a:buFontTx/>
              <a:buNone/>
            </a:pPr>
            <a:r>
              <a:rPr lang="en-US" sz="2800" smtClean="0"/>
              <a:t>FAITH – pistis</a:t>
            </a:r>
          </a:p>
          <a:p>
            <a:pPr algn="ctr" eaLnBrk="1" hangingPunct="1">
              <a:buFontTx/>
              <a:buNone/>
            </a:pPr>
            <a:r>
              <a:rPr lang="en-US" sz="2800" smtClean="0"/>
              <a:t>MEEKNESS - praotes</a:t>
            </a:r>
          </a:p>
          <a:p>
            <a:pPr algn="ctr" eaLnBrk="1" hangingPunct="1">
              <a:buFontTx/>
              <a:buNone/>
            </a:pPr>
            <a:r>
              <a:rPr lang="en-US" sz="2800" smtClean="0"/>
              <a:t>TEMPERANCE - egkrateia</a:t>
            </a:r>
          </a:p>
          <a:p>
            <a:pPr algn="ctr" eaLnBrk="1" hangingPunct="1">
              <a:buFontTx/>
              <a:buNone/>
            </a:pPr>
            <a:endParaRPr lang="en-US" smtClean="0">
              <a:solidFill>
                <a:schemeClr val="bg2"/>
              </a:solidFill>
            </a:endParaRPr>
          </a:p>
          <a:p>
            <a:pPr algn="ctr" eaLnBrk="1" hangingPunct="1">
              <a:buFontTx/>
              <a:buNone/>
            </a:pPr>
            <a:endParaRPr lang="en-US" smtClean="0">
              <a:solidFill>
                <a:schemeClr val="bg2"/>
              </a:solidFill>
            </a:endParaRPr>
          </a:p>
        </p:txBody>
      </p:sp>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6913" name="Content Placeholder 5"/>
          <p:cNvSpPr>
            <a:spLocks noGrp="1"/>
          </p:cNvSpPr>
          <p:nvPr>
            <p:ph sz="half" idx="2"/>
          </p:nvPr>
        </p:nvSpPr>
        <p:spPr>
          <a:xfrm>
            <a:off x="4495800" y="1752600"/>
            <a:ext cx="4343400" cy="3962400"/>
          </a:xfrm>
        </p:spPr>
        <p:txBody>
          <a:bodyPr/>
          <a:lstStyle/>
          <a:p>
            <a:pPr eaLnBrk="1" hangingPunct="1"/>
            <a:r>
              <a:rPr lang="en-US" sz="4000" smtClean="0"/>
              <a:t>intense desire to please God and to do good to others (gives energy to faith)</a:t>
            </a:r>
          </a:p>
          <a:p>
            <a:pPr eaLnBrk="1" hangingPunct="1">
              <a:buFontTx/>
              <a:buNone/>
            </a:pPr>
            <a:endParaRPr lang="en-US" smtClean="0"/>
          </a:p>
        </p:txBody>
      </p:sp>
      <p:sp>
        <p:nvSpPr>
          <p:cNvPr id="166914" name="Content Placeholder 2"/>
          <p:cNvSpPr>
            <a:spLocks noGrp="1"/>
          </p:cNvSpPr>
          <p:nvPr>
            <p:ph sz="half" idx="1"/>
          </p:nvPr>
        </p:nvSpPr>
        <p:spPr>
          <a:xfrm>
            <a:off x="1066800" y="914400"/>
            <a:ext cx="3352800" cy="5181600"/>
          </a:xfrm>
        </p:spPr>
        <p:txBody>
          <a:bodyPr/>
          <a:lstStyle/>
          <a:p>
            <a:pPr algn="ctr" eaLnBrk="1" hangingPunct="1">
              <a:buFontTx/>
              <a:buNone/>
            </a:pPr>
            <a:endParaRPr lang="en-US" smtClean="0">
              <a:solidFill>
                <a:schemeClr val="bg2"/>
              </a:solidFill>
            </a:endParaRPr>
          </a:p>
          <a:p>
            <a:pPr algn="ctr" eaLnBrk="1" hangingPunct="1">
              <a:buFontTx/>
              <a:buNone/>
            </a:pPr>
            <a:r>
              <a:rPr lang="en-US" sz="6000" smtClean="0">
                <a:solidFill>
                  <a:schemeClr val="bg2"/>
                </a:solidFill>
              </a:rPr>
              <a:t>LOVE</a:t>
            </a:r>
          </a:p>
        </p:txBody>
      </p:sp>
      <p:pic>
        <p:nvPicPr>
          <p:cNvPr id="166915" name="Picture 2" descr="C:\Documents and Settings\LG\My Documents\My Pictures\hearts.jpg"/>
          <p:cNvPicPr>
            <a:picLocks noChangeAspect="1" noChangeArrowheads="1"/>
          </p:cNvPicPr>
          <p:nvPr/>
        </p:nvPicPr>
        <p:blipFill>
          <a:blip r:embed="rId2"/>
          <a:srcRect/>
          <a:stretch>
            <a:fillRect/>
          </a:stretch>
        </p:blipFill>
        <p:spPr bwMode="auto">
          <a:xfrm>
            <a:off x="1371600" y="2895600"/>
            <a:ext cx="2667000" cy="1905000"/>
          </a:xfrm>
          <a:prstGeom prst="rect">
            <a:avLst/>
          </a:prstGeom>
          <a:noFill/>
          <a:ln w="9525">
            <a:noFill/>
            <a:miter lim="800000"/>
            <a:headEnd/>
            <a:tailEnd/>
          </a:ln>
        </p:spPr>
      </p:pic>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7937" name="Content Placeholder 2"/>
          <p:cNvSpPr>
            <a:spLocks noGrp="1"/>
          </p:cNvSpPr>
          <p:nvPr>
            <p:ph sz="half" idx="1"/>
          </p:nvPr>
        </p:nvSpPr>
        <p:spPr>
          <a:xfrm>
            <a:off x="1066800" y="304800"/>
            <a:ext cx="3810000" cy="2743200"/>
          </a:xfrm>
        </p:spPr>
        <p:txBody>
          <a:bodyPr/>
          <a:lstStyle/>
          <a:p>
            <a:pPr algn="ctr" eaLnBrk="1" hangingPunct="1">
              <a:buFontTx/>
              <a:buNone/>
            </a:pPr>
            <a:endParaRPr lang="en-US" sz="6000" smtClean="0">
              <a:solidFill>
                <a:schemeClr val="bg2"/>
              </a:solidFill>
            </a:endParaRPr>
          </a:p>
          <a:p>
            <a:pPr algn="ctr" eaLnBrk="1" hangingPunct="1">
              <a:buFontTx/>
              <a:buNone/>
            </a:pPr>
            <a:r>
              <a:rPr lang="en-US" sz="6000" smtClean="0">
                <a:solidFill>
                  <a:schemeClr val="bg2"/>
                </a:solidFill>
              </a:rPr>
              <a:t>JOY</a:t>
            </a:r>
          </a:p>
        </p:txBody>
      </p:sp>
      <p:sp>
        <p:nvSpPr>
          <p:cNvPr id="167938" name="Content Placeholder 3"/>
          <p:cNvSpPr>
            <a:spLocks noGrp="1"/>
          </p:cNvSpPr>
          <p:nvPr>
            <p:ph sz="half" idx="2"/>
          </p:nvPr>
        </p:nvSpPr>
        <p:spPr>
          <a:xfrm>
            <a:off x="4648200" y="1295400"/>
            <a:ext cx="4114800" cy="4114800"/>
          </a:xfrm>
        </p:spPr>
        <p:txBody>
          <a:bodyPr/>
          <a:lstStyle/>
          <a:p>
            <a:pPr eaLnBrk="1" hangingPunct="1"/>
            <a:r>
              <a:rPr lang="en-US" sz="4000" smtClean="0"/>
              <a:t>exultation that comes from awareness of God’s mercy in forgiveness and the prospect of eternal life</a:t>
            </a:r>
          </a:p>
        </p:txBody>
      </p:sp>
      <p:pic>
        <p:nvPicPr>
          <p:cNvPr id="167939" name="Picture 2" descr="C:\Documents and Settings\LG\My Documents\My Pictures\tug-of-war-laughing.jpg"/>
          <p:cNvPicPr>
            <a:picLocks noChangeAspect="1" noChangeArrowheads="1"/>
          </p:cNvPicPr>
          <p:nvPr/>
        </p:nvPicPr>
        <p:blipFill>
          <a:blip r:embed="rId2"/>
          <a:srcRect/>
          <a:stretch>
            <a:fillRect/>
          </a:stretch>
        </p:blipFill>
        <p:spPr bwMode="auto">
          <a:xfrm>
            <a:off x="1066800" y="2819400"/>
            <a:ext cx="3581400" cy="2286000"/>
          </a:xfrm>
          <a:prstGeom prst="rect">
            <a:avLst/>
          </a:prstGeom>
          <a:noFill/>
          <a:ln w="9525">
            <a:noFill/>
            <a:miter lim="800000"/>
            <a:headEnd/>
            <a:tailEnd/>
          </a:ln>
        </p:spPr>
      </p:pic>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8961" name="Content Placeholder 2"/>
          <p:cNvSpPr>
            <a:spLocks noGrp="1"/>
          </p:cNvSpPr>
          <p:nvPr>
            <p:ph sz="half" idx="1"/>
          </p:nvPr>
        </p:nvSpPr>
        <p:spPr>
          <a:xfrm>
            <a:off x="1066800" y="533400"/>
            <a:ext cx="3810000" cy="2819400"/>
          </a:xfrm>
        </p:spPr>
        <p:txBody>
          <a:bodyPr/>
          <a:lstStyle/>
          <a:p>
            <a:pPr algn="ctr" eaLnBrk="1" hangingPunct="1">
              <a:buFontTx/>
              <a:buNone/>
            </a:pPr>
            <a:endParaRPr lang="en-US" smtClean="0"/>
          </a:p>
          <a:p>
            <a:pPr algn="ctr" eaLnBrk="1" hangingPunct="1">
              <a:buFontTx/>
              <a:buNone/>
            </a:pPr>
            <a:endParaRPr lang="en-US" smtClean="0"/>
          </a:p>
          <a:p>
            <a:pPr algn="ctr" eaLnBrk="1" hangingPunct="1">
              <a:buFontTx/>
              <a:buNone/>
            </a:pPr>
            <a:r>
              <a:rPr lang="en-US" sz="6000" smtClean="0">
                <a:solidFill>
                  <a:schemeClr val="bg2"/>
                </a:solidFill>
              </a:rPr>
              <a:t>PEACE</a:t>
            </a:r>
          </a:p>
        </p:txBody>
      </p:sp>
      <p:sp>
        <p:nvSpPr>
          <p:cNvPr id="168962" name="Content Placeholder 3"/>
          <p:cNvSpPr>
            <a:spLocks noGrp="1"/>
          </p:cNvSpPr>
          <p:nvPr>
            <p:ph sz="half" idx="2"/>
          </p:nvPr>
        </p:nvSpPr>
        <p:spPr>
          <a:xfrm>
            <a:off x="4724400" y="1905000"/>
            <a:ext cx="4038600" cy="4114800"/>
          </a:xfrm>
        </p:spPr>
        <p:txBody>
          <a:bodyPr/>
          <a:lstStyle/>
          <a:p>
            <a:pPr eaLnBrk="1" hangingPunct="1"/>
            <a:r>
              <a:rPr lang="en-US" sz="4000" smtClean="0"/>
              <a:t>calm, quiet and order</a:t>
            </a:r>
          </a:p>
          <a:p>
            <a:pPr eaLnBrk="1" hangingPunct="1"/>
            <a:r>
              <a:rPr lang="en-US" sz="4000" smtClean="0"/>
              <a:t>contrary to fears, alarm and worry </a:t>
            </a:r>
          </a:p>
        </p:txBody>
      </p:sp>
      <p:pic>
        <p:nvPicPr>
          <p:cNvPr id="168963" name="Picture 2" descr="C:\Documents and Settings\LG\My Documents\My Pictures\dove.jpg"/>
          <p:cNvPicPr>
            <a:picLocks noChangeAspect="1" noChangeArrowheads="1"/>
          </p:cNvPicPr>
          <p:nvPr/>
        </p:nvPicPr>
        <p:blipFill>
          <a:blip r:embed="rId2"/>
          <a:srcRect l="41142" t="49051"/>
          <a:stretch>
            <a:fillRect/>
          </a:stretch>
        </p:blipFill>
        <p:spPr bwMode="auto">
          <a:xfrm>
            <a:off x="1371600" y="2895600"/>
            <a:ext cx="3140075" cy="1993900"/>
          </a:xfrm>
          <a:prstGeom prst="rect">
            <a:avLst/>
          </a:prstGeom>
          <a:noFill/>
          <a:ln w="9525">
            <a:noFill/>
            <a:miter lim="800000"/>
            <a:headEnd/>
            <a:tailEnd/>
          </a:ln>
        </p:spPr>
      </p:pic>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9985" name="Content Placeholder 2"/>
          <p:cNvSpPr>
            <a:spLocks noGrp="1"/>
          </p:cNvSpPr>
          <p:nvPr>
            <p:ph sz="half" idx="1"/>
          </p:nvPr>
        </p:nvSpPr>
        <p:spPr>
          <a:xfrm>
            <a:off x="838200" y="1219200"/>
            <a:ext cx="4419600" cy="3505200"/>
          </a:xfrm>
        </p:spPr>
        <p:txBody>
          <a:bodyPr/>
          <a:lstStyle/>
          <a:p>
            <a:pPr algn="ctr" eaLnBrk="1" hangingPunct="1">
              <a:buFontTx/>
              <a:buNone/>
            </a:pPr>
            <a:r>
              <a:rPr lang="en-US" sz="4000" smtClean="0">
                <a:solidFill>
                  <a:schemeClr val="bg2"/>
                </a:solidFill>
              </a:rPr>
              <a:t>LONGSUFFERING</a:t>
            </a:r>
          </a:p>
        </p:txBody>
      </p:sp>
      <p:sp>
        <p:nvSpPr>
          <p:cNvPr id="169986" name="Content Placeholder 3"/>
          <p:cNvSpPr>
            <a:spLocks noGrp="1"/>
          </p:cNvSpPr>
          <p:nvPr>
            <p:ph sz="half" idx="2"/>
          </p:nvPr>
        </p:nvSpPr>
        <p:spPr>
          <a:xfrm>
            <a:off x="5181600" y="914400"/>
            <a:ext cx="3962400" cy="5181600"/>
          </a:xfrm>
        </p:spPr>
        <p:txBody>
          <a:bodyPr/>
          <a:lstStyle/>
          <a:p>
            <a:pPr eaLnBrk="1" hangingPunct="1"/>
            <a:r>
              <a:rPr lang="en-US" sz="3200" smtClean="0"/>
              <a:t>bearing with the frailties and provocation of others, bearing difficulties of life without murmuring  &amp; grumbling</a:t>
            </a:r>
          </a:p>
          <a:p>
            <a:pPr eaLnBrk="1" hangingPunct="1"/>
            <a:r>
              <a:rPr lang="en-US" sz="3200" smtClean="0"/>
              <a:t>knowledge that God puts up with us</a:t>
            </a:r>
          </a:p>
        </p:txBody>
      </p:sp>
      <p:pic>
        <p:nvPicPr>
          <p:cNvPr id="169987" name="Picture 2" descr="C:\Documents and Settings\LG\My Documents\My Pictures\patience.jpg"/>
          <p:cNvPicPr>
            <a:picLocks noChangeAspect="1" noChangeArrowheads="1"/>
          </p:cNvPicPr>
          <p:nvPr/>
        </p:nvPicPr>
        <p:blipFill>
          <a:blip r:embed="rId2"/>
          <a:srcRect/>
          <a:stretch>
            <a:fillRect/>
          </a:stretch>
        </p:blipFill>
        <p:spPr bwMode="auto">
          <a:xfrm>
            <a:off x="1524000" y="2209800"/>
            <a:ext cx="2819400" cy="3276600"/>
          </a:xfrm>
          <a:prstGeom prst="rect">
            <a:avLst/>
          </a:prstGeom>
          <a:noFill/>
          <a:ln w="9525">
            <a:noFill/>
            <a:miter lim="800000"/>
            <a:headEnd/>
            <a:tailEnd/>
          </a:ln>
        </p:spPr>
      </p:pic>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1009" name="Content Placeholder 2"/>
          <p:cNvSpPr>
            <a:spLocks noGrp="1"/>
          </p:cNvSpPr>
          <p:nvPr>
            <p:ph sz="half" idx="1"/>
          </p:nvPr>
        </p:nvSpPr>
        <p:spPr>
          <a:xfrm>
            <a:off x="609600" y="1371600"/>
            <a:ext cx="4495800" cy="3276600"/>
          </a:xfrm>
        </p:spPr>
        <p:txBody>
          <a:bodyPr/>
          <a:lstStyle/>
          <a:p>
            <a:pPr algn="ctr" eaLnBrk="1" hangingPunct="1">
              <a:buFontTx/>
              <a:buNone/>
            </a:pPr>
            <a:r>
              <a:rPr lang="en-US" sz="5000" smtClean="0">
                <a:solidFill>
                  <a:schemeClr val="bg2"/>
                </a:solidFill>
              </a:rPr>
              <a:t> GENTLENESS</a:t>
            </a:r>
          </a:p>
        </p:txBody>
      </p:sp>
      <p:sp>
        <p:nvSpPr>
          <p:cNvPr id="171010" name="Content Placeholder 3"/>
          <p:cNvSpPr>
            <a:spLocks noGrp="1"/>
          </p:cNvSpPr>
          <p:nvPr>
            <p:ph sz="half" idx="2"/>
          </p:nvPr>
        </p:nvSpPr>
        <p:spPr>
          <a:xfrm>
            <a:off x="5334000" y="2362200"/>
            <a:ext cx="3810000" cy="4114800"/>
          </a:xfrm>
        </p:spPr>
        <p:txBody>
          <a:bodyPr/>
          <a:lstStyle/>
          <a:p>
            <a:pPr eaLnBrk="1" hangingPunct="1"/>
            <a:r>
              <a:rPr lang="en-US" sz="4000" smtClean="0"/>
              <a:t>treat with care and kindness </a:t>
            </a:r>
          </a:p>
        </p:txBody>
      </p:sp>
      <p:pic>
        <p:nvPicPr>
          <p:cNvPr id="171011" name="Picture 2" descr="C:\Documents and Settings\LG\My Documents\My Pictures\child with pet.bmp"/>
          <p:cNvPicPr>
            <a:picLocks noChangeAspect="1" noChangeArrowheads="1"/>
          </p:cNvPicPr>
          <p:nvPr/>
        </p:nvPicPr>
        <p:blipFill>
          <a:blip r:embed="rId2"/>
          <a:srcRect/>
          <a:stretch>
            <a:fillRect/>
          </a:stretch>
        </p:blipFill>
        <p:spPr bwMode="auto">
          <a:xfrm>
            <a:off x="1066800" y="2819400"/>
            <a:ext cx="3657600" cy="2438400"/>
          </a:xfrm>
          <a:prstGeom prst="rect">
            <a:avLst/>
          </a:prstGeom>
          <a:noFill/>
          <a:ln w="9525">
            <a:noFill/>
            <a:miter lim="800000"/>
            <a:headEnd/>
            <a:tailEnd/>
          </a:ln>
        </p:spPr>
      </p:pic>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2033" name="Content Placeholder 2"/>
          <p:cNvSpPr>
            <a:spLocks noGrp="1"/>
          </p:cNvSpPr>
          <p:nvPr>
            <p:ph sz="half" idx="1"/>
          </p:nvPr>
        </p:nvSpPr>
        <p:spPr>
          <a:xfrm>
            <a:off x="838200" y="1295400"/>
            <a:ext cx="3733800" cy="3429000"/>
          </a:xfrm>
        </p:spPr>
        <p:txBody>
          <a:bodyPr/>
          <a:lstStyle/>
          <a:p>
            <a:pPr algn="ctr" eaLnBrk="1" hangingPunct="1">
              <a:buFontTx/>
              <a:buNone/>
            </a:pPr>
            <a:r>
              <a:rPr lang="en-US" sz="5000" smtClean="0">
                <a:solidFill>
                  <a:schemeClr val="bg2"/>
                </a:solidFill>
              </a:rPr>
              <a:t> GOODNESS</a:t>
            </a:r>
          </a:p>
        </p:txBody>
      </p:sp>
      <p:sp>
        <p:nvSpPr>
          <p:cNvPr id="172034" name="Content Placeholder 3"/>
          <p:cNvSpPr>
            <a:spLocks noGrp="1"/>
          </p:cNvSpPr>
          <p:nvPr>
            <p:ph sz="half" idx="2"/>
          </p:nvPr>
        </p:nvSpPr>
        <p:spPr>
          <a:xfrm>
            <a:off x="4648200" y="1447800"/>
            <a:ext cx="4495800" cy="4114800"/>
          </a:xfrm>
        </p:spPr>
        <p:txBody>
          <a:bodyPr/>
          <a:lstStyle/>
          <a:p>
            <a:pPr eaLnBrk="1" hangingPunct="1"/>
            <a:r>
              <a:rPr lang="en-US" sz="3600" smtClean="0"/>
              <a:t>Perpetual desire and sincere study to not only abstain from every appearance of evil, but to do good to others to the very best of our ability</a:t>
            </a:r>
          </a:p>
        </p:txBody>
      </p:sp>
      <p:pic>
        <p:nvPicPr>
          <p:cNvPr id="172035" name="Picture 2" descr="C:\Documents and Settings\LG\My Documents\My Pictures\helping.jpg"/>
          <p:cNvPicPr>
            <a:picLocks noChangeAspect="1" noChangeArrowheads="1"/>
          </p:cNvPicPr>
          <p:nvPr/>
        </p:nvPicPr>
        <p:blipFill>
          <a:blip r:embed="rId2"/>
          <a:srcRect/>
          <a:stretch>
            <a:fillRect/>
          </a:stretch>
        </p:blipFill>
        <p:spPr bwMode="auto">
          <a:xfrm>
            <a:off x="1295400" y="2667000"/>
            <a:ext cx="2895600" cy="2743200"/>
          </a:xfrm>
          <a:prstGeom prst="rect">
            <a:avLst/>
          </a:prstGeom>
          <a:noFill/>
          <a:ln w="9525">
            <a:noFill/>
            <a:miter lim="800000"/>
            <a:headEnd/>
            <a:tailEnd/>
          </a:ln>
        </p:spPr>
      </p:pic>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3057" name="Content Placeholder 2"/>
          <p:cNvSpPr>
            <a:spLocks noGrp="1"/>
          </p:cNvSpPr>
          <p:nvPr>
            <p:ph sz="half" idx="1"/>
          </p:nvPr>
        </p:nvSpPr>
        <p:spPr>
          <a:xfrm>
            <a:off x="838200" y="990600"/>
            <a:ext cx="3810000" cy="4419600"/>
          </a:xfrm>
        </p:spPr>
        <p:txBody>
          <a:bodyPr/>
          <a:lstStyle/>
          <a:p>
            <a:pPr algn="ctr" eaLnBrk="1" hangingPunct="1">
              <a:buFontTx/>
              <a:buNone/>
            </a:pPr>
            <a:r>
              <a:rPr lang="en-US" sz="6000" smtClean="0">
                <a:solidFill>
                  <a:schemeClr val="bg2"/>
                </a:solidFill>
              </a:rPr>
              <a:t>FAITH</a:t>
            </a:r>
          </a:p>
        </p:txBody>
      </p:sp>
      <p:sp>
        <p:nvSpPr>
          <p:cNvPr id="173058" name="Content Placeholder 3"/>
          <p:cNvSpPr>
            <a:spLocks noGrp="1"/>
          </p:cNvSpPr>
          <p:nvPr>
            <p:ph sz="half" idx="2"/>
          </p:nvPr>
        </p:nvSpPr>
        <p:spPr>
          <a:xfrm>
            <a:off x="4648200" y="990600"/>
            <a:ext cx="4343400" cy="5105400"/>
          </a:xfrm>
        </p:spPr>
        <p:txBody>
          <a:bodyPr/>
          <a:lstStyle/>
          <a:p>
            <a:pPr eaLnBrk="1" hangingPunct="1"/>
            <a:r>
              <a:rPr lang="en-US" sz="3600" smtClean="0"/>
              <a:t>(fidelity) punctuality in performing promises </a:t>
            </a:r>
          </a:p>
          <a:p>
            <a:pPr eaLnBrk="1" hangingPunct="1"/>
            <a:r>
              <a:rPr lang="en-US" sz="3600" smtClean="0"/>
              <a:t>care for that which is committed to our trust </a:t>
            </a:r>
          </a:p>
          <a:p>
            <a:pPr eaLnBrk="1" hangingPunct="1"/>
            <a:r>
              <a:rPr lang="en-US" sz="3600" smtClean="0"/>
              <a:t>not betraying confidences</a:t>
            </a:r>
          </a:p>
        </p:txBody>
      </p:sp>
      <p:pic>
        <p:nvPicPr>
          <p:cNvPr id="173059" name="Picture 2" descr="C:\Documents and Settings\LG\My Documents\My Pictures\bible.jpg"/>
          <p:cNvPicPr>
            <a:picLocks noChangeAspect="1" noChangeArrowheads="1"/>
          </p:cNvPicPr>
          <p:nvPr/>
        </p:nvPicPr>
        <p:blipFill>
          <a:blip r:embed="rId2"/>
          <a:srcRect/>
          <a:stretch>
            <a:fillRect/>
          </a:stretch>
        </p:blipFill>
        <p:spPr bwMode="auto">
          <a:xfrm>
            <a:off x="1066800" y="2590800"/>
            <a:ext cx="3200400" cy="2557463"/>
          </a:xfrm>
          <a:prstGeom prst="rect">
            <a:avLst/>
          </a:prstGeom>
          <a:noFill/>
          <a:ln w="9525">
            <a:noFill/>
            <a:miter lim="800000"/>
            <a:headEnd/>
            <a:tailEnd/>
          </a:ln>
        </p:spPr>
      </p:pic>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4081" name="Content Placeholder 2"/>
          <p:cNvSpPr>
            <a:spLocks noGrp="1"/>
          </p:cNvSpPr>
          <p:nvPr>
            <p:ph sz="half" idx="1"/>
          </p:nvPr>
        </p:nvSpPr>
        <p:spPr>
          <a:xfrm>
            <a:off x="1066800" y="1295400"/>
            <a:ext cx="3810000" cy="4114800"/>
          </a:xfrm>
        </p:spPr>
        <p:txBody>
          <a:bodyPr/>
          <a:lstStyle/>
          <a:p>
            <a:pPr algn="ctr" eaLnBrk="1" hangingPunct="1">
              <a:buFontTx/>
              <a:buNone/>
            </a:pPr>
            <a:r>
              <a:rPr lang="en-US" sz="5000" smtClean="0">
                <a:solidFill>
                  <a:schemeClr val="bg2"/>
                </a:solidFill>
              </a:rPr>
              <a:t>MEEKNESS</a:t>
            </a:r>
          </a:p>
        </p:txBody>
      </p:sp>
      <p:sp>
        <p:nvSpPr>
          <p:cNvPr id="174082" name="Content Placeholder 3"/>
          <p:cNvSpPr>
            <a:spLocks noGrp="1"/>
          </p:cNvSpPr>
          <p:nvPr>
            <p:ph sz="half" idx="2"/>
          </p:nvPr>
        </p:nvSpPr>
        <p:spPr>
          <a:xfrm>
            <a:off x="4953000" y="1295400"/>
            <a:ext cx="4191000" cy="4876800"/>
          </a:xfrm>
        </p:spPr>
        <p:txBody>
          <a:bodyPr/>
          <a:lstStyle/>
          <a:p>
            <a:pPr eaLnBrk="1" hangingPunct="1"/>
            <a:r>
              <a:rPr lang="en-US" sz="3600" smtClean="0"/>
              <a:t>mildness, indulgence toward the weak &amp; erring</a:t>
            </a:r>
          </a:p>
          <a:p>
            <a:pPr eaLnBrk="1" hangingPunct="1"/>
            <a:r>
              <a:rPr lang="en-US" sz="3600" smtClean="0"/>
              <a:t>patiently bearing injury without thought of revenge</a:t>
            </a:r>
          </a:p>
          <a:p>
            <a:pPr eaLnBrk="1" hangingPunct="1"/>
            <a:r>
              <a:rPr lang="en-US" sz="3600" smtClean="0"/>
              <a:t>opposite of anger</a:t>
            </a:r>
          </a:p>
        </p:txBody>
      </p:sp>
      <p:pic>
        <p:nvPicPr>
          <p:cNvPr id="174083" name="Picture 4" descr="C:\Documents and Settings\LG\My Documents\My Pictures\dorcas.jpg"/>
          <p:cNvPicPr>
            <a:picLocks noChangeAspect="1" noChangeArrowheads="1"/>
          </p:cNvPicPr>
          <p:nvPr/>
        </p:nvPicPr>
        <p:blipFill>
          <a:blip r:embed="rId2"/>
          <a:srcRect/>
          <a:stretch>
            <a:fillRect/>
          </a:stretch>
        </p:blipFill>
        <p:spPr bwMode="auto">
          <a:xfrm>
            <a:off x="1600200" y="2286000"/>
            <a:ext cx="2819400" cy="3124200"/>
          </a:xfrm>
          <a:prstGeom prst="rect">
            <a:avLst/>
          </a:prstGeom>
          <a:noFill/>
          <a:ln w="9525">
            <a:noFill/>
            <a:miter lim="800000"/>
            <a:headEnd/>
            <a:tailEnd/>
          </a:ln>
        </p:spPr>
      </p:pic>
      <p:pic>
        <p:nvPicPr>
          <p:cNvPr id="174084" name="Picture 5" descr="C:\Documents and Settings\LG\My Documents\My Pictures\helpless.jpg"/>
          <p:cNvPicPr>
            <a:picLocks noChangeAspect="1" noChangeArrowheads="1"/>
          </p:cNvPicPr>
          <p:nvPr/>
        </p:nvPicPr>
        <p:blipFill>
          <a:blip r:embed="rId3"/>
          <a:srcRect/>
          <a:stretch>
            <a:fillRect/>
          </a:stretch>
        </p:blipFill>
        <p:spPr bwMode="auto">
          <a:xfrm>
            <a:off x="1447800" y="2209800"/>
            <a:ext cx="3048000" cy="3429000"/>
          </a:xfrm>
          <a:prstGeom prst="rect">
            <a:avLst/>
          </a:prstGeom>
          <a:noFill/>
          <a:ln w="9525">
            <a:noFill/>
            <a:miter lim="800000"/>
            <a:headEnd/>
            <a:tailEnd/>
          </a:ln>
        </p:spPr>
      </p:pic>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5105" name="Content Placeholder 2"/>
          <p:cNvSpPr>
            <a:spLocks noGrp="1"/>
          </p:cNvSpPr>
          <p:nvPr>
            <p:ph sz="half" idx="1"/>
          </p:nvPr>
        </p:nvSpPr>
        <p:spPr>
          <a:xfrm>
            <a:off x="762000" y="1524000"/>
            <a:ext cx="4267200" cy="3352800"/>
          </a:xfrm>
        </p:spPr>
        <p:txBody>
          <a:bodyPr/>
          <a:lstStyle/>
          <a:p>
            <a:pPr algn="ctr" eaLnBrk="1" hangingPunct="1">
              <a:buFontTx/>
              <a:buNone/>
            </a:pPr>
            <a:r>
              <a:rPr lang="en-US" sz="4800" smtClean="0">
                <a:solidFill>
                  <a:schemeClr val="bg2"/>
                </a:solidFill>
              </a:rPr>
              <a:t>TEMPERANCE</a:t>
            </a:r>
          </a:p>
        </p:txBody>
      </p:sp>
      <p:sp>
        <p:nvSpPr>
          <p:cNvPr id="175106" name="Content Placeholder 3"/>
          <p:cNvSpPr>
            <a:spLocks noGrp="1"/>
          </p:cNvSpPr>
          <p:nvPr>
            <p:ph sz="half" idx="2"/>
          </p:nvPr>
        </p:nvSpPr>
        <p:spPr>
          <a:xfrm>
            <a:off x="5105400" y="1828800"/>
            <a:ext cx="4038600" cy="4267200"/>
          </a:xfrm>
        </p:spPr>
        <p:txBody>
          <a:bodyPr/>
          <a:lstStyle/>
          <a:p>
            <a:pPr eaLnBrk="1" hangingPunct="1"/>
            <a:r>
              <a:rPr lang="en-US" sz="3600" smtClean="0"/>
              <a:t>moderation</a:t>
            </a:r>
          </a:p>
          <a:p>
            <a:pPr eaLnBrk="1" hangingPunct="1"/>
            <a:r>
              <a:rPr lang="en-US" sz="3600" smtClean="0"/>
              <a:t>principally in regard to sensual of animal appetites (eating, drinking, sleeping)</a:t>
            </a:r>
          </a:p>
        </p:txBody>
      </p:sp>
      <p:pic>
        <p:nvPicPr>
          <p:cNvPr id="175107" name="Picture 4" descr="C:\Documents and Settings\LG\My Documents\My Pictures\glutton.gif"/>
          <p:cNvPicPr>
            <a:picLocks noChangeAspect="1" noChangeArrowheads="1" noCrop="1"/>
          </p:cNvPicPr>
          <p:nvPr/>
        </p:nvPicPr>
        <p:blipFill>
          <a:blip r:embed="rId2"/>
          <a:srcRect/>
          <a:stretch>
            <a:fillRect/>
          </a:stretch>
        </p:blipFill>
        <p:spPr bwMode="auto">
          <a:xfrm>
            <a:off x="1295400" y="2743200"/>
            <a:ext cx="3200400" cy="2590800"/>
          </a:xfrm>
          <a:prstGeom prst="rect">
            <a:avLst/>
          </a:prstGeom>
          <a:noFill/>
          <a:ln w="9525">
            <a:noFill/>
            <a:miter lim="800000"/>
            <a:headEnd/>
            <a:tailEnd/>
          </a:ln>
        </p:spPr>
      </p:pic>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6129" name="Title 1"/>
          <p:cNvSpPr>
            <a:spLocks noGrp="1"/>
          </p:cNvSpPr>
          <p:nvPr>
            <p:ph type="title"/>
          </p:nvPr>
        </p:nvSpPr>
        <p:spPr>
          <a:xfrm>
            <a:off x="1066800" y="304800"/>
            <a:ext cx="7772400" cy="1143000"/>
          </a:xfrm>
        </p:spPr>
        <p:txBody>
          <a:bodyPr/>
          <a:lstStyle/>
          <a:p>
            <a:pPr algn="ctr" eaLnBrk="1" hangingPunct="1"/>
            <a:r>
              <a:rPr lang="en-US" smtClean="0"/>
              <a:t>Spirit in Action</a:t>
            </a:r>
          </a:p>
        </p:txBody>
      </p:sp>
      <p:sp>
        <p:nvSpPr>
          <p:cNvPr id="176130" name="Content Placeholder 3"/>
          <p:cNvSpPr>
            <a:spLocks noGrp="1"/>
          </p:cNvSpPr>
          <p:nvPr>
            <p:ph sz="half" idx="1"/>
          </p:nvPr>
        </p:nvSpPr>
        <p:spPr>
          <a:xfrm>
            <a:off x="838200" y="1295400"/>
            <a:ext cx="4038600" cy="4572000"/>
          </a:xfrm>
        </p:spPr>
        <p:txBody>
          <a:bodyPr/>
          <a:lstStyle/>
          <a:p>
            <a:pPr algn="ctr" eaLnBrk="1" hangingPunct="1">
              <a:buFontTx/>
              <a:buNone/>
            </a:pPr>
            <a:r>
              <a:rPr lang="en-US" smtClean="0"/>
              <a:t>WORKS OF THE FLESH</a:t>
            </a:r>
          </a:p>
          <a:p>
            <a:pPr eaLnBrk="1" hangingPunct="1"/>
            <a:r>
              <a:rPr lang="en-US" smtClean="0"/>
              <a:t>sexuality</a:t>
            </a:r>
          </a:p>
          <a:p>
            <a:pPr eaLnBrk="1" hangingPunct="1"/>
            <a:r>
              <a:rPr lang="en-US" smtClean="0"/>
              <a:t>idolatry</a:t>
            </a:r>
          </a:p>
          <a:p>
            <a:pPr eaLnBrk="1" hangingPunct="1"/>
            <a:r>
              <a:rPr lang="en-US" smtClean="0"/>
              <a:t>strife</a:t>
            </a:r>
          </a:p>
          <a:p>
            <a:pPr eaLnBrk="1" hangingPunct="1"/>
            <a:r>
              <a:rPr lang="en-US" smtClean="0"/>
              <a:t>excess</a:t>
            </a:r>
          </a:p>
        </p:txBody>
      </p:sp>
      <p:sp>
        <p:nvSpPr>
          <p:cNvPr id="176131" name="Content Placeholder 4"/>
          <p:cNvSpPr>
            <a:spLocks noGrp="1"/>
          </p:cNvSpPr>
          <p:nvPr>
            <p:ph sz="half" idx="2"/>
          </p:nvPr>
        </p:nvSpPr>
        <p:spPr>
          <a:xfrm>
            <a:off x="5029200" y="1295400"/>
            <a:ext cx="4114800" cy="4648200"/>
          </a:xfrm>
        </p:spPr>
        <p:txBody>
          <a:bodyPr/>
          <a:lstStyle/>
          <a:p>
            <a:pPr eaLnBrk="1" hangingPunct="1">
              <a:buFontTx/>
              <a:buNone/>
            </a:pPr>
            <a:r>
              <a:rPr lang="en-US" smtClean="0"/>
              <a:t>WORKS OF THE SPIRIT</a:t>
            </a:r>
          </a:p>
          <a:p>
            <a:pPr eaLnBrk="1" hangingPunct="1"/>
            <a:r>
              <a:rPr lang="en-US" smtClean="0"/>
              <a:t>love</a:t>
            </a:r>
          </a:p>
          <a:p>
            <a:pPr eaLnBrk="1" hangingPunct="1"/>
            <a:r>
              <a:rPr lang="en-US" smtClean="0"/>
              <a:t>joy</a:t>
            </a:r>
          </a:p>
          <a:p>
            <a:pPr eaLnBrk="1" hangingPunct="1"/>
            <a:r>
              <a:rPr lang="en-US" smtClean="0"/>
              <a:t>peace</a:t>
            </a:r>
          </a:p>
          <a:p>
            <a:pPr eaLnBrk="1" hangingPunct="1"/>
            <a:r>
              <a:rPr lang="en-US" smtClean="0"/>
              <a:t>longsuffering</a:t>
            </a:r>
          </a:p>
          <a:p>
            <a:pPr eaLnBrk="1" hangingPunct="1"/>
            <a:r>
              <a:rPr lang="en-US" smtClean="0"/>
              <a:t>gentleness</a:t>
            </a:r>
          </a:p>
          <a:p>
            <a:pPr eaLnBrk="1" hangingPunct="1"/>
            <a:r>
              <a:rPr lang="en-US" smtClean="0"/>
              <a:t>goodness</a:t>
            </a:r>
          </a:p>
          <a:p>
            <a:pPr eaLnBrk="1" hangingPunct="1"/>
            <a:r>
              <a:rPr lang="en-US" smtClean="0"/>
              <a:t>faith</a:t>
            </a:r>
          </a:p>
          <a:p>
            <a:pPr eaLnBrk="1" hangingPunct="1"/>
            <a:r>
              <a:rPr lang="en-US" smtClean="0"/>
              <a:t>meekness</a:t>
            </a:r>
          </a:p>
          <a:p>
            <a:pPr eaLnBrk="1" hangingPunct="1"/>
            <a:r>
              <a:rPr lang="en-US" smtClean="0"/>
              <a:t>temperance</a:t>
            </a:r>
          </a:p>
        </p:txBody>
      </p:sp>
      <p:sp>
        <p:nvSpPr>
          <p:cNvPr id="176132" name="Rounded Rectangle 5"/>
          <p:cNvSpPr>
            <a:spLocks noChangeArrowheads="1"/>
          </p:cNvSpPr>
          <p:nvPr/>
        </p:nvSpPr>
        <p:spPr bwMode="auto">
          <a:xfrm>
            <a:off x="914400" y="1295400"/>
            <a:ext cx="3962400" cy="533400"/>
          </a:xfrm>
          <a:prstGeom prst="roundRect">
            <a:avLst>
              <a:gd name="adj" fmla="val 16667"/>
            </a:avLst>
          </a:prstGeom>
          <a:noFill/>
          <a:ln w="38100" algn="ctr">
            <a:solidFill>
              <a:schemeClr val="tx2"/>
            </a:solidFill>
            <a:round/>
            <a:headEnd/>
            <a:tailEnd/>
          </a:ln>
        </p:spPr>
        <p:txBody>
          <a:bodyPr/>
          <a:lstStyle/>
          <a:p>
            <a:pPr eaLnBrk="0" hangingPunct="0"/>
            <a:endParaRPr lang="en-US"/>
          </a:p>
        </p:txBody>
      </p:sp>
      <p:sp>
        <p:nvSpPr>
          <p:cNvPr id="176133" name="Rounded Rectangle 6"/>
          <p:cNvSpPr>
            <a:spLocks noChangeArrowheads="1"/>
          </p:cNvSpPr>
          <p:nvPr/>
        </p:nvSpPr>
        <p:spPr bwMode="auto">
          <a:xfrm>
            <a:off x="5029200" y="1295400"/>
            <a:ext cx="3962400" cy="533400"/>
          </a:xfrm>
          <a:prstGeom prst="roundRect">
            <a:avLst>
              <a:gd name="adj" fmla="val 16667"/>
            </a:avLst>
          </a:prstGeom>
          <a:noFill/>
          <a:ln w="38100" algn="ctr">
            <a:solidFill>
              <a:schemeClr val="tx2"/>
            </a:solidFill>
            <a:round/>
            <a:headEnd/>
            <a:tailEnd/>
          </a:ln>
        </p:spPr>
        <p:txBody>
          <a:bodyPr/>
          <a:lstStyle/>
          <a:p>
            <a:pPr eaLnBrk="0" hangingPunct="0"/>
            <a:endParaRPr lang="en-US"/>
          </a:p>
        </p:txBody>
      </p:sp>
      <p:pic>
        <p:nvPicPr>
          <p:cNvPr id="176134" name="Picture 3" descr="C:\Documents and Settings\LG\My Documents\My Pictures\drinking.jpg"/>
          <p:cNvPicPr>
            <a:picLocks noChangeAspect="1" noChangeArrowheads="1"/>
          </p:cNvPicPr>
          <p:nvPr/>
        </p:nvPicPr>
        <p:blipFill>
          <a:blip r:embed="rId2"/>
          <a:srcRect/>
          <a:stretch>
            <a:fillRect/>
          </a:stretch>
        </p:blipFill>
        <p:spPr bwMode="auto">
          <a:xfrm>
            <a:off x="1295400" y="4114800"/>
            <a:ext cx="2895600" cy="1905000"/>
          </a:xfrm>
          <a:prstGeom prst="rect">
            <a:avLst/>
          </a:prstGeom>
          <a:noFill/>
          <a:ln w="9525">
            <a:noFill/>
            <a:miter lim="800000"/>
            <a:headEnd/>
            <a:tailEnd/>
          </a:ln>
        </p:spPr>
      </p:pic>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7153" name="Title 4"/>
          <p:cNvSpPr>
            <a:spLocks noGrp="1"/>
          </p:cNvSpPr>
          <p:nvPr>
            <p:ph type="title"/>
          </p:nvPr>
        </p:nvSpPr>
        <p:spPr>
          <a:xfrm>
            <a:off x="1066800" y="381000"/>
            <a:ext cx="7772400" cy="1143000"/>
          </a:xfrm>
        </p:spPr>
        <p:txBody>
          <a:bodyPr/>
          <a:lstStyle/>
          <a:p>
            <a:pPr algn="ctr" eaLnBrk="1" hangingPunct="1"/>
            <a:r>
              <a:rPr lang="en-US" smtClean="0"/>
              <a:t>“Bring forth fruit”</a:t>
            </a:r>
          </a:p>
        </p:txBody>
      </p:sp>
      <p:sp>
        <p:nvSpPr>
          <p:cNvPr id="177154" name="Content Placeholder 5"/>
          <p:cNvSpPr>
            <a:spLocks noGrp="1"/>
          </p:cNvSpPr>
          <p:nvPr>
            <p:ph idx="1"/>
          </p:nvPr>
        </p:nvSpPr>
        <p:spPr>
          <a:xfrm>
            <a:off x="1066800" y="1676400"/>
            <a:ext cx="7772400" cy="4419600"/>
          </a:xfrm>
        </p:spPr>
        <p:txBody>
          <a:bodyPr/>
          <a:lstStyle/>
          <a:p>
            <a:pPr eaLnBrk="1" hangingPunct="1">
              <a:buFontTx/>
              <a:buNone/>
            </a:pPr>
            <a:r>
              <a:rPr lang="en-US" sz="4000" i="1" dirty="0" smtClean="0"/>
              <a:t>“Bring forth therefore fruits meet for repentance;</a:t>
            </a:r>
          </a:p>
          <a:p>
            <a:pPr eaLnBrk="1" hangingPunct="1">
              <a:buFontTx/>
              <a:buNone/>
            </a:pPr>
            <a:r>
              <a:rPr lang="en-US" sz="4000" i="1" dirty="0" smtClean="0"/>
              <a:t>…therefore every tree which </a:t>
            </a:r>
            <a:r>
              <a:rPr lang="en-US" sz="4000" i="1" dirty="0" err="1" smtClean="0"/>
              <a:t>bringeth</a:t>
            </a:r>
            <a:r>
              <a:rPr lang="en-US" sz="4000" i="1" dirty="0" smtClean="0"/>
              <a:t> not forth good fruit is hewn down, and cast into the fire.”</a:t>
            </a:r>
          </a:p>
          <a:p>
            <a:pPr eaLnBrk="1" hangingPunct="1">
              <a:buFontTx/>
              <a:buNone/>
            </a:pPr>
            <a:r>
              <a:rPr lang="en-US" sz="4000" i="1" dirty="0" smtClean="0"/>
              <a:t>						</a:t>
            </a:r>
            <a:r>
              <a:rPr lang="en-US" sz="4000" dirty="0" smtClean="0"/>
              <a:t>Matthew 3:8-10</a:t>
            </a:r>
            <a:endParaRPr lang="en-US" sz="4000" i="1" dirty="0" smtClean="0"/>
          </a:p>
          <a:p>
            <a:pPr eaLnBrk="1" hangingPunct="1">
              <a:buFontTx/>
              <a:buNone/>
            </a:pPr>
            <a:endParaRPr lang="en-US" i="1" dirty="0" smtClean="0"/>
          </a:p>
        </p:txBody>
      </p:sp>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8177" name="Rectangle 2"/>
          <p:cNvSpPr>
            <a:spLocks noGrp="1" noChangeArrowheads="1"/>
          </p:cNvSpPr>
          <p:nvPr>
            <p:ph type="ctrTitle"/>
          </p:nvPr>
        </p:nvSpPr>
        <p:spPr>
          <a:xfrm>
            <a:off x="0" y="762000"/>
            <a:ext cx="9144000" cy="836613"/>
          </a:xfrm>
        </p:spPr>
        <p:txBody>
          <a:bodyPr/>
          <a:lstStyle/>
          <a:p>
            <a:pPr algn="ctr"/>
            <a:r>
              <a:rPr lang="en-US" smtClean="0"/>
              <a:t>Change Begins Now</a:t>
            </a:r>
            <a:endParaRPr lang="en-AU" smtClean="0"/>
          </a:p>
        </p:txBody>
      </p:sp>
      <p:sp>
        <p:nvSpPr>
          <p:cNvPr id="92163" name="Rectangle 3"/>
          <p:cNvSpPr>
            <a:spLocks noGrp="1" noChangeArrowheads="1"/>
          </p:cNvSpPr>
          <p:nvPr>
            <p:ph type="subTitle" idx="1"/>
          </p:nvPr>
        </p:nvSpPr>
        <p:spPr>
          <a:xfrm>
            <a:off x="838200" y="1143000"/>
            <a:ext cx="8126413" cy="5715000"/>
          </a:xfrm>
        </p:spPr>
        <p:txBody>
          <a:bodyPr/>
          <a:lstStyle/>
          <a:p>
            <a:pPr algn="just">
              <a:lnSpc>
                <a:spcPct val="95000"/>
              </a:lnSpc>
              <a:spcBef>
                <a:spcPct val="0"/>
              </a:spcBef>
              <a:spcAft>
                <a:spcPct val="25000"/>
              </a:spcAft>
              <a:buFont typeface="Wingdings" pitchFamily="2" charset="2"/>
              <a:buNone/>
            </a:pPr>
            <a:endParaRPr lang="en-US" sz="2600" smtClean="0">
              <a:latin typeface="Bookman Old Style" pitchFamily="18" charset="0"/>
            </a:endParaRPr>
          </a:p>
          <a:p>
            <a:pPr algn="just">
              <a:lnSpc>
                <a:spcPct val="95000"/>
              </a:lnSpc>
              <a:spcBef>
                <a:spcPct val="0"/>
              </a:spcBef>
              <a:spcAft>
                <a:spcPct val="25000"/>
              </a:spcAft>
              <a:buFont typeface="Wingdings" pitchFamily="2" charset="2"/>
              <a:buNone/>
            </a:pPr>
            <a:endParaRPr lang="en-US" sz="2600" smtClean="0">
              <a:latin typeface="Bookman Old Style" pitchFamily="18" charset="0"/>
            </a:endParaRPr>
          </a:p>
          <a:p>
            <a:pPr algn="just">
              <a:lnSpc>
                <a:spcPct val="95000"/>
              </a:lnSpc>
              <a:spcBef>
                <a:spcPct val="0"/>
              </a:spcBef>
              <a:spcAft>
                <a:spcPct val="25000"/>
              </a:spcAft>
              <a:buFont typeface="Wingdings" pitchFamily="2" charset="2"/>
              <a:buNone/>
            </a:pPr>
            <a:r>
              <a:rPr lang="en-US" sz="2600" smtClean="0">
                <a:latin typeface="Bookman Old Style" pitchFamily="18" charset="0"/>
              </a:rPr>
              <a:t>“The line between deathfulness and deathlessness for the body is sharp; we shall be changed ‘in a moment, in the twinkling of an eye’. </a:t>
            </a:r>
            <a:r>
              <a:rPr lang="en-US" sz="2600" smtClean="0">
                <a:solidFill>
                  <a:srgbClr val="FFFF00"/>
                </a:solidFill>
                <a:latin typeface="Bookman Old Style" pitchFamily="18" charset="0"/>
              </a:rPr>
              <a:t>But there can be no such instantaneous change for the mind:</a:t>
            </a:r>
            <a:r>
              <a:rPr lang="en-US" sz="2600" smtClean="0">
                <a:latin typeface="Bookman Old Style" pitchFamily="18" charset="0"/>
              </a:rPr>
              <a:t> </a:t>
            </a:r>
            <a:r>
              <a:rPr lang="en-US" sz="2600" smtClean="0">
                <a:solidFill>
                  <a:srgbClr val="00FF00"/>
                </a:solidFill>
                <a:latin typeface="Bookman Old Style" pitchFamily="18" charset="0"/>
              </a:rPr>
              <a:t>in character we only become what we constantly and strongly desire to be</a:t>
            </a:r>
            <a:r>
              <a:rPr lang="en-US" sz="2600" smtClean="0">
                <a:latin typeface="Bookman Old Style" pitchFamily="18" charset="0"/>
              </a:rPr>
              <a:t>, and the becoming begins now.”</a:t>
            </a:r>
          </a:p>
          <a:p>
            <a:pPr algn="r">
              <a:lnSpc>
                <a:spcPct val="95000"/>
              </a:lnSpc>
              <a:spcBef>
                <a:spcPct val="0"/>
              </a:spcBef>
              <a:spcAft>
                <a:spcPct val="25000"/>
              </a:spcAft>
              <a:buFont typeface="Wingdings" pitchFamily="2" charset="2"/>
              <a:buNone/>
            </a:pPr>
            <a:endParaRPr lang="en-US" sz="1400" smtClean="0">
              <a:solidFill>
                <a:srgbClr val="FF66FF"/>
              </a:solidFill>
              <a:cs typeface="Arial" charset="0"/>
            </a:endParaRPr>
          </a:p>
          <a:p>
            <a:pPr algn="r">
              <a:lnSpc>
                <a:spcPct val="95000"/>
              </a:lnSpc>
              <a:spcBef>
                <a:spcPct val="0"/>
              </a:spcBef>
              <a:spcAft>
                <a:spcPct val="25000"/>
              </a:spcAft>
              <a:buFont typeface="Wingdings" pitchFamily="2" charset="2"/>
              <a:buNone/>
            </a:pPr>
            <a:r>
              <a:rPr lang="en-US" sz="2400" smtClean="0">
                <a:solidFill>
                  <a:srgbClr val="FF66FF"/>
                </a:solidFill>
                <a:cs typeface="Arial" charset="0"/>
              </a:rPr>
              <a:t>Bro. L.G. Sargent - </a:t>
            </a:r>
            <a:r>
              <a:rPr lang="en-US" sz="2400" u="sng" smtClean="0">
                <a:solidFill>
                  <a:srgbClr val="FF66FF"/>
                </a:solidFill>
                <a:cs typeface="Arial" charset="0"/>
              </a:rPr>
              <a:t>Teaching of the Master</a:t>
            </a:r>
            <a:r>
              <a:rPr lang="en-US" sz="2400" smtClean="0">
                <a:solidFill>
                  <a:srgbClr val="FF66FF"/>
                </a:solidFill>
                <a:cs typeface="Arial" charset="0"/>
              </a:rPr>
              <a:t>, pgs.50-51</a:t>
            </a:r>
            <a:endParaRPr lang="en-AU" sz="2400" smtClean="0">
              <a:solidFill>
                <a:srgbClr val="FF66FF"/>
              </a:solidFill>
              <a:cs typeface="Arial" charset="0"/>
            </a:endParaRPr>
          </a:p>
        </p:txBody>
      </p:sp>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wd">
                                    <p:tmAbs val="300"/>
                                  </p:iterate>
                                  <p:childTnLst>
                                    <p:set>
                                      <p:cBhvr>
                                        <p:cTn id="6" dur="1" fill="hold">
                                          <p:stCondLst>
                                            <p:cond delay="0"/>
                                          </p:stCondLst>
                                        </p:cTn>
                                        <p:tgtEl>
                                          <p:spTgt spid="9216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3" grpId="0" build="p"/>
    </p:bld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Applying the Mind of the Spirit</a:t>
            </a:r>
            <a:endParaRPr lang="en-US" dirty="0"/>
          </a:p>
        </p:txBody>
      </p:sp>
      <p:sp>
        <p:nvSpPr>
          <p:cNvPr id="3" name="Content Placeholder 2"/>
          <p:cNvSpPr>
            <a:spLocks noGrp="1"/>
          </p:cNvSpPr>
          <p:nvPr>
            <p:ph idx="1"/>
          </p:nvPr>
        </p:nvSpPr>
        <p:spPr/>
        <p:txBody>
          <a:bodyPr/>
          <a:lstStyle/>
          <a:p>
            <a:r>
              <a:rPr lang="en-US" dirty="0" smtClean="0"/>
              <a:t>Case 1: In Acts 15 the apostles and elders convened the Jerusalem Conference to discuss the issues certain Jewish brethren had with the Truth being preached to the Gentiles.</a:t>
            </a:r>
          </a:p>
          <a:p>
            <a:r>
              <a:rPr lang="en-US" dirty="0" smtClean="0"/>
              <a:t>Quick Response</a:t>
            </a:r>
          </a:p>
          <a:p>
            <a:r>
              <a:rPr lang="en-US" dirty="0" smtClean="0"/>
              <a:t>Main Issue</a:t>
            </a:r>
          </a:p>
          <a:p>
            <a:r>
              <a:rPr lang="en-US" dirty="0" smtClean="0"/>
              <a:t>Group Response</a:t>
            </a:r>
            <a:endParaRPr lang="en-US" dirty="0"/>
          </a:p>
        </p:txBody>
      </p:sp>
    </p:spTree>
  </p:cSld>
  <p:clrMapOvr>
    <a:masterClrMapping/>
  </p:clrMapOvr>
  <p:transition spd="slow"/>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9201" name="Title 1"/>
          <p:cNvSpPr>
            <a:spLocks noGrp="1"/>
          </p:cNvSpPr>
          <p:nvPr>
            <p:ph type="title"/>
          </p:nvPr>
        </p:nvSpPr>
        <p:spPr>
          <a:xfrm>
            <a:off x="4419600" y="3429000"/>
            <a:ext cx="4191000" cy="1143000"/>
          </a:xfrm>
        </p:spPr>
        <p:txBody>
          <a:bodyPr/>
          <a:lstStyle/>
          <a:p>
            <a:pPr algn="ctr" eaLnBrk="1" hangingPunct="1"/>
            <a:r>
              <a:rPr lang="en-US" sz="7200" smtClean="0">
                <a:latin typeface="Apple Chancery"/>
                <a:ea typeface="Apple Chancery"/>
                <a:cs typeface="Apple Chancery"/>
              </a:rPr>
              <a:t>The Spirit in Action</a:t>
            </a:r>
          </a:p>
        </p:txBody>
      </p:sp>
      <p:pic>
        <p:nvPicPr>
          <p:cNvPr id="179202" name="Picture 2" descr="C:\Documents and Settings\LG\My Documents\My Pictures\Stick%20Figure%206.gif"/>
          <p:cNvPicPr>
            <a:picLocks noChangeAspect="1" noChangeArrowheads="1"/>
          </p:cNvPicPr>
          <p:nvPr/>
        </p:nvPicPr>
        <p:blipFill>
          <a:blip r:embed="rId2">
            <a:lum bright="70000"/>
          </a:blip>
          <a:srcRect/>
          <a:stretch>
            <a:fillRect/>
          </a:stretch>
        </p:blipFill>
        <p:spPr bwMode="auto">
          <a:xfrm>
            <a:off x="1295400" y="2133600"/>
            <a:ext cx="3152775" cy="3495675"/>
          </a:xfrm>
          <a:prstGeom prst="rect">
            <a:avLst/>
          </a:prstGeom>
          <a:noFill/>
          <a:ln w="9525">
            <a:noFill/>
            <a:miter lim="800000"/>
            <a:headEnd/>
            <a:tailEnd/>
          </a:ln>
        </p:spPr>
      </p:pic>
      <p:sp>
        <p:nvSpPr>
          <p:cNvPr id="179203" name="TextBox 4"/>
          <p:cNvSpPr txBox="1">
            <a:spLocks noChangeArrowheads="1"/>
          </p:cNvSpPr>
          <p:nvPr/>
        </p:nvSpPr>
        <p:spPr bwMode="auto">
          <a:xfrm>
            <a:off x="2819400" y="685800"/>
            <a:ext cx="3733800" cy="1189038"/>
          </a:xfrm>
          <a:prstGeom prst="rect">
            <a:avLst/>
          </a:prstGeom>
          <a:noFill/>
          <a:ln w="9525">
            <a:noFill/>
            <a:miter lim="800000"/>
            <a:headEnd/>
            <a:tailEnd/>
          </a:ln>
        </p:spPr>
        <p:txBody>
          <a:bodyPr>
            <a:spAutoFit/>
          </a:bodyPr>
          <a:lstStyle/>
          <a:p>
            <a:pPr algn="ctr"/>
            <a:r>
              <a:rPr lang="en-US" sz="7200" b="1" dirty="0">
                <a:solidFill>
                  <a:srgbClr val="FFFFFF"/>
                </a:solidFill>
                <a:latin typeface="Apple Chancery"/>
                <a:ea typeface="Apple Chancery"/>
                <a:cs typeface="Apple Chancery"/>
              </a:rPr>
              <a:t>Class</a:t>
            </a:r>
            <a:r>
              <a:rPr lang="en-US" sz="7200" b="1" dirty="0" smtClean="0">
                <a:solidFill>
                  <a:srgbClr val="FFFFFF"/>
                </a:solidFill>
                <a:latin typeface="Apple Chancery"/>
                <a:ea typeface="Apple Chancery"/>
                <a:cs typeface="Apple Chancery"/>
              </a:rPr>
              <a:t> 6</a:t>
            </a:r>
            <a:endParaRPr lang="en-US" sz="7200" b="1" dirty="0">
              <a:solidFill>
                <a:srgbClr val="FFFFFF"/>
              </a:solidFill>
              <a:latin typeface="Apple Chancery"/>
              <a:ea typeface="Apple Chancery"/>
              <a:cs typeface="Apple Chancery"/>
            </a:endParaRPr>
          </a:p>
        </p:txBody>
      </p:sp>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80225" name="Picture 2" descr="C:\Documents and Settings\LG\My Documents\My Pictures\luxury car and house.jpg"/>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81249" name="Picture 3" descr="C:\Documents and Settings\LG\My Documents\My Pictures\blackness.gif"/>
          <p:cNvPicPr>
            <a:picLocks noChangeAspect="1" noChangeArrowheads="1"/>
          </p:cNvPicPr>
          <p:nvPr/>
        </p:nvPicPr>
        <p:blipFill>
          <a:blip r:embed="rId2"/>
          <a:srcRect/>
          <a:stretch>
            <a:fillRect/>
          </a:stretch>
        </p:blipFill>
        <p:spPr bwMode="auto">
          <a:xfrm>
            <a:off x="-152400" y="-381000"/>
            <a:ext cx="9601200" cy="7239000"/>
          </a:xfrm>
          <a:prstGeom prst="rect">
            <a:avLst/>
          </a:prstGeom>
          <a:solidFill>
            <a:schemeClr val="bg1"/>
          </a:solidFill>
          <a:ln w="9525">
            <a:noFill/>
            <a:miter lim="800000"/>
            <a:headEnd/>
            <a:tailEnd/>
          </a:ln>
        </p:spPr>
      </p:pic>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2273" name="Rectangle 7"/>
          <p:cNvSpPr>
            <a:spLocks noGrp="1" noChangeArrowheads="1"/>
          </p:cNvSpPr>
          <p:nvPr>
            <p:ph type="ftr" sz="quarter" idx="11"/>
          </p:nvPr>
        </p:nvSpPr>
        <p:spPr>
          <a:xfrm>
            <a:off x="-36513" y="6489700"/>
            <a:ext cx="3600451" cy="323850"/>
          </a:xfrm>
          <a:noFill/>
        </p:spPr>
        <p:txBody>
          <a:bodyPr/>
          <a:lstStyle/>
          <a:p>
            <a:r>
              <a:rPr lang="en-AU" smtClean="0"/>
              <a:t>The King’s Manifesto for Life</a:t>
            </a:r>
          </a:p>
        </p:txBody>
      </p:sp>
      <p:sp>
        <p:nvSpPr>
          <p:cNvPr id="91139" name="Rectangle 3"/>
          <p:cNvSpPr>
            <a:spLocks noGrp="1" noChangeArrowheads="1"/>
          </p:cNvSpPr>
          <p:nvPr>
            <p:ph type="subTitle" idx="1"/>
          </p:nvPr>
        </p:nvSpPr>
        <p:spPr>
          <a:xfrm>
            <a:off x="250825" y="908050"/>
            <a:ext cx="8713788" cy="5616575"/>
          </a:xfrm>
        </p:spPr>
        <p:txBody>
          <a:bodyPr/>
          <a:lstStyle/>
          <a:p>
            <a:pPr marL="534988" indent="-534988">
              <a:spcBef>
                <a:spcPct val="35000"/>
              </a:spcBef>
            </a:pPr>
            <a:r>
              <a:rPr lang="en-US" sz="3600" smtClean="0"/>
              <a:t>…</a:t>
            </a:r>
            <a:endParaRPr lang="en-AU" sz="3600" smtClean="0">
              <a:solidFill>
                <a:srgbClr val="00FF00"/>
              </a:solidFill>
              <a:latin typeface="Bookman Old Style" pitchFamily="18" charset="0"/>
            </a:endParaRPr>
          </a:p>
        </p:txBody>
      </p:sp>
      <p:pic>
        <p:nvPicPr>
          <p:cNvPr id="182275" name="Picture 4" descr="Sanctuary 3D"/>
          <p:cNvPicPr>
            <a:picLocks noChangeAspect="1" noChangeArrowheads="1"/>
          </p:cNvPicPr>
          <p:nvPr/>
        </p:nvPicPr>
        <p:blipFill>
          <a:blip r:embed="rId2"/>
          <a:srcRect/>
          <a:stretch>
            <a:fillRect/>
          </a:stretch>
        </p:blipFill>
        <p:spPr bwMode="auto">
          <a:xfrm>
            <a:off x="0" y="-11113"/>
            <a:ext cx="9144000" cy="6869113"/>
          </a:xfrm>
          <a:prstGeom prst="rect">
            <a:avLst/>
          </a:prstGeom>
          <a:noFill/>
          <a:ln w="9525">
            <a:noFill/>
            <a:miter lim="800000"/>
            <a:headEnd/>
            <a:tailEnd/>
          </a:ln>
        </p:spPr>
      </p:pic>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113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39" grpId="0" build="p"/>
    </p:bld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3297" name="Title 4"/>
          <p:cNvSpPr>
            <a:spLocks noGrp="1"/>
          </p:cNvSpPr>
          <p:nvPr>
            <p:ph type="title"/>
          </p:nvPr>
        </p:nvSpPr>
        <p:spPr/>
        <p:txBody>
          <a:bodyPr/>
          <a:lstStyle/>
          <a:p>
            <a:pPr algn="ctr" eaLnBrk="1" hangingPunct="1"/>
            <a:r>
              <a:rPr lang="en-US" smtClean="0"/>
              <a:t>         Spirit in Action</a:t>
            </a:r>
          </a:p>
        </p:txBody>
      </p:sp>
      <p:sp>
        <p:nvSpPr>
          <p:cNvPr id="183298" name="Content Placeholder 5"/>
          <p:cNvSpPr>
            <a:spLocks noGrp="1"/>
          </p:cNvSpPr>
          <p:nvPr>
            <p:ph idx="1"/>
          </p:nvPr>
        </p:nvSpPr>
        <p:spPr>
          <a:xfrm>
            <a:off x="762000" y="1752600"/>
            <a:ext cx="4876800" cy="4648200"/>
          </a:xfrm>
        </p:spPr>
        <p:txBody>
          <a:bodyPr/>
          <a:lstStyle/>
          <a:p>
            <a:pPr eaLnBrk="1" hangingPunct="1">
              <a:buFontTx/>
              <a:buNone/>
            </a:pPr>
            <a:r>
              <a:rPr lang="en-US" i="1" smtClean="0"/>
              <a:t>“While we look not at the things which are seen, but at the things which are not seen:  </a:t>
            </a:r>
          </a:p>
          <a:p>
            <a:pPr eaLnBrk="1" hangingPunct="1">
              <a:buFontTx/>
              <a:buNone/>
            </a:pPr>
            <a:r>
              <a:rPr lang="en-US" i="1" smtClean="0"/>
              <a:t>	for the things which are seen are temporal; but the things which are not seen are eternal.”</a:t>
            </a:r>
          </a:p>
          <a:p>
            <a:pPr eaLnBrk="1" hangingPunct="1">
              <a:buFontTx/>
              <a:buNone/>
            </a:pPr>
            <a:r>
              <a:rPr lang="en-US" i="1" smtClean="0"/>
              <a:t>		      </a:t>
            </a:r>
            <a:r>
              <a:rPr lang="en-US" smtClean="0"/>
              <a:t>2 Corinthians 4:18</a:t>
            </a:r>
            <a:endParaRPr lang="en-US" i="1" smtClean="0"/>
          </a:p>
        </p:txBody>
      </p:sp>
      <p:pic>
        <p:nvPicPr>
          <p:cNvPr id="183299" name="Picture 4" descr="C:\Documents and Settings\LG\My Documents\My Pictures\9-11 twin towers.jpg"/>
          <p:cNvPicPr>
            <a:picLocks noChangeAspect="1" noChangeArrowheads="1"/>
          </p:cNvPicPr>
          <p:nvPr/>
        </p:nvPicPr>
        <p:blipFill>
          <a:blip r:embed="rId2"/>
          <a:srcRect/>
          <a:stretch>
            <a:fillRect/>
          </a:stretch>
        </p:blipFill>
        <p:spPr bwMode="auto">
          <a:xfrm>
            <a:off x="5791200" y="1676400"/>
            <a:ext cx="3200400" cy="4572000"/>
          </a:xfrm>
          <a:prstGeom prst="rect">
            <a:avLst/>
          </a:prstGeom>
          <a:noFill/>
          <a:ln w="9525">
            <a:noFill/>
            <a:miter lim="800000"/>
            <a:headEnd/>
            <a:tailEnd/>
          </a:ln>
        </p:spPr>
      </p:pic>
      <p:pic>
        <p:nvPicPr>
          <p:cNvPr id="183300" name="Picture 6" descr="titanic-sinking-7790481"/>
          <p:cNvPicPr>
            <a:picLocks noChangeAspect="1" noChangeArrowheads="1"/>
          </p:cNvPicPr>
          <p:nvPr/>
        </p:nvPicPr>
        <p:blipFill>
          <a:blip r:embed="rId3"/>
          <a:srcRect/>
          <a:stretch>
            <a:fillRect/>
          </a:stretch>
        </p:blipFill>
        <p:spPr bwMode="auto">
          <a:xfrm>
            <a:off x="0" y="0"/>
            <a:ext cx="3810000" cy="1858963"/>
          </a:xfrm>
          <a:prstGeom prst="rect">
            <a:avLst/>
          </a:prstGeom>
          <a:noFill/>
          <a:ln w="9525">
            <a:noFill/>
            <a:miter lim="800000"/>
            <a:headEnd/>
            <a:tailEnd/>
          </a:ln>
        </p:spPr>
      </p:pic>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4321" name="Title 3"/>
          <p:cNvSpPr>
            <a:spLocks noGrp="1"/>
          </p:cNvSpPr>
          <p:nvPr>
            <p:ph type="title"/>
          </p:nvPr>
        </p:nvSpPr>
        <p:spPr>
          <a:xfrm>
            <a:off x="1066800" y="381000"/>
            <a:ext cx="7772400" cy="1143000"/>
          </a:xfrm>
        </p:spPr>
        <p:txBody>
          <a:bodyPr/>
          <a:lstStyle/>
          <a:p>
            <a:pPr algn="ctr" eaLnBrk="1" hangingPunct="1"/>
            <a:r>
              <a:rPr lang="en-US" smtClean="0"/>
              <a:t>Spirit in Action</a:t>
            </a:r>
          </a:p>
        </p:txBody>
      </p:sp>
      <p:sp>
        <p:nvSpPr>
          <p:cNvPr id="184322" name="Content Placeholder 4"/>
          <p:cNvSpPr>
            <a:spLocks noGrp="1"/>
          </p:cNvSpPr>
          <p:nvPr>
            <p:ph sz="half" idx="1"/>
          </p:nvPr>
        </p:nvSpPr>
        <p:spPr>
          <a:xfrm>
            <a:off x="838200" y="1447800"/>
            <a:ext cx="4038600" cy="4648200"/>
          </a:xfrm>
        </p:spPr>
        <p:txBody>
          <a:bodyPr/>
          <a:lstStyle/>
          <a:p>
            <a:pPr algn="ctr" eaLnBrk="1" hangingPunct="1">
              <a:buFontTx/>
              <a:buNone/>
            </a:pPr>
            <a:r>
              <a:rPr lang="en-US" smtClean="0"/>
              <a:t>MIND OF FLESH</a:t>
            </a:r>
          </a:p>
          <a:p>
            <a:pPr eaLnBrk="1" hangingPunct="1"/>
            <a:r>
              <a:rPr lang="en-US" smtClean="0"/>
              <a:t>Things we see are real</a:t>
            </a:r>
          </a:p>
          <a:p>
            <a:pPr eaLnBrk="1" hangingPunct="1"/>
            <a:r>
              <a:rPr lang="en-US" smtClean="0"/>
              <a:t>What we see is permanent</a:t>
            </a:r>
          </a:p>
          <a:p>
            <a:pPr eaLnBrk="1" hangingPunct="1"/>
            <a:r>
              <a:rPr lang="en-US" smtClean="0"/>
              <a:t>Trials drag us down</a:t>
            </a:r>
          </a:p>
          <a:p>
            <a:pPr eaLnBrk="1" hangingPunct="1">
              <a:buFontTx/>
              <a:buNone/>
            </a:pPr>
            <a:r>
              <a:rPr lang="en-US" sz="2400" smtClean="0"/>
              <a:t> </a:t>
            </a:r>
          </a:p>
          <a:p>
            <a:pPr eaLnBrk="1" hangingPunct="1"/>
            <a:r>
              <a:rPr lang="en-US" smtClean="0"/>
              <a:t>“GOD HATES US”</a:t>
            </a:r>
          </a:p>
          <a:p>
            <a:pPr eaLnBrk="1" hangingPunct="1"/>
            <a:r>
              <a:rPr lang="en-US" smtClean="0"/>
              <a:t>I’m poor/God doesn’t love me </a:t>
            </a:r>
          </a:p>
          <a:p>
            <a:pPr eaLnBrk="1" hangingPunct="1">
              <a:buFontTx/>
              <a:buNone/>
            </a:pPr>
            <a:endParaRPr lang="en-US" smtClean="0"/>
          </a:p>
        </p:txBody>
      </p:sp>
      <p:sp>
        <p:nvSpPr>
          <p:cNvPr id="184323" name="Content Placeholder 5"/>
          <p:cNvSpPr>
            <a:spLocks noGrp="1"/>
          </p:cNvSpPr>
          <p:nvPr>
            <p:ph sz="half" idx="2"/>
          </p:nvPr>
        </p:nvSpPr>
        <p:spPr>
          <a:xfrm>
            <a:off x="4876800" y="1447800"/>
            <a:ext cx="4267200" cy="4724400"/>
          </a:xfrm>
        </p:spPr>
        <p:txBody>
          <a:bodyPr/>
          <a:lstStyle/>
          <a:p>
            <a:pPr algn="ctr" eaLnBrk="1" hangingPunct="1">
              <a:buFontTx/>
              <a:buNone/>
            </a:pPr>
            <a:r>
              <a:rPr lang="en-US" smtClean="0"/>
              <a:t>MIND OF SPIRIT</a:t>
            </a:r>
          </a:p>
          <a:p>
            <a:pPr eaLnBrk="1" hangingPunct="1"/>
            <a:r>
              <a:rPr lang="en-US" smtClean="0"/>
              <a:t>Things not seen are real</a:t>
            </a:r>
          </a:p>
          <a:p>
            <a:pPr eaLnBrk="1" hangingPunct="1"/>
            <a:r>
              <a:rPr lang="en-US" smtClean="0"/>
              <a:t>What we see is not permanent</a:t>
            </a:r>
          </a:p>
          <a:p>
            <a:pPr eaLnBrk="1" hangingPunct="1"/>
            <a:r>
              <a:rPr lang="en-US" smtClean="0"/>
              <a:t>Trials for development of our character</a:t>
            </a:r>
          </a:p>
          <a:p>
            <a:pPr eaLnBrk="1" hangingPunct="1"/>
            <a:r>
              <a:rPr lang="en-US" smtClean="0"/>
              <a:t>“GOD LOVES US”</a:t>
            </a:r>
          </a:p>
          <a:p>
            <a:pPr eaLnBrk="1" hangingPunct="1"/>
            <a:r>
              <a:rPr lang="en-US" smtClean="0"/>
              <a:t>I’m rich spiritually/I’m blessed</a:t>
            </a:r>
          </a:p>
          <a:p>
            <a:pPr eaLnBrk="1" hangingPunct="1"/>
            <a:endParaRPr lang="en-US" smtClean="0"/>
          </a:p>
        </p:txBody>
      </p:sp>
      <p:sp>
        <p:nvSpPr>
          <p:cNvPr id="184324" name="Rounded Rectangle 6"/>
          <p:cNvSpPr>
            <a:spLocks noChangeArrowheads="1"/>
          </p:cNvSpPr>
          <p:nvPr/>
        </p:nvSpPr>
        <p:spPr bwMode="auto">
          <a:xfrm>
            <a:off x="1371600" y="1447800"/>
            <a:ext cx="2971800" cy="533400"/>
          </a:xfrm>
          <a:prstGeom prst="roundRect">
            <a:avLst>
              <a:gd name="adj" fmla="val 16667"/>
            </a:avLst>
          </a:prstGeom>
          <a:noFill/>
          <a:ln w="38100" algn="ctr">
            <a:solidFill>
              <a:schemeClr val="tx2"/>
            </a:solidFill>
            <a:round/>
            <a:headEnd/>
            <a:tailEnd/>
          </a:ln>
        </p:spPr>
        <p:txBody>
          <a:bodyPr/>
          <a:lstStyle/>
          <a:p>
            <a:pPr eaLnBrk="0" hangingPunct="0"/>
            <a:endParaRPr lang="en-US"/>
          </a:p>
        </p:txBody>
      </p:sp>
      <p:sp>
        <p:nvSpPr>
          <p:cNvPr id="184325" name="Rounded Rectangle 7"/>
          <p:cNvSpPr>
            <a:spLocks noChangeArrowheads="1"/>
          </p:cNvSpPr>
          <p:nvPr/>
        </p:nvSpPr>
        <p:spPr bwMode="auto">
          <a:xfrm>
            <a:off x="5486400" y="1447800"/>
            <a:ext cx="2971800" cy="533400"/>
          </a:xfrm>
          <a:prstGeom prst="roundRect">
            <a:avLst>
              <a:gd name="adj" fmla="val 16667"/>
            </a:avLst>
          </a:prstGeom>
          <a:noFill/>
          <a:ln w="38100" algn="ctr">
            <a:solidFill>
              <a:schemeClr val="tx2"/>
            </a:solidFill>
            <a:round/>
            <a:headEnd/>
            <a:tailEnd/>
          </a:ln>
        </p:spPr>
        <p:txBody>
          <a:bodyPr/>
          <a:lstStyle/>
          <a:p>
            <a:pPr eaLnBrk="0" hangingPunct="0"/>
            <a:endParaRPr lang="en-US"/>
          </a:p>
        </p:txBody>
      </p:sp>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5345" name="Title 4"/>
          <p:cNvSpPr>
            <a:spLocks noGrp="1"/>
          </p:cNvSpPr>
          <p:nvPr>
            <p:ph type="title"/>
          </p:nvPr>
        </p:nvSpPr>
        <p:spPr>
          <a:xfrm>
            <a:off x="838200" y="609600"/>
            <a:ext cx="8305800" cy="1143000"/>
          </a:xfrm>
        </p:spPr>
        <p:txBody>
          <a:bodyPr/>
          <a:lstStyle/>
          <a:p>
            <a:pPr algn="ctr" eaLnBrk="1" hangingPunct="1"/>
            <a:r>
              <a:rPr lang="en-US" sz="4000" smtClean="0"/>
              <a:t>Test of our Spiritual Development</a:t>
            </a:r>
          </a:p>
        </p:txBody>
      </p:sp>
      <p:sp>
        <p:nvSpPr>
          <p:cNvPr id="185346" name="Content Placeholder 5"/>
          <p:cNvSpPr>
            <a:spLocks noGrp="1"/>
          </p:cNvSpPr>
          <p:nvPr>
            <p:ph idx="1"/>
          </p:nvPr>
        </p:nvSpPr>
        <p:spPr/>
        <p:txBody>
          <a:bodyPr/>
          <a:lstStyle/>
          <a:p>
            <a:pPr algn="ctr" eaLnBrk="1" hangingPunct="1">
              <a:buFontTx/>
              <a:buNone/>
            </a:pPr>
            <a:r>
              <a:rPr lang="en-US" smtClean="0"/>
              <a:t>SPEECH</a:t>
            </a:r>
          </a:p>
          <a:p>
            <a:pPr eaLnBrk="1" hangingPunct="1"/>
            <a:r>
              <a:rPr lang="en-US" smtClean="0"/>
              <a:t>James 1:26</a:t>
            </a:r>
          </a:p>
          <a:p>
            <a:pPr eaLnBrk="1" hangingPunct="1"/>
            <a:r>
              <a:rPr lang="en-US" smtClean="0"/>
              <a:t>James 3:8-9,13,17-18</a:t>
            </a:r>
          </a:p>
          <a:p>
            <a:pPr eaLnBrk="1" hangingPunct="1">
              <a:buFontTx/>
              <a:buNone/>
            </a:pPr>
            <a:r>
              <a:rPr lang="en-US" smtClean="0"/>
              <a:t>Jesus Christ controlled the tongue:</a:t>
            </a:r>
          </a:p>
          <a:p>
            <a:pPr eaLnBrk="1" hangingPunct="1"/>
            <a:r>
              <a:rPr lang="en-US" smtClean="0"/>
              <a:t>Matthew 12:34-35</a:t>
            </a:r>
          </a:p>
          <a:p>
            <a:pPr eaLnBrk="1" hangingPunct="1"/>
            <a:r>
              <a:rPr lang="en-US" smtClean="0"/>
              <a:t>1 Peter 2:21-23</a:t>
            </a:r>
          </a:p>
          <a:p>
            <a:pPr eaLnBrk="1" hangingPunct="1"/>
            <a:endParaRPr lang="en-US" smtClean="0"/>
          </a:p>
        </p:txBody>
      </p:sp>
      <p:sp>
        <p:nvSpPr>
          <p:cNvPr id="185347" name="Rounded Rectangle 6"/>
          <p:cNvSpPr>
            <a:spLocks noChangeArrowheads="1"/>
          </p:cNvSpPr>
          <p:nvPr/>
        </p:nvSpPr>
        <p:spPr bwMode="auto">
          <a:xfrm>
            <a:off x="4114800" y="1981200"/>
            <a:ext cx="1676400" cy="609600"/>
          </a:xfrm>
          <a:prstGeom prst="roundRect">
            <a:avLst>
              <a:gd name="adj" fmla="val 16667"/>
            </a:avLst>
          </a:prstGeom>
          <a:noFill/>
          <a:ln w="38100" algn="ctr">
            <a:solidFill>
              <a:schemeClr val="tx2"/>
            </a:solidFill>
            <a:round/>
            <a:headEnd/>
            <a:tailEnd/>
          </a:ln>
        </p:spPr>
        <p:txBody>
          <a:bodyPr/>
          <a:lstStyle/>
          <a:p>
            <a:pPr eaLnBrk="0" hangingPunct="0"/>
            <a:endParaRPr lang="en-US"/>
          </a:p>
        </p:txBody>
      </p:sp>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6369" name="Title 1"/>
          <p:cNvSpPr>
            <a:spLocks noGrp="1"/>
          </p:cNvSpPr>
          <p:nvPr>
            <p:ph type="title"/>
          </p:nvPr>
        </p:nvSpPr>
        <p:spPr/>
        <p:txBody>
          <a:bodyPr/>
          <a:lstStyle/>
          <a:p>
            <a:pPr algn="ctr" eaLnBrk="1" hangingPunct="1"/>
            <a:r>
              <a:rPr lang="en-US" sz="4000" smtClean="0"/>
              <a:t>Test of our Spiritual Development</a:t>
            </a:r>
          </a:p>
        </p:txBody>
      </p:sp>
      <p:sp>
        <p:nvSpPr>
          <p:cNvPr id="186370" name="Content Placeholder 2"/>
          <p:cNvSpPr>
            <a:spLocks noGrp="1"/>
          </p:cNvSpPr>
          <p:nvPr>
            <p:ph idx="1"/>
          </p:nvPr>
        </p:nvSpPr>
        <p:spPr>
          <a:xfrm>
            <a:off x="1066800" y="1981200"/>
            <a:ext cx="7924800" cy="4114800"/>
          </a:xfrm>
        </p:spPr>
        <p:txBody>
          <a:bodyPr/>
          <a:lstStyle/>
          <a:p>
            <a:pPr algn="ctr" eaLnBrk="1" hangingPunct="1">
              <a:buFontTx/>
              <a:buNone/>
            </a:pPr>
            <a:r>
              <a:rPr lang="en-US" smtClean="0"/>
              <a:t>TRIALS</a:t>
            </a:r>
          </a:p>
          <a:p>
            <a:pPr eaLnBrk="1" hangingPunct="1"/>
            <a:endParaRPr lang="en-US" smtClean="0"/>
          </a:p>
          <a:p>
            <a:pPr eaLnBrk="1" hangingPunct="1"/>
            <a:r>
              <a:rPr lang="en-US" smtClean="0"/>
              <a:t>James 1:2-3  “knowing”</a:t>
            </a:r>
          </a:p>
          <a:p>
            <a:pPr eaLnBrk="1" hangingPunct="1"/>
            <a:r>
              <a:rPr lang="en-US" smtClean="0"/>
              <a:t>2 Corinthians 4:15-17  (purpose)</a:t>
            </a:r>
          </a:p>
          <a:p>
            <a:pPr eaLnBrk="1" hangingPunct="1"/>
            <a:r>
              <a:rPr lang="en-US" smtClean="0"/>
              <a:t>Matthew 5:11-12 (future benefit)</a:t>
            </a:r>
          </a:p>
          <a:p>
            <a:pPr eaLnBrk="1" hangingPunct="1"/>
            <a:r>
              <a:rPr lang="en-US" smtClean="0"/>
              <a:t>Hebrews 5:8; 12:2,11 (consider Jesus Christ)</a:t>
            </a:r>
          </a:p>
        </p:txBody>
      </p:sp>
      <p:sp>
        <p:nvSpPr>
          <p:cNvPr id="186371" name="Rounded Rectangle 3"/>
          <p:cNvSpPr>
            <a:spLocks noChangeArrowheads="1"/>
          </p:cNvSpPr>
          <p:nvPr/>
        </p:nvSpPr>
        <p:spPr bwMode="auto">
          <a:xfrm>
            <a:off x="4114800" y="1981200"/>
            <a:ext cx="1676400" cy="609600"/>
          </a:xfrm>
          <a:prstGeom prst="roundRect">
            <a:avLst>
              <a:gd name="adj" fmla="val 16667"/>
            </a:avLst>
          </a:prstGeom>
          <a:noFill/>
          <a:ln w="38100" algn="ctr">
            <a:solidFill>
              <a:schemeClr val="tx2"/>
            </a:solidFill>
            <a:round/>
            <a:headEnd/>
            <a:tailEnd/>
          </a:ln>
        </p:spPr>
        <p:txBody>
          <a:bodyPr/>
          <a:lstStyle/>
          <a:p>
            <a:pPr eaLnBrk="0" hangingPunct="0"/>
            <a:endParaRPr lang="en-US"/>
          </a:p>
        </p:txBody>
      </p:sp>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7393" name="Title 1"/>
          <p:cNvSpPr>
            <a:spLocks noGrp="1"/>
          </p:cNvSpPr>
          <p:nvPr>
            <p:ph type="title"/>
          </p:nvPr>
        </p:nvSpPr>
        <p:spPr>
          <a:xfrm>
            <a:off x="1066800" y="381000"/>
            <a:ext cx="7772400" cy="1143000"/>
          </a:xfrm>
        </p:spPr>
        <p:txBody>
          <a:bodyPr/>
          <a:lstStyle/>
          <a:p>
            <a:pPr algn="ctr" eaLnBrk="1" hangingPunct="1"/>
            <a:r>
              <a:rPr lang="en-US" sz="4000" smtClean="0"/>
              <a:t>Test of our Spiritual Development</a:t>
            </a:r>
          </a:p>
        </p:txBody>
      </p:sp>
      <p:sp>
        <p:nvSpPr>
          <p:cNvPr id="187394" name="Content Placeholder 2"/>
          <p:cNvSpPr>
            <a:spLocks noGrp="1"/>
          </p:cNvSpPr>
          <p:nvPr>
            <p:ph idx="1"/>
          </p:nvPr>
        </p:nvSpPr>
        <p:spPr>
          <a:xfrm>
            <a:off x="838200" y="1524000"/>
            <a:ext cx="8305800" cy="4572000"/>
          </a:xfrm>
        </p:spPr>
        <p:txBody>
          <a:bodyPr/>
          <a:lstStyle/>
          <a:p>
            <a:pPr algn="ctr" eaLnBrk="1" hangingPunct="1">
              <a:buFontTx/>
              <a:buNone/>
            </a:pPr>
            <a:r>
              <a:rPr lang="en-US" smtClean="0"/>
              <a:t>VIEW OF THE WORLD</a:t>
            </a:r>
          </a:p>
          <a:p>
            <a:pPr eaLnBrk="1" hangingPunct="1"/>
            <a:endParaRPr lang="en-US" smtClean="0"/>
          </a:p>
          <a:p>
            <a:pPr eaLnBrk="1" hangingPunct="1"/>
            <a:r>
              <a:rPr lang="en-US" smtClean="0"/>
              <a:t>Genesis 14:17-20	</a:t>
            </a:r>
          </a:p>
          <a:p>
            <a:pPr eaLnBrk="1" hangingPunct="1"/>
            <a:r>
              <a:rPr lang="en-US" smtClean="0"/>
              <a:t>Hebrews 7:1-2	</a:t>
            </a:r>
          </a:p>
          <a:p>
            <a:pPr eaLnBrk="1" hangingPunct="1"/>
            <a:r>
              <a:rPr lang="en-US" smtClean="0"/>
              <a:t>James 3:17-18	</a:t>
            </a:r>
          </a:p>
          <a:p>
            <a:pPr eaLnBrk="1" hangingPunct="1">
              <a:buFontTx/>
              <a:buNone/>
            </a:pPr>
            <a:endParaRPr lang="en-US" smtClean="0"/>
          </a:p>
          <a:p>
            <a:pPr eaLnBrk="1" hangingPunct="1">
              <a:buFontTx/>
              <a:buChar char="-"/>
            </a:pPr>
            <a:r>
              <a:rPr lang="en-US" smtClean="0"/>
              <a:t>Stop wars then peace</a:t>
            </a:r>
          </a:p>
          <a:p>
            <a:pPr eaLnBrk="1" hangingPunct="1">
              <a:buFontTx/>
              <a:buChar char="-"/>
            </a:pPr>
            <a:r>
              <a:rPr lang="en-US" smtClean="0"/>
              <a:t>Do what’s right in God’s sight then peace</a:t>
            </a:r>
          </a:p>
        </p:txBody>
      </p:sp>
      <p:sp>
        <p:nvSpPr>
          <p:cNvPr id="187395" name="Rounded Rectangle 3"/>
          <p:cNvSpPr>
            <a:spLocks noChangeArrowheads="1"/>
          </p:cNvSpPr>
          <p:nvPr/>
        </p:nvSpPr>
        <p:spPr bwMode="auto">
          <a:xfrm>
            <a:off x="2743200" y="1524000"/>
            <a:ext cx="4419600" cy="609600"/>
          </a:xfrm>
          <a:prstGeom prst="roundRect">
            <a:avLst>
              <a:gd name="adj" fmla="val 16667"/>
            </a:avLst>
          </a:prstGeom>
          <a:noFill/>
          <a:ln w="38100" algn="ctr">
            <a:solidFill>
              <a:schemeClr val="tx2"/>
            </a:solidFill>
            <a:round/>
            <a:headEnd/>
            <a:tailEnd/>
          </a:ln>
        </p:spPr>
        <p:txBody>
          <a:bodyPr/>
          <a:lstStyle/>
          <a:p>
            <a:pPr eaLnBrk="0" hangingPunct="0"/>
            <a:endParaRPr lang="en-US"/>
          </a:p>
        </p:txBody>
      </p:sp>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8417" name="Title 1"/>
          <p:cNvSpPr>
            <a:spLocks noGrp="1"/>
          </p:cNvSpPr>
          <p:nvPr>
            <p:ph type="title"/>
          </p:nvPr>
        </p:nvSpPr>
        <p:spPr/>
        <p:txBody>
          <a:bodyPr/>
          <a:lstStyle/>
          <a:p>
            <a:pPr algn="ctr" eaLnBrk="1" hangingPunct="1"/>
            <a:r>
              <a:rPr lang="en-US" sz="4000" smtClean="0"/>
              <a:t>Test of our Spiritual Development</a:t>
            </a:r>
          </a:p>
        </p:txBody>
      </p:sp>
      <p:sp>
        <p:nvSpPr>
          <p:cNvPr id="188418" name="Content Placeholder 4"/>
          <p:cNvSpPr>
            <a:spLocks noGrp="1"/>
          </p:cNvSpPr>
          <p:nvPr>
            <p:ph idx="1"/>
          </p:nvPr>
        </p:nvSpPr>
        <p:spPr>
          <a:xfrm>
            <a:off x="1066800" y="1752600"/>
            <a:ext cx="7772400" cy="4343400"/>
          </a:xfrm>
        </p:spPr>
        <p:txBody>
          <a:bodyPr/>
          <a:lstStyle/>
          <a:p>
            <a:pPr algn="ctr" eaLnBrk="1" hangingPunct="1">
              <a:buFontTx/>
              <a:buNone/>
            </a:pPr>
            <a:r>
              <a:rPr lang="en-US" smtClean="0"/>
              <a:t>SELF ASSESSMENT</a:t>
            </a:r>
          </a:p>
          <a:p>
            <a:pPr algn="ctr" eaLnBrk="1" hangingPunct="1">
              <a:buFontTx/>
              <a:buNone/>
            </a:pPr>
            <a:r>
              <a:rPr lang="en-US" smtClean="0"/>
              <a:t>vs. others / vs. ourselves</a:t>
            </a:r>
          </a:p>
          <a:p>
            <a:pPr algn="ctr" eaLnBrk="1" hangingPunct="1">
              <a:buFontTx/>
              <a:buNone/>
            </a:pPr>
            <a:r>
              <a:rPr lang="en-US" u="sng" smtClean="0"/>
              <a:t>Problem</a:t>
            </a:r>
            <a:r>
              <a:rPr lang="en-US" smtClean="0"/>
              <a:t>: </a:t>
            </a:r>
            <a:r>
              <a:rPr lang="en-US" i="1" smtClean="0"/>
              <a:t>we deceive ourselves</a:t>
            </a:r>
          </a:p>
          <a:p>
            <a:pPr algn="ctr" eaLnBrk="1" hangingPunct="1">
              <a:buFontTx/>
              <a:buNone/>
            </a:pPr>
            <a:endParaRPr lang="en-US" sz="1600" i="1" smtClean="0"/>
          </a:p>
          <a:p>
            <a:pPr algn="ctr" eaLnBrk="1" hangingPunct="1">
              <a:buFontTx/>
              <a:buNone/>
            </a:pPr>
            <a:r>
              <a:rPr lang="en-US" sz="4000" smtClean="0">
                <a:solidFill>
                  <a:srgbClr val="FFFF00"/>
                </a:solidFill>
              </a:rPr>
              <a:t>CAUTION</a:t>
            </a:r>
          </a:p>
          <a:p>
            <a:pPr algn="ctr" eaLnBrk="1" hangingPunct="1">
              <a:buFontTx/>
              <a:buNone/>
            </a:pPr>
            <a:endParaRPr lang="en-US" sz="1600" smtClean="0"/>
          </a:p>
          <a:p>
            <a:pPr algn="ctr" eaLnBrk="1" hangingPunct="1">
              <a:buFontTx/>
              <a:buNone/>
            </a:pPr>
            <a:r>
              <a:rPr lang="en-US" smtClean="0"/>
              <a:t>Joshua 5:13-15 – three sides to every point:</a:t>
            </a:r>
          </a:p>
          <a:p>
            <a:pPr algn="ctr" eaLnBrk="1" hangingPunct="1">
              <a:buFontTx/>
              <a:buNone/>
            </a:pPr>
            <a:r>
              <a:rPr lang="en-US" smtClean="0"/>
              <a:t>OUR’S  -  THEIR’S  -  GOD’S</a:t>
            </a:r>
          </a:p>
          <a:p>
            <a:pPr algn="ctr" eaLnBrk="1" hangingPunct="1">
              <a:buFontTx/>
              <a:buNone/>
            </a:pPr>
            <a:endParaRPr lang="en-US" smtClean="0"/>
          </a:p>
        </p:txBody>
      </p:sp>
      <p:sp>
        <p:nvSpPr>
          <p:cNvPr id="188419" name="Rounded Rectangle 5"/>
          <p:cNvSpPr>
            <a:spLocks noChangeArrowheads="1"/>
          </p:cNvSpPr>
          <p:nvPr/>
        </p:nvSpPr>
        <p:spPr bwMode="auto">
          <a:xfrm>
            <a:off x="2971800" y="1752600"/>
            <a:ext cx="3886200" cy="609600"/>
          </a:xfrm>
          <a:prstGeom prst="roundRect">
            <a:avLst>
              <a:gd name="adj" fmla="val 16667"/>
            </a:avLst>
          </a:prstGeom>
          <a:noFill/>
          <a:ln w="38100" algn="ctr">
            <a:solidFill>
              <a:schemeClr val="tx2"/>
            </a:solidFill>
            <a:round/>
            <a:headEnd/>
            <a:tailEnd/>
          </a:ln>
        </p:spPr>
        <p:txBody>
          <a:bodyPr/>
          <a:lstStyle/>
          <a:p>
            <a:pPr eaLnBrk="0" hangingPunct="0"/>
            <a:endParaRPr lang="en-US"/>
          </a:p>
        </p:txBody>
      </p:sp>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0465" name="Title 1"/>
          <p:cNvSpPr>
            <a:spLocks noGrp="1"/>
          </p:cNvSpPr>
          <p:nvPr>
            <p:ph type="title"/>
          </p:nvPr>
        </p:nvSpPr>
        <p:spPr/>
        <p:txBody>
          <a:bodyPr/>
          <a:lstStyle/>
          <a:p>
            <a:pPr algn="ctr" eaLnBrk="1" hangingPunct="1"/>
            <a:r>
              <a:rPr lang="en-US" i="0" smtClean="0"/>
              <a:t>CAUTION!</a:t>
            </a:r>
          </a:p>
        </p:txBody>
      </p:sp>
      <p:sp>
        <p:nvSpPr>
          <p:cNvPr id="190466" name="Content Placeholder 2"/>
          <p:cNvSpPr>
            <a:spLocks noGrp="1"/>
          </p:cNvSpPr>
          <p:nvPr>
            <p:ph idx="1"/>
          </p:nvPr>
        </p:nvSpPr>
        <p:spPr>
          <a:xfrm>
            <a:off x="1066800" y="1752600"/>
            <a:ext cx="7772400" cy="4572000"/>
          </a:xfrm>
        </p:spPr>
        <p:txBody>
          <a:bodyPr/>
          <a:lstStyle/>
          <a:p>
            <a:pPr algn="ctr" eaLnBrk="1" hangingPunct="1">
              <a:buFontTx/>
              <a:buNone/>
            </a:pPr>
            <a:r>
              <a:rPr lang="en-US" smtClean="0"/>
              <a:t>MAN’S ASSESSMENT OF OTHERS</a:t>
            </a:r>
          </a:p>
          <a:p>
            <a:pPr algn="ctr" eaLnBrk="1" hangingPunct="1">
              <a:buFontTx/>
              <a:buNone/>
            </a:pPr>
            <a:endParaRPr lang="en-US" smtClean="0"/>
          </a:p>
          <a:p>
            <a:pPr algn="ctr" eaLnBrk="1" hangingPunct="1">
              <a:buFontTx/>
              <a:buNone/>
            </a:pPr>
            <a:endParaRPr lang="en-US" smtClean="0"/>
          </a:p>
          <a:p>
            <a:pPr eaLnBrk="1" hangingPunct="1">
              <a:buFontTx/>
              <a:buNone/>
            </a:pPr>
            <a:r>
              <a:rPr lang="en-US" smtClean="0"/>
              <a:t>Samuel 		David</a:t>
            </a:r>
          </a:p>
          <a:p>
            <a:pPr eaLnBrk="1" hangingPunct="1">
              <a:buFontTx/>
              <a:buNone/>
            </a:pPr>
            <a:r>
              <a:rPr lang="en-US" smtClean="0"/>
              <a:t>Abraham 		Ishmael </a:t>
            </a:r>
          </a:p>
          <a:p>
            <a:pPr eaLnBrk="1" hangingPunct="1">
              <a:buFontTx/>
              <a:buNone/>
            </a:pPr>
            <a:r>
              <a:rPr lang="en-US" smtClean="0"/>
              <a:t>Isaac 	          Esau</a:t>
            </a:r>
          </a:p>
          <a:p>
            <a:pPr eaLnBrk="1" hangingPunct="1">
              <a:buFontTx/>
              <a:buNone/>
            </a:pPr>
            <a:endParaRPr lang="en-US" smtClean="0"/>
          </a:p>
          <a:p>
            <a:pPr algn="ctr" eaLnBrk="1" hangingPunct="1">
              <a:buFontTx/>
              <a:buNone/>
            </a:pPr>
            <a:endParaRPr lang="en-US" sz="2400" smtClean="0"/>
          </a:p>
        </p:txBody>
      </p:sp>
      <p:sp>
        <p:nvSpPr>
          <p:cNvPr id="190467" name="Rounded Rectangle 3"/>
          <p:cNvSpPr>
            <a:spLocks noChangeArrowheads="1"/>
          </p:cNvSpPr>
          <p:nvPr/>
        </p:nvSpPr>
        <p:spPr bwMode="auto">
          <a:xfrm>
            <a:off x="1676400" y="1752600"/>
            <a:ext cx="6477000" cy="609600"/>
          </a:xfrm>
          <a:prstGeom prst="roundRect">
            <a:avLst>
              <a:gd name="adj" fmla="val 16667"/>
            </a:avLst>
          </a:prstGeom>
          <a:noFill/>
          <a:ln w="38100" algn="ctr">
            <a:solidFill>
              <a:schemeClr val="tx2"/>
            </a:solidFill>
            <a:round/>
            <a:headEnd/>
            <a:tailEnd/>
          </a:ln>
        </p:spPr>
        <p:txBody>
          <a:bodyPr/>
          <a:lstStyle/>
          <a:p>
            <a:pPr eaLnBrk="0" hangingPunct="0"/>
            <a:endParaRPr lang="en-US"/>
          </a:p>
        </p:txBody>
      </p:sp>
      <p:sp>
        <p:nvSpPr>
          <p:cNvPr id="190468" name="Right Arrow 4"/>
          <p:cNvSpPr>
            <a:spLocks noChangeArrowheads="1"/>
          </p:cNvSpPr>
          <p:nvPr/>
        </p:nvSpPr>
        <p:spPr bwMode="auto">
          <a:xfrm flipV="1">
            <a:off x="2514600" y="3733800"/>
            <a:ext cx="1371600" cy="228600"/>
          </a:xfrm>
          <a:prstGeom prst="rightArrow">
            <a:avLst>
              <a:gd name="adj1" fmla="val 50000"/>
              <a:gd name="adj2" fmla="val 50000"/>
            </a:avLst>
          </a:prstGeom>
          <a:solidFill>
            <a:srgbClr val="FFFF00"/>
          </a:solidFill>
          <a:ln w="9525" algn="ctr">
            <a:solidFill>
              <a:schemeClr val="tx1"/>
            </a:solidFill>
            <a:round/>
            <a:headEnd/>
            <a:tailEnd/>
          </a:ln>
        </p:spPr>
        <p:txBody>
          <a:bodyPr/>
          <a:lstStyle/>
          <a:p>
            <a:pPr eaLnBrk="0" hangingPunct="0"/>
            <a:endParaRPr lang="en-US"/>
          </a:p>
        </p:txBody>
      </p:sp>
      <p:sp>
        <p:nvSpPr>
          <p:cNvPr id="190469" name="Right Arrow 5"/>
          <p:cNvSpPr>
            <a:spLocks noChangeArrowheads="1"/>
          </p:cNvSpPr>
          <p:nvPr/>
        </p:nvSpPr>
        <p:spPr bwMode="auto">
          <a:xfrm flipV="1">
            <a:off x="2743200" y="4267200"/>
            <a:ext cx="1143000" cy="228600"/>
          </a:xfrm>
          <a:prstGeom prst="rightArrow">
            <a:avLst>
              <a:gd name="adj1" fmla="val 50000"/>
              <a:gd name="adj2" fmla="val 50000"/>
            </a:avLst>
          </a:prstGeom>
          <a:solidFill>
            <a:srgbClr val="FFFF00"/>
          </a:solidFill>
          <a:ln w="9525" algn="ctr">
            <a:solidFill>
              <a:schemeClr val="tx1"/>
            </a:solidFill>
            <a:round/>
            <a:headEnd/>
            <a:tailEnd/>
          </a:ln>
        </p:spPr>
        <p:txBody>
          <a:bodyPr/>
          <a:lstStyle/>
          <a:p>
            <a:pPr eaLnBrk="0" hangingPunct="0"/>
            <a:endParaRPr lang="en-US"/>
          </a:p>
        </p:txBody>
      </p:sp>
      <p:sp>
        <p:nvSpPr>
          <p:cNvPr id="190470" name="Right Arrow 6"/>
          <p:cNvSpPr>
            <a:spLocks noChangeArrowheads="1"/>
          </p:cNvSpPr>
          <p:nvPr/>
        </p:nvSpPr>
        <p:spPr bwMode="auto">
          <a:xfrm flipV="1">
            <a:off x="2057400" y="4876800"/>
            <a:ext cx="1828800" cy="228600"/>
          </a:xfrm>
          <a:prstGeom prst="rightArrow">
            <a:avLst>
              <a:gd name="adj1" fmla="val 50000"/>
              <a:gd name="adj2" fmla="val 50000"/>
            </a:avLst>
          </a:prstGeom>
          <a:solidFill>
            <a:srgbClr val="FFFF00"/>
          </a:solidFill>
          <a:ln w="9525" algn="ctr">
            <a:solidFill>
              <a:schemeClr val="tx1"/>
            </a:solidFill>
            <a:round/>
            <a:headEnd/>
            <a:tailEnd/>
          </a:ln>
        </p:spPr>
        <p:txBody>
          <a:bodyPr/>
          <a:lstStyle/>
          <a:p>
            <a:pPr eaLnBrk="0" hangingPunct="0"/>
            <a:endParaRPr lang="en-US"/>
          </a:p>
        </p:txBody>
      </p:sp>
      <p:pic>
        <p:nvPicPr>
          <p:cNvPr id="190471" name="Picture 2" descr="C:\Documents and Settings\LG\My Documents\My Pictures\samuel &amp; david.jpg"/>
          <p:cNvPicPr>
            <a:picLocks noChangeAspect="1" noChangeArrowheads="1"/>
          </p:cNvPicPr>
          <p:nvPr/>
        </p:nvPicPr>
        <p:blipFill>
          <a:blip r:embed="rId2"/>
          <a:srcRect/>
          <a:stretch>
            <a:fillRect/>
          </a:stretch>
        </p:blipFill>
        <p:spPr bwMode="auto">
          <a:xfrm>
            <a:off x="5334000" y="2743200"/>
            <a:ext cx="3200400" cy="3276600"/>
          </a:xfrm>
          <a:prstGeom prst="rect">
            <a:avLst/>
          </a:prstGeom>
          <a:noFill/>
          <a:ln w="9525">
            <a:noFill/>
            <a:miter lim="800000"/>
            <a:headEnd/>
            <a:tailEnd/>
          </a:ln>
        </p:spPr>
      </p:pic>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1489" name="Title 1"/>
          <p:cNvSpPr>
            <a:spLocks noGrp="1"/>
          </p:cNvSpPr>
          <p:nvPr>
            <p:ph type="title"/>
          </p:nvPr>
        </p:nvSpPr>
        <p:spPr>
          <a:xfrm>
            <a:off x="1066800" y="381000"/>
            <a:ext cx="7772400" cy="1143000"/>
          </a:xfrm>
        </p:spPr>
        <p:txBody>
          <a:bodyPr/>
          <a:lstStyle/>
          <a:p>
            <a:pPr algn="ctr" eaLnBrk="1" hangingPunct="1"/>
            <a:r>
              <a:rPr lang="en-US" smtClean="0"/>
              <a:t>Developing Spiritual Minds</a:t>
            </a:r>
          </a:p>
        </p:txBody>
      </p:sp>
      <p:sp>
        <p:nvSpPr>
          <p:cNvPr id="191490" name="Content Placeholder 2"/>
          <p:cNvSpPr>
            <a:spLocks noGrp="1"/>
          </p:cNvSpPr>
          <p:nvPr>
            <p:ph idx="1"/>
          </p:nvPr>
        </p:nvSpPr>
        <p:spPr>
          <a:xfrm>
            <a:off x="838200" y="1752600"/>
            <a:ext cx="8305800" cy="4114800"/>
          </a:xfrm>
        </p:spPr>
        <p:txBody>
          <a:bodyPr/>
          <a:lstStyle/>
          <a:p>
            <a:pPr eaLnBrk="1" hangingPunct="1">
              <a:buFontTx/>
              <a:buNone/>
            </a:pPr>
            <a:r>
              <a:rPr lang="en-US" smtClean="0"/>
              <a:t>Key Principles:</a:t>
            </a:r>
          </a:p>
          <a:p>
            <a:pPr eaLnBrk="1" hangingPunct="1"/>
            <a:r>
              <a:rPr lang="en-US" smtClean="0"/>
              <a:t>Don’t be rooted in the here and now – Col.3:2</a:t>
            </a:r>
          </a:p>
          <a:p>
            <a:pPr eaLnBrk="1" hangingPunct="1"/>
            <a:r>
              <a:rPr lang="en-US" smtClean="0"/>
              <a:t>Recognize self cannot overcome self – </a:t>
            </a:r>
          </a:p>
          <a:p>
            <a:pPr eaLnBrk="1" hangingPunct="1">
              <a:buFontTx/>
              <a:buNone/>
            </a:pPr>
            <a:r>
              <a:rPr lang="en-US" smtClean="0"/>
              <a:t>	Jer. 10:23</a:t>
            </a:r>
          </a:p>
          <a:p>
            <a:pPr eaLnBrk="1" hangingPunct="1"/>
            <a:r>
              <a:rPr lang="en-US" smtClean="0"/>
              <a:t>Recognize power of self deception – 	     Mal.1:6-8,13</a:t>
            </a:r>
          </a:p>
          <a:p>
            <a:pPr eaLnBrk="1" hangingPunct="1"/>
            <a:r>
              <a:rPr lang="en-US" smtClean="0"/>
              <a:t>Prayer</a:t>
            </a:r>
          </a:p>
          <a:p>
            <a:pPr algn="ctr" eaLnBrk="1" hangingPunct="1">
              <a:buFontTx/>
              <a:buNone/>
            </a:pPr>
            <a:r>
              <a:rPr lang="en-US" smtClean="0"/>
              <a:t>GO TO THE SPIRITUAL WELL </a:t>
            </a:r>
          </a:p>
        </p:txBody>
      </p:sp>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2513" name="Title 1"/>
          <p:cNvSpPr>
            <a:spLocks noGrp="1"/>
          </p:cNvSpPr>
          <p:nvPr>
            <p:ph type="title"/>
          </p:nvPr>
        </p:nvSpPr>
        <p:spPr/>
        <p:txBody>
          <a:bodyPr/>
          <a:lstStyle/>
          <a:p>
            <a:pPr algn="ctr" eaLnBrk="1" hangingPunct="1"/>
            <a:r>
              <a:rPr lang="en-US" smtClean="0"/>
              <a:t>Spirit in Action</a:t>
            </a:r>
          </a:p>
        </p:txBody>
      </p:sp>
      <p:sp>
        <p:nvSpPr>
          <p:cNvPr id="192514" name="Content Placeholder 4"/>
          <p:cNvSpPr>
            <a:spLocks noGrp="1"/>
          </p:cNvSpPr>
          <p:nvPr>
            <p:ph idx="1"/>
          </p:nvPr>
        </p:nvSpPr>
        <p:spPr>
          <a:xfrm>
            <a:off x="4038600" y="1676400"/>
            <a:ext cx="4800600" cy="4419600"/>
          </a:xfrm>
        </p:spPr>
        <p:txBody>
          <a:bodyPr/>
          <a:lstStyle/>
          <a:p>
            <a:pPr eaLnBrk="1" hangingPunct="1">
              <a:buFontTx/>
              <a:buNone/>
            </a:pPr>
            <a:r>
              <a:rPr lang="en-US" i="1" smtClean="0"/>
              <a:t>“For if ye live after the flesh, ye shall die; but if ye through the Spirit do mortify the deeds of the body, ye shall live.</a:t>
            </a:r>
          </a:p>
          <a:p>
            <a:pPr eaLnBrk="1" hangingPunct="1">
              <a:buFontTx/>
              <a:buNone/>
            </a:pPr>
            <a:r>
              <a:rPr lang="en-US" i="1" smtClean="0"/>
              <a:t>For as many as are led by the Spirit of God, they are the sons of God.”</a:t>
            </a:r>
          </a:p>
          <a:p>
            <a:pPr eaLnBrk="1" hangingPunct="1">
              <a:buFontTx/>
              <a:buNone/>
            </a:pPr>
            <a:r>
              <a:rPr lang="en-US" i="1" smtClean="0"/>
              <a:t>			</a:t>
            </a:r>
            <a:r>
              <a:rPr lang="en-US" smtClean="0"/>
              <a:t>Romans 8:13-14</a:t>
            </a:r>
            <a:endParaRPr lang="en-US" i="1" smtClean="0"/>
          </a:p>
        </p:txBody>
      </p:sp>
      <p:pic>
        <p:nvPicPr>
          <p:cNvPr id="192515" name="Picture 2" descr="C:\Documents and Settings\LG\My Documents\My Pictures\raising-lazarus.jpg"/>
          <p:cNvPicPr>
            <a:picLocks noChangeAspect="1" noChangeArrowheads="1"/>
          </p:cNvPicPr>
          <p:nvPr/>
        </p:nvPicPr>
        <p:blipFill>
          <a:blip r:embed="rId2"/>
          <a:srcRect/>
          <a:stretch>
            <a:fillRect/>
          </a:stretch>
        </p:blipFill>
        <p:spPr bwMode="auto">
          <a:xfrm>
            <a:off x="1219200" y="2133600"/>
            <a:ext cx="2286000" cy="3200400"/>
          </a:xfrm>
          <a:prstGeom prst="rect">
            <a:avLst/>
          </a:prstGeom>
          <a:noFill/>
          <a:ln w="9525">
            <a:noFill/>
            <a:miter lim="800000"/>
            <a:headEnd/>
            <a:tailEnd/>
          </a:ln>
        </p:spPr>
      </p:pic>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93537" name="Picture 3" descr="C:\Documents and Settings\LG\My Documents\My Pictures\R.jpg"/>
          <p:cNvPicPr>
            <a:picLocks noChangeAspect="1" noChangeArrowheads="1"/>
          </p:cNvPicPr>
          <p:nvPr/>
        </p:nvPicPr>
        <p:blipFill>
          <a:blip r:embed="rId2">
            <a:lum bright="-58000" contrast="18000"/>
          </a:blip>
          <a:srcRect/>
          <a:stretch>
            <a:fillRect/>
          </a:stretch>
        </p:blipFill>
        <p:spPr bwMode="auto">
          <a:xfrm>
            <a:off x="990600" y="2133600"/>
            <a:ext cx="7848600" cy="4114800"/>
          </a:xfrm>
          <a:prstGeom prst="rect">
            <a:avLst/>
          </a:prstGeom>
          <a:noFill/>
          <a:ln w="9525">
            <a:noFill/>
            <a:miter lim="800000"/>
            <a:headEnd/>
            <a:tailEnd/>
          </a:ln>
        </p:spPr>
      </p:pic>
      <p:sp>
        <p:nvSpPr>
          <p:cNvPr id="193538" name="Title 1"/>
          <p:cNvSpPr>
            <a:spLocks noGrp="1"/>
          </p:cNvSpPr>
          <p:nvPr>
            <p:ph type="title"/>
          </p:nvPr>
        </p:nvSpPr>
        <p:spPr/>
        <p:txBody>
          <a:bodyPr/>
          <a:lstStyle/>
          <a:p>
            <a:pPr algn="ctr" eaLnBrk="1" hangingPunct="1"/>
            <a:r>
              <a:rPr lang="en-US" smtClean="0"/>
              <a:t>Practical Ways to Put Spirit in Action – 5 R’s</a:t>
            </a:r>
          </a:p>
        </p:txBody>
      </p:sp>
      <p:sp>
        <p:nvSpPr>
          <p:cNvPr id="193539" name="Content Placeholder 2"/>
          <p:cNvSpPr>
            <a:spLocks noGrp="1"/>
          </p:cNvSpPr>
          <p:nvPr>
            <p:ph idx="1"/>
          </p:nvPr>
        </p:nvSpPr>
        <p:spPr>
          <a:xfrm>
            <a:off x="914400" y="1981200"/>
            <a:ext cx="8229600" cy="4114800"/>
          </a:xfrm>
        </p:spPr>
        <p:txBody>
          <a:bodyPr/>
          <a:lstStyle/>
          <a:p>
            <a:pPr eaLnBrk="1" hangingPunct="1">
              <a:buFontTx/>
              <a:buNone/>
            </a:pPr>
            <a:r>
              <a:rPr lang="en-US" b="1" smtClean="0">
                <a:solidFill>
                  <a:srgbClr val="FFFF00"/>
                </a:solidFill>
              </a:rPr>
              <a:t>REPETITION</a:t>
            </a:r>
            <a:r>
              <a:rPr lang="en-US" smtClean="0"/>
              <a:t>:  self talk (conscience) – God’s word called to mind, memory verses</a:t>
            </a:r>
          </a:p>
          <a:p>
            <a:pPr eaLnBrk="1" hangingPunct="1">
              <a:buFontTx/>
              <a:buNone/>
            </a:pPr>
            <a:r>
              <a:rPr lang="en-US" b="1" smtClean="0">
                <a:solidFill>
                  <a:srgbClr val="FFFF00"/>
                </a:solidFill>
              </a:rPr>
              <a:t>REMEMBER</a:t>
            </a:r>
            <a:r>
              <a:rPr lang="en-US" smtClean="0"/>
              <a:t>:  trials for good – remind us of God’s presence  (find God in small things)</a:t>
            </a:r>
          </a:p>
          <a:p>
            <a:pPr eaLnBrk="1" hangingPunct="1">
              <a:buFontTx/>
              <a:buNone/>
            </a:pPr>
            <a:r>
              <a:rPr lang="en-US" b="1" smtClean="0">
                <a:solidFill>
                  <a:srgbClr val="FFFF00"/>
                </a:solidFill>
              </a:rPr>
              <a:t>REMINDERS</a:t>
            </a:r>
            <a:r>
              <a:rPr lang="en-US" smtClean="0"/>
              <a:t>:  visual reminders – ring, pictures of family at work</a:t>
            </a:r>
          </a:p>
          <a:p>
            <a:pPr eaLnBrk="1" hangingPunct="1">
              <a:buFontTx/>
              <a:buNone/>
            </a:pPr>
            <a:r>
              <a:rPr lang="en-US" b="1" smtClean="0">
                <a:solidFill>
                  <a:srgbClr val="FFFF00"/>
                </a:solidFill>
              </a:rPr>
              <a:t>RIGHT</a:t>
            </a:r>
            <a:r>
              <a:rPr lang="en-US" smtClean="0"/>
              <a:t>:  right/proper associations</a:t>
            </a:r>
          </a:p>
          <a:p>
            <a:pPr eaLnBrk="1" hangingPunct="1">
              <a:buFontTx/>
              <a:buNone/>
            </a:pPr>
            <a:r>
              <a:rPr lang="en-US" b="1" smtClean="0">
                <a:solidFill>
                  <a:srgbClr val="FFFF00"/>
                </a:solidFill>
              </a:rPr>
              <a:t>RUN</a:t>
            </a:r>
            <a:r>
              <a:rPr lang="en-US" smtClean="0"/>
              <a:t>:  run away from evil</a:t>
            </a:r>
          </a:p>
        </p:txBody>
      </p:sp>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4561" name="Content Placeholder 2"/>
          <p:cNvSpPr>
            <a:spLocks noGrp="1"/>
          </p:cNvSpPr>
          <p:nvPr>
            <p:ph idx="1"/>
          </p:nvPr>
        </p:nvSpPr>
        <p:spPr>
          <a:xfrm>
            <a:off x="1066800" y="762000"/>
            <a:ext cx="7772400" cy="4114800"/>
          </a:xfrm>
        </p:spPr>
        <p:txBody>
          <a:bodyPr/>
          <a:lstStyle/>
          <a:p>
            <a:pPr eaLnBrk="1" hangingPunct="1">
              <a:buFontTx/>
              <a:buNone/>
            </a:pPr>
            <a:r>
              <a:rPr lang="en-US" sz="4800" i="1" smtClean="0"/>
              <a:t>“If we live in the Spirit, let us also walk in the Spirit.”</a:t>
            </a:r>
          </a:p>
          <a:p>
            <a:pPr eaLnBrk="1" hangingPunct="1">
              <a:buFontTx/>
              <a:buNone/>
            </a:pPr>
            <a:r>
              <a:rPr lang="en-US" sz="4800" i="1" smtClean="0"/>
              <a:t>					</a:t>
            </a:r>
            <a:r>
              <a:rPr lang="en-US" sz="4800" smtClean="0"/>
              <a:t>Galatians 5:25</a:t>
            </a:r>
            <a:endParaRPr lang="en-US" sz="4800" i="1" smtClean="0"/>
          </a:p>
        </p:txBody>
      </p:sp>
      <p:pic>
        <p:nvPicPr>
          <p:cNvPr id="194562" name="Picture 2" descr="C:\Documents and Settings\LG\My Documents\My Pictures\peoplewalking.jpg"/>
          <p:cNvPicPr>
            <a:picLocks noChangeAspect="1" noChangeArrowheads="1"/>
          </p:cNvPicPr>
          <p:nvPr/>
        </p:nvPicPr>
        <p:blipFill>
          <a:blip r:embed="rId2"/>
          <a:srcRect/>
          <a:stretch>
            <a:fillRect/>
          </a:stretch>
        </p:blipFill>
        <p:spPr bwMode="auto">
          <a:xfrm>
            <a:off x="1981200" y="3733800"/>
            <a:ext cx="5562600" cy="2451100"/>
          </a:xfrm>
          <a:prstGeom prst="rect">
            <a:avLst/>
          </a:prstGeom>
          <a:noFill/>
          <a:ln w="9525">
            <a:noFill/>
            <a:miter lim="800000"/>
            <a:headEnd/>
            <a:tailEnd/>
          </a:ln>
        </p:spPr>
      </p:pic>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2273" name="Rectangle 7"/>
          <p:cNvSpPr>
            <a:spLocks noGrp="1" noChangeArrowheads="1"/>
          </p:cNvSpPr>
          <p:nvPr>
            <p:ph type="ftr" sz="quarter" idx="11"/>
          </p:nvPr>
        </p:nvSpPr>
        <p:spPr>
          <a:xfrm>
            <a:off x="-36513" y="6489700"/>
            <a:ext cx="3600451" cy="323850"/>
          </a:xfrm>
          <a:noFill/>
        </p:spPr>
        <p:txBody>
          <a:bodyPr/>
          <a:lstStyle/>
          <a:p>
            <a:r>
              <a:rPr lang="en-AU" smtClean="0"/>
              <a:t>The King’s Manifesto for Life</a:t>
            </a:r>
          </a:p>
        </p:txBody>
      </p:sp>
      <p:sp>
        <p:nvSpPr>
          <p:cNvPr id="91139" name="Rectangle 3"/>
          <p:cNvSpPr>
            <a:spLocks noGrp="1" noChangeArrowheads="1"/>
          </p:cNvSpPr>
          <p:nvPr>
            <p:ph type="subTitle" idx="1"/>
          </p:nvPr>
        </p:nvSpPr>
        <p:spPr>
          <a:xfrm>
            <a:off x="250825" y="908050"/>
            <a:ext cx="8713788" cy="5616575"/>
          </a:xfrm>
        </p:spPr>
        <p:txBody>
          <a:bodyPr/>
          <a:lstStyle/>
          <a:p>
            <a:pPr marL="534988" indent="-534988">
              <a:spcBef>
                <a:spcPct val="35000"/>
              </a:spcBef>
            </a:pPr>
            <a:r>
              <a:rPr lang="en-US" sz="3600" smtClean="0"/>
              <a:t>…</a:t>
            </a:r>
            <a:endParaRPr lang="en-AU" sz="3600" smtClean="0">
              <a:solidFill>
                <a:srgbClr val="00FF00"/>
              </a:solidFill>
              <a:latin typeface="Bookman Old Style" pitchFamily="18" charset="0"/>
            </a:endParaRPr>
          </a:p>
        </p:txBody>
      </p:sp>
      <p:pic>
        <p:nvPicPr>
          <p:cNvPr id="182275" name="Picture 4" descr="Sanctuary 3D"/>
          <p:cNvPicPr>
            <a:picLocks noChangeAspect="1" noChangeArrowheads="1"/>
          </p:cNvPicPr>
          <p:nvPr/>
        </p:nvPicPr>
        <p:blipFill>
          <a:blip r:embed="rId2"/>
          <a:srcRect/>
          <a:stretch>
            <a:fillRect/>
          </a:stretch>
        </p:blipFill>
        <p:spPr bwMode="auto">
          <a:xfrm>
            <a:off x="0" y="-11113"/>
            <a:ext cx="9144000" cy="6869113"/>
          </a:xfrm>
          <a:prstGeom prst="rect">
            <a:avLst/>
          </a:prstGeom>
          <a:noFill/>
          <a:ln w="9525">
            <a:noFill/>
            <a:miter lim="800000"/>
            <a:headEnd/>
            <a:tailEnd/>
          </a:ln>
        </p:spPr>
      </p:pic>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113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39" grpId="0" build="p"/>
    </p:bldLst>
  </p:timing>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0">
  <p:cSld>
    <p:spTree>
      <p:nvGrpSpPr>
        <p:cNvPr id="1" name=""/>
        <p:cNvGrpSpPr/>
        <p:nvPr/>
      </p:nvGrpSpPr>
      <p:grpSpPr>
        <a:xfrm>
          <a:off x="0" y="0"/>
          <a:ext cx="0" cy="0"/>
          <a:chOff x="0" y="0"/>
          <a:chExt cx="0" cy="0"/>
        </a:xfrm>
      </p:grpSpPr>
      <p:sp>
        <p:nvSpPr>
          <p:cNvPr id="195585" name="Title 1"/>
          <p:cNvSpPr>
            <a:spLocks noGrp="1"/>
          </p:cNvSpPr>
          <p:nvPr>
            <p:ph type="title"/>
          </p:nvPr>
        </p:nvSpPr>
        <p:spPr/>
        <p:txBody>
          <a:bodyPr/>
          <a:lstStyle/>
          <a:p>
            <a:pPr eaLnBrk="1" hangingPunct="1"/>
            <a:endParaRPr lang="en-US" smtClean="0"/>
          </a:p>
        </p:txBody>
      </p:sp>
      <p:sp>
        <p:nvSpPr>
          <p:cNvPr id="195586" name="Content Placeholder 2"/>
          <p:cNvSpPr>
            <a:spLocks noGrp="1"/>
          </p:cNvSpPr>
          <p:nvPr>
            <p:ph idx="1"/>
          </p:nvPr>
        </p:nvSpPr>
        <p:spPr/>
        <p:txBody>
          <a:bodyPr/>
          <a:lstStyle/>
          <a:p>
            <a:pPr eaLnBrk="1" hangingPunct="1"/>
            <a:endParaRPr lang="en-US" smtClean="0"/>
          </a:p>
        </p:txBody>
      </p:sp>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0">
  <p:cSld>
    <p:spTree>
      <p:nvGrpSpPr>
        <p:cNvPr id="1" name=""/>
        <p:cNvGrpSpPr/>
        <p:nvPr/>
      </p:nvGrpSpPr>
      <p:grpSpPr>
        <a:xfrm>
          <a:off x="0" y="0"/>
          <a:ext cx="0" cy="0"/>
          <a:chOff x="0" y="0"/>
          <a:chExt cx="0" cy="0"/>
        </a:xfrm>
      </p:grpSpPr>
      <p:pic>
        <p:nvPicPr>
          <p:cNvPr id="196609" name="Picture 3" descr="C:\Documents and Settings\LG\My Documents\My Pictures\rembrandt-apostle-kneeling.jpg"/>
          <p:cNvPicPr>
            <a:picLocks noChangeAspect="1" noChangeArrowheads="1"/>
          </p:cNvPicPr>
          <p:nvPr/>
        </p:nvPicPr>
        <p:blipFill>
          <a:blip r:embed="rId2"/>
          <a:srcRect/>
          <a:stretch>
            <a:fillRect/>
          </a:stretch>
        </p:blipFill>
        <p:spPr bwMode="auto">
          <a:xfrm>
            <a:off x="5029200" y="2133600"/>
            <a:ext cx="3810000" cy="4114800"/>
          </a:xfrm>
          <a:prstGeom prst="rect">
            <a:avLst/>
          </a:prstGeom>
          <a:noFill/>
          <a:ln w="9525">
            <a:noFill/>
            <a:miter lim="800000"/>
            <a:headEnd/>
            <a:tailEnd/>
          </a:ln>
        </p:spPr>
      </p:pic>
      <p:sp>
        <p:nvSpPr>
          <p:cNvPr id="196610" name="Title 1"/>
          <p:cNvSpPr>
            <a:spLocks noGrp="1"/>
          </p:cNvSpPr>
          <p:nvPr>
            <p:ph type="title"/>
          </p:nvPr>
        </p:nvSpPr>
        <p:spPr>
          <a:xfrm>
            <a:off x="838200" y="609600"/>
            <a:ext cx="8001000" cy="1143000"/>
          </a:xfrm>
        </p:spPr>
        <p:txBody>
          <a:bodyPr/>
          <a:lstStyle/>
          <a:p>
            <a:pPr algn="ctr" eaLnBrk="1" hangingPunct="1"/>
            <a:r>
              <a:rPr lang="en-US" sz="4800" smtClean="0"/>
              <a:t>Spirit – Moral Perfection   </a:t>
            </a:r>
            <a:br>
              <a:rPr lang="en-US" sz="4800" smtClean="0"/>
            </a:br>
            <a:r>
              <a:rPr lang="en-US" sz="4800" smtClean="0"/>
              <a:t>Way of Life</a:t>
            </a:r>
          </a:p>
        </p:txBody>
      </p:sp>
      <p:sp>
        <p:nvSpPr>
          <p:cNvPr id="196611" name="Content Placeholder 2"/>
          <p:cNvSpPr>
            <a:spLocks noGrp="1"/>
          </p:cNvSpPr>
          <p:nvPr>
            <p:ph sz="half" idx="1"/>
          </p:nvPr>
        </p:nvSpPr>
        <p:spPr/>
        <p:txBody>
          <a:bodyPr/>
          <a:lstStyle/>
          <a:p>
            <a:pPr eaLnBrk="1" hangingPunct="1"/>
            <a:endParaRPr lang="en-US" smtClean="0"/>
          </a:p>
          <a:p>
            <a:pPr algn="ctr" eaLnBrk="1" hangingPunct="1">
              <a:buFontTx/>
              <a:buNone/>
            </a:pPr>
            <a:r>
              <a:rPr lang="en-US" sz="4000" smtClean="0"/>
              <a:t>Word of God: </a:t>
            </a:r>
          </a:p>
          <a:p>
            <a:pPr algn="ctr" eaLnBrk="1" hangingPunct="1">
              <a:buFontTx/>
              <a:buNone/>
            </a:pPr>
            <a:r>
              <a:rPr lang="en-US" sz="4000" smtClean="0"/>
              <a:t>the active ingredient in our lives.</a:t>
            </a:r>
          </a:p>
        </p:txBody>
      </p:sp>
      <p:sp>
        <p:nvSpPr>
          <p:cNvPr id="196612" name="Content Placeholder 3"/>
          <p:cNvSpPr>
            <a:spLocks noGrp="1"/>
          </p:cNvSpPr>
          <p:nvPr>
            <p:ph sz="half" idx="2"/>
          </p:nvPr>
        </p:nvSpPr>
        <p:spPr>
          <a:xfrm>
            <a:off x="5029200" y="2438400"/>
            <a:ext cx="3810000" cy="1905000"/>
          </a:xfrm>
        </p:spPr>
        <p:txBody>
          <a:bodyPr/>
          <a:lstStyle/>
          <a:p>
            <a:pPr eaLnBrk="1" hangingPunct="1">
              <a:buFontTx/>
              <a:buNone/>
            </a:pPr>
            <a:r>
              <a:rPr lang="en-US" sz="3200" smtClean="0"/>
              <a:t>Christ – John 6:63</a:t>
            </a:r>
          </a:p>
          <a:p>
            <a:pPr eaLnBrk="1" hangingPunct="1">
              <a:buFontTx/>
              <a:buNone/>
            </a:pPr>
            <a:endParaRPr lang="en-US" sz="3200" smtClean="0"/>
          </a:p>
          <a:p>
            <a:pPr eaLnBrk="1" hangingPunct="1">
              <a:buFontTx/>
              <a:buNone/>
            </a:pPr>
            <a:r>
              <a:rPr lang="en-US" sz="3200" smtClean="0"/>
              <a:t>Paul – Ephesians 6:17</a:t>
            </a:r>
          </a:p>
          <a:p>
            <a:pPr eaLnBrk="1" hangingPunct="1">
              <a:buFontTx/>
              <a:buNone/>
            </a:pPr>
            <a:endParaRPr lang="en-US" sz="3200" smtClean="0"/>
          </a:p>
          <a:p>
            <a:pPr eaLnBrk="1" hangingPunct="1">
              <a:buFontTx/>
              <a:buNone/>
            </a:pPr>
            <a:r>
              <a:rPr lang="en-US" sz="3200" smtClean="0"/>
              <a:t>John – 1 John 5:6</a:t>
            </a:r>
          </a:p>
        </p:txBody>
      </p:sp>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0">
  <p:cSld>
    <p:spTree>
      <p:nvGrpSpPr>
        <p:cNvPr id="1" name=""/>
        <p:cNvGrpSpPr/>
        <p:nvPr/>
      </p:nvGrpSpPr>
      <p:grpSpPr>
        <a:xfrm>
          <a:off x="0" y="0"/>
          <a:ext cx="0" cy="0"/>
          <a:chOff x="0" y="0"/>
          <a:chExt cx="0" cy="0"/>
        </a:xfrm>
      </p:grpSpPr>
      <p:sp>
        <p:nvSpPr>
          <p:cNvPr id="197633" name="Title 1"/>
          <p:cNvSpPr>
            <a:spLocks noGrp="1"/>
          </p:cNvSpPr>
          <p:nvPr>
            <p:ph type="title"/>
          </p:nvPr>
        </p:nvSpPr>
        <p:spPr/>
        <p:txBody>
          <a:bodyPr/>
          <a:lstStyle/>
          <a:p>
            <a:pPr eaLnBrk="1" hangingPunct="1"/>
            <a:endParaRPr lang="en-US" smtClean="0"/>
          </a:p>
        </p:txBody>
      </p:sp>
      <p:sp>
        <p:nvSpPr>
          <p:cNvPr id="197634" name="Content Placeholder 2"/>
          <p:cNvSpPr>
            <a:spLocks noGrp="1"/>
          </p:cNvSpPr>
          <p:nvPr>
            <p:ph idx="1"/>
          </p:nvPr>
        </p:nvSpPr>
        <p:spPr/>
        <p:txBody>
          <a:bodyPr/>
          <a:lstStyle/>
          <a:p>
            <a:pPr eaLnBrk="1" hangingPunct="1"/>
            <a:endParaRPr lang="en-US" smtClean="0"/>
          </a:p>
        </p:txBody>
      </p:sp>
      <p:pic>
        <p:nvPicPr>
          <p:cNvPr id="197635" name="Picture 4" descr="C:\Documents and Settings\LG\My Documents\My Pictures\pea brain.jpg"/>
          <p:cNvPicPr>
            <a:picLocks noChangeAspect="1" noChangeArrowheads="1"/>
          </p:cNvPicPr>
          <p:nvPr/>
        </p:nvPicPr>
        <p:blipFill>
          <a:blip r:embed="rId2"/>
          <a:srcRect t="7201" b="15840"/>
          <a:stretch>
            <a:fillRect/>
          </a:stretch>
        </p:blipFill>
        <p:spPr bwMode="auto">
          <a:xfrm>
            <a:off x="0" y="0"/>
            <a:ext cx="9144000" cy="6858000"/>
          </a:xfrm>
          <a:prstGeom prst="rect">
            <a:avLst/>
          </a:prstGeom>
          <a:noFill/>
          <a:ln w="9525">
            <a:noFill/>
            <a:miter lim="800000"/>
            <a:headEnd/>
            <a:tailEnd/>
          </a:ln>
        </p:spPr>
      </p:pic>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0">
  <p:cSld>
    <p:spTree>
      <p:nvGrpSpPr>
        <p:cNvPr id="1" name=""/>
        <p:cNvGrpSpPr/>
        <p:nvPr/>
      </p:nvGrpSpPr>
      <p:grpSpPr>
        <a:xfrm>
          <a:off x="0" y="0"/>
          <a:ext cx="0" cy="0"/>
          <a:chOff x="0" y="0"/>
          <a:chExt cx="0" cy="0"/>
        </a:xfrm>
      </p:grpSpPr>
      <p:sp>
        <p:nvSpPr>
          <p:cNvPr id="198657" name="Title 1"/>
          <p:cNvSpPr>
            <a:spLocks noGrp="1"/>
          </p:cNvSpPr>
          <p:nvPr>
            <p:ph type="title"/>
          </p:nvPr>
        </p:nvSpPr>
        <p:spPr/>
        <p:txBody>
          <a:bodyPr/>
          <a:lstStyle/>
          <a:p>
            <a:pPr algn="ctr" eaLnBrk="1" hangingPunct="1"/>
            <a:r>
              <a:rPr lang="en-US" smtClean="0"/>
              <a:t>Applying the Mind of Christ</a:t>
            </a:r>
          </a:p>
        </p:txBody>
      </p:sp>
      <p:sp>
        <p:nvSpPr>
          <p:cNvPr id="198658" name="Content Placeholder 2"/>
          <p:cNvSpPr>
            <a:spLocks noGrp="1"/>
          </p:cNvSpPr>
          <p:nvPr>
            <p:ph idx="1"/>
          </p:nvPr>
        </p:nvSpPr>
        <p:spPr/>
        <p:txBody>
          <a:bodyPr/>
          <a:lstStyle/>
          <a:p>
            <a:pPr algn="ctr" eaLnBrk="1" hangingPunct="1">
              <a:buFontTx/>
              <a:buNone/>
            </a:pPr>
            <a:r>
              <a:rPr lang="en-US" smtClean="0"/>
              <a:t>THINKING OF THE FLESH</a:t>
            </a:r>
          </a:p>
          <a:p>
            <a:pPr algn="ctr" eaLnBrk="1" hangingPunct="1">
              <a:buFontTx/>
              <a:buNone/>
            </a:pPr>
            <a:endParaRPr lang="en-US" smtClean="0"/>
          </a:p>
          <a:p>
            <a:pPr eaLnBrk="1" hangingPunct="1">
              <a:buFontTx/>
              <a:buNone/>
            </a:pPr>
            <a:r>
              <a:rPr lang="en-US" smtClean="0"/>
              <a:t>Flesh deceives:</a:t>
            </a:r>
          </a:p>
          <a:p>
            <a:pPr eaLnBrk="1" hangingPunct="1"/>
            <a:r>
              <a:rPr lang="en-US" smtClean="0"/>
              <a:t>Numbers 12:1 – not the real problem</a:t>
            </a:r>
          </a:p>
          <a:p>
            <a:pPr eaLnBrk="1" hangingPunct="1"/>
            <a:r>
              <a:rPr lang="en-US" smtClean="0"/>
              <a:t>Numbers 12:2 – this is the real problem!</a:t>
            </a:r>
          </a:p>
        </p:txBody>
      </p:sp>
      <p:sp>
        <p:nvSpPr>
          <p:cNvPr id="198659" name="Rounded Rectangle 3"/>
          <p:cNvSpPr>
            <a:spLocks noChangeArrowheads="1"/>
          </p:cNvSpPr>
          <p:nvPr/>
        </p:nvSpPr>
        <p:spPr bwMode="auto">
          <a:xfrm>
            <a:off x="2362200" y="1981200"/>
            <a:ext cx="5105400" cy="609600"/>
          </a:xfrm>
          <a:prstGeom prst="roundRect">
            <a:avLst>
              <a:gd name="adj" fmla="val 16667"/>
            </a:avLst>
          </a:prstGeom>
          <a:noFill/>
          <a:ln w="38100" algn="ctr">
            <a:solidFill>
              <a:schemeClr val="tx2"/>
            </a:solidFill>
            <a:round/>
            <a:headEnd/>
            <a:tailEnd/>
          </a:ln>
        </p:spPr>
        <p:txBody>
          <a:bodyPr/>
          <a:lstStyle/>
          <a:p>
            <a:pPr eaLnBrk="0" hangingPunct="0"/>
            <a:endParaRPr lang="en-US"/>
          </a:p>
        </p:txBody>
      </p:sp>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0">
  <p:cSld>
    <p:spTree>
      <p:nvGrpSpPr>
        <p:cNvPr id="1" name=""/>
        <p:cNvGrpSpPr/>
        <p:nvPr/>
      </p:nvGrpSpPr>
      <p:grpSpPr>
        <a:xfrm>
          <a:off x="0" y="0"/>
          <a:ext cx="0" cy="0"/>
          <a:chOff x="0" y="0"/>
          <a:chExt cx="0" cy="0"/>
        </a:xfrm>
      </p:grpSpPr>
      <p:sp>
        <p:nvSpPr>
          <p:cNvPr id="199681" name="Title 1"/>
          <p:cNvSpPr>
            <a:spLocks noGrp="1"/>
          </p:cNvSpPr>
          <p:nvPr>
            <p:ph type="title"/>
          </p:nvPr>
        </p:nvSpPr>
        <p:spPr/>
        <p:txBody>
          <a:bodyPr/>
          <a:lstStyle/>
          <a:p>
            <a:pPr eaLnBrk="1" hangingPunct="1"/>
            <a:r>
              <a:rPr lang="en-US" sz="3600" smtClean="0"/>
              <a:t>Test of our Spiritual Development</a:t>
            </a:r>
          </a:p>
        </p:txBody>
      </p:sp>
      <p:sp>
        <p:nvSpPr>
          <p:cNvPr id="199682" name="Content Placeholder 2"/>
          <p:cNvSpPr>
            <a:spLocks noGrp="1"/>
          </p:cNvSpPr>
          <p:nvPr>
            <p:ph idx="1"/>
          </p:nvPr>
        </p:nvSpPr>
        <p:spPr/>
        <p:txBody>
          <a:bodyPr/>
          <a:lstStyle/>
          <a:p>
            <a:pPr eaLnBrk="1" hangingPunct="1"/>
            <a:r>
              <a:rPr lang="en-US" smtClean="0"/>
              <a:t>How  often do we fervently pray?</a:t>
            </a:r>
          </a:p>
          <a:p>
            <a:pPr eaLnBrk="1" hangingPunct="1"/>
            <a:r>
              <a:rPr lang="en-US" smtClean="0"/>
              <a:t>What do we do in our spare time?</a:t>
            </a:r>
          </a:p>
        </p:txBody>
      </p:sp>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0705" name="Rectangle 7"/>
          <p:cNvSpPr>
            <a:spLocks noGrp="1" noChangeArrowheads="1"/>
          </p:cNvSpPr>
          <p:nvPr>
            <p:ph type="ftr" sz="quarter" idx="11"/>
          </p:nvPr>
        </p:nvSpPr>
        <p:spPr>
          <a:xfrm>
            <a:off x="-36513" y="6489700"/>
            <a:ext cx="3600451" cy="323850"/>
          </a:xfrm>
          <a:noFill/>
        </p:spPr>
        <p:txBody>
          <a:bodyPr/>
          <a:lstStyle/>
          <a:p>
            <a:r>
              <a:rPr lang="en-AU" smtClean="0"/>
              <a:t>The King’s Manifesto for Life</a:t>
            </a:r>
          </a:p>
        </p:txBody>
      </p:sp>
      <p:sp>
        <p:nvSpPr>
          <p:cNvPr id="200706" name="Rectangle 2"/>
          <p:cNvSpPr>
            <a:spLocks noGrp="1" noChangeArrowheads="1"/>
          </p:cNvSpPr>
          <p:nvPr>
            <p:ph type="ctrTitle"/>
          </p:nvPr>
        </p:nvSpPr>
        <p:spPr>
          <a:xfrm>
            <a:off x="0" y="122238"/>
            <a:ext cx="9144000" cy="823912"/>
          </a:xfrm>
        </p:spPr>
        <p:txBody>
          <a:bodyPr/>
          <a:lstStyle/>
          <a:p>
            <a:r>
              <a:rPr lang="en-US" smtClean="0"/>
              <a:t>Abstention alone is deficient</a:t>
            </a:r>
            <a:endParaRPr lang="en-AU" smtClean="0"/>
          </a:p>
        </p:txBody>
      </p:sp>
      <p:sp>
        <p:nvSpPr>
          <p:cNvPr id="154627" name="Rectangle 3"/>
          <p:cNvSpPr>
            <a:spLocks noGrp="1" noChangeArrowheads="1"/>
          </p:cNvSpPr>
          <p:nvPr>
            <p:ph type="subTitle" idx="1"/>
          </p:nvPr>
        </p:nvSpPr>
        <p:spPr>
          <a:xfrm>
            <a:off x="506413" y="981075"/>
            <a:ext cx="8207375" cy="5472113"/>
          </a:xfrm>
        </p:spPr>
        <p:txBody>
          <a:bodyPr/>
          <a:lstStyle/>
          <a:p>
            <a:pPr algn="just">
              <a:buFont typeface="Wingdings" pitchFamily="2" charset="2"/>
              <a:buNone/>
            </a:pPr>
            <a:r>
              <a:rPr lang="en-US" smtClean="0">
                <a:latin typeface="Bookman Old Style" pitchFamily="18" charset="0"/>
              </a:rPr>
              <a:t>“It is right to abstain - to cut off the hand or pluck out the eye rather than indulge in those things which may be a snare to others. But there are always some who seem to think that righteousness consists in finding fresh things which must not be done.”</a:t>
            </a:r>
          </a:p>
          <a:p>
            <a:pPr algn="r">
              <a:spcBef>
                <a:spcPct val="50000"/>
              </a:spcBef>
              <a:buFont typeface="Wingdings" pitchFamily="2" charset="2"/>
              <a:buNone/>
            </a:pPr>
            <a:r>
              <a:rPr lang="en-US" sz="2400" smtClean="0">
                <a:solidFill>
                  <a:srgbClr val="FF66FF"/>
                </a:solidFill>
              </a:rPr>
              <a:t>Bro. L.G. Sargent - The Teaching of the Master, pg.182</a:t>
            </a:r>
            <a:endParaRPr lang="en-AU" sz="2400" smtClean="0">
              <a:solidFill>
                <a:srgbClr val="FF66FF"/>
              </a:solidFill>
            </a:endParaRPr>
          </a:p>
        </p:txBody>
      </p:sp>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5462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627" grpId="0" build="p"/>
    </p:bldLst>
  </p:timing>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1729" name="Rectangle 7"/>
          <p:cNvSpPr>
            <a:spLocks noGrp="1" noChangeArrowheads="1"/>
          </p:cNvSpPr>
          <p:nvPr>
            <p:ph type="ftr" sz="quarter" idx="11"/>
          </p:nvPr>
        </p:nvSpPr>
        <p:spPr>
          <a:xfrm>
            <a:off x="-36513" y="6489700"/>
            <a:ext cx="3600451" cy="323850"/>
          </a:xfrm>
          <a:noFill/>
        </p:spPr>
        <p:txBody>
          <a:bodyPr/>
          <a:lstStyle/>
          <a:p>
            <a:r>
              <a:rPr lang="en-AU" smtClean="0"/>
              <a:t>The King’s Manifesto for Life</a:t>
            </a:r>
          </a:p>
        </p:txBody>
      </p:sp>
      <p:sp>
        <p:nvSpPr>
          <p:cNvPr id="201730" name="Rectangle 2"/>
          <p:cNvSpPr>
            <a:spLocks noGrp="1" noChangeArrowheads="1"/>
          </p:cNvSpPr>
          <p:nvPr>
            <p:ph type="ctrTitle"/>
          </p:nvPr>
        </p:nvSpPr>
        <p:spPr>
          <a:xfrm>
            <a:off x="0" y="71438"/>
            <a:ext cx="9144000" cy="836612"/>
          </a:xfrm>
        </p:spPr>
        <p:txBody>
          <a:bodyPr/>
          <a:lstStyle/>
          <a:p>
            <a:r>
              <a:rPr lang="en-US" smtClean="0"/>
              <a:t>Anxious Thought</a:t>
            </a:r>
            <a:endParaRPr lang="en-AU" smtClean="0"/>
          </a:p>
        </p:txBody>
      </p:sp>
      <p:sp>
        <p:nvSpPr>
          <p:cNvPr id="92163" name="Rectangle 3"/>
          <p:cNvSpPr>
            <a:spLocks noGrp="1" noChangeArrowheads="1"/>
          </p:cNvSpPr>
          <p:nvPr>
            <p:ph type="subTitle" idx="1"/>
          </p:nvPr>
        </p:nvSpPr>
        <p:spPr>
          <a:xfrm>
            <a:off x="179388" y="836613"/>
            <a:ext cx="8713787" cy="5616575"/>
          </a:xfrm>
        </p:spPr>
        <p:txBody>
          <a:bodyPr/>
          <a:lstStyle/>
          <a:p>
            <a:pPr marL="534988" indent="-534988">
              <a:lnSpc>
                <a:spcPct val="90000"/>
              </a:lnSpc>
              <a:spcBef>
                <a:spcPct val="0"/>
              </a:spcBef>
              <a:spcAft>
                <a:spcPct val="15000"/>
              </a:spcAft>
              <a:defRPr/>
            </a:pPr>
            <a:r>
              <a:rPr lang="en-US">
                <a:solidFill>
                  <a:srgbClr val="00FF00"/>
                </a:solidFill>
                <a:latin typeface="Arial Black" pitchFamily="-107" charset="0"/>
              </a:rPr>
              <a:t>“thought”</a:t>
            </a:r>
            <a:r>
              <a:rPr lang="en-US"/>
              <a:t> - </a:t>
            </a:r>
            <a:r>
              <a:rPr lang="en-US" i="1"/>
              <a:t>merimnao</a:t>
            </a:r>
            <a:r>
              <a:rPr lang="en-US"/>
              <a:t> - to be full of anxiety (which divides up and distracts the mind); to be full of distracting cares, anxious.</a:t>
            </a:r>
          </a:p>
          <a:p>
            <a:pPr marL="534988" indent="-534988">
              <a:lnSpc>
                <a:spcPct val="90000"/>
              </a:lnSpc>
              <a:spcBef>
                <a:spcPct val="0"/>
              </a:spcBef>
              <a:spcAft>
                <a:spcPct val="15000"/>
              </a:spcAft>
              <a:defRPr/>
            </a:pPr>
            <a:r>
              <a:rPr lang="en-US"/>
              <a:t>Occurs 19 times N.T. - 6 in this discourse (</a:t>
            </a:r>
            <a:r>
              <a:rPr lang="en-US">
                <a:solidFill>
                  <a:srgbClr val="FF0000"/>
                </a:solidFill>
                <a:effectLst>
                  <a:outerShdw blurRad="38100" dist="38100" dir="2700000" algn="tl">
                    <a:srgbClr val="FFFFFF"/>
                  </a:outerShdw>
                </a:effectLst>
              </a:rPr>
              <a:t>Matt. 6:25,27,28,31, 34</a:t>
            </a:r>
            <a:r>
              <a:rPr lang="en-US"/>
              <a:t> twice).</a:t>
            </a:r>
          </a:p>
          <a:p>
            <a:pPr marL="534988" indent="-534988">
              <a:lnSpc>
                <a:spcPct val="90000"/>
              </a:lnSpc>
              <a:spcBef>
                <a:spcPct val="0"/>
              </a:spcBef>
              <a:spcAft>
                <a:spcPct val="15000"/>
              </a:spcAft>
              <a:defRPr/>
            </a:pPr>
            <a:r>
              <a:rPr lang="en-US"/>
              <a:t>See the use of the word in </a:t>
            </a:r>
            <a:r>
              <a:rPr lang="en-US">
                <a:solidFill>
                  <a:srgbClr val="FF0000"/>
                </a:solidFill>
                <a:effectLst>
                  <a:outerShdw blurRad="38100" dist="38100" dir="2700000" algn="tl">
                    <a:srgbClr val="FFFFFF"/>
                  </a:outerShdw>
                </a:effectLst>
              </a:rPr>
              <a:t>Luke 10:41</a:t>
            </a:r>
            <a:r>
              <a:rPr lang="en-US"/>
              <a:t> (“careful”); </a:t>
            </a:r>
            <a:r>
              <a:rPr lang="en-US">
                <a:solidFill>
                  <a:srgbClr val="FF0000"/>
                </a:solidFill>
                <a:effectLst>
                  <a:outerShdw blurRad="38100" dist="38100" dir="2700000" algn="tl">
                    <a:srgbClr val="FFFFFF"/>
                  </a:outerShdw>
                </a:effectLst>
              </a:rPr>
              <a:t>1 Cor. 7:32,33,34; Phil. 4:6</a:t>
            </a:r>
            <a:r>
              <a:rPr lang="en-US"/>
              <a:t>.</a:t>
            </a:r>
          </a:p>
          <a:p>
            <a:pPr marL="534988" indent="-534988">
              <a:lnSpc>
                <a:spcPct val="90000"/>
              </a:lnSpc>
              <a:spcBef>
                <a:spcPct val="0"/>
              </a:spcBef>
              <a:spcAft>
                <a:spcPct val="15000"/>
              </a:spcAft>
              <a:defRPr/>
            </a:pPr>
            <a:r>
              <a:rPr lang="en-US"/>
              <a:t>To be divided and distracted by anxious thoughts concerning the things of this life is to have an </a:t>
            </a:r>
            <a:r>
              <a:rPr lang="en-US">
                <a:solidFill>
                  <a:srgbClr val="00FF00"/>
                </a:solidFill>
              </a:rPr>
              <a:t>“evil eye”</a:t>
            </a:r>
            <a:r>
              <a:rPr lang="en-US"/>
              <a:t> (</a:t>
            </a:r>
            <a:r>
              <a:rPr lang="en-US">
                <a:solidFill>
                  <a:srgbClr val="FF0000"/>
                </a:solidFill>
                <a:effectLst>
                  <a:outerShdw blurRad="38100" dist="38100" dir="2700000" algn="tl">
                    <a:srgbClr val="FFFFFF"/>
                  </a:outerShdw>
                </a:effectLst>
              </a:rPr>
              <a:t>V.23</a:t>
            </a:r>
            <a:r>
              <a:rPr lang="en-US"/>
              <a:t>). It betrays also our true </a:t>
            </a:r>
            <a:r>
              <a:rPr lang="en-US">
                <a:solidFill>
                  <a:srgbClr val="00FFFF"/>
                </a:solidFill>
              </a:rPr>
              <a:t>“treasure”</a:t>
            </a:r>
            <a:r>
              <a:rPr lang="en-US"/>
              <a:t> (</a:t>
            </a:r>
            <a:r>
              <a:rPr lang="en-US">
                <a:solidFill>
                  <a:srgbClr val="FF0000"/>
                </a:solidFill>
                <a:effectLst>
                  <a:outerShdw blurRad="38100" dist="38100" dir="2700000" algn="tl">
                    <a:srgbClr val="FFFFFF"/>
                  </a:outerShdw>
                </a:effectLst>
              </a:rPr>
              <a:t>V.21</a:t>
            </a:r>
            <a:r>
              <a:rPr lang="en-US"/>
              <a:t>).</a:t>
            </a:r>
            <a:r>
              <a:rPr lang="en-AU"/>
              <a:t> </a:t>
            </a:r>
          </a:p>
        </p:txBody>
      </p:sp>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16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216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216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3" grpId="0" build="p"/>
    </p:bldLst>
  </p:timing>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2753" name="Rectangle 7"/>
          <p:cNvSpPr>
            <a:spLocks noGrp="1" noChangeArrowheads="1"/>
          </p:cNvSpPr>
          <p:nvPr>
            <p:ph type="ftr" sz="quarter" idx="11"/>
          </p:nvPr>
        </p:nvSpPr>
        <p:spPr>
          <a:xfrm>
            <a:off x="-36513" y="6489700"/>
            <a:ext cx="3600451" cy="323850"/>
          </a:xfrm>
          <a:noFill/>
        </p:spPr>
        <p:txBody>
          <a:bodyPr/>
          <a:lstStyle/>
          <a:p>
            <a:r>
              <a:rPr lang="en-AU" smtClean="0"/>
              <a:t>The King’s Manifesto for Life</a:t>
            </a:r>
          </a:p>
        </p:txBody>
      </p:sp>
      <p:sp>
        <p:nvSpPr>
          <p:cNvPr id="202754" name="Rectangle 2"/>
          <p:cNvSpPr>
            <a:spLocks noGrp="1" noChangeArrowheads="1"/>
          </p:cNvSpPr>
          <p:nvPr>
            <p:ph type="ctrTitle"/>
          </p:nvPr>
        </p:nvSpPr>
        <p:spPr>
          <a:xfrm>
            <a:off x="0" y="46038"/>
            <a:ext cx="9144000" cy="765175"/>
          </a:xfrm>
        </p:spPr>
        <p:txBody>
          <a:bodyPr/>
          <a:lstStyle/>
          <a:p>
            <a:r>
              <a:rPr lang="en-US" smtClean="0"/>
              <a:t>Poverty of Spirit - </a:t>
            </a:r>
            <a:r>
              <a:rPr lang="en-US" sz="3600" smtClean="0">
                <a:solidFill>
                  <a:srgbClr val="FF0000"/>
                </a:solidFill>
              </a:rPr>
              <a:t>Isa. 66:2; Ps. 51:17</a:t>
            </a:r>
            <a:r>
              <a:rPr lang="en-US" smtClean="0"/>
              <a:t> </a:t>
            </a:r>
            <a:endParaRPr lang="en-AU" smtClean="0"/>
          </a:p>
        </p:txBody>
      </p:sp>
      <p:sp>
        <p:nvSpPr>
          <p:cNvPr id="104451" name="Rectangle 3"/>
          <p:cNvSpPr>
            <a:spLocks noGrp="1" noChangeArrowheads="1"/>
          </p:cNvSpPr>
          <p:nvPr>
            <p:ph type="subTitle" idx="1"/>
          </p:nvPr>
        </p:nvSpPr>
        <p:spPr>
          <a:xfrm>
            <a:off x="250825" y="836613"/>
            <a:ext cx="8713788" cy="5616575"/>
          </a:xfrm>
        </p:spPr>
        <p:txBody>
          <a:bodyPr/>
          <a:lstStyle/>
          <a:p>
            <a:pPr marL="534988" indent="-534988">
              <a:spcBef>
                <a:spcPct val="0"/>
              </a:spcBef>
              <a:spcAft>
                <a:spcPct val="20000"/>
              </a:spcAft>
              <a:defRPr/>
            </a:pPr>
            <a:r>
              <a:rPr lang="en-US" sz="2800"/>
              <a:t>A crushing of the human spirit – denial of self-will. An emptying process by which self is displaced and God’s will installed. </a:t>
            </a:r>
          </a:p>
          <a:p>
            <a:pPr marL="534988" indent="-534988">
              <a:spcBef>
                <a:spcPct val="0"/>
              </a:spcBef>
              <a:spcAft>
                <a:spcPct val="20000"/>
              </a:spcAft>
              <a:defRPr/>
            </a:pPr>
            <a:r>
              <a:rPr lang="en-US" sz="2800"/>
              <a:t>This crushing of the natural rebelliousness of the flesh is through the impact of the Word (</a:t>
            </a:r>
            <a:r>
              <a:rPr lang="en-US" sz="2800">
                <a:solidFill>
                  <a:srgbClr val="00FF00"/>
                </a:solidFill>
                <a:latin typeface="Bookman Old Style" pitchFamily="-107" charset="0"/>
              </a:rPr>
              <a:t>“trembleth at my word”</a:t>
            </a:r>
            <a:r>
              <a:rPr lang="en-US" sz="2800"/>
              <a:t> - </a:t>
            </a:r>
            <a:r>
              <a:rPr lang="en-US" sz="2800">
                <a:solidFill>
                  <a:srgbClr val="FF0000"/>
                </a:solidFill>
                <a:effectLst>
                  <a:outerShdw blurRad="38100" dist="38100" dir="2700000" algn="tl">
                    <a:srgbClr val="FFFFFF"/>
                  </a:outerShdw>
                </a:effectLst>
              </a:rPr>
              <a:t>Isa. 66:2</a:t>
            </a:r>
            <a:r>
              <a:rPr lang="en-US" sz="2800"/>
              <a:t>).</a:t>
            </a:r>
          </a:p>
          <a:p>
            <a:pPr marL="534988" indent="-534988">
              <a:spcBef>
                <a:spcPct val="0"/>
              </a:spcBef>
              <a:spcAft>
                <a:spcPct val="20000"/>
              </a:spcAft>
              <a:defRPr/>
            </a:pPr>
            <a:r>
              <a:rPr lang="en-US" sz="2800"/>
              <a:t>The context of </a:t>
            </a:r>
            <a:r>
              <a:rPr lang="en-US" sz="2800">
                <a:solidFill>
                  <a:srgbClr val="FF0000"/>
                </a:solidFill>
                <a:effectLst>
                  <a:outerShdw blurRad="38100" dist="38100" dir="2700000" algn="tl">
                    <a:srgbClr val="FFFFFF"/>
                  </a:outerShdw>
                </a:effectLst>
              </a:rPr>
              <a:t>Isa. 57:13-21</a:t>
            </a:r>
            <a:r>
              <a:rPr lang="en-US" sz="2800"/>
              <a:t> shows this spirit may not always be possessed from the start - God intervenes to humble and crush rebellion.</a:t>
            </a:r>
          </a:p>
          <a:p>
            <a:pPr marL="534988" indent="-534988">
              <a:spcBef>
                <a:spcPct val="0"/>
              </a:spcBef>
              <a:spcAft>
                <a:spcPct val="20000"/>
              </a:spcAft>
              <a:defRPr/>
            </a:pPr>
            <a:r>
              <a:rPr lang="en-US" sz="2800"/>
              <a:t>This is the beginning of a breaking and softening process to produce meekness and teachable-ness.</a:t>
            </a:r>
          </a:p>
        </p:txBody>
      </p:sp>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445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445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445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445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1" grpId="0" build="p"/>
    </p:bldLst>
  </p:timing>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3777" name="Title 1"/>
          <p:cNvSpPr>
            <a:spLocks noGrp="1"/>
          </p:cNvSpPr>
          <p:nvPr>
            <p:ph type="title"/>
          </p:nvPr>
        </p:nvSpPr>
        <p:spPr/>
        <p:txBody>
          <a:bodyPr/>
          <a:lstStyle/>
          <a:p>
            <a:endParaRPr lang="en-US" smtClean="0"/>
          </a:p>
        </p:txBody>
      </p:sp>
      <p:sp>
        <p:nvSpPr>
          <p:cNvPr id="203778" name="Content Placeholder 2"/>
          <p:cNvSpPr>
            <a:spLocks noGrp="1"/>
          </p:cNvSpPr>
          <p:nvPr>
            <p:ph idx="1"/>
          </p:nvPr>
        </p:nvSpPr>
        <p:spPr/>
        <p:txBody>
          <a:bodyPr/>
          <a:lstStyle/>
          <a:p>
            <a:endParaRPr lang="en-US" smtClean="0"/>
          </a:p>
        </p:txBody>
      </p:sp>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4801" name="Rectangle 7"/>
          <p:cNvSpPr>
            <a:spLocks noGrp="1" noChangeArrowheads="1"/>
          </p:cNvSpPr>
          <p:nvPr>
            <p:ph type="ftr" sz="quarter" idx="11"/>
          </p:nvPr>
        </p:nvSpPr>
        <p:spPr>
          <a:xfrm>
            <a:off x="-36513" y="6489700"/>
            <a:ext cx="3600451" cy="323850"/>
          </a:xfrm>
          <a:noFill/>
        </p:spPr>
        <p:txBody>
          <a:bodyPr/>
          <a:lstStyle/>
          <a:p>
            <a:r>
              <a:rPr lang="en-AU" smtClean="0"/>
              <a:t>The King’s Manifesto for Life</a:t>
            </a:r>
          </a:p>
        </p:txBody>
      </p:sp>
      <p:sp>
        <p:nvSpPr>
          <p:cNvPr id="204802" name="Rectangle 2"/>
          <p:cNvSpPr>
            <a:spLocks noGrp="1" noChangeArrowheads="1"/>
          </p:cNvSpPr>
          <p:nvPr>
            <p:ph type="ctrTitle"/>
          </p:nvPr>
        </p:nvSpPr>
        <p:spPr>
          <a:xfrm>
            <a:off x="0" y="46038"/>
            <a:ext cx="9144000" cy="1295400"/>
          </a:xfrm>
        </p:spPr>
        <p:txBody>
          <a:bodyPr/>
          <a:lstStyle/>
          <a:p>
            <a:pPr>
              <a:lnSpc>
                <a:spcPct val="90000"/>
              </a:lnSpc>
            </a:pPr>
            <a:r>
              <a:rPr lang="en-US" smtClean="0"/>
              <a:t>“Ye shall know them by their fruits”</a:t>
            </a:r>
            <a:r>
              <a:rPr lang="en-US" sz="3600" smtClean="0"/>
              <a:t/>
            </a:r>
            <a:br>
              <a:rPr lang="en-US" sz="3600" smtClean="0"/>
            </a:br>
            <a:r>
              <a:rPr lang="en-US" sz="3600" smtClean="0">
                <a:solidFill>
                  <a:srgbClr val="FF0000"/>
                </a:solidFill>
              </a:rPr>
              <a:t>Matt. 7:16-20</a:t>
            </a:r>
            <a:endParaRPr lang="en-AU" sz="3600" smtClean="0">
              <a:solidFill>
                <a:srgbClr val="FF0000"/>
              </a:solidFill>
            </a:endParaRPr>
          </a:p>
        </p:txBody>
      </p:sp>
      <p:sp>
        <p:nvSpPr>
          <p:cNvPr id="101379" name="Rectangle 3"/>
          <p:cNvSpPr>
            <a:spLocks noGrp="1" noChangeArrowheads="1"/>
          </p:cNvSpPr>
          <p:nvPr>
            <p:ph type="subTitle" idx="1"/>
          </p:nvPr>
        </p:nvSpPr>
        <p:spPr>
          <a:xfrm>
            <a:off x="4414838" y="1531938"/>
            <a:ext cx="4537075" cy="1584325"/>
          </a:xfrm>
        </p:spPr>
        <p:txBody>
          <a:bodyPr/>
          <a:lstStyle/>
          <a:p>
            <a:pPr>
              <a:spcBef>
                <a:spcPct val="35000"/>
              </a:spcBef>
              <a:buFont typeface="Wingdings" pitchFamily="2" charset="2"/>
              <a:buNone/>
            </a:pPr>
            <a:r>
              <a:rPr lang="en-US" smtClean="0">
                <a:solidFill>
                  <a:srgbClr val="00FF00"/>
                </a:solidFill>
                <a:latin typeface="Bookman Old Style" pitchFamily="18" charset="0"/>
              </a:rPr>
              <a:t>“Do men gather grapes of thorns, or figs of thistles?”</a:t>
            </a:r>
            <a:endParaRPr lang="en-AU" smtClean="0">
              <a:solidFill>
                <a:srgbClr val="00FF00"/>
              </a:solidFill>
              <a:latin typeface="Bookman Old Style" pitchFamily="18" charset="0"/>
            </a:endParaRPr>
          </a:p>
        </p:txBody>
      </p:sp>
      <p:pic>
        <p:nvPicPr>
          <p:cNvPr id="204804" name="Picture 5" descr="IMG_2124"/>
          <p:cNvPicPr>
            <a:picLocks noChangeAspect="1" noChangeArrowheads="1"/>
          </p:cNvPicPr>
          <p:nvPr/>
        </p:nvPicPr>
        <p:blipFill>
          <a:blip r:embed="rId2"/>
          <a:srcRect/>
          <a:stretch>
            <a:fillRect/>
          </a:stretch>
        </p:blipFill>
        <p:spPr bwMode="auto">
          <a:xfrm>
            <a:off x="4392613" y="3265488"/>
            <a:ext cx="4787900" cy="3592512"/>
          </a:xfrm>
          <a:prstGeom prst="rect">
            <a:avLst/>
          </a:prstGeom>
          <a:noFill/>
          <a:ln w="9525">
            <a:noFill/>
            <a:miter lim="800000"/>
            <a:headEnd/>
            <a:tailEnd/>
          </a:ln>
        </p:spPr>
      </p:pic>
      <p:pic>
        <p:nvPicPr>
          <p:cNvPr id="204805" name="Picture 7" descr="Vine"/>
          <p:cNvPicPr>
            <a:picLocks noChangeAspect="1" noChangeArrowheads="1"/>
          </p:cNvPicPr>
          <p:nvPr/>
        </p:nvPicPr>
        <p:blipFill>
          <a:blip r:embed="rId3"/>
          <a:srcRect/>
          <a:stretch>
            <a:fillRect/>
          </a:stretch>
        </p:blipFill>
        <p:spPr bwMode="auto">
          <a:xfrm>
            <a:off x="0" y="1385888"/>
            <a:ext cx="4356100" cy="3267075"/>
          </a:xfrm>
          <a:prstGeom prst="rect">
            <a:avLst/>
          </a:prstGeom>
          <a:noFill/>
          <a:ln w="9525">
            <a:noFill/>
            <a:miter lim="800000"/>
            <a:headEnd/>
            <a:tailEnd/>
          </a:ln>
        </p:spPr>
      </p:pic>
      <p:sp>
        <p:nvSpPr>
          <p:cNvPr id="101384" name="Text Box 8"/>
          <p:cNvSpPr txBox="1">
            <a:spLocks noChangeArrowheads="1"/>
          </p:cNvSpPr>
          <p:nvPr/>
        </p:nvSpPr>
        <p:spPr bwMode="auto">
          <a:xfrm>
            <a:off x="250825" y="4652963"/>
            <a:ext cx="3960813" cy="1844675"/>
          </a:xfrm>
          <a:prstGeom prst="rect">
            <a:avLst/>
          </a:prstGeom>
          <a:noFill/>
          <a:ln w="9525">
            <a:noFill/>
            <a:miter lim="800000"/>
            <a:headEnd/>
            <a:tailEnd/>
          </a:ln>
          <a:effectLst/>
        </p:spPr>
        <p:txBody>
          <a:bodyPr>
            <a:spAutoFit/>
          </a:bodyPr>
          <a:lstStyle/>
          <a:p>
            <a:pPr algn="just">
              <a:lnSpc>
                <a:spcPct val="90000"/>
              </a:lnSpc>
              <a:defRPr/>
            </a:pPr>
            <a:r>
              <a:rPr lang="en-AU" sz="3200">
                <a:solidFill>
                  <a:srgbClr val="FF0000"/>
                </a:solidFill>
                <a:effectLst>
                  <a:outerShdw blurRad="38100" dist="38100" dir="2700000" algn="tl">
                    <a:srgbClr val="FFFFFF"/>
                  </a:outerShdw>
                </a:effectLst>
                <a:latin typeface="Arial Black" pitchFamily="-107" charset="0"/>
              </a:rPr>
              <a:t>Gen 1:11</a:t>
            </a:r>
            <a:r>
              <a:rPr lang="en-AU" sz="3200" b="1">
                <a:latin typeface="Bookman Old Style" pitchFamily="-107" charset="0"/>
              </a:rPr>
              <a:t> </a:t>
            </a:r>
            <a:r>
              <a:rPr lang="en-AU" sz="3200" b="1">
                <a:solidFill>
                  <a:srgbClr val="FFFF00"/>
                </a:solidFill>
                <a:latin typeface="Bookman Old Style" pitchFamily="-107" charset="0"/>
              </a:rPr>
              <a:t>– “…the fruit tree yielding fruit after his kind…”</a:t>
            </a:r>
          </a:p>
        </p:txBody>
      </p:sp>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137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79" grpId="0" build="p"/>
    </p:bldLst>
  </p:timing>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5825" name="Rectangle 2"/>
          <p:cNvSpPr>
            <a:spLocks noGrp="1" noChangeArrowheads="1"/>
          </p:cNvSpPr>
          <p:nvPr>
            <p:ph type="ctrTitle"/>
          </p:nvPr>
        </p:nvSpPr>
        <p:spPr>
          <a:xfrm>
            <a:off x="0" y="381000"/>
            <a:ext cx="9144000" cy="765175"/>
          </a:xfrm>
        </p:spPr>
        <p:txBody>
          <a:bodyPr/>
          <a:lstStyle/>
          <a:p>
            <a:pPr algn="ctr"/>
            <a:r>
              <a:rPr lang="en-US" smtClean="0"/>
              <a:t>The Ever-Present Reality</a:t>
            </a:r>
            <a:endParaRPr lang="en-AU" smtClean="0"/>
          </a:p>
        </p:txBody>
      </p:sp>
      <p:sp>
        <p:nvSpPr>
          <p:cNvPr id="116739" name="Rectangle 3"/>
          <p:cNvSpPr>
            <a:spLocks noGrp="1" noChangeArrowheads="1"/>
          </p:cNvSpPr>
          <p:nvPr>
            <p:ph type="subTitle" idx="1"/>
          </p:nvPr>
        </p:nvSpPr>
        <p:spPr>
          <a:xfrm>
            <a:off x="838200" y="1219200"/>
            <a:ext cx="8153400" cy="4865688"/>
          </a:xfrm>
        </p:spPr>
        <p:txBody>
          <a:bodyPr/>
          <a:lstStyle/>
          <a:p>
            <a:pPr algn="just">
              <a:lnSpc>
                <a:spcPct val="95000"/>
              </a:lnSpc>
              <a:spcBef>
                <a:spcPct val="0"/>
              </a:spcBef>
              <a:spcAft>
                <a:spcPct val="15000"/>
              </a:spcAft>
              <a:buFont typeface="Wingdings" pitchFamily="2" charset="2"/>
              <a:buNone/>
            </a:pPr>
            <a:r>
              <a:rPr lang="en-US" sz="3000" smtClean="0">
                <a:latin typeface="Bookman Old Style" pitchFamily="18" charset="0"/>
              </a:rPr>
              <a:t>“The man who overcomes is the man rich in faith. Because he receives the experiences of life in faith, he is humbled by them instead of being embittered. Because he sees the vision of God’s glory, he mourns over present darkness. Because he worships God alone, he is not only humbled but humble. The quality of life which he manifests is only possible because God is to him the ever-present Reality.”</a:t>
            </a:r>
          </a:p>
          <a:p>
            <a:pPr algn="r">
              <a:lnSpc>
                <a:spcPct val="95000"/>
              </a:lnSpc>
              <a:spcBef>
                <a:spcPct val="0"/>
              </a:spcBef>
              <a:spcAft>
                <a:spcPct val="15000"/>
              </a:spcAft>
              <a:buFont typeface="Wingdings" pitchFamily="2" charset="2"/>
              <a:buNone/>
            </a:pPr>
            <a:endParaRPr lang="en-US" sz="1800" smtClean="0">
              <a:solidFill>
                <a:srgbClr val="FF66FF"/>
              </a:solidFill>
            </a:endParaRPr>
          </a:p>
          <a:p>
            <a:pPr algn="r">
              <a:lnSpc>
                <a:spcPct val="95000"/>
              </a:lnSpc>
              <a:spcBef>
                <a:spcPct val="0"/>
              </a:spcBef>
              <a:spcAft>
                <a:spcPct val="15000"/>
              </a:spcAft>
              <a:buFont typeface="Wingdings" pitchFamily="2" charset="2"/>
              <a:buNone/>
            </a:pPr>
            <a:r>
              <a:rPr lang="en-US" sz="2400" smtClean="0">
                <a:solidFill>
                  <a:srgbClr val="FF66FF"/>
                </a:solidFill>
              </a:rPr>
              <a:t>Bro. L.G. Sargent - </a:t>
            </a:r>
            <a:r>
              <a:rPr lang="en-US" sz="2400" u="sng" smtClean="0">
                <a:solidFill>
                  <a:srgbClr val="FF66FF"/>
                </a:solidFill>
              </a:rPr>
              <a:t>Teaching of the Master</a:t>
            </a:r>
            <a:r>
              <a:rPr lang="en-US" sz="2400" smtClean="0">
                <a:solidFill>
                  <a:srgbClr val="FF66FF"/>
                </a:solidFill>
              </a:rPr>
              <a:t>, pgs.41,44</a:t>
            </a:r>
            <a:endParaRPr lang="en-AU" sz="2400" smtClean="0">
              <a:solidFill>
                <a:srgbClr val="FF66FF"/>
              </a:solidFill>
            </a:endParaRPr>
          </a:p>
        </p:txBody>
      </p:sp>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wd">
                                    <p:tmAbs val="300"/>
                                  </p:iterate>
                                  <p:childTnLst>
                                    <p:set>
                                      <p:cBhvr>
                                        <p:cTn id="6" dur="1" fill="hold">
                                          <p:stCondLst>
                                            <p:cond delay="0"/>
                                          </p:stCondLst>
                                        </p:cTn>
                                        <p:tgtEl>
                                          <p:spTgt spid="11673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673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39" grpId="0" build="p"/>
    </p:bldLst>
  </p:timing>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6849" name="Title 4"/>
          <p:cNvSpPr>
            <a:spLocks noGrp="1"/>
          </p:cNvSpPr>
          <p:nvPr>
            <p:ph type="title"/>
          </p:nvPr>
        </p:nvSpPr>
        <p:spPr>
          <a:xfrm>
            <a:off x="1066800" y="304800"/>
            <a:ext cx="7772400" cy="1143000"/>
          </a:xfrm>
        </p:spPr>
        <p:txBody>
          <a:bodyPr/>
          <a:lstStyle/>
          <a:p>
            <a:pPr algn="ctr"/>
            <a:r>
              <a:rPr lang="en-US" smtClean="0"/>
              <a:t>Seeing Him who is Invisible</a:t>
            </a:r>
          </a:p>
        </p:txBody>
      </p:sp>
      <p:sp>
        <p:nvSpPr>
          <p:cNvPr id="206850" name="Content Placeholder 5"/>
          <p:cNvSpPr>
            <a:spLocks noGrp="1"/>
          </p:cNvSpPr>
          <p:nvPr>
            <p:ph idx="1"/>
          </p:nvPr>
        </p:nvSpPr>
        <p:spPr>
          <a:xfrm>
            <a:off x="1066800" y="1447800"/>
            <a:ext cx="7772400" cy="5410200"/>
          </a:xfrm>
        </p:spPr>
        <p:txBody>
          <a:bodyPr/>
          <a:lstStyle/>
          <a:p>
            <a:pPr>
              <a:buFontTx/>
              <a:buNone/>
            </a:pPr>
            <a:r>
              <a:rPr lang="en-US" smtClean="0"/>
              <a:t>“The clue to the mind and practice of the saint is to be found in the repeated phrase, “the Father which is in secret”.  He is “the King eternal, incorruptible, invisible, the only God”’ and those who love Him will live “as seeing Him who is invisible”.  Withdrawing from distraction, whey will come from time to time into a realm where the measure and standards of men no longer exist.”</a:t>
            </a:r>
          </a:p>
          <a:p>
            <a:pPr>
              <a:buFontTx/>
              <a:buNone/>
            </a:pPr>
            <a:r>
              <a:rPr lang="en-US" sz="2000" smtClean="0">
                <a:solidFill>
                  <a:srgbClr val="FF66FF"/>
                </a:solidFill>
              </a:rPr>
              <a:t>				Bro. L.G. Sargent - </a:t>
            </a:r>
            <a:r>
              <a:rPr lang="en-US" sz="2000" u="sng" smtClean="0">
                <a:solidFill>
                  <a:srgbClr val="FF66FF"/>
                </a:solidFill>
              </a:rPr>
              <a:t>Teaching of the Master</a:t>
            </a:r>
            <a:r>
              <a:rPr lang="en-US" sz="2000" smtClean="0">
                <a:solidFill>
                  <a:srgbClr val="FF66FF"/>
                </a:solidFill>
              </a:rPr>
              <a:t>, pg.183</a:t>
            </a:r>
            <a:endParaRPr lang="en-AU" sz="2000" smtClean="0">
              <a:solidFill>
                <a:srgbClr val="FF66FF"/>
              </a:solidFill>
            </a:endParaRPr>
          </a:p>
          <a:p>
            <a:pPr>
              <a:buFontTx/>
              <a:buNone/>
            </a:pPr>
            <a:endParaRPr lang="en-US" smtClean="0"/>
          </a:p>
          <a:p>
            <a:pPr>
              <a:buFontTx/>
              <a:buNone/>
            </a:pPr>
            <a:endParaRPr lang="en-US" smtClean="0"/>
          </a:p>
          <a:p>
            <a:pPr>
              <a:buFontTx/>
              <a:buNone/>
            </a:pPr>
            <a:endParaRPr lang="en-US" smtClean="0"/>
          </a:p>
        </p:txBody>
      </p:sp>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433" name="Title 1"/>
          <p:cNvSpPr>
            <a:spLocks noGrp="1"/>
          </p:cNvSpPr>
          <p:nvPr>
            <p:ph type="title"/>
          </p:nvPr>
        </p:nvSpPr>
        <p:spPr>
          <a:xfrm>
            <a:off x="1066800" y="304800"/>
            <a:ext cx="7772400" cy="1143000"/>
          </a:xfrm>
        </p:spPr>
        <p:txBody>
          <a:bodyPr/>
          <a:lstStyle/>
          <a:p>
            <a:pPr algn="ctr" eaLnBrk="1" hangingPunct="1"/>
            <a:r>
              <a:rPr lang="en-US" smtClean="0"/>
              <a:t>The Mind of the Spirit</a:t>
            </a:r>
          </a:p>
        </p:txBody>
      </p:sp>
      <p:sp>
        <p:nvSpPr>
          <p:cNvPr id="18434" name="Content Placeholder 2"/>
          <p:cNvSpPr>
            <a:spLocks noGrp="1"/>
          </p:cNvSpPr>
          <p:nvPr>
            <p:ph idx="1"/>
          </p:nvPr>
        </p:nvSpPr>
        <p:spPr>
          <a:xfrm>
            <a:off x="838200" y="1524000"/>
            <a:ext cx="8305800" cy="5334000"/>
          </a:xfrm>
        </p:spPr>
        <p:txBody>
          <a:bodyPr/>
          <a:lstStyle/>
          <a:p>
            <a:pPr eaLnBrk="1" hangingPunct="1">
              <a:buFontTx/>
              <a:buNone/>
            </a:pPr>
            <a:r>
              <a:rPr lang="en-US" sz="2600" smtClean="0"/>
              <a:t>“That the Spirit is not a personal God distinct from the Father, but the instrumental power of the Father, radiant from His person and presence.  Filling universal space as the medium of His omniscient perceptions and omnipotent behests, whether in creation or inspiration; the distinction between the Father and the Spirit being (not that they are two persons, but) that the former is Spirit in focus so intense as to be substance and light inconceivable, and the latter, spirit in diffusion </a:t>
            </a:r>
            <a:r>
              <a:rPr lang="en-US" sz="2600" u="sng" smtClean="0"/>
              <a:t>continually outflowing from the divine centre</a:t>
            </a:r>
            <a:r>
              <a:rPr lang="en-US" sz="2600" smtClean="0"/>
              <a:t>, and there fore with the Father forming a unity in the stupendous scheme of creation, which is in revolution around the supreme source of all power.”</a:t>
            </a:r>
          </a:p>
          <a:p>
            <a:pPr eaLnBrk="1" hangingPunct="1">
              <a:buFontTx/>
              <a:buNone/>
            </a:pPr>
            <a:r>
              <a:rPr lang="en-US" sz="2600" smtClean="0"/>
              <a:t>		Clause XIX – “The Declaration”  </a:t>
            </a:r>
            <a:r>
              <a:rPr lang="en-US" sz="2600" i="1" smtClean="0"/>
              <a:t>A.Nichols 1867</a:t>
            </a:r>
            <a:endParaRPr lang="en-US" sz="2600" smtClean="0"/>
          </a:p>
          <a:p>
            <a:pPr eaLnBrk="1" hangingPunct="1">
              <a:buFontTx/>
              <a:buNone/>
            </a:pPr>
            <a:r>
              <a:rPr lang="en-US" sz="2600" smtClean="0"/>
              <a:t>			</a:t>
            </a:r>
          </a:p>
        </p:txBody>
      </p:sp>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5889" name="Rectangle 2"/>
          <p:cNvSpPr>
            <a:spLocks noGrp="1" noChangeArrowheads="1"/>
          </p:cNvSpPr>
          <p:nvPr>
            <p:ph type="ctrTitle"/>
          </p:nvPr>
        </p:nvSpPr>
        <p:spPr>
          <a:xfrm>
            <a:off x="838200" y="457200"/>
            <a:ext cx="8305800" cy="765175"/>
          </a:xfrm>
        </p:spPr>
        <p:txBody>
          <a:bodyPr/>
          <a:lstStyle/>
          <a:p>
            <a:r>
              <a:rPr lang="en-US" smtClean="0"/>
              <a:t>What we can judge!</a:t>
            </a:r>
            <a:endParaRPr lang="en-AU" smtClean="0"/>
          </a:p>
        </p:txBody>
      </p:sp>
      <p:sp>
        <p:nvSpPr>
          <p:cNvPr id="102403" name="Rectangle 3"/>
          <p:cNvSpPr>
            <a:spLocks noGrp="1" noChangeArrowheads="1"/>
          </p:cNvSpPr>
          <p:nvPr>
            <p:ph type="subTitle" idx="1"/>
          </p:nvPr>
        </p:nvSpPr>
        <p:spPr>
          <a:xfrm>
            <a:off x="457200" y="1219200"/>
            <a:ext cx="8126413" cy="2063750"/>
          </a:xfrm>
        </p:spPr>
        <p:txBody>
          <a:bodyPr/>
          <a:lstStyle/>
          <a:p>
            <a:pPr marL="622300" indent="-622300">
              <a:spcBef>
                <a:spcPct val="35000"/>
              </a:spcBef>
              <a:defRPr/>
            </a:pPr>
            <a:r>
              <a:rPr lang="en-US" dirty="0">
                <a:solidFill>
                  <a:srgbClr val="FF0000"/>
                </a:solidFill>
                <a:effectLst>
                  <a:outerShdw blurRad="38100" dist="38100" dir="2700000" algn="tl">
                    <a:srgbClr val="FFFFFF"/>
                  </a:outerShdw>
                </a:effectLst>
              </a:rPr>
              <a:t>V.19</a:t>
            </a:r>
            <a:r>
              <a:rPr lang="en-US" dirty="0"/>
              <a:t> – </a:t>
            </a:r>
            <a:r>
              <a:rPr lang="en-US" dirty="0">
                <a:solidFill>
                  <a:srgbClr val="00FF00"/>
                </a:solidFill>
              </a:rPr>
              <a:t>“hewn down”</a:t>
            </a:r>
            <a:r>
              <a:rPr lang="en-US" dirty="0" smtClean="0"/>
              <a:t> - </a:t>
            </a:r>
            <a:r>
              <a:rPr lang="en-US" dirty="0" smtClean="0">
                <a:solidFill>
                  <a:srgbClr val="FFFF00"/>
                </a:solidFill>
              </a:rPr>
              <a:t>Christ </a:t>
            </a:r>
            <a:r>
              <a:rPr lang="en-US" dirty="0">
                <a:solidFill>
                  <a:srgbClr val="FFFF00"/>
                </a:solidFill>
              </a:rPr>
              <a:t>will cut the tree down</a:t>
            </a:r>
            <a:r>
              <a:rPr lang="en-US" dirty="0"/>
              <a:t> – Cp. </a:t>
            </a:r>
            <a:r>
              <a:rPr lang="en-US" dirty="0">
                <a:solidFill>
                  <a:srgbClr val="FF0000"/>
                </a:solidFill>
                <a:effectLst>
                  <a:outerShdw blurRad="38100" dist="38100" dir="2700000" algn="tl">
                    <a:srgbClr val="FFFFFF"/>
                  </a:outerShdw>
                </a:effectLst>
              </a:rPr>
              <a:t>V.</a:t>
            </a:r>
            <a:r>
              <a:rPr lang="en-US" dirty="0" smtClean="0">
                <a:solidFill>
                  <a:srgbClr val="FF0000"/>
                </a:solidFill>
                <a:effectLst>
                  <a:outerShdw blurRad="38100" dist="38100" dir="2700000" algn="tl">
                    <a:srgbClr val="FFFFFF"/>
                  </a:outerShdw>
                </a:effectLst>
              </a:rPr>
              <a:t>1</a:t>
            </a:r>
            <a:endParaRPr lang="en-US" dirty="0" smtClean="0"/>
          </a:p>
          <a:p>
            <a:pPr marL="622300" indent="-622300">
              <a:spcBef>
                <a:spcPct val="35000"/>
              </a:spcBef>
              <a:defRPr/>
            </a:pPr>
            <a:r>
              <a:rPr lang="en-US" dirty="0">
                <a:solidFill>
                  <a:srgbClr val="00FF00"/>
                </a:solidFill>
              </a:rPr>
              <a:t>“fruit”</a:t>
            </a:r>
            <a:r>
              <a:rPr lang="en-US" dirty="0"/>
              <a:t> – Occurs 7 times</a:t>
            </a:r>
            <a:r>
              <a:rPr lang="en-US" dirty="0" smtClean="0"/>
              <a:t> in Matthew 7</a:t>
            </a:r>
            <a:endParaRPr lang="en-AU" dirty="0">
              <a:solidFill>
                <a:srgbClr val="00FF00"/>
              </a:solidFill>
              <a:latin typeface="Bookman Old Style" pitchFamily="-107" charset="0"/>
            </a:endParaRPr>
          </a:p>
        </p:txBody>
      </p:sp>
      <p:sp>
        <p:nvSpPr>
          <p:cNvPr id="102404" name="Text Box 4"/>
          <p:cNvSpPr txBox="1">
            <a:spLocks noChangeArrowheads="1"/>
          </p:cNvSpPr>
          <p:nvPr/>
        </p:nvSpPr>
        <p:spPr bwMode="auto">
          <a:xfrm>
            <a:off x="838200" y="3429000"/>
            <a:ext cx="7550150" cy="2378075"/>
          </a:xfrm>
          <a:prstGeom prst="rect">
            <a:avLst/>
          </a:prstGeom>
          <a:noFill/>
          <a:ln w="28575">
            <a:solidFill>
              <a:schemeClr val="tx1"/>
            </a:solidFill>
            <a:miter lim="800000"/>
            <a:headEnd/>
            <a:tailEnd/>
          </a:ln>
          <a:effectLst/>
        </p:spPr>
        <p:txBody>
          <a:bodyPr>
            <a:spAutoFit/>
          </a:bodyPr>
          <a:lstStyle/>
          <a:p>
            <a:pPr>
              <a:spcBef>
                <a:spcPct val="50000"/>
              </a:spcBef>
              <a:tabLst>
                <a:tab pos="1879600" algn="l"/>
                <a:tab pos="3225800" algn="l"/>
                <a:tab pos="5473700" algn="l"/>
              </a:tabLst>
              <a:defRPr/>
            </a:pPr>
            <a:r>
              <a:rPr lang="en-AU" sz="4000">
                <a:solidFill>
                  <a:srgbClr val="00FFFF"/>
                </a:solidFill>
                <a:effectLst>
                  <a:outerShdw blurRad="38100" dist="38100" dir="2700000" algn="tl">
                    <a:srgbClr val="FFFFFF"/>
                  </a:outerShdw>
                </a:effectLst>
                <a:latin typeface="Arial Black" pitchFamily="34" charset="0"/>
              </a:rPr>
              <a:t>		Key</a:t>
            </a:r>
          </a:p>
          <a:p>
            <a:pPr>
              <a:spcBef>
                <a:spcPct val="50000"/>
              </a:spcBef>
              <a:tabLst>
                <a:tab pos="1879600" algn="l"/>
                <a:tab pos="3225800" algn="l"/>
                <a:tab pos="5473700" algn="l"/>
              </a:tabLst>
              <a:defRPr/>
            </a:pPr>
            <a:r>
              <a:rPr lang="en-AU" sz="3600" b="1">
                <a:latin typeface="Arial" charset="0"/>
              </a:rPr>
              <a:t>Testing 	</a:t>
            </a:r>
            <a:r>
              <a:rPr lang="en-AU" sz="3600" b="1">
                <a:solidFill>
                  <a:srgbClr val="00FF00"/>
                </a:solidFill>
                <a:latin typeface="Arial" charset="0"/>
              </a:rPr>
              <a:t>Principles</a:t>
            </a:r>
            <a:r>
              <a:rPr lang="en-AU" sz="3600" b="1">
                <a:latin typeface="Arial" charset="0"/>
              </a:rPr>
              <a:t>  not 	</a:t>
            </a:r>
            <a:r>
              <a:rPr lang="en-AU" sz="3600" b="1">
                <a:solidFill>
                  <a:srgbClr val="FF9933"/>
                </a:solidFill>
                <a:latin typeface="Arial" charset="0"/>
              </a:rPr>
              <a:t>Persons</a:t>
            </a:r>
          </a:p>
          <a:p>
            <a:pPr>
              <a:spcBef>
                <a:spcPct val="50000"/>
              </a:spcBef>
              <a:spcAft>
                <a:spcPct val="50000"/>
              </a:spcAft>
              <a:tabLst>
                <a:tab pos="1879600" algn="l"/>
                <a:tab pos="3225800" algn="l"/>
                <a:tab pos="5473700" algn="l"/>
              </a:tabLst>
              <a:defRPr/>
            </a:pPr>
            <a:r>
              <a:rPr lang="en-AU" sz="3600" b="1">
                <a:latin typeface="Arial" charset="0"/>
              </a:rPr>
              <a:t>	  </a:t>
            </a:r>
            <a:r>
              <a:rPr lang="en-AU" sz="3600" b="1">
                <a:solidFill>
                  <a:srgbClr val="00FF00"/>
                </a:solidFill>
                <a:latin typeface="Arial" charset="0"/>
              </a:rPr>
              <a:t>Fruits</a:t>
            </a:r>
            <a:r>
              <a:rPr lang="en-AU" sz="3600" b="1">
                <a:latin typeface="Arial" charset="0"/>
              </a:rPr>
              <a:t>  	  </a:t>
            </a:r>
            <a:r>
              <a:rPr lang="en-AU" sz="3600" b="1">
                <a:solidFill>
                  <a:srgbClr val="FF9933"/>
                </a:solidFill>
                <a:latin typeface="Arial" charset="0"/>
              </a:rPr>
              <a:t>Tree</a:t>
            </a:r>
          </a:p>
        </p:txBody>
      </p:sp>
      <p:sp>
        <p:nvSpPr>
          <p:cNvPr id="102405" name="Line 5"/>
          <p:cNvSpPr>
            <a:spLocks noChangeShapeType="1"/>
          </p:cNvSpPr>
          <p:nvPr/>
        </p:nvSpPr>
        <p:spPr bwMode="auto">
          <a:xfrm>
            <a:off x="2627313" y="5084763"/>
            <a:ext cx="2160587" cy="0"/>
          </a:xfrm>
          <a:prstGeom prst="line">
            <a:avLst/>
          </a:prstGeom>
          <a:noFill/>
          <a:ln w="57150">
            <a:solidFill>
              <a:srgbClr val="FFFF00"/>
            </a:solidFill>
            <a:round/>
            <a:headEnd/>
            <a:tailEnd/>
          </a:ln>
        </p:spPr>
        <p:txBody>
          <a:bodyPr/>
          <a:lstStyle/>
          <a:p>
            <a:endParaRPr lang="en-US"/>
          </a:p>
        </p:txBody>
      </p:sp>
      <p:sp>
        <p:nvSpPr>
          <p:cNvPr id="102406" name="Line 6"/>
          <p:cNvSpPr>
            <a:spLocks noChangeShapeType="1"/>
          </p:cNvSpPr>
          <p:nvPr/>
        </p:nvSpPr>
        <p:spPr bwMode="auto">
          <a:xfrm>
            <a:off x="6227763" y="5084763"/>
            <a:ext cx="1800225" cy="0"/>
          </a:xfrm>
          <a:prstGeom prst="line">
            <a:avLst/>
          </a:prstGeom>
          <a:noFill/>
          <a:ln w="57150">
            <a:solidFill>
              <a:srgbClr val="FFFF00"/>
            </a:solidFill>
            <a:round/>
            <a:headEnd/>
            <a:tailEnd/>
          </a:ln>
        </p:spPr>
        <p:txBody>
          <a:bodyPr/>
          <a:lstStyle/>
          <a:p>
            <a:endParaRPr lang="en-US"/>
          </a:p>
        </p:txBody>
      </p:sp>
      <p:sp>
        <p:nvSpPr>
          <p:cNvPr id="102407" name="Oval 7"/>
          <p:cNvSpPr>
            <a:spLocks noChangeArrowheads="1"/>
          </p:cNvSpPr>
          <p:nvPr/>
        </p:nvSpPr>
        <p:spPr bwMode="auto">
          <a:xfrm>
            <a:off x="6019800" y="3886200"/>
            <a:ext cx="2305050" cy="2076450"/>
          </a:xfrm>
          <a:prstGeom prst="ellipse">
            <a:avLst/>
          </a:prstGeom>
          <a:noFill/>
          <a:ln w="28575">
            <a:solidFill>
              <a:srgbClr val="FFFF00"/>
            </a:solidFill>
            <a:round/>
            <a:headEnd/>
            <a:tailEnd/>
          </a:ln>
        </p:spPr>
        <p:txBody>
          <a:bodyPr wrap="none" anchor="ctr"/>
          <a:lstStyle/>
          <a:p>
            <a:endParaRPr lang="en-US"/>
          </a:p>
        </p:txBody>
      </p:sp>
      <p:sp>
        <p:nvSpPr>
          <p:cNvPr id="165895" name="Curved Left Arrow 9"/>
          <p:cNvSpPr>
            <a:spLocks noChangeArrowheads="1"/>
          </p:cNvSpPr>
          <p:nvPr/>
        </p:nvSpPr>
        <p:spPr bwMode="auto">
          <a:xfrm>
            <a:off x="8305800" y="1524000"/>
            <a:ext cx="685800" cy="3505200"/>
          </a:xfrm>
          <a:prstGeom prst="curvedLeftArrow">
            <a:avLst>
              <a:gd name="adj1" fmla="val 25011"/>
              <a:gd name="adj2" fmla="val 49999"/>
              <a:gd name="adj3" fmla="val 25000"/>
            </a:avLst>
          </a:prstGeom>
          <a:solidFill>
            <a:srgbClr val="FD00FD"/>
          </a:solidFill>
          <a:ln w="9525" algn="ctr">
            <a:solidFill>
              <a:schemeClr val="tx1"/>
            </a:solidFill>
            <a:round/>
            <a:headEnd/>
            <a:tailEnd/>
          </a:ln>
        </p:spPr>
        <p:txBody>
          <a:bodyPr/>
          <a:lstStyle/>
          <a:p>
            <a:pPr eaLnBrk="0" hangingPunct="0"/>
            <a:endParaRPr lang="en-US"/>
          </a:p>
        </p:txBody>
      </p:sp>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240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240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240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240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240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24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03" grpId="0" build="p"/>
      <p:bldP spid="102404" grpId="0" animBg="1"/>
      <p:bldP spid="102405" grpId="0" animBg="1"/>
      <p:bldP spid="102406" grpId="0" animBg="1"/>
      <p:bldP spid="102407" grpId="0" animBg="1"/>
    </p:bldLst>
  </p:timing>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8721" name="Content Placeholder 2"/>
          <p:cNvSpPr>
            <a:spLocks noGrp="1"/>
          </p:cNvSpPr>
          <p:nvPr>
            <p:ph idx="1"/>
          </p:nvPr>
        </p:nvSpPr>
        <p:spPr>
          <a:xfrm>
            <a:off x="838200" y="609600"/>
            <a:ext cx="8077200" cy="4953000"/>
          </a:xfrm>
        </p:spPr>
        <p:txBody>
          <a:bodyPr/>
          <a:lstStyle/>
          <a:p>
            <a:pPr>
              <a:buFontTx/>
              <a:buNone/>
            </a:pPr>
            <a:r>
              <a:rPr lang="en-US" i="1" smtClean="0"/>
              <a:t>“For when the Gentiles, which have not the law, do by nature the things contained in the law, these, having not the law, are a law unto themselves:</a:t>
            </a:r>
          </a:p>
          <a:p>
            <a:pPr>
              <a:buFontTx/>
              <a:buNone/>
            </a:pPr>
            <a:r>
              <a:rPr lang="en-US" i="1" smtClean="0"/>
              <a:t>Which shew the work of the law written in their hearts, their conscience also bearing witness, and their thoughts the mean while accusing or else excusing one another;</a:t>
            </a:r>
          </a:p>
          <a:p>
            <a:pPr>
              <a:buFontTx/>
              <a:buNone/>
            </a:pPr>
            <a:r>
              <a:rPr lang="en-US" i="1" smtClean="0"/>
              <a:t>In the day when God shall judge the secrets of men by Jesus Christ according to my gospel.”</a:t>
            </a:r>
          </a:p>
          <a:p>
            <a:pPr>
              <a:buFontTx/>
              <a:buNone/>
            </a:pPr>
            <a:r>
              <a:rPr lang="en-US" i="1" smtClean="0"/>
              <a:t>						</a:t>
            </a:r>
            <a:r>
              <a:rPr lang="en-US" smtClean="0"/>
              <a:t>Romans 2:14-16</a:t>
            </a:r>
            <a:endParaRPr lang="en-US" i="1" smtClean="0"/>
          </a:p>
        </p:txBody>
      </p:sp>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9745" name="Content Placeholder 2"/>
          <p:cNvSpPr>
            <a:spLocks noGrp="1"/>
          </p:cNvSpPr>
          <p:nvPr>
            <p:ph idx="1"/>
          </p:nvPr>
        </p:nvSpPr>
        <p:spPr>
          <a:xfrm>
            <a:off x="1066800" y="1371600"/>
            <a:ext cx="7772400" cy="4114800"/>
          </a:xfrm>
        </p:spPr>
        <p:txBody>
          <a:bodyPr/>
          <a:lstStyle/>
          <a:p>
            <a:pPr>
              <a:buFontTx/>
              <a:buNone/>
            </a:pPr>
            <a:r>
              <a:rPr lang="en-US" sz="4000" i="1" smtClean="0"/>
              <a:t>“But strong meat belongeth to them that are of full age, even those who by reason of use have their senses exercised to discern both good and evil.”</a:t>
            </a:r>
          </a:p>
          <a:p>
            <a:pPr>
              <a:buFontTx/>
              <a:buNone/>
            </a:pPr>
            <a:r>
              <a:rPr lang="en-US" sz="4000" i="1" smtClean="0"/>
              <a:t>						</a:t>
            </a:r>
            <a:r>
              <a:rPr lang="en-US" sz="4000" smtClean="0"/>
              <a:t>Hebrews 5:14</a:t>
            </a:r>
            <a:endParaRPr lang="en-US" sz="4000" i="1" smtClean="0"/>
          </a:p>
        </p:txBody>
      </p:sp>
    </p:spTree>
  </p:cSld>
  <p:clrMapOvr>
    <a:masterClrMapping/>
  </p:clrMapOvr>
  <mc:AlternateContent xmlns:mp="http://schemas.microsoft.com/office/mac/powerpoint/2008/main">
    <mc:Choice Requires="mp">
      <mp:transition spd="slow">
        <mp:cube/>
      </mp:transition>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xmlns:mp="http://schemas.microsoft.com/office/mac/powerpoint/2008/main">
      <p:transition spd="slow">
        <p:cover/>
      </p:transition>
    </mc:Fallback>
  </mc:AlternateContent>
  <p:timing>
    <p:tnLst>
      <p:par>
        <p:cTn id="1" dur="indefinite" restart="never" nodeType="tmRoot"/>
      </p:par>
    </p:tnLst>
  </p:timing>
</p:sld>
</file>

<file path=ppt/theme/theme1.xml><?xml version="1.0" encoding="utf-8"?>
<a:theme xmlns:a="http://schemas.openxmlformats.org/drawingml/2006/main" name="Black design template">
  <a:themeElements>
    <a:clrScheme name="Custom 1">
      <a:dk1>
        <a:srgbClr val="868686"/>
      </a:dk1>
      <a:lt1>
        <a:srgbClr val="FFFFFF"/>
      </a:lt1>
      <a:dk2>
        <a:srgbClr val="000000"/>
      </a:dk2>
      <a:lt2>
        <a:srgbClr val="FFFF00"/>
      </a:lt2>
      <a:accent1>
        <a:srgbClr val="66FF33"/>
      </a:accent1>
      <a:accent2>
        <a:srgbClr val="CC3300"/>
      </a:accent2>
      <a:accent3>
        <a:srgbClr val="AAAAAA"/>
      </a:accent3>
      <a:accent4>
        <a:srgbClr val="DADADA"/>
      </a:accent4>
      <a:accent5>
        <a:srgbClr val="B8FFAD"/>
      </a:accent5>
      <a:accent6>
        <a:srgbClr val="B92D00"/>
      </a:accent6>
      <a:hlink>
        <a:srgbClr val="0000FF"/>
      </a:hlink>
      <a:folHlink>
        <a:srgbClr val="008080"/>
      </a:folHlink>
    </a:clrScheme>
    <a:fontScheme name="Office Theme">
      <a:majorFont>
        <a:latin typeface="Arial"/>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Office Theme 1">
        <a:dk1>
          <a:srgbClr val="868686"/>
        </a:dk1>
        <a:lt1>
          <a:srgbClr val="FFFFFF"/>
        </a:lt1>
        <a:dk2>
          <a:srgbClr val="000000"/>
        </a:dk2>
        <a:lt2>
          <a:srgbClr val="FFFF00"/>
        </a:lt2>
        <a:accent1>
          <a:srgbClr val="66FF33"/>
        </a:accent1>
        <a:accent2>
          <a:srgbClr val="CC3300"/>
        </a:accent2>
        <a:accent3>
          <a:srgbClr val="AAAAAA"/>
        </a:accent3>
        <a:accent4>
          <a:srgbClr val="DADADA"/>
        </a:accent4>
        <a:accent5>
          <a:srgbClr val="B8FFAD"/>
        </a:accent5>
        <a:accent6>
          <a:srgbClr val="B92D00"/>
        </a:accent6>
        <a:hlink>
          <a:srgbClr val="0000FF"/>
        </a:hlink>
        <a:folHlink>
          <a:srgbClr val="008080"/>
        </a:folHlink>
      </a:clrScheme>
      <a:clrMap bg1="dk2" tx1="lt1" bg2="dk1" tx2="lt2" accent1="accent1" accent2="accent2" accent3="accent3" accent4="accent4" accent5="accent5" accent6="accent6" hlink="hlink" folHlink="folHlink"/>
    </a:extraClrScheme>
    <a:extraClrScheme>
      <a:clrScheme name="Office Theme 2">
        <a:dk1>
          <a:srgbClr val="000000"/>
        </a:dk1>
        <a:lt1>
          <a:srgbClr val="FFFFFF"/>
        </a:lt1>
        <a:dk2>
          <a:srgbClr val="9966FF"/>
        </a:dk2>
        <a:lt2>
          <a:srgbClr val="CBCBCB"/>
        </a:lt2>
        <a:accent1>
          <a:srgbClr val="6699FF"/>
        </a:accent1>
        <a:accent2>
          <a:srgbClr val="777777"/>
        </a:accent2>
        <a:accent3>
          <a:srgbClr val="FFFFFF"/>
        </a:accent3>
        <a:accent4>
          <a:srgbClr val="000000"/>
        </a:accent4>
        <a:accent5>
          <a:srgbClr val="B8CAFF"/>
        </a:accent5>
        <a:accent6>
          <a:srgbClr val="6B6B6B"/>
        </a:accent6>
        <a:hlink>
          <a:srgbClr val="00CCCC"/>
        </a:hlink>
        <a:folHlink>
          <a:srgbClr val="FF6699"/>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777777"/>
        </a:lt2>
        <a:accent1>
          <a:srgbClr val="CBCBCB"/>
        </a:accent1>
        <a:accent2>
          <a:srgbClr val="969696"/>
        </a:accent2>
        <a:accent3>
          <a:srgbClr val="FFFFFF"/>
        </a:accent3>
        <a:accent4>
          <a:srgbClr val="000000"/>
        </a:accent4>
        <a:accent5>
          <a:srgbClr val="E2E2E2"/>
        </a:accent5>
        <a:accent6>
          <a:srgbClr val="878787"/>
        </a:accent6>
        <a:hlink>
          <a:srgbClr val="4D4D4D"/>
        </a:hlink>
        <a:folHlink>
          <a:srgbClr val="EAEAE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3952</TotalTime>
  <Words>3637</Words>
  <Application>Microsoft PowerPoint 7.0</Application>
  <PresentationFormat>On-screen Show (4:3)</PresentationFormat>
  <Paragraphs>359</Paragraphs>
  <Slides>76</Slides>
  <Notes>6</Notes>
  <HiddenSlides>5</HiddenSlides>
  <MMClips>0</MMClips>
  <ScaleCrop>false</ScaleCrop>
  <HeadingPairs>
    <vt:vector size="6" baseType="variant">
      <vt:variant>
        <vt:lpstr>Design Template</vt:lpstr>
      </vt:variant>
      <vt:variant>
        <vt:i4>1</vt:i4>
      </vt:variant>
      <vt:variant>
        <vt:lpstr>Embedded OLE Servers</vt:lpstr>
      </vt:variant>
      <vt:variant>
        <vt:i4>2</vt:i4>
      </vt:variant>
      <vt:variant>
        <vt:lpstr>Slide Titles</vt:lpstr>
      </vt:variant>
      <vt:variant>
        <vt:i4>76</vt:i4>
      </vt:variant>
    </vt:vector>
  </HeadingPairs>
  <TitlesOfParts>
    <vt:vector size="79" baseType="lpstr">
      <vt:lpstr>Black design template</vt:lpstr>
      <vt:lpstr>CorelDRAW! Graphic</vt:lpstr>
      <vt:lpstr>Picture</vt:lpstr>
      <vt:lpstr>The Mind of the Spirit </vt:lpstr>
      <vt:lpstr>Slide 2</vt:lpstr>
      <vt:lpstr>The Mind of the Spirit</vt:lpstr>
      <vt:lpstr>Spirit of God</vt:lpstr>
      <vt:lpstr>Empty Vessel</vt:lpstr>
      <vt:lpstr>Slide 6</vt:lpstr>
      <vt:lpstr>The Mind of the Spirit</vt:lpstr>
      <vt:lpstr>Slide 8</vt:lpstr>
      <vt:lpstr>Slide 9</vt:lpstr>
      <vt:lpstr>Slide 10</vt:lpstr>
      <vt:lpstr>Natural Man vs. Spiritual Man (Foolishness)    (Mind of God)   </vt:lpstr>
      <vt:lpstr>Natural Man vs. Spiritual Man 1 Corinthians 2</vt:lpstr>
      <vt:lpstr>Importance of the Word</vt:lpstr>
      <vt:lpstr>Bible Companion  Brother Robert Roberts</vt:lpstr>
      <vt:lpstr>Slide 15</vt:lpstr>
      <vt:lpstr>Slide 16</vt:lpstr>
      <vt:lpstr>Slide 17</vt:lpstr>
      <vt:lpstr>Spirit vs. Flesh – Romans 8:5 </vt:lpstr>
      <vt:lpstr>The Magnet of the Heart</vt:lpstr>
      <vt:lpstr>Spiritual Mind Depends on Heart’s Direction</vt:lpstr>
      <vt:lpstr>But rather. . . </vt:lpstr>
      <vt:lpstr>One Master of the Heart</vt:lpstr>
      <vt:lpstr>Slide 23</vt:lpstr>
      <vt:lpstr>Mind of Spirit        Crushes the Natural Mind</vt:lpstr>
      <vt:lpstr>Purity in Heart</vt:lpstr>
      <vt:lpstr>Slide 26</vt:lpstr>
      <vt:lpstr>Abstention is not Good Enough</vt:lpstr>
      <vt:lpstr>Overcoming Evil with Good</vt:lpstr>
      <vt:lpstr>  The Fruit of the Spirit</vt:lpstr>
      <vt:lpstr>The Fruit of the Spirit</vt:lpstr>
      <vt:lpstr>The Fruit of the Spirit – Gal. 5:22 Not the NOT list but the DO list</vt:lpstr>
      <vt:lpstr>Slide 32</vt:lpstr>
      <vt:lpstr>Slide 33</vt:lpstr>
      <vt:lpstr>Slide 34</vt:lpstr>
      <vt:lpstr>Slide 35</vt:lpstr>
      <vt:lpstr>Slide 36</vt:lpstr>
      <vt:lpstr>Slide 37</vt:lpstr>
      <vt:lpstr>Slide 38</vt:lpstr>
      <vt:lpstr>Slide 39</vt:lpstr>
      <vt:lpstr>Slide 40</vt:lpstr>
      <vt:lpstr>Spirit in Action</vt:lpstr>
      <vt:lpstr>“Bring forth fruit”</vt:lpstr>
      <vt:lpstr>Change Begins Now</vt:lpstr>
      <vt:lpstr>Applying the Mind of the Spirit</vt:lpstr>
      <vt:lpstr>The Spirit in Action</vt:lpstr>
      <vt:lpstr>Slide 46</vt:lpstr>
      <vt:lpstr>Slide 47</vt:lpstr>
      <vt:lpstr>Slide 48</vt:lpstr>
      <vt:lpstr>         Spirit in Action</vt:lpstr>
      <vt:lpstr>Spirit in Action</vt:lpstr>
      <vt:lpstr>Test of our Spiritual Development</vt:lpstr>
      <vt:lpstr>Test of our Spiritual Development</vt:lpstr>
      <vt:lpstr>Test of our Spiritual Development</vt:lpstr>
      <vt:lpstr>Test of our Spiritual Development</vt:lpstr>
      <vt:lpstr>CAUTION!</vt:lpstr>
      <vt:lpstr>Developing Spiritual Minds</vt:lpstr>
      <vt:lpstr>Spirit in Action</vt:lpstr>
      <vt:lpstr>Practical Ways to Put Spirit in Action – 5 R’s</vt:lpstr>
      <vt:lpstr>Slide 59</vt:lpstr>
      <vt:lpstr>Slide 60</vt:lpstr>
      <vt:lpstr>Slide 61</vt:lpstr>
      <vt:lpstr>Spirit – Moral Perfection    Way of Life</vt:lpstr>
      <vt:lpstr>Slide 63</vt:lpstr>
      <vt:lpstr>Applying the Mind of Christ</vt:lpstr>
      <vt:lpstr>Test of our Spiritual Development</vt:lpstr>
      <vt:lpstr>Abstention alone is deficient</vt:lpstr>
      <vt:lpstr>Anxious Thought</vt:lpstr>
      <vt:lpstr>Poverty of Spirit - Isa. 66:2; Ps. 51:17 </vt:lpstr>
      <vt:lpstr>Slide 69</vt:lpstr>
      <vt:lpstr>“Ye shall know them by their fruits” Matt. 7:16-20</vt:lpstr>
      <vt:lpstr>The Ever-Present Reality</vt:lpstr>
      <vt:lpstr>Seeing Him who is Invisible</vt:lpstr>
      <vt:lpstr>The Mind of the Spirit</vt:lpstr>
      <vt:lpstr>What we can judge!</vt:lpstr>
      <vt:lpstr>Slide 75</vt:lpstr>
      <vt:lpstr>Slide 76</vt:lpstr>
    </vt:vector>
  </TitlesOfParts>
  <Manager/>
  <Company/>
  <LinksUpToDate>false</LinksUpToDate>
  <SharedDoc>false</SharedDoc>
  <HyperlinksChanged>false</HyperlinksChanged>
  <AppVersion>12.0256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Mind of the Spirit</dc:title>
  <dc:subject/>
  <dc:creator>Ian Macfarlane</dc:creator>
  <cp:keywords/>
  <dc:description/>
  <cp:lastModifiedBy>Ian Macfarlane</cp:lastModifiedBy>
  <cp:revision>214</cp:revision>
  <cp:lastPrinted>1601-01-01T00:00:00Z</cp:lastPrinted>
  <dcterms:created xsi:type="dcterms:W3CDTF">2011-05-23T19:49:56Z</dcterms:created>
  <dcterms:modified xsi:type="dcterms:W3CDTF">2011-05-23T19:50:52Z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TC010689801033</vt:lpwstr>
  </property>
</Properties>
</file>