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258" r:id="rId4"/>
    <p:sldId id="259" r:id="rId5"/>
    <p:sldId id="261" r:id="rId6"/>
    <p:sldId id="260" r:id="rId7"/>
    <p:sldId id="263" r:id="rId8"/>
    <p:sldId id="262" r:id="rId9"/>
    <p:sldId id="266" r:id="rId10"/>
    <p:sldId id="267" r:id="rId11"/>
    <p:sldId id="268" r:id="rId12"/>
    <p:sldId id="269" r:id="rId13"/>
    <p:sldId id="270" r:id="rId14"/>
    <p:sldId id="272" r:id="rId15"/>
    <p:sldId id="264" r:id="rId16"/>
    <p:sldId id="271" r:id="rId17"/>
    <p:sldId id="265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7220" autoAdjust="0"/>
    <p:restoredTop sz="94660"/>
  </p:normalViewPr>
  <p:slideViewPr>
    <p:cSldViewPr>
      <p:cViewPr varScale="1">
        <p:scale>
          <a:sx n="87" d="100"/>
          <a:sy n="87" d="100"/>
        </p:scale>
        <p:origin x="-51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0BD7C-5A10-48D2-971C-CCA2D5AF2844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AE8FB-3F71-4E83-9871-F6BD91FDF1F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1825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Abram = high father; Abraham = father of a multitude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Sarai</a:t>
            </a:r>
            <a:r>
              <a:rPr lang="en-US" dirty="0" smtClean="0"/>
              <a:t> = dominative; Sarah = princess</a:t>
            </a:r>
          </a:p>
          <a:p>
            <a:r>
              <a:rPr lang="en-US" dirty="0" smtClean="0"/>
              <a:t>Isaac = laughter</a:t>
            </a:r>
          </a:p>
          <a:p>
            <a:r>
              <a:rPr lang="en-US" dirty="0" smtClean="0"/>
              <a:t>Jacob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supplanter</a:t>
            </a:r>
            <a:r>
              <a:rPr lang="en-US" baseline="0" dirty="0" smtClean="0"/>
              <a:t>; </a:t>
            </a:r>
            <a:r>
              <a:rPr lang="en-US" baseline="0" dirty="0" err="1" smtClean="0"/>
              <a:t>Isarel</a:t>
            </a:r>
            <a:r>
              <a:rPr lang="en-US" baseline="0" dirty="0" smtClean="0"/>
              <a:t> = prince with El (God)</a:t>
            </a:r>
          </a:p>
          <a:p>
            <a:r>
              <a:rPr lang="en-US" baseline="0" dirty="0" smtClean="0"/>
              <a:t>12 sons of Jacob (Gen. 29:32 – 30:24; 35:18)</a:t>
            </a:r>
          </a:p>
          <a:p>
            <a:r>
              <a:rPr lang="en-US" baseline="0" dirty="0" smtClean="0"/>
              <a:t>Moses = Ex. 2:10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34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79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111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046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6895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783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971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62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010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3317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73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ED35-8281-455D-9DC1-35BE9B3DEF37}" type="datetimeFigureOut">
              <a:rPr lang="en-CA" smtClean="0"/>
              <a:t>24/06/2011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C8C51-ED19-4E01-B587-E56FC4AB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468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 Will Proclaim the Name of Yahweh Before Thee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 Beseech Thee, Show Me Thy Glory</a:t>
            </a:r>
          </a:p>
          <a:p>
            <a:r>
              <a:rPr lang="en-CA" dirty="0" smtClean="0"/>
              <a:t>Class 2</a:t>
            </a:r>
            <a:endParaRPr lang="en-US" sz="4800" dirty="0"/>
          </a:p>
        </p:txBody>
      </p:sp>
      <p:pic>
        <p:nvPicPr>
          <p:cNvPr id="4" name="Picture 2" descr="Inserted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485" b="-19485"/>
          <a:stretch>
            <a:fillRect/>
          </a:stretch>
        </p:blipFill>
        <p:spPr bwMode="auto">
          <a:xfrm rot="1108202">
            <a:off x="7045600" y="4734316"/>
            <a:ext cx="17907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37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 Beseech Thee, Show Me Thy Glory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 smtClean="0"/>
              <a:t>Exodus 33:18</a:t>
            </a:r>
          </a:p>
          <a:p>
            <a:pPr marL="0" indent="0">
              <a:buNone/>
            </a:pPr>
            <a:r>
              <a:rPr lang="en-CA" dirty="0" smtClean="0"/>
              <a:t>And he said, I beseech thee, </a:t>
            </a:r>
            <a:r>
              <a:rPr lang="en-CA" dirty="0" err="1" smtClean="0"/>
              <a:t>shew</a:t>
            </a:r>
            <a:r>
              <a:rPr lang="en-CA" dirty="0" smtClean="0"/>
              <a:t> me thy glory.</a:t>
            </a:r>
          </a:p>
          <a:p>
            <a:pPr marL="0" indent="0">
              <a:spcBef>
                <a:spcPts val="4800"/>
              </a:spcBef>
              <a:buNone/>
            </a:pPr>
            <a:r>
              <a:rPr lang="en-CA" dirty="0" smtClean="0"/>
              <a:t>Exodus 34:6</a:t>
            </a:r>
          </a:p>
          <a:p>
            <a:pPr marL="0" indent="0">
              <a:buNone/>
            </a:pPr>
            <a:r>
              <a:rPr lang="en-CA" dirty="0" smtClean="0"/>
              <a:t>And the </a:t>
            </a:r>
            <a:r>
              <a:rPr lang="en-CA" cap="small" dirty="0" smtClean="0"/>
              <a:t>Lord</a:t>
            </a:r>
            <a:r>
              <a:rPr lang="en-CA" dirty="0" smtClean="0"/>
              <a:t> passed by before him, and proclaimed,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n-CA" sz="4000" b="1" i="1" dirty="0" smtClean="0"/>
              <a:t>The </a:t>
            </a:r>
            <a:r>
              <a:rPr lang="en-CA" sz="4000" b="1" i="1" cap="small" dirty="0" smtClean="0"/>
              <a:t>Lord</a:t>
            </a:r>
            <a:r>
              <a:rPr lang="en-CA" sz="4000" b="1" i="1" dirty="0" smtClean="0"/>
              <a:t>, The </a:t>
            </a:r>
            <a:r>
              <a:rPr lang="en-CA" sz="4000" b="1" i="1" cap="small" dirty="0" smtClean="0"/>
              <a:t>Lord</a:t>
            </a:r>
            <a:r>
              <a:rPr lang="en-CA" sz="4000" b="1" i="1" dirty="0" smtClean="0"/>
              <a:t> God, . . .</a:t>
            </a:r>
            <a:endParaRPr lang="en-CA" sz="4000" b="1" i="1" dirty="0"/>
          </a:p>
        </p:txBody>
      </p:sp>
    </p:spTree>
    <p:extLst>
      <p:ext uri="{BB962C8B-B14F-4D97-AF65-F5344CB8AC3E}">
        <p14:creationId xmlns:p14="http://schemas.microsoft.com/office/powerpoint/2010/main" val="418811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Concluding Manifestation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Revelation 14:1</a:t>
            </a:r>
          </a:p>
          <a:p>
            <a:pPr marL="0" indent="0">
              <a:buNone/>
            </a:pPr>
            <a:r>
              <a:rPr lang="en-CA" dirty="0" smtClean="0"/>
              <a:t>And I looked, and, lo, a Lamb stood on the mount </a:t>
            </a:r>
            <a:r>
              <a:rPr lang="en-CA" dirty="0" err="1" smtClean="0"/>
              <a:t>Sion</a:t>
            </a:r>
            <a:r>
              <a:rPr lang="en-CA" dirty="0" smtClean="0"/>
              <a:t>, and with him an hundred forty </a:t>
            </a:r>
            <a:r>
              <a:rPr lang="en-CA" i="1" dirty="0" smtClean="0"/>
              <a:t>and </a:t>
            </a:r>
            <a:r>
              <a:rPr lang="en-CA" dirty="0" smtClean="0"/>
              <a:t>four thousand, </a:t>
            </a:r>
            <a:r>
              <a:rPr lang="en-CA" b="1" dirty="0" smtClean="0"/>
              <a:t>having his Father’s name written in their foreheads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05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Study 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What’s in a Name</a:t>
            </a:r>
          </a:p>
          <a:p>
            <a:r>
              <a:rPr lang="en-CA" dirty="0" smtClean="0"/>
              <a:t>God’s Name</a:t>
            </a:r>
          </a:p>
          <a:p>
            <a:pPr lvl="1"/>
            <a:r>
              <a:rPr lang="en-CA" dirty="0" smtClean="0"/>
              <a:t>What it is</a:t>
            </a:r>
          </a:p>
          <a:p>
            <a:pPr lvl="1"/>
            <a:r>
              <a:rPr lang="en-CA" dirty="0" smtClean="0"/>
              <a:t>What it Means</a:t>
            </a:r>
          </a:p>
          <a:p>
            <a:r>
              <a:rPr lang="en-CA" dirty="0" smtClean="0"/>
              <a:t>It’s Effect on Us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264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what’s in a name?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 Will Proclaim the Name of Yahweh Before Thee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592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dirty="0" smtClean="0"/>
              <a:t>Examples in Hebrew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dirty="0" smtClean="0"/>
              <a:t>Abram / Abraham</a:t>
            </a:r>
            <a:endParaRPr lang="en-US" dirty="0"/>
          </a:p>
          <a:p>
            <a:r>
              <a:rPr lang="en-US" dirty="0"/>
              <a:t>Isaac</a:t>
            </a:r>
          </a:p>
          <a:p>
            <a:r>
              <a:rPr lang="en-US" dirty="0" smtClean="0"/>
              <a:t>Jacob / Israel</a:t>
            </a:r>
            <a:endParaRPr lang="en-US" dirty="0"/>
          </a:p>
          <a:p>
            <a:r>
              <a:rPr lang="en-US" dirty="0"/>
              <a:t>12 sons of Jacob</a:t>
            </a:r>
          </a:p>
          <a:p>
            <a:r>
              <a:rPr lang="en-US" dirty="0"/>
              <a:t>Moses</a:t>
            </a:r>
          </a:p>
        </p:txBody>
      </p:sp>
    </p:spTree>
    <p:extLst>
      <p:ext uri="{BB962C8B-B14F-4D97-AF65-F5344CB8AC3E}">
        <p14:creationId xmlns:p14="http://schemas.microsoft.com/office/powerpoint/2010/main" val="16600171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5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what God’s Name is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 Will Proclaim the Name of Yahweh Before Thee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146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God’s Name Revealed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Exodus 3:1-15</a:t>
            </a:r>
          </a:p>
          <a:p>
            <a:r>
              <a:rPr lang="en-CA" dirty="0" smtClean="0"/>
              <a:t>What or Who appeared to Moses</a:t>
            </a:r>
          </a:p>
          <a:p>
            <a:pPr lvl="1"/>
            <a:r>
              <a:rPr lang="en-CA" dirty="0" smtClean="0"/>
              <a:t>the angel of the </a:t>
            </a:r>
            <a:r>
              <a:rPr lang="en-CA" cap="small" dirty="0" smtClean="0"/>
              <a:t>Lord </a:t>
            </a:r>
            <a:r>
              <a:rPr lang="en-CA" dirty="0" smtClean="0"/>
              <a:t>– v. 2</a:t>
            </a:r>
          </a:p>
          <a:p>
            <a:pPr lvl="1"/>
            <a:r>
              <a:rPr lang="en-CA" dirty="0" smtClean="0"/>
              <a:t>the </a:t>
            </a:r>
            <a:r>
              <a:rPr lang="en-CA" cap="small" dirty="0" smtClean="0"/>
              <a:t>Lord </a:t>
            </a:r>
            <a:r>
              <a:rPr lang="en-CA" dirty="0" smtClean="0"/>
              <a:t>– v. 4, 7</a:t>
            </a:r>
          </a:p>
          <a:p>
            <a:pPr lvl="1"/>
            <a:r>
              <a:rPr lang="en-CA" dirty="0" smtClean="0"/>
              <a:t>God – v. 4, 6, 11, 13-15</a:t>
            </a:r>
          </a:p>
        </p:txBody>
      </p:sp>
    </p:spTree>
    <p:extLst>
      <p:ext uri="{BB962C8B-B14F-4D97-AF65-F5344CB8AC3E}">
        <p14:creationId xmlns:p14="http://schemas.microsoft.com/office/powerpoint/2010/main" val="200991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Message to Moses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CA" dirty="0" smtClean="0"/>
              <a:t>v. 5 – you are standing on holy ground</a:t>
            </a:r>
          </a:p>
          <a:p>
            <a:r>
              <a:rPr lang="en-CA" dirty="0" smtClean="0"/>
              <a:t>v. 6 – I am the God of Abraham, Isaac &amp; Jacob</a:t>
            </a:r>
          </a:p>
          <a:p>
            <a:r>
              <a:rPr lang="en-CA" dirty="0" smtClean="0"/>
              <a:t>vv. 7-9 – I have seen the affliction of Israel</a:t>
            </a:r>
          </a:p>
          <a:p>
            <a:r>
              <a:rPr lang="en-CA" dirty="0" smtClean="0"/>
              <a:t>v. 10 – I will send you to bring my people out of Egypt</a:t>
            </a:r>
          </a:p>
          <a:p>
            <a:r>
              <a:rPr lang="en-CA" dirty="0" smtClean="0"/>
              <a:t>v. 11 – Who am I?</a:t>
            </a:r>
          </a:p>
          <a:p>
            <a:r>
              <a:rPr lang="en-CA" dirty="0" smtClean="0"/>
              <a:t>v. 12 – Certainly I will be with thee</a:t>
            </a:r>
          </a:p>
          <a:p>
            <a:r>
              <a:rPr lang="en-CA" dirty="0" smtClean="0"/>
              <a:t>v. 13 – What is his name?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7376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God’s Name Revealed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Exodus 3:14</a:t>
            </a:r>
          </a:p>
          <a:p>
            <a:pPr lvl="1"/>
            <a:r>
              <a:rPr lang="en-CA" dirty="0" smtClean="0"/>
              <a:t>I AM THAT I AM</a:t>
            </a:r>
          </a:p>
          <a:p>
            <a:pPr lvl="1"/>
            <a:r>
              <a:rPr lang="en-CA" dirty="0" smtClean="0"/>
              <a:t>I AM WHO I AM (NKJ)</a:t>
            </a:r>
          </a:p>
          <a:p>
            <a:pPr lvl="1"/>
            <a:r>
              <a:rPr lang="en-CA" dirty="0" smtClean="0"/>
              <a:t>I Will Become whatsoever I please (ROTH)</a:t>
            </a:r>
          </a:p>
          <a:p>
            <a:r>
              <a:rPr lang="en-CA" dirty="0" smtClean="0"/>
              <a:t>Exodus 3:15</a:t>
            </a:r>
          </a:p>
          <a:p>
            <a:pPr lvl="1"/>
            <a:r>
              <a:rPr lang="en-CA" dirty="0" smtClean="0"/>
              <a:t>The </a:t>
            </a:r>
            <a:r>
              <a:rPr lang="en-CA" cap="small" dirty="0" smtClean="0"/>
              <a:t>Lord</a:t>
            </a:r>
          </a:p>
          <a:p>
            <a:pPr lvl="1"/>
            <a:r>
              <a:rPr lang="en-CA" dirty="0" smtClean="0"/>
              <a:t>Jehovah </a:t>
            </a:r>
            <a:r>
              <a:rPr lang="en-CA" cap="small" dirty="0" smtClean="0"/>
              <a:t>(YLT, ASV)</a:t>
            </a:r>
          </a:p>
          <a:p>
            <a:pPr lvl="1"/>
            <a:r>
              <a:rPr lang="en-CA" dirty="0" smtClean="0"/>
              <a:t>YHWH (ESV Mg, NRSV Mg)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119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Rotherham Margin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85000" lnSpcReduction="10000"/>
          </a:bodyPr>
          <a:lstStyle/>
          <a:p>
            <a:pPr marL="457200" indent="-457200"/>
            <a:r>
              <a:rPr lang="en-CA" dirty="0" smtClean="0"/>
              <a:t>To follow </a:t>
            </a:r>
            <a:r>
              <a:rPr lang="en-CA" dirty="0" smtClean="0">
                <a:solidFill>
                  <a:srgbClr val="FF0000"/>
                </a:solidFill>
              </a:rPr>
              <a:t>the weighty explanation subjoined</a:t>
            </a:r>
            <a:r>
              <a:rPr lang="en-CA" dirty="0" smtClean="0"/>
              <a:t>, it should be borne in mind that the Hebrew in ver. 14 is, second line, </a:t>
            </a:r>
            <a:r>
              <a:rPr lang="en-CA" i="1" dirty="0" smtClean="0">
                <a:solidFill>
                  <a:srgbClr val="C00000"/>
                </a:solidFill>
              </a:rPr>
              <a:t>‘</a:t>
            </a:r>
            <a:r>
              <a:rPr lang="en-CA" i="1" dirty="0" err="1" smtClean="0">
                <a:solidFill>
                  <a:srgbClr val="C00000"/>
                </a:solidFill>
              </a:rPr>
              <a:t>ehyeh</a:t>
            </a:r>
            <a:r>
              <a:rPr lang="en-CA" i="1" dirty="0" smtClean="0">
                <a:solidFill>
                  <a:srgbClr val="C00000"/>
                </a:solidFill>
              </a:rPr>
              <a:t> ‘</a:t>
            </a:r>
            <a:r>
              <a:rPr lang="en-CA" i="1" dirty="0" err="1" smtClean="0">
                <a:solidFill>
                  <a:srgbClr val="C00000"/>
                </a:solidFill>
              </a:rPr>
              <a:t>asher</a:t>
            </a:r>
            <a:r>
              <a:rPr lang="en-CA" i="1" dirty="0" smtClean="0">
                <a:solidFill>
                  <a:srgbClr val="C00000"/>
                </a:solidFill>
              </a:rPr>
              <a:t> ‘</a:t>
            </a:r>
            <a:r>
              <a:rPr lang="en-CA" i="1" dirty="0" err="1" smtClean="0">
                <a:solidFill>
                  <a:srgbClr val="C00000"/>
                </a:solidFill>
              </a:rPr>
              <a:t>ehyeh</a:t>
            </a:r>
            <a:r>
              <a:rPr lang="en-CA" i="1" dirty="0" smtClean="0"/>
              <a:t>,</a:t>
            </a:r>
            <a:r>
              <a:rPr lang="en-CA" dirty="0" smtClean="0"/>
              <a:t> then in the fifth line </a:t>
            </a:r>
            <a:r>
              <a:rPr lang="en-CA" i="1" dirty="0" smtClean="0">
                <a:solidFill>
                  <a:srgbClr val="7030A0"/>
                </a:solidFill>
              </a:rPr>
              <a:t>‘</a:t>
            </a:r>
            <a:r>
              <a:rPr lang="en-CA" i="1" dirty="0" err="1" smtClean="0">
                <a:solidFill>
                  <a:srgbClr val="7030A0"/>
                </a:solidFill>
              </a:rPr>
              <a:t>ehyeh</a:t>
            </a:r>
            <a:r>
              <a:rPr lang="en-CA" dirty="0" smtClean="0">
                <a:solidFill>
                  <a:srgbClr val="7030A0"/>
                </a:solidFill>
              </a:rPr>
              <a:t> </a:t>
            </a:r>
            <a:r>
              <a:rPr lang="en-CA" dirty="0" smtClean="0"/>
              <a:t>only; then that </a:t>
            </a:r>
            <a:r>
              <a:rPr lang="en-CA" i="1" dirty="0" err="1" smtClean="0">
                <a:solidFill>
                  <a:srgbClr val="0070C0"/>
                </a:solidFill>
              </a:rPr>
              <a:t>yahweh</a:t>
            </a:r>
            <a:r>
              <a:rPr lang="en-CA" dirty="0" smtClean="0"/>
              <a:t> takes up the strain in ver. 15.</a:t>
            </a:r>
          </a:p>
          <a:p>
            <a:pPr marL="457200" indent="-457200">
              <a:spcBef>
                <a:spcPts val="2400"/>
              </a:spcBef>
              <a:buAutoNum type="arabicPlain" startAt="14"/>
            </a:pPr>
            <a:r>
              <a:rPr lang="en-CA" dirty="0" smtClean="0"/>
              <a:t>And </a:t>
            </a:r>
            <a:r>
              <a:rPr lang="en-CA" dirty="0"/>
              <a:t>God said unto Moses, </a:t>
            </a:r>
            <a:r>
              <a:rPr lang="en-CA" dirty="0">
                <a:solidFill>
                  <a:srgbClr val="C00000"/>
                </a:solidFill>
              </a:rPr>
              <a:t>I AM THAT I AM</a:t>
            </a:r>
            <a:r>
              <a:rPr lang="en-CA" dirty="0"/>
              <a:t>: and he said, Thus shalt thou say unto the children of Israel, </a:t>
            </a:r>
            <a:r>
              <a:rPr lang="en-CA" dirty="0">
                <a:solidFill>
                  <a:srgbClr val="7030A0"/>
                </a:solidFill>
              </a:rPr>
              <a:t>I AM </a:t>
            </a:r>
            <a:r>
              <a:rPr lang="en-CA" dirty="0"/>
              <a:t>hath sent me unto you</a:t>
            </a:r>
            <a:r>
              <a:rPr lang="en-CA" dirty="0" smtClean="0"/>
              <a:t>.</a:t>
            </a:r>
          </a:p>
          <a:p>
            <a:pPr marL="457200" indent="-457200">
              <a:buNone/>
            </a:pPr>
            <a:r>
              <a:rPr lang="en-CA" dirty="0" smtClean="0"/>
              <a:t>15</a:t>
            </a:r>
            <a:r>
              <a:rPr lang="en-CA" dirty="0"/>
              <a:t>	And God said moreover unto Moses, Thus shalt thou say unto the children of Israel, </a:t>
            </a:r>
            <a:r>
              <a:rPr lang="en-CA" dirty="0">
                <a:solidFill>
                  <a:srgbClr val="0070C0"/>
                </a:solidFill>
              </a:rPr>
              <a:t>The </a:t>
            </a:r>
            <a:r>
              <a:rPr lang="en-CA" cap="small" dirty="0">
                <a:solidFill>
                  <a:srgbClr val="0070C0"/>
                </a:solidFill>
              </a:rPr>
              <a:t>Lord </a:t>
            </a:r>
            <a:r>
              <a:rPr lang="en-CA" dirty="0"/>
              <a:t>God of your fathers, the God of Abraham, the God of Isaac, </a:t>
            </a:r>
            <a:r>
              <a:rPr lang="en-CA" dirty="0" smtClean="0"/>
              <a:t>. . 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343400" y="2667000"/>
            <a:ext cx="533400" cy="8382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543800" y="2667000"/>
            <a:ext cx="685800" cy="11430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10000" y="3086100"/>
            <a:ext cx="1981200" cy="20193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89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“the weighty explanation subjoined”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“</a:t>
            </a:r>
            <a:r>
              <a:rPr lang="en-CA" i="1" dirty="0" err="1"/>
              <a:t>Hayah</a:t>
            </a:r>
            <a:r>
              <a:rPr lang="en-CA" dirty="0"/>
              <a:t> [the word rendered above “become”] does not mean ‘to be’ essentially or ontologically, but phenomenally. . . . It seems evident that in the view of the writer </a:t>
            </a:r>
            <a:r>
              <a:rPr lang="en-CA" i="1" dirty="0"/>
              <a:t>‘</a:t>
            </a:r>
            <a:r>
              <a:rPr lang="en-CA" i="1" dirty="0" err="1"/>
              <a:t>ehyeh</a:t>
            </a:r>
            <a:r>
              <a:rPr lang="en-CA" i="1" dirty="0"/>
              <a:t> </a:t>
            </a:r>
            <a:r>
              <a:rPr lang="en-CA" dirty="0"/>
              <a:t>and </a:t>
            </a:r>
            <a:r>
              <a:rPr lang="en-CA" i="1" dirty="0" err="1"/>
              <a:t>yahweh</a:t>
            </a:r>
            <a:r>
              <a:rPr lang="en-CA" dirty="0"/>
              <a:t> are the same: that God is </a:t>
            </a:r>
            <a:r>
              <a:rPr lang="en-CA" i="1" dirty="0"/>
              <a:t>‘</a:t>
            </a:r>
            <a:r>
              <a:rPr lang="en-CA" i="1" dirty="0" err="1"/>
              <a:t>ehyeh</a:t>
            </a:r>
            <a:r>
              <a:rPr lang="en-CA" i="1" dirty="0"/>
              <a:t>,</a:t>
            </a:r>
            <a:r>
              <a:rPr lang="en-CA" dirty="0"/>
              <a:t> ‘I will be,’ when speaking of Himself, and </a:t>
            </a:r>
            <a:r>
              <a:rPr lang="en-CA" i="1" dirty="0" err="1"/>
              <a:t>yahweh</a:t>
            </a:r>
            <a:r>
              <a:rPr lang="en-CA" dirty="0"/>
              <a:t>, ‘He will be,’ when spoken of by others. </a:t>
            </a:r>
            <a:r>
              <a:rPr lang="en-CA" dirty="0">
                <a:solidFill>
                  <a:srgbClr val="FF0000"/>
                </a:solidFill>
              </a:rPr>
              <a:t>What he will be is left unexpressed</a:t>
            </a:r>
            <a:r>
              <a:rPr lang="en-CA" dirty="0"/>
              <a:t>—He will be with them, helper, </a:t>
            </a:r>
            <a:r>
              <a:rPr lang="en-CA" dirty="0" err="1"/>
              <a:t>strengthener</a:t>
            </a:r>
            <a:r>
              <a:rPr lang="en-CA" dirty="0"/>
              <a:t>, deliverer.”—Professor A. B. Davidson, in Hastings’ Bible Dictionary, Vol. II., 199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284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“unexpressed”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1030288" algn="ctr"/>
              </a:tabLst>
            </a:pPr>
            <a:r>
              <a:rPr lang="en-CA" dirty="0" smtClean="0"/>
              <a:t>Exodus 3:15</a:t>
            </a:r>
          </a:p>
          <a:p>
            <a:pPr marL="57150" indent="0">
              <a:buNone/>
              <a:tabLst>
                <a:tab pos="1030288" algn="ctr"/>
              </a:tabLst>
            </a:pPr>
            <a:r>
              <a:rPr lang="en-CA" dirty="0" smtClean="0"/>
              <a:t>... The </a:t>
            </a:r>
            <a:r>
              <a:rPr lang="en-CA" cap="small" dirty="0"/>
              <a:t>Lord </a:t>
            </a:r>
            <a:r>
              <a:rPr lang="en-CA" dirty="0"/>
              <a:t>God of your fathers, the God of Abraham, the God of Isaac, and the God of Jacob, </a:t>
            </a:r>
            <a:r>
              <a:rPr lang="en-CA" dirty="0" smtClean="0"/>
              <a:t>...</a:t>
            </a:r>
          </a:p>
          <a:p>
            <a:pPr marL="57150" indent="0">
              <a:buNone/>
              <a:tabLst>
                <a:tab pos="914400" algn="ctr"/>
                <a:tab pos="2974975" algn="ctr"/>
                <a:tab pos="4340225" algn="l"/>
              </a:tabLst>
            </a:pPr>
            <a:r>
              <a:rPr lang="en-CA" dirty="0" smtClean="0"/>
              <a:t>	The </a:t>
            </a:r>
            <a:r>
              <a:rPr lang="en-CA" cap="small" dirty="0" smtClean="0"/>
              <a:t>Lord	</a:t>
            </a:r>
            <a:r>
              <a:rPr lang="en-CA" dirty="0" smtClean="0"/>
              <a:t>God	of </a:t>
            </a:r>
            <a:r>
              <a:rPr lang="en-CA" dirty="0"/>
              <a:t>your </a:t>
            </a:r>
            <a:r>
              <a:rPr lang="en-CA" dirty="0" smtClean="0"/>
              <a:t>fathers</a:t>
            </a:r>
          </a:p>
          <a:p>
            <a:pPr marL="57150" indent="0">
              <a:buNone/>
              <a:tabLst>
                <a:tab pos="914400" algn="ctr"/>
                <a:tab pos="2974975" algn="ctr"/>
                <a:tab pos="4340225" algn="l"/>
              </a:tabLst>
            </a:pPr>
            <a:r>
              <a:rPr lang="en-CA" dirty="0" smtClean="0"/>
              <a:t>	Yahweh	</a:t>
            </a:r>
            <a:r>
              <a:rPr lang="en-CA" dirty="0" err="1" smtClean="0"/>
              <a:t>Elohim</a:t>
            </a:r>
            <a:r>
              <a:rPr lang="en-CA" dirty="0" smtClean="0"/>
              <a:t>	of your fathers</a:t>
            </a:r>
          </a:p>
          <a:p>
            <a:pPr marL="0" indent="0">
              <a:buNone/>
              <a:tabLst>
                <a:tab pos="914400" algn="ctr"/>
                <a:tab pos="2974975" algn="ctr"/>
                <a:tab pos="4340225" algn="l"/>
              </a:tabLst>
            </a:pPr>
            <a:r>
              <a:rPr lang="en-CA" dirty="0" smtClean="0"/>
              <a:t>	He will be	Mighty Ones	of your fathers</a:t>
            </a:r>
          </a:p>
          <a:p>
            <a:pPr marL="0" indent="0">
              <a:buNone/>
              <a:tabLst>
                <a:tab pos="1030288" algn="ctr"/>
              </a:tabLst>
            </a:pPr>
            <a:r>
              <a:rPr lang="en-CA" dirty="0" smtClean="0"/>
              <a:t>God’s purpose expressed in His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066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Translators’ Choice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3:12 – Certainly </a:t>
            </a:r>
            <a:r>
              <a:rPr lang="en-CA" b="1" dirty="0" smtClean="0">
                <a:solidFill>
                  <a:srgbClr val="0070C0"/>
                </a:solidFill>
              </a:rPr>
              <a:t>I will be </a:t>
            </a:r>
            <a:r>
              <a:rPr lang="en-CA" dirty="0" smtClean="0"/>
              <a:t>with thee</a:t>
            </a:r>
          </a:p>
          <a:p>
            <a:r>
              <a:rPr lang="en-CA" dirty="0" smtClean="0"/>
              <a:t>3:14 – </a:t>
            </a:r>
            <a:r>
              <a:rPr lang="en-CA" b="1" dirty="0" smtClean="0">
                <a:solidFill>
                  <a:srgbClr val="0070C0"/>
                </a:solidFill>
              </a:rPr>
              <a:t>I AM </a:t>
            </a:r>
            <a:r>
              <a:rPr lang="en-CA" dirty="0" smtClean="0"/>
              <a:t>THAT </a:t>
            </a:r>
            <a:r>
              <a:rPr lang="en-CA" b="1" dirty="0" smtClean="0">
                <a:solidFill>
                  <a:srgbClr val="0070C0"/>
                </a:solidFill>
              </a:rPr>
              <a:t>I </a:t>
            </a:r>
            <a:r>
              <a:rPr lang="en-CA" b="1" dirty="0" smtClean="0">
                <a:solidFill>
                  <a:srgbClr val="0070C0"/>
                </a:solidFill>
              </a:rPr>
              <a:t>AM</a:t>
            </a:r>
          </a:p>
          <a:p>
            <a:pPr lvl="1"/>
            <a:r>
              <a:rPr lang="en-CA" sz="3200" dirty="0" smtClean="0"/>
              <a:t>should be </a:t>
            </a:r>
            <a:r>
              <a:rPr lang="en-CA" sz="3200" b="1" dirty="0" smtClean="0">
                <a:solidFill>
                  <a:srgbClr val="0070C0"/>
                </a:solidFill>
              </a:rPr>
              <a:t>I will be who I will be</a:t>
            </a:r>
            <a:endParaRPr lang="en-CA" sz="3200" b="1" dirty="0" smtClean="0">
              <a:solidFill>
                <a:srgbClr val="0070C0"/>
              </a:solidFill>
            </a:endParaRPr>
          </a:p>
          <a:p>
            <a:r>
              <a:rPr lang="en-CA" dirty="0" smtClean="0"/>
              <a:t>3:14 – </a:t>
            </a:r>
            <a:r>
              <a:rPr lang="en-CA" b="1" dirty="0" smtClean="0">
                <a:solidFill>
                  <a:srgbClr val="0070C0"/>
                </a:solidFill>
              </a:rPr>
              <a:t>I </a:t>
            </a:r>
            <a:r>
              <a:rPr lang="en-CA" b="1" dirty="0" smtClean="0">
                <a:solidFill>
                  <a:srgbClr val="0070C0"/>
                </a:solidFill>
              </a:rPr>
              <a:t>AM</a:t>
            </a:r>
          </a:p>
          <a:p>
            <a:pPr lvl="1"/>
            <a:r>
              <a:rPr lang="en-CA" sz="3200" dirty="0" smtClean="0"/>
              <a:t>should be </a:t>
            </a:r>
            <a:r>
              <a:rPr lang="en-CA" sz="3200" b="1" dirty="0" smtClean="0">
                <a:solidFill>
                  <a:srgbClr val="0070C0"/>
                </a:solidFill>
              </a:rPr>
              <a:t>I will be</a:t>
            </a:r>
            <a:endParaRPr lang="en-CA" sz="3200" b="1" dirty="0" smtClean="0">
              <a:solidFill>
                <a:srgbClr val="0070C0"/>
              </a:solidFill>
            </a:endParaRPr>
          </a:p>
          <a:p>
            <a:r>
              <a:rPr lang="en-CA" dirty="0" smtClean="0"/>
              <a:t>3:15 – </a:t>
            </a:r>
            <a:r>
              <a:rPr lang="en-CA" b="1" dirty="0" smtClean="0">
                <a:solidFill>
                  <a:srgbClr val="0070C0"/>
                </a:solidFill>
              </a:rPr>
              <a:t>The </a:t>
            </a:r>
            <a:r>
              <a:rPr lang="en-CA" b="1" cap="small" dirty="0" smtClean="0">
                <a:solidFill>
                  <a:srgbClr val="0070C0"/>
                </a:solidFill>
              </a:rPr>
              <a:t>Lord</a:t>
            </a:r>
          </a:p>
          <a:p>
            <a:pPr lvl="1"/>
            <a:r>
              <a:rPr lang="en-CA" sz="3200" dirty="0" smtClean="0"/>
              <a:t>literally translates as</a:t>
            </a:r>
            <a:r>
              <a:rPr lang="en-CA" sz="3200" dirty="0" smtClean="0">
                <a:solidFill>
                  <a:srgbClr val="0070C0"/>
                </a:solidFill>
              </a:rPr>
              <a:t> </a:t>
            </a:r>
            <a:r>
              <a:rPr lang="en-CA" sz="3200" b="1" dirty="0" smtClean="0">
                <a:solidFill>
                  <a:srgbClr val="0070C0"/>
                </a:solidFill>
              </a:rPr>
              <a:t>He will be</a:t>
            </a:r>
            <a:endParaRPr lang="en-CA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what </a:t>
            </a:r>
            <a:r>
              <a:rPr lang="en-CA" dirty="0" err="1" smtClean="0"/>
              <a:t>yahweh</a:t>
            </a:r>
            <a:r>
              <a:rPr lang="en-CA" dirty="0" smtClean="0"/>
              <a:t> means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 Will Proclaim the Name of Yahweh Before Thee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722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Literally Translated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>
              <a:tabLst>
                <a:tab pos="2743200" algn="ctr"/>
                <a:tab pos="4225925" algn="ctr"/>
                <a:tab pos="5829300" algn="ctr"/>
              </a:tabLst>
            </a:pPr>
            <a:r>
              <a:rPr lang="en-CA" dirty="0" smtClean="0"/>
              <a:t>I AM	</a:t>
            </a:r>
            <a:r>
              <a:rPr lang="en-CA" dirty="0" err="1" smtClean="0"/>
              <a:t>ehyeh</a:t>
            </a:r>
            <a:r>
              <a:rPr lang="en-CA" dirty="0" smtClean="0"/>
              <a:t>	</a:t>
            </a:r>
            <a:r>
              <a:rPr lang="he-IL" dirty="0" smtClean="0"/>
              <a:t> </a:t>
            </a:r>
            <a:r>
              <a:rPr lang="he-IL" dirty="0" smtClean="0">
                <a:latin typeface="SBL Hebrew" pitchFamily="2" charset="-79"/>
                <a:cs typeface="SBL Hebrew" pitchFamily="2" charset="-79"/>
              </a:rPr>
              <a:t>אהיה</a:t>
            </a:r>
            <a:r>
              <a:rPr lang="en-CA" dirty="0" smtClean="0"/>
              <a:t>	I will be</a:t>
            </a:r>
          </a:p>
          <a:p>
            <a:pPr>
              <a:tabLst>
                <a:tab pos="2743200" algn="ctr"/>
                <a:tab pos="4225925" algn="ctr"/>
                <a:tab pos="5829300" algn="ctr"/>
              </a:tabLst>
            </a:pPr>
            <a:r>
              <a:rPr lang="en-CA" dirty="0" smtClean="0"/>
              <a:t>The </a:t>
            </a:r>
            <a:r>
              <a:rPr lang="en-CA" cap="small" dirty="0" smtClean="0"/>
              <a:t>Lord</a:t>
            </a:r>
            <a:r>
              <a:rPr lang="en-CA" dirty="0" smtClean="0"/>
              <a:t>	</a:t>
            </a:r>
            <a:r>
              <a:rPr lang="en-CA" dirty="0" err="1" smtClean="0"/>
              <a:t>yahweh</a:t>
            </a:r>
            <a:r>
              <a:rPr lang="en-CA" dirty="0" smtClean="0"/>
              <a:t>	</a:t>
            </a:r>
            <a:r>
              <a:rPr lang="he-IL" dirty="0"/>
              <a:t> </a:t>
            </a:r>
            <a:r>
              <a:rPr lang="he-IL" dirty="0">
                <a:latin typeface="SBL Hebrew" pitchFamily="2" charset="-79"/>
                <a:cs typeface="SBL Hebrew" pitchFamily="2" charset="-79"/>
              </a:rPr>
              <a:t>י</a:t>
            </a:r>
            <a:r>
              <a:rPr lang="he-IL" dirty="0" smtClean="0">
                <a:latin typeface="SBL Hebrew" pitchFamily="2" charset="-79"/>
                <a:cs typeface="SBL Hebrew" pitchFamily="2" charset="-79"/>
              </a:rPr>
              <a:t>הוה</a:t>
            </a:r>
            <a:r>
              <a:rPr lang="en-CA" dirty="0" smtClean="0"/>
              <a:t>	He will </a:t>
            </a:r>
            <a:r>
              <a:rPr lang="en-CA" dirty="0" smtClean="0"/>
              <a:t>be</a:t>
            </a:r>
          </a:p>
          <a:p>
            <a:pPr>
              <a:tabLst>
                <a:tab pos="2743200" algn="ctr"/>
                <a:tab pos="4225925" algn="ctr"/>
                <a:tab pos="5829300" algn="ctr"/>
              </a:tabLst>
            </a:pPr>
            <a:r>
              <a:rPr lang="en-CA" dirty="0" smtClean="0"/>
              <a:t>Often used in combination with other titles:</a:t>
            </a:r>
          </a:p>
          <a:p>
            <a:pPr lvl="1">
              <a:tabLst>
                <a:tab pos="2743200" algn="ctr"/>
                <a:tab pos="4225925" algn="ctr"/>
                <a:tab pos="5829300" algn="ctr"/>
              </a:tabLst>
            </a:pPr>
            <a:r>
              <a:rPr lang="en-CA" sz="3200" dirty="0" smtClean="0"/>
              <a:t>Yahweh </a:t>
            </a:r>
            <a:r>
              <a:rPr lang="en-CA" sz="3200" dirty="0" err="1" smtClean="0"/>
              <a:t>Elohim</a:t>
            </a:r>
            <a:r>
              <a:rPr lang="en-CA" sz="3200" dirty="0" smtClean="0"/>
              <a:t> = He will be Mighty Ones</a:t>
            </a:r>
          </a:p>
          <a:p>
            <a:pPr lvl="1">
              <a:tabLst>
                <a:tab pos="2743200" algn="ctr"/>
                <a:tab pos="4225925" algn="ctr"/>
                <a:tab pos="5829300" algn="ctr"/>
              </a:tabLst>
            </a:pPr>
            <a:r>
              <a:rPr lang="en-CA" sz="3200" dirty="0" smtClean="0"/>
              <a:t>Yahweh </a:t>
            </a:r>
            <a:r>
              <a:rPr lang="en-CA" sz="3200" dirty="0" err="1" smtClean="0"/>
              <a:t>Tz’vaoth</a:t>
            </a:r>
            <a:r>
              <a:rPr lang="en-CA" sz="3200" dirty="0" smtClean="0"/>
              <a:t> = He will be Hosts (Armies)</a:t>
            </a:r>
          </a:p>
          <a:p>
            <a:pPr lvl="1">
              <a:tabLst>
                <a:tab pos="2743200" algn="ctr"/>
                <a:tab pos="4225925" algn="ctr"/>
                <a:tab pos="5829300" algn="ctr"/>
              </a:tabLst>
            </a:pPr>
            <a:r>
              <a:rPr lang="en-CA" sz="3200" dirty="0" smtClean="0"/>
              <a:t>Yahweh </a:t>
            </a:r>
            <a:r>
              <a:rPr lang="en-CA" sz="3200" dirty="0" err="1" smtClean="0"/>
              <a:t>Shammah</a:t>
            </a:r>
            <a:r>
              <a:rPr lang="en-CA" sz="3200" dirty="0" smtClean="0"/>
              <a:t> = He will be There</a:t>
            </a:r>
          </a:p>
          <a:p>
            <a:pPr lvl="1">
              <a:tabLst>
                <a:tab pos="2743200" algn="ctr"/>
                <a:tab pos="4225925" algn="ctr"/>
                <a:tab pos="5829300" algn="ctr"/>
              </a:tabLst>
            </a:pPr>
            <a:r>
              <a:rPr lang="en-CA" sz="3200" dirty="0" err="1" smtClean="0"/>
              <a:t>Adonai</a:t>
            </a:r>
            <a:r>
              <a:rPr lang="en-CA" sz="3200" dirty="0" smtClean="0"/>
              <a:t> Yahweh = Rulers (Lords) He will be</a:t>
            </a:r>
            <a:endParaRPr lang="en-CA" sz="3200" dirty="0" smtClean="0"/>
          </a:p>
          <a:p>
            <a:pPr>
              <a:tabLst>
                <a:tab pos="2743200" algn="ctr"/>
                <a:tab pos="4225925" algn="ctr"/>
                <a:tab pos="5829300" algn="ctr"/>
              </a:tabLst>
            </a:pPr>
            <a:r>
              <a:rPr lang="en-CA" dirty="0" smtClean="0"/>
              <a:t>All statements related to God’s purpose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512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effect of the name on us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 Will Proclaim the Name of Yahweh Before Thee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323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God’s Name and Memorial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Exodus 3:15</a:t>
            </a:r>
          </a:p>
          <a:p>
            <a:r>
              <a:rPr lang="en-CA" dirty="0" smtClean="0"/>
              <a:t>This is my name for ever</a:t>
            </a:r>
          </a:p>
          <a:p>
            <a:r>
              <a:rPr lang="en-CA" dirty="0" smtClean="0"/>
              <a:t>This is my memorial unto all generations</a:t>
            </a:r>
          </a:p>
        </p:txBody>
      </p:sp>
    </p:spTree>
    <p:extLst>
      <p:ext uri="{BB962C8B-B14F-4D97-AF65-F5344CB8AC3E}">
        <p14:creationId xmlns:p14="http://schemas.microsoft.com/office/powerpoint/2010/main" val="1721607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Name Proclaimed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Exodus 34:6</a:t>
            </a:r>
          </a:p>
          <a:p>
            <a:r>
              <a:rPr lang="en-CA" dirty="0" smtClean="0"/>
              <a:t>The </a:t>
            </a:r>
            <a:r>
              <a:rPr lang="en-CA" cap="small" dirty="0" smtClean="0"/>
              <a:t>Lord</a:t>
            </a:r>
            <a:r>
              <a:rPr lang="en-CA" dirty="0" smtClean="0"/>
              <a:t>, the </a:t>
            </a:r>
            <a:r>
              <a:rPr lang="en-CA" cap="small" dirty="0" smtClean="0"/>
              <a:t>Lord </a:t>
            </a:r>
            <a:r>
              <a:rPr lang="en-CA" dirty="0" smtClean="0"/>
              <a:t>God</a:t>
            </a:r>
          </a:p>
          <a:p>
            <a:r>
              <a:rPr lang="en-CA" dirty="0" smtClean="0"/>
              <a:t>Yahweh, Yahweh El</a:t>
            </a:r>
          </a:p>
          <a:p>
            <a:r>
              <a:rPr lang="en-CA" dirty="0" smtClean="0"/>
              <a:t>He will be, He will be The Mighty One</a:t>
            </a:r>
          </a:p>
        </p:txBody>
      </p:sp>
    </p:spTree>
    <p:extLst>
      <p:ext uri="{BB962C8B-B14F-4D97-AF65-F5344CB8AC3E}">
        <p14:creationId xmlns:p14="http://schemas.microsoft.com/office/powerpoint/2010/main" val="1535769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Those Who Think upon His Name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Malachi 3:16</a:t>
            </a:r>
          </a:p>
          <a:p>
            <a:pPr marL="457200" indent="-457200">
              <a:buNone/>
            </a:pPr>
            <a:r>
              <a:rPr lang="en-CA" dirty="0"/>
              <a:t>Then they that feared the </a:t>
            </a:r>
            <a:r>
              <a:rPr lang="en-CA" cap="small" dirty="0"/>
              <a:t>Lord</a:t>
            </a:r>
            <a:r>
              <a:rPr lang="en-CA" dirty="0"/>
              <a:t> </a:t>
            </a:r>
            <a:r>
              <a:rPr lang="en-CA" dirty="0" err="1"/>
              <a:t>spake</a:t>
            </a:r>
            <a:r>
              <a:rPr lang="en-CA" dirty="0"/>
              <a:t> often one to another: </a:t>
            </a:r>
          </a:p>
          <a:p>
            <a:pPr marL="457200" indent="-457200">
              <a:buNone/>
            </a:pPr>
            <a:r>
              <a:rPr lang="en-CA" dirty="0"/>
              <a:t>And the </a:t>
            </a:r>
            <a:r>
              <a:rPr lang="en-CA" cap="small" dirty="0"/>
              <a:t>Lord</a:t>
            </a:r>
            <a:r>
              <a:rPr lang="en-CA" dirty="0"/>
              <a:t> hearkened, and heard </a:t>
            </a:r>
            <a:r>
              <a:rPr lang="en-CA" i="1" dirty="0"/>
              <a:t>it, </a:t>
            </a:r>
          </a:p>
          <a:p>
            <a:pPr marL="457200" indent="-457200">
              <a:buNone/>
            </a:pPr>
            <a:r>
              <a:rPr lang="en-CA" dirty="0"/>
              <a:t>And a book of remembrance was written before him </a:t>
            </a:r>
          </a:p>
          <a:p>
            <a:pPr marL="457200" indent="-457200">
              <a:buNone/>
            </a:pPr>
            <a:r>
              <a:rPr lang="en-CA" dirty="0"/>
              <a:t>For them that feared the </a:t>
            </a:r>
            <a:r>
              <a:rPr lang="en-CA" cap="small" dirty="0"/>
              <a:t>Lord</a:t>
            </a:r>
            <a:r>
              <a:rPr lang="en-CA" dirty="0"/>
              <a:t>, and that thought upon his name</a:t>
            </a:r>
            <a:r>
              <a:rPr lang="en-C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7921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Jesus Manifested God’s Name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John 17:6,26</a:t>
            </a:r>
          </a:p>
          <a:p>
            <a:pPr marL="571500" indent="-571500">
              <a:buAutoNum type="arabicPlain" startAt="6"/>
            </a:pPr>
            <a:r>
              <a:rPr lang="en-CA" dirty="0" smtClean="0"/>
              <a:t>I </a:t>
            </a:r>
            <a:r>
              <a:rPr lang="en-CA" dirty="0"/>
              <a:t>have manifested thy name unto the men which thou </a:t>
            </a:r>
            <a:r>
              <a:rPr lang="en-CA" dirty="0" err="1"/>
              <a:t>gavest</a:t>
            </a:r>
            <a:r>
              <a:rPr lang="en-CA" dirty="0"/>
              <a:t> me out of the world</a:t>
            </a:r>
            <a:r>
              <a:rPr lang="en-CA" dirty="0" smtClean="0"/>
              <a:t>: . . .</a:t>
            </a:r>
          </a:p>
          <a:p>
            <a:pPr marL="571500" indent="-571500">
              <a:buNone/>
            </a:pPr>
            <a:r>
              <a:rPr lang="en-CA" dirty="0" smtClean="0"/>
              <a:t>26</a:t>
            </a:r>
            <a:r>
              <a:rPr lang="en-CA" dirty="0"/>
              <a:t>	I have declared unto them thy name, and will declare </a:t>
            </a:r>
            <a:r>
              <a:rPr lang="en-CA" i="1" dirty="0"/>
              <a:t>it</a:t>
            </a:r>
            <a:r>
              <a:rPr lang="en-CA" i="1" dirty="0" smtClean="0"/>
              <a:t>: . . .</a:t>
            </a:r>
            <a:endParaRPr lang="en-CA" dirty="0" smtClean="0"/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599660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Ultimate Manifestation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Revelation 14:1</a:t>
            </a:r>
          </a:p>
          <a:p>
            <a:pPr>
              <a:buNone/>
            </a:pPr>
            <a:r>
              <a:rPr lang="en-CA" dirty="0"/>
              <a:t>And I looked, and, lo, a Lamb stood on the mount </a:t>
            </a:r>
            <a:r>
              <a:rPr lang="en-CA" dirty="0" err="1"/>
              <a:t>Sion</a:t>
            </a:r>
            <a:r>
              <a:rPr lang="en-CA" dirty="0"/>
              <a:t>, and with him an hundred forty </a:t>
            </a:r>
            <a:r>
              <a:rPr lang="en-CA" i="1" dirty="0"/>
              <a:t>and </a:t>
            </a:r>
            <a:r>
              <a:rPr lang="en-CA" dirty="0"/>
              <a:t>four thousand, having his Father’s name written in their foreheads</a:t>
            </a:r>
            <a:r>
              <a:rPr lang="en-C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5629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 the High Priest of Israel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 smtClean="0"/>
              <a:t>Exodus 28:36-38</a:t>
            </a:r>
          </a:p>
          <a:p>
            <a:pPr marL="571500" indent="-571500">
              <a:buAutoNum type="arabicPlain" startAt="36"/>
            </a:pPr>
            <a:r>
              <a:rPr lang="en-CA" dirty="0" smtClean="0"/>
              <a:t>And </a:t>
            </a:r>
            <a:r>
              <a:rPr lang="en-CA" dirty="0"/>
              <a:t>thou shalt make a plate </a:t>
            </a:r>
            <a:r>
              <a:rPr lang="en-CA" i="1" dirty="0"/>
              <a:t>of </a:t>
            </a:r>
            <a:r>
              <a:rPr lang="en-CA" dirty="0"/>
              <a:t>pure gold, and grave upon it, </a:t>
            </a:r>
            <a:r>
              <a:rPr lang="en-CA" i="1" dirty="0"/>
              <a:t>like </a:t>
            </a:r>
            <a:r>
              <a:rPr lang="en-CA" dirty="0"/>
              <a:t>the engravings of a signet, HOLINESS TO THE LORD</a:t>
            </a:r>
            <a:r>
              <a:rPr lang="en-CA" dirty="0" smtClean="0"/>
              <a:t>.</a:t>
            </a:r>
          </a:p>
          <a:p>
            <a:pPr marL="571500" indent="-571500">
              <a:buNone/>
            </a:pPr>
            <a:r>
              <a:rPr lang="en-CA" dirty="0" smtClean="0"/>
              <a:t>38	And </a:t>
            </a:r>
            <a:r>
              <a:rPr lang="en-CA" dirty="0"/>
              <a:t>it shall be upon Aaron’s forehead</a:t>
            </a:r>
            <a:r>
              <a:rPr lang="en-CA" dirty="0" smtClean="0"/>
              <a:t>, . . 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90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857</Words>
  <Application>Microsoft Office PowerPoint</Application>
  <PresentationFormat>On-screen Show (4:3)</PresentationFormat>
  <Paragraphs>117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 Will Proclaim the Name of Yahweh Before Thee</vt:lpstr>
      <vt:lpstr>I Beseech Thee, Show Me Thy Glory</vt:lpstr>
      <vt:lpstr>The Concluding Manifestation</vt:lpstr>
      <vt:lpstr>Study Outline</vt:lpstr>
      <vt:lpstr>what’s in a name?</vt:lpstr>
      <vt:lpstr>Examples in Hebrew</vt:lpstr>
      <vt:lpstr>what God’s Name is</vt:lpstr>
      <vt:lpstr>God’s Name Revealed</vt:lpstr>
      <vt:lpstr>The Message to Moses</vt:lpstr>
      <vt:lpstr>God’s Name Revealed</vt:lpstr>
      <vt:lpstr>Rotherham Margin</vt:lpstr>
      <vt:lpstr>“the weighty explanation subjoined”</vt:lpstr>
      <vt:lpstr>The “unexpressed”</vt:lpstr>
      <vt:lpstr>Translators’ Choice</vt:lpstr>
      <vt:lpstr>what yahweh means</vt:lpstr>
      <vt:lpstr>Literally Translated</vt:lpstr>
      <vt:lpstr>the effect of the name on us</vt:lpstr>
      <vt:lpstr>God’s Name and Memorial</vt:lpstr>
      <vt:lpstr>The Name Proclaimed</vt:lpstr>
      <vt:lpstr>Those Who Think upon His Name</vt:lpstr>
      <vt:lpstr>Jesus Manifested God’s Name</vt:lpstr>
      <vt:lpstr>The Ultimate Manifestation</vt:lpstr>
      <vt:lpstr>As the High Priest of Israel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Will Proclaim the Name of Yahweh Before Thee</dc:title>
  <dc:creator>Skip</dc:creator>
  <cp:lastModifiedBy>Skip</cp:lastModifiedBy>
  <cp:revision>21</cp:revision>
  <dcterms:created xsi:type="dcterms:W3CDTF">2011-06-10T18:30:03Z</dcterms:created>
  <dcterms:modified xsi:type="dcterms:W3CDTF">2011-06-24T22:41:53Z</dcterms:modified>
</cp:coreProperties>
</file>