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6"/>
  </p:notesMasterIdLst>
  <p:sldIdLst>
    <p:sldId id="684" r:id="rId2"/>
    <p:sldId id="679" r:id="rId3"/>
    <p:sldId id="685" r:id="rId4"/>
    <p:sldId id="680" r:id="rId5"/>
    <p:sldId id="686" r:id="rId6"/>
    <p:sldId id="681" r:id="rId7"/>
    <p:sldId id="687" r:id="rId8"/>
    <p:sldId id="682" r:id="rId9"/>
    <p:sldId id="689" r:id="rId10"/>
    <p:sldId id="690" r:id="rId11"/>
    <p:sldId id="683" r:id="rId12"/>
    <p:sldId id="691" r:id="rId13"/>
    <p:sldId id="692" r:id="rId14"/>
    <p:sldId id="688" r:id="rId1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  <a:srgbClr val="FF66FF"/>
    <a:srgbClr val="808080"/>
    <a:srgbClr val="FFFFCC"/>
    <a:srgbClr val="CC0000"/>
    <a:srgbClr val="FF6600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-91" y="-2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75724D-AEE8-4271-BB20-B2E292673B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752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Calibri" pitchFamily="34" charset="0"/>
                <a:cs typeface="Calibri" pitchFamily="34" charset="0"/>
              </a:defRPr>
            </a:lvl1pPr>
            <a:lvl2pPr>
              <a:defRPr b="0">
                <a:latin typeface="Calibri" pitchFamily="34" charset="0"/>
                <a:cs typeface="Calibri" pitchFamily="34" charset="0"/>
              </a:defRPr>
            </a:lvl2pPr>
            <a:lvl3pPr>
              <a:defRPr b="0">
                <a:latin typeface="Calibri" pitchFamily="34" charset="0"/>
                <a:cs typeface="Calibri" pitchFamily="34" charset="0"/>
              </a:defRPr>
            </a:lvl3pPr>
            <a:lvl4pPr>
              <a:defRPr b="0">
                <a:latin typeface="Calibri" pitchFamily="34" charset="0"/>
                <a:cs typeface="Calibri" pitchFamily="34" charset="0"/>
              </a:defRPr>
            </a:lvl4pPr>
            <a:lvl5pPr>
              <a:defRPr b="0"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058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615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850934"/>
          </a:xfrm>
        </p:spPr>
        <p:txBody>
          <a:bodyPr/>
          <a:lstStyle>
            <a:lvl1pPr>
              <a:defRPr sz="2800" b="0">
                <a:latin typeface="Calibri" pitchFamily="34" charset="0"/>
                <a:cs typeface="Calibri" pitchFamily="34" charset="0"/>
              </a:defRPr>
            </a:lvl1pPr>
            <a:lvl2pPr>
              <a:defRPr sz="2400" b="0">
                <a:latin typeface="Calibri" pitchFamily="34" charset="0"/>
                <a:cs typeface="Calibri" pitchFamily="34" charset="0"/>
              </a:defRPr>
            </a:lvl2pPr>
            <a:lvl3pPr>
              <a:defRPr sz="2000" b="0">
                <a:latin typeface="Calibri" pitchFamily="34" charset="0"/>
                <a:cs typeface="Calibri" pitchFamily="34" charset="0"/>
              </a:defRPr>
            </a:lvl3pPr>
            <a:lvl4pPr>
              <a:defRPr sz="1800" b="0">
                <a:latin typeface="Calibri" pitchFamily="34" charset="0"/>
                <a:cs typeface="Calibri" pitchFamily="34" charset="0"/>
              </a:defRPr>
            </a:lvl4pPr>
            <a:lvl5pPr>
              <a:defRPr sz="1800" b="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850934"/>
          </a:xfrm>
        </p:spPr>
        <p:txBody>
          <a:bodyPr/>
          <a:lstStyle>
            <a:lvl1pPr>
              <a:defRPr sz="2800" b="0">
                <a:latin typeface="Calibri" pitchFamily="34" charset="0"/>
                <a:cs typeface="Calibri" pitchFamily="34" charset="0"/>
              </a:defRPr>
            </a:lvl1pPr>
            <a:lvl2pPr>
              <a:defRPr sz="2400" b="0">
                <a:latin typeface="Calibri" pitchFamily="34" charset="0"/>
                <a:cs typeface="Calibri" pitchFamily="34" charset="0"/>
              </a:defRPr>
            </a:lvl2pPr>
            <a:lvl3pPr>
              <a:defRPr sz="2000" b="0">
                <a:latin typeface="Calibri" pitchFamily="34" charset="0"/>
                <a:cs typeface="Calibri" pitchFamily="34" charset="0"/>
              </a:defRPr>
            </a:lvl3pPr>
            <a:lvl4pPr>
              <a:defRPr sz="1800" b="0">
                <a:latin typeface="Calibri" pitchFamily="34" charset="0"/>
                <a:cs typeface="Calibri" pitchFamily="34" charset="0"/>
              </a:defRPr>
            </a:lvl4pPr>
            <a:lvl5pPr>
              <a:defRPr sz="1800" b="0">
                <a:latin typeface="Calibri" pitchFamily="34" charset="0"/>
                <a:cs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087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4"/>
            <a:ext cx="4040188" cy="4276259"/>
          </a:xfrm>
        </p:spPr>
        <p:txBody>
          <a:bodyPr/>
          <a:lstStyle>
            <a:lvl1pPr>
              <a:defRPr sz="2400" b="0">
                <a:latin typeface="Calibri" pitchFamily="34" charset="0"/>
                <a:cs typeface="Calibri" pitchFamily="34" charset="0"/>
              </a:defRPr>
            </a:lvl1pPr>
            <a:lvl2pPr>
              <a:defRPr sz="2000" b="0">
                <a:latin typeface="Calibri" pitchFamily="34" charset="0"/>
                <a:cs typeface="Calibri" pitchFamily="34" charset="0"/>
              </a:defRPr>
            </a:lvl2pPr>
            <a:lvl3pPr>
              <a:defRPr sz="1800" b="0">
                <a:latin typeface="Calibri" pitchFamily="34" charset="0"/>
                <a:cs typeface="Calibri" pitchFamily="34" charset="0"/>
              </a:defRPr>
            </a:lvl3pPr>
            <a:lvl4pPr>
              <a:defRPr sz="1600" b="0">
                <a:latin typeface="Calibri" pitchFamily="34" charset="0"/>
                <a:cs typeface="Calibri" pitchFamily="34" charset="0"/>
              </a:defRPr>
            </a:lvl4pPr>
            <a:lvl5pPr>
              <a:defRPr sz="1600" b="0"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4"/>
            <a:ext cx="4041775" cy="4276259"/>
          </a:xfrm>
        </p:spPr>
        <p:txBody>
          <a:bodyPr/>
          <a:lstStyle>
            <a:lvl1pPr>
              <a:defRPr sz="2400" b="0">
                <a:latin typeface="Calibri" pitchFamily="34" charset="0"/>
                <a:cs typeface="Calibri" pitchFamily="34" charset="0"/>
              </a:defRPr>
            </a:lvl1pPr>
            <a:lvl2pPr>
              <a:defRPr sz="2000" b="0">
                <a:latin typeface="Calibri" pitchFamily="34" charset="0"/>
                <a:cs typeface="Calibri" pitchFamily="34" charset="0"/>
              </a:defRPr>
            </a:lvl2pPr>
            <a:lvl3pPr>
              <a:defRPr sz="1800" b="0">
                <a:latin typeface="Calibri" pitchFamily="34" charset="0"/>
                <a:cs typeface="Calibri" pitchFamily="34" charset="0"/>
              </a:defRPr>
            </a:lvl3pPr>
            <a:lvl4pPr>
              <a:defRPr sz="1600" b="0">
                <a:latin typeface="Calibri" pitchFamily="34" charset="0"/>
                <a:cs typeface="Calibri" pitchFamily="34" charset="0"/>
              </a:defRPr>
            </a:lvl4pPr>
            <a:lvl5pPr>
              <a:defRPr sz="1600" b="0">
                <a:latin typeface="Calibri" pitchFamily="34" charset="0"/>
                <a:cs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39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791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61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6144528"/>
          </a:xfrm>
        </p:spPr>
        <p:txBody>
          <a:bodyPr/>
          <a:lstStyle>
            <a:lvl1pPr>
              <a:defRPr sz="3200" b="0">
                <a:latin typeface="Calibri" pitchFamily="34" charset="0"/>
                <a:cs typeface="Calibri" pitchFamily="34" charset="0"/>
              </a:defRPr>
            </a:lvl1pPr>
            <a:lvl2pPr>
              <a:defRPr sz="2800" b="0">
                <a:latin typeface="Calibri" pitchFamily="34" charset="0"/>
                <a:cs typeface="Calibri" pitchFamily="34" charset="0"/>
              </a:defRPr>
            </a:lvl2pPr>
            <a:lvl3pPr>
              <a:defRPr sz="2400" b="0">
                <a:latin typeface="Calibri" pitchFamily="34" charset="0"/>
                <a:cs typeface="Calibri" pitchFamily="34" charset="0"/>
              </a:defRPr>
            </a:lvl3pPr>
            <a:lvl4pPr>
              <a:defRPr sz="2000" b="0">
                <a:latin typeface="Calibri" pitchFamily="34" charset="0"/>
                <a:cs typeface="Calibri" pitchFamily="34" charset="0"/>
              </a:defRPr>
            </a:lvl4pPr>
            <a:lvl5pPr>
              <a:defRPr sz="2000" b="0">
                <a:latin typeface="Calibri" pitchFamily="34" charset="0"/>
                <a:cs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099"/>
            <a:ext cx="3008313" cy="4990867"/>
          </a:xfrm>
        </p:spPr>
        <p:txBody>
          <a:bodyPr/>
          <a:lstStyle>
            <a:lvl1pPr marL="0" indent="0">
              <a:buNone/>
              <a:defRPr sz="1400" b="0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19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968380"/>
            <a:ext cx="5486400" cy="566738"/>
          </a:xfrm>
        </p:spPr>
        <p:txBody>
          <a:bodyPr anchor="b"/>
          <a:lstStyle>
            <a:lvl1pPr algn="l">
              <a:defRPr sz="2000" b="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4"/>
            <a:ext cx="5486400" cy="42947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535118"/>
            <a:ext cx="5486400" cy="804862"/>
          </a:xfrm>
        </p:spPr>
        <p:txBody>
          <a:bodyPr/>
          <a:lstStyle>
            <a:lvl1pPr marL="0" indent="0">
              <a:buNone/>
              <a:defRPr sz="1400" b="0">
                <a:latin typeface="Calibri" pitchFamily="34" charset="0"/>
                <a:cs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926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1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91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tx1"/>
          </a:solidFill>
          <a:latin typeface="Calibri" pitchFamily="34" charset="0"/>
          <a:ea typeface="+mj-ea"/>
          <a:cs typeface="Calibr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kern="1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992" y="729763"/>
            <a:ext cx="8229600" cy="2870688"/>
          </a:xfrm>
        </p:spPr>
        <p:txBody>
          <a:bodyPr>
            <a:normAutofit/>
          </a:bodyPr>
          <a:lstStyle/>
          <a:p>
            <a:pPr algn="l"/>
            <a:r>
              <a:rPr lang="en-CA" b="0" dirty="0" smtClean="0">
                <a:latin typeface="Calibri" pitchFamily="34" charset="0"/>
                <a:cs typeface="Calibri" pitchFamily="34" charset="0"/>
              </a:rPr>
              <a:t>Yahweh </a:t>
            </a:r>
            <a:r>
              <a:rPr lang="en-CA" b="0" dirty="0" err="1" smtClean="0">
                <a:latin typeface="Calibri" pitchFamily="34" charset="0"/>
                <a:cs typeface="Calibri" pitchFamily="34" charset="0"/>
              </a:rPr>
              <a:t>Elohim</a:t>
            </a:r>
            <a:r>
              <a:rPr lang="en-CA" b="0" dirty="0" smtClean="0">
                <a:latin typeface="Calibri" pitchFamily="34" charset="0"/>
                <a:cs typeface="Calibri" pitchFamily="34" charset="0"/>
              </a:rPr>
              <a:t> of Your Fathers,</a:t>
            </a:r>
            <a:br>
              <a:rPr lang="en-CA" b="0" dirty="0" smtClean="0">
                <a:latin typeface="Calibri" pitchFamily="34" charset="0"/>
                <a:cs typeface="Calibri" pitchFamily="34" charset="0"/>
              </a:rPr>
            </a:br>
            <a:r>
              <a:rPr lang="en-CA" b="0" dirty="0" smtClean="0">
                <a:latin typeface="Calibri" pitchFamily="34" charset="0"/>
                <a:cs typeface="Calibri" pitchFamily="34" charset="0"/>
              </a:rPr>
              <a:t>	the God of Abraham,</a:t>
            </a:r>
            <a:br>
              <a:rPr lang="en-CA" b="0" dirty="0" smtClean="0">
                <a:latin typeface="Calibri" pitchFamily="34" charset="0"/>
                <a:cs typeface="Calibri" pitchFamily="34" charset="0"/>
              </a:rPr>
            </a:br>
            <a:r>
              <a:rPr lang="en-CA" b="0" dirty="0" smtClean="0">
                <a:latin typeface="Calibri" pitchFamily="34" charset="0"/>
                <a:cs typeface="Calibri" pitchFamily="34" charset="0"/>
              </a:rPr>
              <a:t>	the God of Isaac</a:t>
            </a:r>
            <a:br>
              <a:rPr lang="en-CA" b="0" dirty="0" smtClean="0">
                <a:latin typeface="Calibri" pitchFamily="34" charset="0"/>
                <a:cs typeface="Calibri" pitchFamily="34" charset="0"/>
              </a:rPr>
            </a:br>
            <a:r>
              <a:rPr lang="en-CA" b="0" dirty="0" smtClean="0">
                <a:latin typeface="Calibri" pitchFamily="34" charset="0"/>
                <a:cs typeface="Calibri" pitchFamily="34" charset="0"/>
              </a:rPr>
              <a:t>	and the God of Jacob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b="0" dirty="0">
                <a:latin typeface="Calibri" pitchFamily="34" charset="0"/>
                <a:cs typeface="Calibri" pitchFamily="34" charset="0"/>
              </a:rPr>
              <a:t>I Beseech Thee, Show Me Thy Glory</a:t>
            </a:r>
          </a:p>
          <a:p>
            <a:r>
              <a:rPr lang="en-CA" b="0" dirty="0">
                <a:latin typeface="Calibri" pitchFamily="34" charset="0"/>
                <a:cs typeface="Calibri" pitchFamily="34" charset="0"/>
              </a:rPr>
              <a:t>Class </a:t>
            </a:r>
            <a:r>
              <a:rPr lang="en-CA" b="0" dirty="0" smtClean="0">
                <a:latin typeface="Calibri" pitchFamily="34" charset="0"/>
                <a:cs typeface="Calibri" pitchFamily="34" charset="0"/>
              </a:rPr>
              <a:t>3</a:t>
            </a:r>
            <a:endParaRPr lang="en-US" sz="4800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 descr="InsertedImag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485" b="-19485"/>
          <a:stretch>
            <a:fillRect/>
          </a:stretch>
        </p:blipFill>
        <p:spPr bwMode="auto">
          <a:xfrm rot="1108202">
            <a:off x="7045600" y="4734316"/>
            <a:ext cx="17907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160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2064"/>
            <a:ext cx="8763000" cy="914400"/>
          </a:xfrm>
        </p:spPr>
        <p:txBody>
          <a:bodyPr/>
          <a:lstStyle/>
          <a:p>
            <a:r>
              <a:rPr lang="en-US" sz="3600" dirty="0" smtClean="0"/>
              <a:t>Promises to Abraham, Isaac &amp; Jacob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Yahweh’s Name declared – Exodus 3:6,15</a:t>
            </a:r>
          </a:p>
          <a:p>
            <a:r>
              <a:rPr lang="en-US" dirty="0" smtClean="0"/>
              <a:t>3 Men Singled Out for the Same Promise</a:t>
            </a:r>
          </a:p>
          <a:p>
            <a:pPr lvl="1"/>
            <a:r>
              <a:rPr lang="en-US" sz="3200" dirty="0" smtClean="0"/>
              <a:t>Abraham – Genesis 12:2,3</a:t>
            </a:r>
          </a:p>
          <a:p>
            <a:pPr lvl="2"/>
            <a:r>
              <a:rPr lang="en-US" sz="3200" dirty="0" smtClean="0"/>
              <a:t>In thee shall all families of the earth be blessed</a:t>
            </a:r>
          </a:p>
          <a:p>
            <a:pPr lvl="2"/>
            <a:r>
              <a:rPr lang="en-US" sz="3200" dirty="0" smtClean="0"/>
              <a:t>(Gen. 13:16; 22:17,18; Abraham’s seed a multitude)</a:t>
            </a:r>
          </a:p>
          <a:p>
            <a:pPr lvl="1"/>
            <a:r>
              <a:rPr lang="en-US" sz="3200" dirty="0" smtClean="0"/>
              <a:t>Isaac – Genesis 26:2-4</a:t>
            </a:r>
          </a:p>
          <a:p>
            <a:pPr lvl="2"/>
            <a:r>
              <a:rPr lang="en-US" sz="3200" dirty="0" smtClean="0"/>
              <a:t>In thy seed shall all the nations of the earth be </a:t>
            </a:r>
            <a:r>
              <a:rPr lang="en-US" sz="3200" dirty="0" smtClean="0"/>
              <a:t>blessed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108475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12064"/>
            <a:ext cx="8763000" cy="914400"/>
          </a:xfrm>
        </p:spPr>
        <p:txBody>
          <a:bodyPr/>
          <a:lstStyle/>
          <a:p>
            <a:r>
              <a:rPr lang="en-US" sz="3600" dirty="0" smtClean="0"/>
              <a:t>Promises to Abraham, Isaac &amp; Jacob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 </a:t>
            </a:r>
            <a:r>
              <a:rPr lang="en-US" dirty="0" smtClean="0"/>
              <a:t>Men Singled Out for the Same Promise</a:t>
            </a:r>
          </a:p>
          <a:p>
            <a:pPr lvl="1"/>
            <a:r>
              <a:rPr lang="en-US" sz="3200" dirty="0" smtClean="0"/>
              <a:t>Jacob </a:t>
            </a:r>
            <a:r>
              <a:rPr lang="en-US" sz="3200" dirty="0" smtClean="0"/>
              <a:t>– Genesis 28:13,14</a:t>
            </a:r>
          </a:p>
          <a:p>
            <a:pPr lvl="2"/>
            <a:r>
              <a:rPr lang="en-US" sz="3200" dirty="0" smtClean="0"/>
              <a:t>In thee and in thy seed shall all the families of the earth be blessed</a:t>
            </a:r>
          </a:p>
          <a:p>
            <a:pPr lvl="2"/>
            <a:r>
              <a:rPr lang="en-US" sz="3200" dirty="0" smtClean="0"/>
              <a:t>(Gen. 35:11; 48:3,4; multiply thee)</a:t>
            </a:r>
          </a:p>
          <a:p>
            <a:r>
              <a:rPr lang="en-US" dirty="0" smtClean="0"/>
              <a:t>3, Just 3, Subsequent Generations, not even Joseph! – Why did it end at Jacob?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92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Old </a:t>
            </a:r>
            <a:r>
              <a:rPr lang="en-US" dirty="0" smtClean="0"/>
              <a:t>Testament </a:t>
            </a:r>
            <a:r>
              <a:rPr lang="en-US" dirty="0" smtClean="0"/>
              <a:t>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 Chron. 29:18	–  David</a:t>
            </a:r>
          </a:p>
          <a:p>
            <a:pPr lvl="1"/>
            <a:r>
              <a:rPr lang="en-US" sz="3200" dirty="0" smtClean="0"/>
              <a:t>Yahweh </a:t>
            </a:r>
            <a:r>
              <a:rPr lang="en-US" sz="3200" dirty="0" err="1" smtClean="0"/>
              <a:t>Elohim</a:t>
            </a:r>
            <a:r>
              <a:rPr lang="en-US" sz="3200" dirty="0" smtClean="0"/>
              <a:t> of Abraham, Isaac &amp; Israel</a:t>
            </a:r>
          </a:p>
          <a:p>
            <a:r>
              <a:rPr lang="en-US" dirty="0" smtClean="0"/>
              <a:t>1 Kings </a:t>
            </a:r>
            <a:r>
              <a:rPr lang="en-US" dirty="0" smtClean="0"/>
              <a:t>18:36	– Elijah</a:t>
            </a:r>
          </a:p>
          <a:p>
            <a:pPr lvl="1"/>
            <a:r>
              <a:rPr lang="en-US" sz="3200" dirty="0" smtClean="0"/>
              <a:t>Yahweh </a:t>
            </a:r>
            <a:r>
              <a:rPr lang="en-US" sz="3200" dirty="0" err="1" smtClean="0"/>
              <a:t>Elohim</a:t>
            </a:r>
            <a:r>
              <a:rPr lang="en-US" sz="3200" dirty="0" smtClean="0"/>
              <a:t> of Abraham, Isaac &amp; Israel</a:t>
            </a:r>
          </a:p>
          <a:p>
            <a:r>
              <a:rPr lang="en-US" dirty="0" smtClean="0"/>
              <a:t>2 Chron. 30:6	– Hezekiah</a:t>
            </a:r>
          </a:p>
          <a:p>
            <a:pPr lvl="1"/>
            <a:r>
              <a:rPr lang="en-US" sz="3200" dirty="0" smtClean="0"/>
              <a:t>Yahweh </a:t>
            </a:r>
            <a:r>
              <a:rPr lang="en-US" sz="3200" dirty="0" err="1" smtClean="0"/>
              <a:t>Elohim</a:t>
            </a:r>
            <a:r>
              <a:rPr lang="en-US" sz="3200" dirty="0" smtClean="0"/>
              <a:t> of Abraham, Isaac &amp; </a:t>
            </a:r>
            <a:r>
              <a:rPr lang="en-US" sz="3200" dirty="0" smtClean="0"/>
              <a:t>Israel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57245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New </a:t>
            </a:r>
            <a:r>
              <a:rPr lang="en-US" dirty="0" smtClean="0"/>
              <a:t>Testament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500"/>
              </a:spcBef>
            </a:pPr>
            <a:r>
              <a:rPr lang="en-US" sz="3000" dirty="0" smtClean="0"/>
              <a:t>Luke </a:t>
            </a:r>
            <a:r>
              <a:rPr lang="en-US" sz="3000" dirty="0" smtClean="0"/>
              <a:t>20:36-38	– Christ</a:t>
            </a:r>
          </a:p>
          <a:p>
            <a:pPr lvl="1"/>
            <a:r>
              <a:rPr lang="en-US" sz="3000" dirty="0" smtClean="0"/>
              <a:t>The God of Abraham, and the God of Isaac, and the God of Jacob</a:t>
            </a:r>
          </a:p>
          <a:p>
            <a:r>
              <a:rPr lang="en-US" sz="3000" dirty="0" smtClean="0"/>
              <a:t>Acts 3:13		– Peter</a:t>
            </a:r>
          </a:p>
          <a:p>
            <a:pPr lvl="1"/>
            <a:r>
              <a:rPr lang="en-US" sz="3000" dirty="0" smtClean="0"/>
              <a:t>The God of Abraham, and of Isaac, and of Jacob, the God of our fathers</a:t>
            </a:r>
          </a:p>
          <a:p>
            <a:r>
              <a:rPr lang="en-US" sz="3000" dirty="0" smtClean="0"/>
              <a:t>Acts 7:32		– Stephen</a:t>
            </a:r>
          </a:p>
          <a:p>
            <a:pPr lvl="1"/>
            <a:r>
              <a:rPr lang="en-US" sz="3000" dirty="0" smtClean="0"/>
              <a:t>I am the God of thy fathers, the God of Abraham, and the God of Isaac, and the God of Jacob</a:t>
            </a:r>
          </a:p>
        </p:txBody>
      </p:sp>
    </p:spTree>
    <p:extLst>
      <p:ext uri="{BB962C8B-B14F-4D97-AF65-F5344CB8AC3E}">
        <p14:creationId xmlns:p14="http://schemas.microsoft.com/office/powerpoint/2010/main" val="9571311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Vs. 8,9 – Abraham dwelt with Isaac &amp; Jacob, heirs with him of the same promise</a:t>
            </a:r>
          </a:p>
          <a:p>
            <a:r>
              <a:rPr lang="en-US" dirty="0" smtClean="0"/>
              <a:t>Vs. 15,16 – they came out of Ur</a:t>
            </a:r>
          </a:p>
          <a:p>
            <a:pPr lvl="1"/>
            <a:r>
              <a:rPr lang="en-US" sz="3200" dirty="0" smtClean="0"/>
              <a:t>Called (surnamed) </a:t>
            </a:r>
            <a:r>
              <a:rPr lang="en-US" sz="3200" u="sng" dirty="0" smtClean="0"/>
              <a:t>their</a:t>
            </a:r>
            <a:r>
              <a:rPr lang="en-US" sz="3200" dirty="0" smtClean="0"/>
              <a:t> God</a:t>
            </a:r>
          </a:p>
          <a:p>
            <a:pPr lvl="1"/>
            <a:r>
              <a:rPr lang="en-US" sz="3200" dirty="0" smtClean="0"/>
              <a:t>I am the God of . . . – tremendous </a:t>
            </a:r>
            <a:r>
              <a:rPr lang="en-US" sz="3200" dirty="0" err="1" smtClean="0"/>
              <a:t>honour</a:t>
            </a:r>
            <a:r>
              <a:rPr lang="en-US" sz="3200" dirty="0" smtClean="0"/>
              <a:t> on Abraham, Isaac &amp; </a:t>
            </a:r>
            <a:r>
              <a:rPr lang="en-US" sz="3200" dirty="0" smtClean="0"/>
              <a:t>Jacob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41714894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Hebrews </a:t>
            </a:r>
            <a:r>
              <a:rPr lang="en-US" dirty="0" smtClean="0"/>
              <a:t>11:8, 9, 15, 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2400300" algn="l"/>
              </a:tabLst>
            </a:pPr>
            <a:r>
              <a:rPr lang="en-US" dirty="0" smtClean="0"/>
              <a:t>Why </a:t>
            </a:r>
            <a:r>
              <a:rPr lang="en-US" dirty="0" smtClean="0"/>
              <a:t>them?</a:t>
            </a:r>
          </a:p>
          <a:p>
            <a:pPr lvl="1">
              <a:tabLst>
                <a:tab pos="2400300" algn="l"/>
              </a:tabLst>
            </a:pPr>
            <a:r>
              <a:rPr lang="en-US" sz="3200" dirty="0" smtClean="0"/>
              <a:t>Abraham	</a:t>
            </a:r>
            <a:r>
              <a:rPr lang="en-US" sz="3200" b="1" dirty="0" smtClean="0">
                <a:solidFill>
                  <a:srgbClr val="FF0000"/>
                </a:solidFill>
              </a:rPr>
              <a:t>as a </a:t>
            </a:r>
            <a:r>
              <a:rPr lang="en-US" sz="3200" dirty="0" smtClean="0"/>
              <a:t>father</a:t>
            </a:r>
          </a:p>
          <a:p>
            <a:pPr lvl="1">
              <a:tabLst>
                <a:tab pos="2400300" algn="l"/>
              </a:tabLst>
            </a:pPr>
            <a:r>
              <a:rPr lang="en-US" sz="3200" dirty="0" smtClean="0"/>
              <a:t>Isaac	</a:t>
            </a:r>
            <a:r>
              <a:rPr lang="en-US" sz="3200" b="1" dirty="0" smtClean="0">
                <a:solidFill>
                  <a:srgbClr val="FF0000"/>
                </a:solidFill>
              </a:rPr>
              <a:t>in </a:t>
            </a:r>
            <a:r>
              <a:rPr lang="en-US" sz="3200" dirty="0" smtClean="0"/>
              <a:t>1 special son – you will see who </a:t>
            </a:r>
            <a:r>
              <a:rPr lang="en-US" sz="3200" dirty="0" smtClean="0"/>
              <a:t>	I </a:t>
            </a:r>
            <a:r>
              <a:rPr lang="en-US" sz="3200" dirty="0" smtClean="0"/>
              <a:t>am</a:t>
            </a:r>
          </a:p>
          <a:p>
            <a:pPr lvl="1">
              <a:tabLst>
                <a:tab pos="2400300" algn="l"/>
              </a:tabLst>
            </a:pPr>
            <a:r>
              <a:rPr lang="en-US" sz="3200" dirty="0" smtClean="0"/>
              <a:t>Jacob	</a:t>
            </a:r>
            <a:r>
              <a:rPr lang="en-US" sz="3200" dirty="0" smtClean="0"/>
              <a:t>out </a:t>
            </a:r>
            <a:r>
              <a:rPr lang="en-US" sz="3200" dirty="0" smtClean="0"/>
              <a:t>of the son springs a multitude </a:t>
            </a:r>
            <a:r>
              <a:rPr lang="en-US" sz="3200" dirty="0" smtClean="0"/>
              <a:t>	of </a:t>
            </a:r>
            <a:r>
              <a:rPr lang="en-US" sz="3200" dirty="0" smtClean="0"/>
              <a:t>mighty ones – </a:t>
            </a:r>
            <a:r>
              <a:rPr lang="en-US" sz="3200" b="1" dirty="0" smtClean="0">
                <a:solidFill>
                  <a:srgbClr val="FF0000"/>
                </a:solidFill>
              </a:rPr>
              <a:t>through a</a:t>
            </a:r>
            <a:r>
              <a:rPr lang="en-US" sz="3200" b="1" dirty="0" smtClean="0"/>
              <a:t> </a:t>
            </a:r>
            <a:r>
              <a:rPr lang="en-US" sz="3200" b="1" dirty="0" smtClean="0"/>
              <a:t>	</a:t>
            </a:r>
            <a:r>
              <a:rPr lang="en-US" sz="3200" dirty="0" smtClean="0"/>
              <a:t>multitude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45037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Abraham – as a Father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sz="3200" dirty="0" smtClean="0"/>
              <a:t>Genesis 17:4,5</a:t>
            </a:r>
            <a:endParaRPr lang="en-CA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2751589"/>
            <a:ext cx="4040188" cy="3699545"/>
          </a:xfrm>
        </p:spPr>
        <p:txBody>
          <a:bodyPr>
            <a:normAutofit/>
          </a:bodyPr>
          <a:lstStyle/>
          <a:p>
            <a:r>
              <a:rPr lang="en-CA" sz="3200" dirty="0" smtClean="0"/>
              <a:t>Fatherhood</a:t>
            </a:r>
          </a:p>
          <a:p>
            <a:r>
              <a:rPr lang="en-CA" sz="3200" dirty="0" smtClean="0"/>
              <a:t>Abraham = a father of many nations</a:t>
            </a:r>
            <a:endParaRPr lang="en-CA" sz="32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1140975"/>
          </a:xfrm>
        </p:spPr>
        <p:txBody>
          <a:bodyPr>
            <a:noAutofit/>
          </a:bodyPr>
          <a:lstStyle/>
          <a:p>
            <a:r>
              <a:rPr lang="en-CA" sz="3200" dirty="0" smtClean="0"/>
              <a:t>Romans 4:1, 11, 12, 16-19</a:t>
            </a:r>
            <a:endParaRPr lang="en-CA" sz="32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2743200"/>
            <a:ext cx="4041775" cy="3707933"/>
          </a:xfrm>
        </p:spPr>
        <p:txBody>
          <a:bodyPr>
            <a:normAutofit/>
          </a:bodyPr>
          <a:lstStyle/>
          <a:p>
            <a:r>
              <a:rPr lang="en-CA" sz="3200" dirty="0" smtClean="0"/>
              <a:t>Father of all that believe</a:t>
            </a:r>
          </a:p>
          <a:p>
            <a:r>
              <a:rPr lang="en-CA" sz="3200" dirty="0" smtClean="0"/>
              <a:t>Father of us all</a:t>
            </a:r>
          </a:p>
          <a:p>
            <a:r>
              <a:rPr lang="en-CA" sz="3200" dirty="0" smtClean="0"/>
              <a:t>Father of many nations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56063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4" grpId="0" build="p"/>
      <p:bldP spid="1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Isaac – in a Son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599973"/>
          </a:xfrm>
        </p:spPr>
        <p:txBody>
          <a:bodyPr>
            <a:noAutofit/>
          </a:bodyPr>
          <a:lstStyle/>
          <a:p>
            <a:r>
              <a:rPr lang="en-CA" sz="3200" dirty="0" smtClean="0"/>
              <a:t>Genesis 21:2-5, 7;</a:t>
            </a:r>
          </a:p>
          <a:p>
            <a:pPr>
              <a:spcBef>
                <a:spcPts val="0"/>
              </a:spcBef>
            </a:pPr>
            <a:r>
              <a:rPr lang="en-CA" sz="3200" dirty="0" smtClean="0"/>
              <a:t>22: 2, 12-18; 24:6; 25:6, 11, 19</a:t>
            </a:r>
            <a:endParaRPr lang="en-CA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3338818"/>
            <a:ext cx="4040188" cy="3112316"/>
          </a:xfrm>
        </p:spPr>
        <p:txBody>
          <a:bodyPr>
            <a:normAutofit/>
          </a:bodyPr>
          <a:lstStyle/>
          <a:p>
            <a:r>
              <a:rPr lang="en-CA" sz="3200" dirty="0" smtClean="0"/>
              <a:t>Son</a:t>
            </a:r>
          </a:p>
          <a:p>
            <a:r>
              <a:rPr lang="en-CA" sz="3200" b="1" u="sng" dirty="0" smtClean="0"/>
              <a:t>Only</a:t>
            </a:r>
            <a:r>
              <a:rPr lang="en-CA" sz="3200" dirty="0" smtClean="0"/>
              <a:t> son</a:t>
            </a:r>
            <a:endParaRPr lang="en-CA" sz="32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1140975"/>
          </a:xfrm>
        </p:spPr>
        <p:txBody>
          <a:bodyPr>
            <a:noAutofit/>
          </a:bodyPr>
          <a:lstStyle/>
          <a:p>
            <a:r>
              <a:rPr lang="en-CA" sz="3200" dirty="0" smtClean="0"/>
              <a:t>James 2:21</a:t>
            </a:r>
          </a:p>
          <a:p>
            <a:r>
              <a:rPr lang="en-CA" sz="3200" dirty="0" smtClean="0"/>
              <a:t>Hebrews 11:17, 18</a:t>
            </a:r>
            <a:endParaRPr lang="en-CA" sz="32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3338818"/>
            <a:ext cx="4041775" cy="3112315"/>
          </a:xfrm>
        </p:spPr>
        <p:txBody>
          <a:bodyPr>
            <a:normAutofit/>
          </a:bodyPr>
          <a:lstStyle/>
          <a:p>
            <a:r>
              <a:rPr lang="en-CA" sz="3200" dirty="0" smtClean="0"/>
              <a:t>Abraham our father offered Isaac HIS son</a:t>
            </a:r>
          </a:p>
          <a:p>
            <a:r>
              <a:rPr lang="en-CA" sz="3200" dirty="0" smtClean="0"/>
              <a:t>His only begotten son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869346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14" grpId="0" uiExpand="1" build="p"/>
      <p:bldP spid="1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Jacob – Through a Multitude</a:t>
            </a:r>
            <a:endParaRPr lang="en-C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1115809"/>
          </a:xfrm>
        </p:spPr>
        <p:txBody>
          <a:bodyPr>
            <a:noAutofit/>
          </a:bodyPr>
          <a:lstStyle/>
          <a:p>
            <a:r>
              <a:rPr lang="en-CA" sz="3200" dirty="0" smtClean="0"/>
              <a:t>Genesis 23:3, 13, 14; 35:9-11; 48:3, 4</a:t>
            </a:r>
            <a:endParaRPr lang="en-CA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2734811"/>
            <a:ext cx="4040188" cy="3716323"/>
          </a:xfrm>
        </p:spPr>
        <p:txBody>
          <a:bodyPr>
            <a:normAutofit/>
          </a:bodyPr>
          <a:lstStyle/>
          <a:p>
            <a:r>
              <a:rPr lang="en-CA" sz="3200" dirty="0" smtClean="0"/>
              <a:t>Fruitful</a:t>
            </a:r>
          </a:p>
          <a:p>
            <a:r>
              <a:rPr lang="en-CA" sz="3200" dirty="0" smtClean="0"/>
              <a:t>Multiply</a:t>
            </a:r>
          </a:p>
          <a:p>
            <a:r>
              <a:rPr lang="en-CA" sz="3200" dirty="0" smtClean="0"/>
              <a:t>A Multitude of People</a:t>
            </a:r>
            <a:endParaRPr lang="en-CA" sz="3200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111580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CA" sz="3200" dirty="0" smtClean="0"/>
              <a:t>Acts 7:6-8, 14-18</a:t>
            </a:r>
          </a:p>
          <a:p>
            <a:pPr>
              <a:spcBef>
                <a:spcPts val="0"/>
              </a:spcBef>
            </a:pPr>
            <a:endParaRPr lang="en-CA" sz="3200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4"/>
          </p:nvPr>
        </p:nvSpPr>
        <p:spPr>
          <a:xfrm>
            <a:off x="4645025" y="2734812"/>
            <a:ext cx="4041775" cy="3716322"/>
          </a:xfrm>
        </p:spPr>
        <p:txBody>
          <a:bodyPr>
            <a:normAutofit/>
          </a:bodyPr>
          <a:lstStyle/>
          <a:p>
            <a:r>
              <a:rPr lang="en-CA" sz="3200" dirty="0" smtClean="0"/>
              <a:t>Abraham, Isaac, Jacob and 12 patriarchs</a:t>
            </a:r>
          </a:p>
          <a:p>
            <a:r>
              <a:rPr lang="en-CA" sz="3200" dirty="0" smtClean="0"/>
              <a:t>Beginning of multitudinous seed</a:t>
            </a:r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3587191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4" grpId="0" build="p"/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The Multitude of Abraham, Isaac &amp; Jacob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Yahweh was to be manifest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as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a Father,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1 special son, </a:t>
            </a:r>
            <a:r>
              <a:rPr lang="en-US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through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/>
              <a:t>a multitude</a:t>
            </a:r>
          </a:p>
          <a:p>
            <a:pPr lvl="1"/>
            <a:r>
              <a:rPr lang="en-US" sz="3200" dirty="0" smtClean="0"/>
              <a:t>Abraham, the Father; Isaac, the son &amp; Jacob – father of 12 tribes</a:t>
            </a:r>
          </a:p>
          <a:p>
            <a:r>
              <a:rPr lang="en-US" dirty="0" smtClean="0"/>
              <a:t>All of that multitude will be a manifestation of the son who is a manifestation of Yahweh</a:t>
            </a:r>
          </a:p>
          <a:p>
            <a:pPr lvl="1"/>
            <a:r>
              <a:rPr lang="en-US" sz="3200" dirty="0" smtClean="0"/>
              <a:t>Yahweh </a:t>
            </a:r>
            <a:r>
              <a:rPr lang="en-US" sz="3200" dirty="0" err="1" smtClean="0"/>
              <a:t>Elohim</a:t>
            </a:r>
            <a:r>
              <a:rPr lang="en-US" sz="3200" dirty="0" smtClean="0"/>
              <a:t> – “He will be” manifested through a multitude of “mighty ones</a:t>
            </a:r>
            <a:r>
              <a:rPr lang="en-US" sz="3200" dirty="0" smtClean="0"/>
              <a:t>”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726225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Multitude of Abraham, Isaac &amp; Jacob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Abraham</a:t>
            </a:r>
            <a:r>
              <a:rPr lang="en-US" dirty="0" smtClean="0"/>
              <a:t>, Isaac and Jacob’s Multitude</a:t>
            </a:r>
          </a:p>
          <a:p>
            <a:pPr lvl="1"/>
            <a:r>
              <a:rPr lang="en-US" sz="3200" dirty="0" smtClean="0"/>
              <a:t>Gen. 28:3 – multiplication into a multitude</a:t>
            </a:r>
          </a:p>
          <a:p>
            <a:pPr lvl="1"/>
            <a:r>
              <a:rPr lang="en-US" sz="3200" dirty="0" smtClean="0"/>
              <a:t>Gen. 46:3 – to be made in Egypt! </a:t>
            </a:r>
          </a:p>
          <a:p>
            <a:r>
              <a:rPr lang="en-US" dirty="0" smtClean="0"/>
              <a:t>Israel multiplied in Egypt</a:t>
            </a:r>
          </a:p>
          <a:p>
            <a:pPr lvl="1"/>
            <a:r>
              <a:rPr lang="en-US" sz="3200" dirty="0" smtClean="0"/>
              <a:t>Ex. 1:1-7 – Israel fruitful, multiplied, waxed exceeding mighty</a:t>
            </a:r>
          </a:p>
          <a:p>
            <a:pPr lvl="1"/>
            <a:r>
              <a:rPr lang="en-US" sz="3200" dirty="0" smtClean="0"/>
              <a:t>Deut. 26:5 – fulfilled in land of spiritual darkness</a:t>
            </a:r>
          </a:p>
          <a:p>
            <a:pPr lvl="1"/>
            <a:r>
              <a:rPr lang="en-US" sz="3200" dirty="0" smtClean="0"/>
              <a:t>Acts 7:6-</a:t>
            </a:r>
            <a:r>
              <a:rPr lang="en-US" sz="3200" u="sng" dirty="0" smtClean="0"/>
              <a:t>8</a:t>
            </a:r>
            <a:r>
              <a:rPr lang="en-US" sz="3200" dirty="0" smtClean="0"/>
              <a:t>,14-</a:t>
            </a:r>
            <a:r>
              <a:rPr lang="en-US" sz="3200" u="sng" dirty="0" smtClean="0"/>
              <a:t>17 </a:t>
            </a:r>
          </a:p>
        </p:txBody>
      </p:sp>
    </p:spTree>
    <p:extLst>
      <p:ext uri="{BB962C8B-B14F-4D97-AF65-F5344CB8AC3E}">
        <p14:creationId xmlns:p14="http://schemas.microsoft.com/office/powerpoint/2010/main" val="3306085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The Multitude of Abraham, Isaac &amp; Jacob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Gentiles </a:t>
            </a:r>
            <a:r>
              <a:rPr lang="en-US" dirty="0" smtClean="0"/>
              <a:t>to be of the multitude</a:t>
            </a:r>
          </a:p>
          <a:p>
            <a:pPr lvl="1"/>
            <a:r>
              <a:rPr lang="en-US" sz="3200" dirty="0" smtClean="0"/>
              <a:t>Spiritual Mighty Ones of Abraham, Isaac &amp; Jacob can be developed in Egypt, wherever that is, </a:t>
            </a:r>
            <a:r>
              <a:rPr lang="en-US" sz="3200" dirty="0" err="1" smtClean="0"/>
              <a:t>ie</a:t>
            </a:r>
            <a:r>
              <a:rPr lang="en-US" sz="3200" dirty="0" smtClean="0"/>
              <a:t>., in the world of sin</a:t>
            </a:r>
            <a:r>
              <a:rPr lang="en-US" sz="3200" dirty="0" smtClean="0"/>
              <a:t>.</a:t>
            </a:r>
          </a:p>
          <a:p>
            <a:pPr lvl="1"/>
            <a:r>
              <a:rPr lang="en-US" sz="3200" dirty="0" smtClean="0"/>
              <a:t>John </a:t>
            </a:r>
            <a:r>
              <a:rPr lang="en-US" sz="3200" dirty="0" smtClean="0"/>
              <a:t>17:11,14,15 - I pray that you take them not out of the world, for they are in the world, not of it</a:t>
            </a:r>
          </a:p>
        </p:txBody>
      </p:sp>
    </p:spTree>
    <p:extLst>
      <p:ext uri="{BB962C8B-B14F-4D97-AF65-F5344CB8AC3E}">
        <p14:creationId xmlns:p14="http://schemas.microsoft.com/office/powerpoint/2010/main" val="2062717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728662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2286000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Gen. 17:4,5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Fatherhood</a:t>
                      </a:r>
                    </a:p>
                    <a:p>
                      <a:pPr algn="l"/>
                      <a:r>
                        <a:rPr lang="en-US" sz="2400" b="1" dirty="0" smtClean="0"/>
                        <a:t>Abraham = a father of many nations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Rom. 4:1,11,12,16-19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Father of all that believe</a:t>
                      </a:r>
                    </a:p>
                    <a:p>
                      <a:pPr algn="l"/>
                      <a:r>
                        <a:rPr lang="en-US" sz="2400" b="1" dirty="0" smtClean="0"/>
                        <a:t>Father of us all</a:t>
                      </a:r>
                    </a:p>
                    <a:p>
                      <a:pPr algn="l"/>
                      <a:r>
                        <a:rPr lang="en-US" sz="2400" b="1" dirty="0" smtClean="0"/>
                        <a:t>Father</a:t>
                      </a:r>
                      <a:r>
                        <a:rPr lang="en-US" sz="2400" b="1" baseline="0" dirty="0" smtClean="0"/>
                        <a:t> of</a:t>
                      </a:r>
                      <a:r>
                        <a:rPr lang="en-US" sz="2400" b="1" dirty="0" smtClean="0"/>
                        <a:t> many nations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1857374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Gen. 21:2-5,7 Gen. 22:</a:t>
                      </a:r>
                      <a:r>
                        <a:rPr lang="en-US" sz="2400" b="1" u="none" dirty="0" smtClean="0"/>
                        <a:t>2,12-</a:t>
                      </a:r>
                      <a:r>
                        <a:rPr lang="en-US" sz="2400" b="1" dirty="0" smtClean="0"/>
                        <a:t>18</a:t>
                      </a:r>
                    </a:p>
                    <a:p>
                      <a:pPr algn="l"/>
                      <a:r>
                        <a:rPr lang="en-US" sz="2400" b="1" dirty="0" smtClean="0"/>
                        <a:t>Gen. 24:6</a:t>
                      </a:r>
                    </a:p>
                    <a:p>
                      <a:pPr algn="l"/>
                      <a:r>
                        <a:rPr lang="en-US" sz="2400" b="1" dirty="0" smtClean="0"/>
                        <a:t>Gen. 25:6,11,19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Son</a:t>
                      </a:r>
                    </a:p>
                    <a:p>
                      <a:pPr algn="l"/>
                      <a:r>
                        <a:rPr lang="en-US" sz="2400" b="1" u="sng" dirty="0" smtClean="0"/>
                        <a:t>Only</a:t>
                      </a:r>
                      <a:r>
                        <a:rPr lang="en-US" sz="2400" b="1" u="none" dirty="0" smtClean="0"/>
                        <a:t> </a:t>
                      </a:r>
                      <a:r>
                        <a:rPr lang="en-US" sz="2400" b="1" dirty="0" smtClean="0"/>
                        <a:t>son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James 2:21</a:t>
                      </a:r>
                    </a:p>
                    <a:p>
                      <a:pPr algn="l"/>
                      <a:r>
                        <a:rPr lang="en-US" sz="2400" b="1" dirty="0" smtClean="0"/>
                        <a:t>Heb.</a:t>
                      </a:r>
                      <a:r>
                        <a:rPr lang="en-US" sz="2400" b="1" baseline="0" dirty="0" smtClean="0"/>
                        <a:t> 11:17,18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Abraham our father offered Isaac HIS son</a:t>
                      </a:r>
                    </a:p>
                    <a:p>
                      <a:pPr algn="l"/>
                      <a:r>
                        <a:rPr lang="en-US" sz="2400" b="1" dirty="0" smtClean="0"/>
                        <a:t>His only begotten son</a:t>
                      </a:r>
                      <a:endParaRPr lang="en-US" sz="2400" b="1" dirty="0"/>
                    </a:p>
                  </a:txBody>
                  <a:tcPr anchor="ctr"/>
                </a:tc>
              </a:tr>
              <a:tr h="2714626"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Gen. 28:3,13,14</a:t>
                      </a:r>
                    </a:p>
                    <a:p>
                      <a:pPr algn="l"/>
                      <a:r>
                        <a:rPr lang="en-US" sz="2400" b="1" dirty="0" smtClean="0"/>
                        <a:t>Gen. 35:9-11</a:t>
                      </a:r>
                    </a:p>
                    <a:p>
                      <a:pPr algn="l"/>
                      <a:r>
                        <a:rPr lang="en-US" sz="2400" b="1" dirty="0" smtClean="0"/>
                        <a:t>Gen. 48:3,4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Fruitful</a:t>
                      </a:r>
                    </a:p>
                    <a:p>
                      <a:pPr algn="l"/>
                      <a:r>
                        <a:rPr lang="en-US" sz="2400" b="1" dirty="0" smtClean="0"/>
                        <a:t>Multiply</a:t>
                      </a:r>
                    </a:p>
                    <a:p>
                      <a:pPr algn="l"/>
                      <a:r>
                        <a:rPr lang="en-US" sz="2400" b="1" dirty="0" smtClean="0"/>
                        <a:t>A multitude of people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Acts</a:t>
                      </a:r>
                      <a:endParaRPr lang="en-US" sz="2400" b="1" baseline="0" dirty="0" smtClean="0"/>
                    </a:p>
                    <a:p>
                      <a:pPr algn="l"/>
                      <a:r>
                        <a:rPr lang="en-US" sz="2400" b="1" baseline="0" dirty="0" smtClean="0"/>
                        <a:t>7:6-8,14-18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dirty="0" smtClean="0"/>
                        <a:t>Abraham, Isaac, Jacob and 12 patriarchs</a:t>
                      </a:r>
                    </a:p>
                    <a:p>
                      <a:pPr algn="l"/>
                      <a:r>
                        <a:rPr lang="en-US" sz="2400" b="1" dirty="0" smtClean="0"/>
                        <a:t>Beginning of multitudinous seed</a:t>
                      </a:r>
                      <a:endParaRPr lang="en-US" sz="2400" b="1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131610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8141</TotalTime>
  <Words>625</Words>
  <Application>Microsoft Office PowerPoint</Application>
  <PresentationFormat>On-screen Show (4:3)</PresentationFormat>
  <Paragraphs>109</Paragraphs>
  <Slides>14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Yahweh Elohim of Your Fathers,  the God of Abraham,  the God of Isaac  and the God of Jacob</vt:lpstr>
      <vt:lpstr>Promises to Abraham, Isaac &amp; Jacob</vt:lpstr>
      <vt:lpstr>Promises to Abraham, Isaac &amp; Jacob</vt:lpstr>
      <vt:lpstr>Old Testament Usage</vt:lpstr>
      <vt:lpstr>New Testament Usage</vt:lpstr>
      <vt:lpstr>Hebrews 11</vt:lpstr>
      <vt:lpstr>Hebrews 11:8, 9, 15, 16</vt:lpstr>
      <vt:lpstr>Abraham – as a Father</vt:lpstr>
      <vt:lpstr>Isaac – in a Son</vt:lpstr>
      <vt:lpstr>Jacob – Through a Multitude</vt:lpstr>
      <vt:lpstr>The Multitude of Abraham, Isaac &amp; Jacob</vt:lpstr>
      <vt:lpstr>The Multitude of Abraham, Isaac &amp; Jacob</vt:lpstr>
      <vt:lpstr>The Multitude of Abraham, Isaac &amp; Jacob</vt:lpstr>
      <vt:lpstr>PowerPoint Presentation</vt:lpstr>
    </vt:vector>
  </TitlesOfParts>
  <Company>Wayside Press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DESTINY OF EUROPE REVEALED IN THE BIBLE</dc:title>
  <dc:creator>Skip Bartholomew</dc:creator>
  <cp:lastModifiedBy>Skip</cp:lastModifiedBy>
  <cp:revision>126</cp:revision>
  <dcterms:created xsi:type="dcterms:W3CDTF">2007-12-20T10:49:14Z</dcterms:created>
  <dcterms:modified xsi:type="dcterms:W3CDTF">2011-06-25T05:06:21Z</dcterms:modified>
</cp:coreProperties>
</file>