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7"/>
  </p:notesMasterIdLst>
  <p:sldIdLst>
    <p:sldId id="256" r:id="rId2"/>
    <p:sldId id="297" r:id="rId3"/>
    <p:sldId id="257" r:id="rId4"/>
    <p:sldId id="282" r:id="rId5"/>
    <p:sldId id="289" r:id="rId6"/>
    <p:sldId id="287" r:id="rId7"/>
    <p:sldId id="259" r:id="rId8"/>
    <p:sldId id="261" r:id="rId9"/>
    <p:sldId id="262" r:id="rId10"/>
    <p:sldId id="263" r:id="rId11"/>
    <p:sldId id="296" r:id="rId12"/>
    <p:sldId id="283" r:id="rId13"/>
    <p:sldId id="284" r:id="rId14"/>
    <p:sldId id="264" r:id="rId15"/>
    <p:sldId id="267" r:id="rId16"/>
    <p:sldId id="265" r:id="rId17"/>
    <p:sldId id="266" r:id="rId18"/>
    <p:sldId id="268" r:id="rId19"/>
    <p:sldId id="269" r:id="rId20"/>
    <p:sldId id="270" r:id="rId21"/>
    <p:sldId id="271" r:id="rId22"/>
    <p:sldId id="272" r:id="rId23"/>
    <p:sldId id="288" r:id="rId24"/>
    <p:sldId id="293" r:id="rId25"/>
    <p:sldId id="273"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66FF"/>
    <a:srgbClr val="00FF99"/>
    <a:srgbClr val="00FF00"/>
    <a:srgbClr val="FFFF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63" autoAdjust="0"/>
    <p:restoredTop sz="94660"/>
  </p:normalViewPr>
  <p:slideViewPr>
    <p:cSldViewPr>
      <p:cViewPr>
        <p:scale>
          <a:sx n="66" d="100"/>
          <a:sy n="66" d="100"/>
        </p:scale>
        <p:origin x="-158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AD08BE-D7A8-4513-BE1C-C6AE591732BE}" type="datetimeFigureOut">
              <a:rPr lang="en-US" smtClean="0"/>
              <a:pPr/>
              <a:t>7/30/2011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518BD7-7656-4797-AC1E-A3EB7421140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4D455FD-F852-40DA-BD36-2817BF465919}"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6082" name="Group 2"/>
          <p:cNvGrpSpPr>
            <a:grpSpLocks/>
          </p:cNvGrpSpPr>
          <p:nvPr/>
        </p:nvGrpSpPr>
        <p:grpSpPr bwMode="auto">
          <a:xfrm>
            <a:off x="0" y="0"/>
            <a:ext cx="9148763" cy="6851650"/>
            <a:chOff x="1" y="0"/>
            <a:chExt cx="5763" cy="4316"/>
          </a:xfrm>
        </p:grpSpPr>
        <p:sp>
          <p:nvSpPr>
            <p:cNvPr id="46083"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084"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085"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grpSp>
          <p:nvGrpSpPr>
            <p:cNvPr id="46086" name="Group 6"/>
            <p:cNvGrpSpPr>
              <a:grpSpLocks/>
            </p:cNvGrpSpPr>
            <p:nvPr/>
          </p:nvGrpSpPr>
          <p:grpSpPr bwMode="auto">
            <a:xfrm>
              <a:off x="288" y="0"/>
              <a:ext cx="5098" cy="4316"/>
              <a:chOff x="288" y="0"/>
              <a:chExt cx="5098" cy="4316"/>
            </a:xfrm>
          </p:grpSpPr>
          <p:sp>
            <p:nvSpPr>
              <p:cNvPr id="46087"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88"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89"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0"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1"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2"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3"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4"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5"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6"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7"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8"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6099"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grpSp>
        <p:sp>
          <p:nvSpPr>
            <p:cNvPr id="46100"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101"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6102"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6103"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a:p>
          </p:txBody>
        </p:sp>
        <p:sp>
          <p:nvSpPr>
            <p:cNvPr id="46104"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a:p>
          </p:txBody>
        </p:sp>
        <p:sp>
          <p:nvSpPr>
            <p:cNvPr id="46105"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6106"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a:p>
          </p:txBody>
        </p:sp>
        <p:sp>
          <p:nvSpPr>
            <p:cNvPr id="46107"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a:p>
          </p:txBody>
        </p:sp>
        <p:sp>
          <p:nvSpPr>
            <p:cNvPr id="46108"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a:p>
          </p:txBody>
        </p:sp>
        <p:sp>
          <p:nvSpPr>
            <p:cNvPr id="46109"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a:p>
          </p:txBody>
        </p:sp>
        <p:sp>
          <p:nvSpPr>
            <p:cNvPr id="46110"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a:p>
          </p:txBody>
        </p:sp>
        <p:grpSp>
          <p:nvGrpSpPr>
            <p:cNvPr id="46111" name="Group 31"/>
            <p:cNvGrpSpPr>
              <a:grpSpLocks/>
            </p:cNvGrpSpPr>
            <p:nvPr/>
          </p:nvGrpSpPr>
          <p:grpSpPr bwMode="auto">
            <a:xfrm>
              <a:off x="1" y="392"/>
              <a:ext cx="5758" cy="1571"/>
              <a:chOff x="1" y="392"/>
              <a:chExt cx="5758" cy="1571"/>
            </a:xfrm>
          </p:grpSpPr>
          <p:sp>
            <p:nvSpPr>
              <p:cNvPr id="46112"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a:p>
            </p:txBody>
          </p:sp>
          <p:sp>
            <p:nvSpPr>
              <p:cNvPr id="46113"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a:p>
            </p:txBody>
          </p:sp>
          <p:sp>
            <p:nvSpPr>
              <p:cNvPr id="46114"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a:p>
            </p:txBody>
          </p:sp>
          <p:sp>
            <p:nvSpPr>
              <p:cNvPr id="46115"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a:p>
            </p:txBody>
          </p:sp>
          <p:sp>
            <p:nvSpPr>
              <p:cNvPr id="46116"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a:p>
            </p:txBody>
          </p:sp>
        </p:grpSp>
        <p:sp>
          <p:nvSpPr>
            <p:cNvPr id="46117"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a:p>
          </p:txBody>
        </p:sp>
        <p:sp>
          <p:nvSpPr>
            <p:cNvPr id="46118"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a:p>
          </p:txBody>
        </p:sp>
      </p:grpSp>
      <p:sp>
        <p:nvSpPr>
          <p:cNvPr id="46119"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4612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6121" name="Rectangle 41"/>
          <p:cNvSpPr>
            <a:spLocks noGrp="1" noChangeArrowheads="1"/>
          </p:cNvSpPr>
          <p:nvPr>
            <p:ph type="dt" sz="quarter" idx="2"/>
          </p:nvPr>
        </p:nvSpPr>
        <p:spPr/>
        <p:txBody>
          <a:bodyPr/>
          <a:lstStyle>
            <a:lvl1pPr>
              <a:defRPr/>
            </a:lvl1pPr>
          </a:lstStyle>
          <a:p>
            <a:endParaRPr lang="en-US"/>
          </a:p>
        </p:txBody>
      </p:sp>
      <p:sp>
        <p:nvSpPr>
          <p:cNvPr id="46122" name="Rectangle 42"/>
          <p:cNvSpPr>
            <a:spLocks noGrp="1" noChangeArrowheads="1"/>
          </p:cNvSpPr>
          <p:nvPr>
            <p:ph type="ftr" sz="quarter" idx="3"/>
          </p:nvPr>
        </p:nvSpPr>
        <p:spPr/>
        <p:txBody>
          <a:bodyPr/>
          <a:lstStyle>
            <a:lvl1pPr>
              <a:defRPr/>
            </a:lvl1pPr>
          </a:lstStyle>
          <a:p>
            <a:endParaRPr lang="en-US"/>
          </a:p>
        </p:txBody>
      </p:sp>
      <p:sp>
        <p:nvSpPr>
          <p:cNvPr id="46123" name="Rectangle 43"/>
          <p:cNvSpPr>
            <a:spLocks noGrp="1" noChangeArrowheads="1"/>
          </p:cNvSpPr>
          <p:nvPr>
            <p:ph type="sldNum" sz="quarter" idx="4"/>
          </p:nvPr>
        </p:nvSpPr>
        <p:spPr/>
        <p:txBody>
          <a:bodyPr/>
          <a:lstStyle>
            <a:lvl1pPr>
              <a:defRPr/>
            </a:lvl1pPr>
          </a:lstStyle>
          <a:p>
            <a:fld id="{A3C0D435-6671-4EA5-B3B2-FDD31E0F27A2}" type="slidenum">
              <a:rPr lang="en-US"/>
              <a:pPr/>
              <a:t>‹#›</a:t>
            </a:fld>
            <a:endParaRPr lang="en-US"/>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6119"/>
                                        </p:tgtEl>
                                        <p:attrNameLst>
                                          <p:attrName>style.visibility</p:attrName>
                                        </p:attrNameLst>
                                      </p:cBhvr>
                                      <p:to>
                                        <p:strVal val="visible"/>
                                      </p:to>
                                    </p:set>
                                    <p:anim calcmode="lin" valueType="num">
                                      <p:cBhvr>
                                        <p:cTn id="7" dur="1000" fill="hold"/>
                                        <p:tgtEl>
                                          <p:spTgt spid="46119"/>
                                        </p:tgtEl>
                                        <p:attrNameLst>
                                          <p:attrName>ppt_x</p:attrName>
                                        </p:attrNameLst>
                                      </p:cBhvr>
                                      <p:tavLst>
                                        <p:tav tm="0">
                                          <p:val>
                                            <p:strVal val="#ppt_x-.2"/>
                                          </p:val>
                                        </p:tav>
                                        <p:tav tm="100000">
                                          <p:val>
                                            <p:strVal val="#ppt_x"/>
                                          </p:val>
                                        </p:tav>
                                      </p:tavLst>
                                    </p:anim>
                                    <p:anim calcmode="lin" valueType="num">
                                      <p:cBhvr>
                                        <p:cTn id="8" dur="1000" fill="hold"/>
                                        <p:tgtEl>
                                          <p:spTgt spid="461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46119"/>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6120">
                                            <p:txEl>
                                              <p:pRg st="0" end="0"/>
                                            </p:txEl>
                                          </p:spTgt>
                                        </p:tgtEl>
                                        <p:attrNameLst>
                                          <p:attrName>style.visibility</p:attrName>
                                        </p:attrNameLst>
                                      </p:cBhvr>
                                      <p:to>
                                        <p:strVal val="visible"/>
                                      </p:to>
                                    </p:set>
                                    <p:animEffect transition="in" filter="fade">
                                      <p:cBhvr>
                                        <p:cTn id="14" dur="500"/>
                                        <p:tgtEl>
                                          <p:spTgt spid="46120">
                                            <p:txEl>
                                              <p:pRg st="0" end="0"/>
                                            </p:txEl>
                                          </p:spTgt>
                                        </p:tgtEl>
                                      </p:cBhvr>
                                    </p:animEffect>
                                    <p:anim calcmode="lin" valueType="num">
                                      <p:cBhvr>
                                        <p:cTn id="15" dur="500" fill="hold"/>
                                        <p:tgtEl>
                                          <p:spTgt spid="46120">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6120">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19" grpId="0"/>
      <p:bldP spid="46120" grpId="0" build="p">
        <p:tmplLst>
          <p:tmpl lvl="1">
            <p:tnLst>
              <p:par>
                <p:cTn presetID="44" presetClass="entr" presetSubtype="0" fill="hold" nodeType="clickEffect">
                  <p:stCondLst>
                    <p:cond delay="0"/>
                  </p:stCondLst>
                  <p:childTnLst>
                    <p:set>
                      <p:cBhvr>
                        <p:cTn dur="1" fill="hold">
                          <p:stCondLst>
                            <p:cond delay="0"/>
                          </p:stCondLst>
                        </p:cTn>
                        <p:tgtEl>
                          <p:spTgt spid="46120"/>
                        </p:tgtEl>
                        <p:attrNameLst>
                          <p:attrName>style.visibility</p:attrName>
                        </p:attrNameLst>
                      </p:cBhvr>
                      <p:to>
                        <p:strVal val="visible"/>
                      </p:to>
                    </p:set>
                    <p:animEffect transition="in" filter="fade">
                      <p:cBhvr>
                        <p:cTn dur="500"/>
                        <p:tgtEl>
                          <p:spTgt spid="46120"/>
                        </p:tgtEl>
                      </p:cBhvr>
                    </p:animEffect>
                    <p:anim calcmode="lin" valueType="num">
                      <p:cBhvr>
                        <p:cTn dur="500" fill="hold"/>
                        <p:tgtEl>
                          <p:spTgt spid="46120"/>
                        </p:tgtEl>
                        <p:attrNameLst>
                          <p:attrName>ppt_x</p:attrName>
                        </p:attrNameLst>
                      </p:cBhvr>
                      <p:tavLst>
                        <p:tav tm="0">
                          <p:val>
                            <p:strVal val="#ppt_x"/>
                          </p:val>
                        </p:tav>
                        <p:tav tm="100000">
                          <p:val>
                            <p:strVal val="#ppt_x"/>
                          </p:val>
                        </p:tav>
                      </p:tavLst>
                    </p:anim>
                    <p:anim calcmode="lin" valueType="num">
                      <p:cBhvr>
                        <p:cTn dur="500" fill="hold"/>
                        <p:tgtEl>
                          <p:spTgt spid="46120"/>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4816E2-1EF9-4472-B2F3-D2D60F088310}" type="slidenum">
              <a:rPr lang="en-US"/>
              <a:pPr/>
              <a:t>‹#›</a:t>
            </a:fld>
            <a:endParaRPr lang="en-US"/>
          </a:p>
        </p:txBody>
      </p:sp>
    </p:spTree>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989B6F-A571-49C5-85C4-DEE6438DA6C2}" type="slidenum">
              <a:rPr lang="en-US"/>
              <a:pPr/>
              <a:t>‹#›</a:t>
            </a:fld>
            <a:endParaRPr lang="en-US"/>
          </a:p>
        </p:txBody>
      </p:sp>
    </p:spTree>
  </p:cSld>
  <p:clrMapOvr>
    <a:masterClrMapping/>
  </p:clrMapOvr>
  <p:transition>
    <p:circl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3638"/>
            <a:ext cx="2133600" cy="457200"/>
          </a:xfrm>
        </p:spPr>
        <p:txBody>
          <a:bodyPr/>
          <a:lstStyle>
            <a:lvl1pPr>
              <a:defRPr/>
            </a:lvl1pPr>
          </a:lstStyle>
          <a:p>
            <a:endParaRPr 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3638"/>
            <a:ext cx="2133600" cy="457200"/>
          </a:xfrm>
        </p:spPr>
        <p:txBody>
          <a:bodyPr/>
          <a:lstStyle>
            <a:lvl1pPr>
              <a:defRPr/>
            </a:lvl1pPr>
          </a:lstStyle>
          <a:p>
            <a:fld id="{4918876A-80A5-44F6-A4F4-B4AE0EB821BB}" type="slidenum">
              <a:rPr lang="en-US"/>
              <a:pPr/>
              <a:t>‹#›</a:t>
            </a:fld>
            <a:endParaRPr lang="en-US"/>
          </a:p>
        </p:txBody>
      </p:sp>
    </p:spTree>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66770D-34EB-4ACC-8D12-A51EEC10D65C}" type="slidenum">
              <a:rPr lang="en-US"/>
              <a:pPr/>
              <a:t>‹#›</a:t>
            </a:fld>
            <a:endParaRPr lang="en-US"/>
          </a:p>
        </p:txBody>
      </p:sp>
    </p:spTree>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C032F0-DD38-48BF-9D86-196F608E5BA0}" type="slidenum">
              <a:rPr lang="en-US"/>
              <a:pPr/>
              <a:t>‹#›</a:t>
            </a:fld>
            <a:endParaRPr lang="en-US"/>
          </a:p>
        </p:txBody>
      </p:sp>
    </p:spTree>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FF5843-A339-4326-BB0B-071ACB2E53CC}" type="slidenum">
              <a:rPr lang="en-US"/>
              <a:pPr/>
              <a:t>‹#›</a:t>
            </a:fld>
            <a:endParaRPr lang="en-US"/>
          </a:p>
        </p:txBody>
      </p:sp>
    </p:spTree>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E136E74-7CED-4A9A-B385-55522833FEB6}" type="slidenum">
              <a:rPr lang="en-US"/>
              <a:pPr/>
              <a:t>‹#›</a:t>
            </a:fld>
            <a:endParaRPr lang="en-US"/>
          </a:p>
        </p:txBody>
      </p:sp>
    </p:spTree>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6CDEEF3-D5A7-4CCC-8F80-DD03FABBA01E}" type="slidenum">
              <a:rPr lang="en-US"/>
              <a:pPr/>
              <a:t>‹#›</a:t>
            </a:fld>
            <a:endParaRPr lang="en-US"/>
          </a:p>
        </p:txBody>
      </p:sp>
    </p:spTree>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7093F78-86F2-4000-A927-A8C1D78F27FD}" type="slidenum">
              <a:rPr lang="en-US"/>
              <a:pPr/>
              <a:t>‹#›</a:t>
            </a:fld>
            <a:endParaRPr lang="en-US"/>
          </a:p>
        </p:txBody>
      </p:sp>
    </p:spTree>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45A42A7-811C-456E-BA28-698700E827C3}" type="slidenum">
              <a:rPr lang="en-US"/>
              <a:pPr/>
              <a:t>‹#›</a:t>
            </a:fld>
            <a:endParaRPr lang="en-US"/>
          </a:p>
        </p:txBody>
      </p:sp>
    </p:spTree>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2FFA67-BE3A-4EE1-8FF7-8698D13A3249}" type="slidenum">
              <a:rPr lang="en-US"/>
              <a:pPr/>
              <a:t>‹#›</a:t>
            </a:fld>
            <a:endParaRPr lang="en-US"/>
          </a:p>
        </p:txBody>
      </p:sp>
    </p:spTree>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45058" name="Group 2"/>
          <p:cNvGrpSpPr>
            <a:grpSpLocks/>
          </p:cNvGrpSpPr>
          <p:nvPr/>
        </p:nvGrpSpPr>
        <p:grpSpPr bwMode="auto">
          <a:xfrm>
            <a:off x="1588" y="0"/>
            <a:ext cx="9148762" cy="6851650"/>
            <a:chOff x="1" y="0"/>
            <a:chExt cx="5763" cy="4316"/>
          </a:xfrm>
        </p:grpSpPr>
        <p:sp>
          <p:nvSpPr>
            <p:cNvPr id="4505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6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6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grpSp>
          <p:nvGrpSpPr>
            <p:cNvPr id="45062" name="Group 6"/>
            <p:cNvGrpSpPr>
              <a:grpSpLocks/>
            </p:cNvGrpSpPr>
            <p:nvPr/>
          </p:nvGrpSpPr>
          <p:grpSpPr bwMode="auto">
            <a:xfrm>
              <a:off x="288" y="0"/>
              <a:ext cx="5098" cy="4316"/>
              <a:chOff x="288" y="0"/>
              <a:chExt cx="5098" cy="4316"/>
            </a:xfrm>
          </p:grpSpPr>
          <p:sp>
            <p:nvSpPr>
              <p:cNvPr id="45063"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4"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5"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6"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7"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8"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69"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0"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1"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2"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3"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4"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sp>
            <p:nvSpPr>
              <p:cNvPr id="45075"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endParaRPr lang="en-US"/>
              </a:p>
            </p:txBody>
          </p:sp>
        </p:grpSp>
        <p:sp>
          <p:nvSpPr>
            <p:cNvPr id="4507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7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endParaRPr lang="en-US"/>
            </a:p>
          </p:txBody>
        </p:sp>
        <p:sp>
          <p:nvSpPr>
            <p:cNvPr id="4507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5079"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endParaRPr lang="en-US"/>
            </a:p>
          </p:txBody>
        </p:sp>
        <p:sp>
          <p:nvSpPr>
            <p:cNvPr id="45080"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endParaRPr lang="en-US"/>
            </a:p>
          </p:txBody>
        </p:sp>
        <p:sp>
          <p:nvSpPr>
            <p:cNvPr id="4508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endParaRPr lang="en-US"/>
            </a:p>
          </p:txBody>
        </p:sp>
        <p:sp>
          <p:nvSpPr>
            <p:cNvPr id="45082"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endParaRPr lang="en-US"/>
            </a:p>
          </p:txBody>
        </p:sp>
        <p:sp>
          <p:nvSpPr>
            <p:cNvPr id="45083"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endParaRPr lang="en-US"/>
            </a:p>
          </p:txBody>
        </p:sp>
        <p:sp>
          <p:nvSpPr>
            <p:cNvPr id="45084"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endParaRPr lang="en-US"/>
            </a:p>
          </p:txBody>
        </p:sp>
        <p:sp>
          <p:nvSpPr>
            <p:cNvPr id="45085"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endParaRPr lang="en-US"/>
            </a:p>
          </p:txBody>
        </p:sp>
        <p:sp>
          <p:nvSpPr>
            <p:cNvPr id="45086"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endParaRPr lang="en-US"/>
            </a:p>
          </p:txBody>
        </p:sp>
        <p:grpSp>
          <p:nvGrpSpPr>
            <p:cNvPr id="45087" name="Group 31"/>
            <p:cNvGrpSpPr>
              <a:grpSpLocks/>
            </p:cNvGrpSpPr>
            <p:nvPr/>
          </p:nvGrpSpPr>
          <p:grpSpPr bwMode="auto">
            <a:xfrm>
              <a:off x="1" y="392"/>
              <a:ext cx="5758" cy="1571"/>
              <a:chOff x="1" y="392"/>
              <a:chExt cx="5758" cy="1571"/>
            </a:xfrm>
          </p:grpSpPr>
          <p:sp>
            <p:nvSpPr>
              <p:cNvPr id="4508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endParaRPr lang="en-US"/>
              </a:p>
            </p:txBody>
          </p:sp>
          <p:sp>
            <p:nvSpPr>
              <p:cNvPr id="4508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endParaRPr lang="en-US"/>
              </a:p>
            </p:txBody>
          </p:sp>
          <p:sp>
            <p:nvSpPr>
              <p:cNvPr id="4509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endParaRPr lang="en-US"/>
              </a:p>
            </p:txBody>
          </p:sp>
          <p:sp>
            <p:nvSpPr>
              <p:cNvPr id="4509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endParaRPr lang="en-US"/>
              </a:p>
            </p:txBody>
          </p:sp>
          <p:sp>
            <p:nvSpPr>
              <p:cNvPr id="4509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endParaRPr lang="en-US"/>
              </a:p>
            </p:txBody>
          </p:sp>
        </p:grpSp>
        <p:sp>
          <p:nvSpPr>
            <p:cNvPr id="45093"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endParaRPr lang="en-US"/>
            </a:p>
          </p:txBody>
        </p:sp>
        <p:sp>
          <p:nvSpPr>
            <p:cNvPr id="45094"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endParaRPr lang="en-US"/>
            </a:p>
          </p:txBody>
        </p:sp>
      </p:grpSp>
      <p:sp>
        <p:nvSpPr>
          <p:cNvPr id="45095"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5096"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45097"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45098"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69DD5D1B-452E-4727-A177-0B0C5C8DE4E2}" type="slidenum">
              <a:rPr lang="en-US"/>
              <a:pPr/>
              <a:t>‹#›</a:t>
            </a:fld>
            <a:endParaRPr lang="en-US"/>
          </a:p>
        </p:txBody>
      </p:sp>
      <p:sp>
        <p:nvSpPr>
          <p:cNvPr id="4509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5095"/>
                                        </p:tgtEl>
                                        <p:attrNameLst>
                                          <p:attrName>style.visibility</p:attrName>
                                        </p:attrNameLst>
                                      </p:cBhvr>
                                      <p:to>
                                        <p:strVal val="visible"/>
                                      </p:to>
                                    </p:set>
                                    <p:anim calcmode="lin" valueType="num">
                                      <p:cBhvr>
                                        <p:cTn id="7" dur="1000" fill="hold"/>
                                        <p:tgtEl>
                                          <p:spTgt spid="45095"/>
                                        </p:tgtEl>
                                        <p:attrNameLst>
                                          <p:attrName>ppt_x</p:attrName>
                                        </p:attrNameLst>
                                      </p:cBhvr>
                                      <p:tavLst>
                                        <p:tav tm="0">
                                          <p:val>
                                            <p:strVal val="#ppt_x-.2"/>
                                          </p:val>
                                        </p:tav>
                                        <p:tav tm="100000">
                                          <p:val>
                                            <p:strVal val="#ppt_x"/>
                                          </p:val>
                                        </p:tav>
                                      </p:tavLst>
                                    </p:anim>
                                    <p:anim calcmode="lin" valueType="num">
                                      <p:cBhvr>
                                        <p:cTn id="8" dur="1000" fill="hold"/>
                                        <p:tgtEl>
                                          <p:spTgt spid="4509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5095"/>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5099">
                                            <p:txEl>
                                              <p:pRg st="0" end="0"/>
                                            </p:txEl>
                                          </p:spTgt>
                                        </p:tgtEl>
                                        <p:attrNameLst>
                                          <p:attrName>style.visibility</p:attrName>
                                        </p:attrNameLst>
                                      </p:cBhvr>
                                      <p:to>
                                        <p:strVal val="visible"/>
                                      </p:to>
                                    </p:set>
                                    <p:animEffect transition="in" filter="fade">
                                      <p:cBhvr>
                                        <p:cTn id="14" dur="500"/>
                                        <p:tgtEl>
                                          <p:spTgt spid="45099">
                                            <p:txEl>
                                              <p:pRg st="0" end="0"/>
                                            </p:txEl>
                                          </p:spTgt>
                                        </p:tgtEl>
                                      </p:cBhvr>
                                    </p:animEffect>
                                    <p:anim calcmode="lin" valueType="num">
                                      <p:cBhvr>
                                        <p:cTn id="15" dur="500" fill="hold"/>
                                        <p:tgtEl>
                                          <p:spTgt spid="4509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45099">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45099">
                                            <p:txEl>
                                              <p:pRg st="1" end="1"/>
                                            </p:txEl>
                                          </p:spTgt>
                                        </p:tgtEl>
                                        <p:attrNameLst>
                                          <p:attrName>style.visibility</p:attrName>
                                        </p:attrNameLst>
                                      </p:cBhvr>
                                      <p:to>
                                        <p:strVal val="visible"/>
                                      </p:to>
                                    </p:set>
                                    <p:animEffect transition="in" filter="fade">
                                      <p:cBhvr>
                                        <p:cTn id="19" dur="500"/>
                                        <p:tgtEl>
                                          <p:spTgt spid="45099">
                                            <p:txEl>
                                              <p:pRg st="1" end="1"/>
                                            </p:txEl>
                                          </p:spTgt>
                                        </p:tgtEl>
                                      </p:cBhvr>
                                    </p:animEffect>
                                    <p:anim calcmode="lin" valueType="num">
                                      <p:cBhvr>
                                        <p:cTn id="20" dur="500" fill="hold"/>
                                        <p:tgtEl>
                                          <p:spTgt spid="45099">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45099">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45099">
                                            <p:txEl>
                                              <p:pRg st="2" end="2"/>
                                            </p:txEl>
                                          </p:spTgt>
                                        </p:tgtEl>
                                        <p:attrNameLst>
                                          <p:attrName>style.visibility</p:attrName>
                                        </p:attrNameLst>
                                      </p:cBhvr>
                                      <p:to>
                                        <p:strVal val="visible"/>
                                      </p:to>
                                    </p:set>
                                    <p:animEffect transition="in" filter="fade">
                                      <p:cBhvr>
                                        <p:cTn id="24" dur="500"/>
                                        <p:tgtEl>
                                          <p:spTgt spid="45099">
                                            <p:txEl>
                                              <p:pRg st="2" end="2"/>
                                            </p:txEl>
                                          </p:spTgt>
                                        </p:tgtEl>
                                      </p:cBhvr>
                                    </p:animEffect>
                                    <p:anim calcmode="lin" valueType="num">
                                      <p:cBhvr>
                                        <p:cTn id="25" dur="500" fill="hold"/>
                                        <p:tgtEl>
                                          <p:spTgt spid="45099">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45099">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45099">
                                            <p:txEl>
                                              <p:pRg st="3" end="3"/>
                                            </p:txEl>
                                          </p:spTgt>
                                        </p:tgtEl>
                                        <p:attrNameLst>
                                          <p:attrName>style.visibility</p:attrName>
                                        </p:attrNameLst>
                                      </p:cBhvr>
                                      <p:to>
                                        <p:strVal val="visible"/>
                                      </p:to>
                                    </p:set>
                                    <p:animEffect transition="in" filter="fade">
                                      <p:cBhvr>
                                        <p:cTn id="29" dur="500"/>
                                        <p:tgtEl>
                                          <p:spTgt spid="45099">
                                            <p:txEl>
                                              <p:pRg st="3" end="3"/>
                                            </p:txEl>
                                          </p:spTgt>
                                        </p:tgtEl>
                                      </p:cBhvr>
                                    </p:animEffect>
                                    <p:anim calcmode="lin" valueType="num">
                                      <p:cBhvr>
                                        <p:cTn id="30" dur="500" fill="hold"/>
                                        <p:tgtEl>
                                          <p:spTgt spid="45099">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45099">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45099">
                                            <p:txEl>
                                              <p:pRg st="4" end="4"/>
                                            </p:txEl>
                                          </p:spTgt>
                                        </p:tgtEl>
                                        <p:attrNameLst>
                                          <p:attrName>style.visibility</p:attrName>
                                        </p:attrNameLst>
                                      </p:cBhvr>
                                      <p:to>
                                        <p:strVal val="visible"/>
                                      </p:to>
                                    </p:set>
                                    <p:animEffect transition="in" filter="fade">
                                      <p:cBhvr>
                                        <p:cTn id="34" dur="500"/>
                                        <p:tgtEl>
                                          <p:spTgt spid="45099">
                                            <p:txEl>
                                              <p:pRg st="4" end="4"/>
                                            </p:txEl>
                                          </p:spTgt>
                                        </p:tgtEl>
                                      </p:cBhvr>
                                    </p:animEffect>
                                    <p:anim calcmode="lin" valueType="num">
                                      <p:cBhvr>
                                        <p:cTn id="35" dur="500" fill="hold"/>
                                        <p:tgtEl>
                                          <p:spTgt spid="4509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45099">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95" grpId="0"/>
      <p:bldP spid="45099" grpId="0" build="p">
        <p:tmplLst>
          <p:tmpl lvl="1">
            <p:tnLst>
              <p:par>
                <p:cTn presetID="44" presetClass="entr" presetSubtype="0" fill="hold" nodeType="click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45099"/>
                        </p:tgtEl>
                        <p:attrNameLst>
                          <p:attrName>style.visibility</p:attrName>
                        </p:attrNameLst>
                      </p:cBhvr>
                      <p:to>
                        <p:strVal val="visible"/>
                      </p:to>
                    </p:set>
                    <p:animEffect transition="in" filter="fade">
                      <p:cBhvr>
                        <p:cTn dur="500"/>
                        <p:tgtEl>
                          <p:spTgt spid="45099"/>
                        </p:tgtEl>
                      </p:cBhvr>
                    </p:animEffect>
                    <p:anim calcmode="lin" valueType="num">
                      <p:cBhvr>
                        <p:cTn dur="500" fill="hold"/>
                        <p:tgtEl>
                          <p:spTgt spid="45099"/>
                        </p:tgtEl>
                        <p:attrNameLst>
                          <p:attrName>ppt_x</p:attrName>
                        </p:attrNameLst>
                      </p:cBhvr>
                      <p:tavLst>
                        <p:tav tm="0">
                          <p:val>
                            <p:strVal val="#ppt_x"/>
                          </p:val>
                        </p:tav>
                        <p:tav tm="100000">
                          <p:val>
                            <p:strVal val="#ppt_x"/>
                          </p:val>
                        </p:tav>
                      </p:tavLst>
                    </p:anim>
                    <p:anim calcmode="lin" valueType="num">
                      <p:cBhvr>
                        <p:cTn dur="500" fill="hold"/>
                        <p:tgtEl>
                          <p:spTgt spid="45099"/>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066800"/>
            <a:ext cx="7772400" cy="1470025"/>
          </a:xfrm>
        </p:spPr>
        <p:txBody>
          <a:bodyPr/>
          <a:lstStyle/>
          <a:p>
            <a:r>
              <a:rPr lang="en-US">
                <a:solidFill>
                  <a:srgbClr val="FFFF00"/>
                </a:solidFill>
              </a:rPr>
              <a:t>The Angels of God</a:t>
            </a:r>
          </a:p>
        </p:txBody>
      </p:sp>
      <p:sp>
        <p:nvSpPr>
          <p:cNvPr id="2051" name="Rectangle 3"/>
          <p:cNvSpPr>
            <a:spLocks noGrp="1" noChangeArrowheads="1"/>
          </p:cNvSpPr>
          <p:nvPr>
            <p:ph type="subTitle" idx="1"/>
          </p:nvPr>
        </p:nvSpPr>
        <p:spPr/>
        <p:txBody>
          <a:bodyPr/>
          <a:lstStyle/>
          <a:p>
            <a:r>
              <a:rPr lang="en-US" b="1">
                <a:solidFill>
                  <a:schemeClr val="folHlink"/>
                </a:solidFill>
              </a:rPr>
              <a:t>Class 1:</a:t>
            </a:r>
          </a:p>
          <a:p>
            <a:r>
              <a:rPr lang="en-US" b="1">
                <a:solidFill>
                  <a:schemeClr val="folHlink"/>
                </a:solidFill>
              </a:rPr>
              <a:t>Who are the Angels?</a:t>
            </a:r>
          </a:p>
        </p:txBody>
      </p:sp>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533400"/>
            <a:ext cx="8229600" cy="4343400"/>
          </a:xfrm>
        </p:spPr>
        <p:txBody>
          <a:bodyPr/>
          <a:lstStyle/>
          <a:p>
            <a:pPr marL="517525" indent="-517525" algn="ctr">
              <a:lnSpc>
                <a:spcPct val="80000"/>
              </a:lnSpc>
              <a:buFont typeface="Wingdings" pitchFamily="2" charset="2"/>
              <a:buNone/>
            </a:pPr>
            <a:r>
              <a:rPr lang="en-US" sz="3600" b="1">
                <a:solidFill>
                  <a:srgbClr val="FFFF00"/>
                </a:solidFill>
              </a:rPr>
              <a:t>Genesis 3:5, 22</a:t>
            </a:r>
          </a:p>
          <a:p>
            <a:pPr marL="517525" indent="-517525">
              <a:lnSpc>
                <a:spcPct val="80000"/>
              </a:lnSpc>
              <a:buFont typeface="Wingdings" pitchFamily="2" charset="2"/>
              <a:buNone/>
            </a:pPr>
            <a:r>
              <a:rPr lang="en-US" sz="2800"/>
              <a:t> 5	"For God knows that in the day you eat of it your eyes will be opened, and </a:t>
            </a:r>
            <a:r>
              <a:rPr lang="en-US" sz="2800" b="1">
                <a:solidFill>
                  <a:srgbClr val="00FF00"/>
                </a:solidFill>
              </a:rPr>
              <a:t>you will be like God</a:t>
            </a:r>
            <a:r>
              <a:rPr lang="en-US" sz="2800"/>
              <a:t> [“elohim” – angels], knowing good and evil."</a:t>
            </a:r>
          </a:p>
          <a:p>
            <a:pPr marL="517525" indent="-517525">
              <a:lnSpc>
                <a:spcPct val="80000"/>
              </a:lnSpc>
              <a:buFont typeface="Wingdings" pitchFamily="2" charset="2"/>
              <a:buNone/>
            </a:pPr>
            <a:r>
              <a:rPr lang="en-US" sz="2800"/>
              <a:t>22	Then the LORD God said, "Behold, the man has become </a:t>
            </a:r>
            <a:r>
              <a:rPr lang="en-US" sz="2800" b="1">
                <a:solidFill>
                  <a:srgbClr val="00FF00"/>
                </a:solidFill>
              </a:rPr>
              <a:t>like one of Us (angels),</a:t>
            </a:r>
            <a:r>
              <a:rPr lang="en-US" sz="2800"/>
              <a:t> </a:t>
            </a:r>
            <a:r>
              <a:rPr lang="en-US" sz="2800" i="1">
                <a:solidFill>
                  <a:srgbClr val="FFFF00"/>
                </a:solidFill>
              </a:rPr>
              <a:t>to know good and evil.</a:t>
            </a:r>
            <a:r>
              <a:rPr lang="en-US" sz="2800"/>
              <a:t> And now, lest he put out his hand and take also of the tree of life, and eat, and live forever"--</a:t>
            </a:r>
          </a:p>
        </p:txBody>
      </p:sp>
      <p:sp>
        <p:nvSpPr>
          <p:cNvPr id="9220" name="Text Box 4"/>
          <p:cNvSpPr txBox="1">
            <a:spLocks noChangeArrowheads="1"/>
          </p:cNvSpPr>
          <p:nvPr/>
        </p:nvSpPr>
        <p:spPr bwMode="auto">
          <a:xfrm>
            <a:off x="457200" y="4953000"/>
            <a:ext cx="8458200" cy="1373188"/>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know good and evil like us.  They have a conscience – must make moral decisions.  They are individuals, not robots.</a:t>
            </a:r>
          </a:p>
        </p:txBody>
      </p:sp>
    </p:spTree>
  </p:cSld>
  <p:clrMapOvr>
    <a:masterClrMapping/>
  </p:clrMapOvr>
  <p:transition>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762000" y="762000"/>
            <a:ext cx="7924800" cy="5486400"/>
          </a:xfrm>
        </p:spPr>
        <p:txBody>
          <a:bodyPr/>
          <a:lstStyle/>
          <a:p>
            <a:pPr marL="0" indent="0" algn="ctr">
              <a:lnSpc>
                <a:spcPct val="90000"/>
              </a:lnSpc>
              <a:buFont typeface="Wingdings" pitchFamily="2" charset="2"/>
              <a:buNone/>
            </a:pPr>
            <a:r>
              <a:rPr lang="en-US" b="1" dirty="0" smtClean="0">
                <a:solidFill>
                  <a:srgbClr val="FFFF00"/>
                </a:solidFill>
              </a:rPr>
              <a:t>2 Samuel 14:17-20</a:t>
            </a:r>
            <a:endParaRPr lang="en-US" b="1" dirty="0">
              <a:solidFill>
                <a:srgbClr val="FFFF00"/>
              </a:solidFill>
            </a:endParaRPr>
          </a:p>
          <a:p>
            <a:pPr marL="0" indent="0">
              <a:lnSpc>
                <a:spcPct val="90000"/>
              </a:lnSpc>
              <a:buNone/>
            </a:pPr>
            <a:r>
              <a:rPr lang="en-US" sz="2400" dirty="0" smtClean="0"/>
              <a:t>17 Your maidservant said, 'The word of my lord the king will now be comforting</a:t>
            </a:r>
            <a:r>
              <a:rPr lang="en-US" sz="2400" dirty="0" smtClean="0">
                <a:solidFill>
                  <a:srgbClr val="FFFF00"/>
                </a:solidFill>
              </a:rPr>
              <a:t>; for as the angel of God, so is my lord the king in discerning good and evil</a:t>
            </a:r>
            <a:r>
              <a:rPr lang="en-US" sz="2400" dirty="0" smtClean="0"/>
              <a:t>. And may the Lord your God be with you.'" </a:t>
            </a:r>
          </a:p>
          <a:p>
            <a:pPr marL="0" indent="0">
              <a:lnSpc>
                <a:spcPct val="90000"/>
              </a:lnSpc>
              <a:buNone/>
            </a:pPr>
            <a:r>
              <a:rPr lang="en-US" sz="2400" dirty="0" smtClean="0"/>
              <a:t>20 To bring about this change of affairs your servant </a:t>
            </a:r>
            <a:r>
              <a:rPr lang="en-US" sz="2400" dirty="0" err="1" smtClean="0"/>
              <a:t>Joab</a:t>
            </a:r>
            <a:r>
              <a:rPr lang="en-US" sz="2400" dirty="0" smtClean="0"/>
              <a:t> has done this thing; </a:t>
            </a:r>
            <a:r>
              <a:rPr lang="en-US" sz="2400" dirty="0" smtClean="0">
                <a:solidFill>
                  <a:srgbClr val="FFFF00"/>
                </a:solidFill>
              </a:rPr>
              <a:t>but my lord is wise, according to the wisdom of the angel of God</a:t>
            </a:r>
            <a:r>
              <a:rPr lang="en-US" sz="2400" dirty="0" smtClean="0"/>
              <a:t>, to know everything that is in the earth." </a:t>
            </a:r>
          </a:p>
          <a:p>
            <a:pPr marL="0" indent="0" algn="ctr">
              <a:lnSpc>
                <a:spcPct val="90000"/>
              </a:lnSpc>
              <a:spcBef>
                <a:spcPts val="1800"/>
              </a:spcBef>
              <a:buNone/>
            </a:pPr>
            <a:r>
              <a:rPr lang="en-US" b="1" dirty="0" smtClean="0">
                <a:solidFill>
                  <a:srgbClr val="FFFF00"/>
                </a:solidFill>
              </a:rPr>
              <a:t>2 Samuel 19:27</a:t>
            </a:r>
          </a:p>
          <a:p>
            <a:pPr marL="0" indent="0">
              <a:lnSpc>
                <a:spcPct val="90000"/>
              </a:lnSpc>
              <a:buNone/>
            </a:pPr>
            <a:r>
              <a:rPr lang="en-US" sz="2400" dirty="0" smtClean="0"/>
              <a:t>27 And he (</a:t>
            </a:r>
            <a:r>
              <a:rPr lang="en-US" sz="2400" dirty="0" err="1" smtClean="0"/>
              <a:t>Ziba</a:t>
            </a:r>
            <a:r>
              <a:rPr lang="en-US" sz="2400" dirty="0" smtClean="0"/>
              <a:t>) has slandered your servant (</a:t>
            </a:r>
            <a:r>
              <a:rPr lang="en-US" sz="2400" dirty="0" err="1" smtClean="0"/>
              <a:t>Mephibosheth</a:t>
            </a:r>
            <a:r>
              <a:rPr lang="en-US" sz="2400" dirty="0" smtClean="0"/>
              <a:t>) to my lord the king, but my lord the king is </a:t>
            </a:r>
            <a:r>
              <a:rPr lang="en-US" sz="2400" dirty="0" smtClean="0">
                <a:solidFill>
                  <a:srgbClr val="FFFF00"/>
                </a:solidFill>
              </a:rPr>
              <a:t>like the angel of God. Therefore do what is good in your eyes.</a:t>
            </a:r>
          </a:p>
          <a:p>
            <a:pPr marL="0" indent="0">
              <a:lnSpc>
                <a:spcPct val="90000"/>
              </a:lnSpc>
              <a:buNone/>
            </a:pPr>
            <a:endParaRPr lang="en-US" sz="2400" dirty="0" smtClean="0"/>
          </a:p>
          <a:p>
            <a:pPr marL="0" indent="0">
              <a:lnSpc>
                <a:spcPct val="90000"/>
              </a:lnSpc>
              <a:buNone/>
            </a:pPr>
            <a:endParaRPr lang="en-US" sz="2400" dirty="0"/>
          </a:p>
        </p:txBody>
      </p:sp>
      <p:sp>
        <p:nvSpPr>
          <p:cNvPr id="26628" name="Text Box 4"/>
          <p:cNvSpPr txBox="1">
            <a:spLocks noChangeArrowheads="1"/>
          </p:cNvSpPr>
          <p:nvPr/>
        </p:nvSpPr>
        <p:spPr bwMode="auto">
          <a:xfrm>
            <a:off x="0" y="0"/>
            <a:ext cx="9144000" cy="769441"/>
          </a:xfrm>
          <a:prstGeom prst="rect">
            <a:avLst/>
          </a:prstGeom>
          <a:noFill/>
          <a:ln w="9525">
            <a:noFill/>
            <a:miter lim="800000"/>
            <a:headEnd/>
            <a:tailEnd/>
          </a:ln>
          <a:effectLst/>
        </p:spPr>
        <p:txBody>
          <a:bodyPr wrap="square">
            <a:spAutoFit/>
          </a:bodyPr>
          <a:lstStyle/>
          <a:p>
            <a:pPr algn="ctr" eaLnBrk="1" hangingPunct="1">
              <a:spcBef>
                <a:spcPct val="50000"/>
              </a:spcBef>
            </a:pPr>
            <a:r>
              <a:rPr lang="en-US" sz="4400" b="1" dirty="0" smtClean="0">
                <a:solidFill>
                  <a:schemeClr val="folHlink"/>
                </a:solidFill>
                <a:latin typeface="Comic Sans MS" pitchFamily="66" charset="0"/>
              </a:rPr>
              <a:t>Angels are known for wisdom</a:t>
            </a:r>
            <a:endParaRPr lang="en-US" sz="44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152400"/>
            <a:ext cx="8229600" cy="838200"/>
          </a:xfrm>
        </p:spPr>
        <p:txBody>
          <a:bodyPr/>
          <a:lstStyle/>
          <a:p>
            <a:r>
              <a:rPr lang="en-US" b="1" dirty="0">
                <a:solidFill>
                  <a:srgbClr val="FFFF00"/>
                </a:solidFill>
                <a:latin typeface="Comic Sans MS" pitchFamily="66" charset="0"/>
              </a:rPr>
              <a:t>Angels have emotions!</a:t>
            </a:r>
          </a:p>
        </p:txBody>
      </p:sp>
      <p:sp>
        <p:nvSpPr>
          <p:cNvPr id="53251" name="Rectangle 3"/>
          <p:cNvSpPr>
            <a:spLocks noGrp="1" noChangeArrowheads="1"/>
          </p:cNvSpPr>
          <p:nvPr>
            <p:ph type="body" idx="1"/>
          </p:nvPr>
        </p:nvSpPr>
        <p:spPr>
          <a:xfrm>
            <a:off x="457200" y="1143000"/>
            <a:ext cx="8229600" cy="4572000"/>
          </a:xfrm>
        </p:spPr>
        <p:txBody>
          <a:bodyPr/>
          <a:lstStyle/>
          <a:p>
            <a:pPr>
              <a:lnSpc>
                <a:spcPct val="80000"/>
              </a:lnSpc>
              <a:buFont typeface="Wingdings" pitchFamily="2" charset="2"/>
              <a:buNone/>
            </a:pPr>
            <a:r>
              <a:rPr lang="en-US" sz="2000" b="1" dirty="0">
                <a:solidFill>
                  <a:srgbClr val="FFFF00"/>
                </a:solidFill>
              </a:rPr>
              <a:t>Job 38:7</a:t>
            </a:r>
            <a:r>
              <a:rPr lang="en-US" sz="2000" dirty="0"/>
              <a:t>  When the morning stars sang together, and all the sons of God </a:t>
            </a:r>
            <a:r>
              <a:rPr lang="en-US" sz="2000" b="1" dirty="0">
                <a:solidFill>
                  <a:srgbClr val="00FF00"/>
                </a:solidFill>
              </a:rPr>
              <a:t>shouted for joy?</a:t>
            </a:r>
          </a:p>
          <a:p>
            <a:pPr>
              <a:lnSpc>
                <a:spcPct val="80000"/>
              </a:lnSpc>
              <a:buFont typeface="Wingdings" pitchFamily="2" charset="2"/>
              <a:buNone/>
            </a:pPr>
            <a:endParaRPr lang="en-US" sz="2000" b="1" dirty="0">
              <a:solidFill>
                <a:srgbClr val="00FF00"/>
              </a:solidFill>
            </a:endParaRPr>
          </a:p>
          <a:p>
            <a:pPr>
              <a:lnSpc>
                <a:spcPct val="80000"/>
              </a:lnSpc>
              <a:buFont typeface="Wingdings" pitchFamily="2" charset="2"/>
              <a:buNone/>
            </a:pPr>
            <a:r>
              <a:rPr lang="en-US" sz="2000" b="1" dirty="0">
                <a:solidFill>
                  <a:srgbClr val="FFFF00"/>
                </a:solidFill>
              </a:rPr>
              <a:t>Luke 1:28</a:t>
            </a:r>
            <a:r>
              <a:rPr lang="en-US" sz="2000" dirty="0"/>
              <a:t>  And having come in, </a:t>
            </a:r>
            <a:r>
              <a:rPr lang="en-US" sz="2000" b="1" dirty="0">
                <a:solidFill>
                  <a:srgbClr val="00FF00"/>
                </a:solidFill>
              </a:rPr>
              <a:t>the angel said to her, "Rejoice,</a:t>
            </a:r>
            <a:r>
              <a:rPr lang="en-US" sz="2000" dirty="0"/>
              <a:t> highly favored one, the Lord is with you; blessed are you among women!"</a:t>
            </a:r>
          </a:p>
          <a:p>
            <a:pPr>
              <a:lnSpc>
                <a:spcPct val="80000"/>
              </a:lnSpc>
              <a:buFont typeface="Wingdings" pitchFamily="2" charset="2"/>
              <a:buNone/>
            </a:pPr>
            <a:endParaRPr lang="en-US" sz="2000" dirty="0"/>
          </a:p>
          <a:p>
            <a:pPr>
              <a:lnSpc>
                <a:spcPct val="80000"/>
              </a:lnSpc>
              <a:buFont typeface="Wingdings" pitchFamily="2" charset="2"/>
              <a:buNone/>
            </a:pPr>
            <a:r>
              <a:rPr lang="en-US" sz="2000" b="1" dirty="0">
                <a:solidFill>
                  <a:srgbClr val="FFFF00"/>
                </a:solidFill>
              </a:rPr>
              <a:t>Luke 2:10</a:t>
            </a:r>
            <a:r>
              <a:rPr lang="en-US" sz="2000" dirty="0"/>
              <a:t>  Then </a:t>
            </a:r>
            <a:r>
              <a:rPr lang="en-US" sz="2000" b="1" dirty="0">
                <a:solidFill>
                  <a:srgbClr val="00FF00"/>
                </a:solidFill>
              </a:rPr>
              <a:t>the angel said to them, "Do not be afraid, for behold, I bring you good tidings of great joy</a:t>
            </a:r>
            <a:r>
              <a:rPr lang="en-US" sz="2000" dirty="0"/>
              <a:t> which will be to all people.</a:t>
            </a:r>
          </a:p>
          <a:p>
            <a:pPr>
              <a:lnSpc>
                <a:spcPct val="80000"/>
              </a:lnSpc>
              <a:buFont typeface="Wingdings" pitchFamily="2" charset="2"/>
              <a:buNone/>
            </a:pPr>
            <a:endParaRPr lang="en-US" sz="2000" dirty="0"/>
          </a:p>
          <a:p>
            <a:pPr>
              <a:lnSpc>
                <a:spcPct val="80000"/>
              </a:lnSpc>
              <a:buFont typeface="Wingdings" pitchFamily="2" charset="2"/>
              <a:buNone/>
            </a:pPr>
            <a:r>
              <a:rPr lang="en-US" sz="2000" b="1" dirty="0">
                <a:solidFill>
                  <a:srgbClr val="FFFF00"/>
                </a:solidFill>
              </a:rPr>
              <a:t>Luke 15:7</a:t>
            </a:r>
            <a:r>
              <a:rPr lang="en-US" sz="2000" dirty="0"/>
              <a:t>  "I say to you that likewise </a:t>
            </a:r>
            <a:r>
              <a:rPr lang="en-US" sz="2000" b="1" dirty="0">
                <a:solidFill>
                  <a:srgbClr val="00FF00"/>
                </a:solidFill>
              </a:rPr>
              <a:t>there will be more joy in heaven over one sinner who repents</a:t>
            </a:r>
            <a:r>
              <a:rPr lang="en-US" sz="2000" dirty="0"/>
              <a:t> than over ninety-nine just persons who need no repentance.</a:t>
            </a:r>
          </a:p>
          <a:p>
            <a:pPr>
              <a:lnSpc>
                <a:spcPct val="80000"/>
              </a:lnSpc>
              <a:buFont typeface="Wingdings" pitchFamily="2" charset="2"/>
              <a:buNone/>
            </a:pPr>
            <a:r>
              <a:rPr lang="en-US" sz="2000" dirty="0"/>
              <a:t>   </a:t>
            </a:r>
            <a:r>
              <a:rPr lang="en-US" sz="2000" b="1" dirty="0">
                <a:solidFill>
                  <a:srgbClr val="FFFF00"/>
                </a:solidFill>
              </a:rPr>
              <a:t>10</a:t>
            </a:r>
            <a:r>
              <a:rPr lang="en-US" sz="2000" dirty="0"/>
              <a:t>	"Likewise, I say to you, </a:t>
            </a:r>
            <a:r>
              <a:rPr lang="en-US" sz="2000" b="1" dirty="0">
                <a:solidFill>
                  <a:srgbClr val="00FF00"/>
                </a:solidFill>
              </a:rPr>
              <a:t>there is joy in the presence of the angels of God</a:t>
            </a:r>
            <a:r>
              <a:rPr lang="en-US" sz="2000" dirty="0"/>
              <a:t> over one sinner who repents."</a:t>
            </a:r>
          </a:p>
        </p:txBody>
      </p:sp>
      <p:sp>
        <p:nvSpPr>
          <p:cNvPr id="5" name="Text Box 5"/>
          <p:cNvSpPr txBox="1">
            <a:spLocks noChangeArrowheads="1"/>
          </p:cNvSpPr>
          <p:nvPr/>
        </p:nvSpPr>
        <p:spPr bwMode="auto">
          <a:xfrm>
            <a:off x="381000" y="5867400"/>
            <a:ext cx="8534400" cy="461665"/>
          </a:xfrm>
          <a:prstGeom prst="rect">
            <a:avLst/>
          </a:prstGeom>
          <a:noFill/>
          <a:ln w="9525" algn="ctr">
            <a:noFill/>
            <a:miter lim="800000"/>
            <a:headEnd/>
            <a:tailEnd/>
          </a:ln>
          <a:effectLst/>
        </p:spPr>
        <p:txBody>
          <a:bodyPr>
            <a:spAutoFit/>
          </a:bodyPr>
          <a:lstStyle/>
          <a:p>
            <a:pPr marL="342900" indent="-342900">
              <a:spcBef>
                <a:spcPct val="50000"/>
              </a:spcBef>
            </a:pPr>
            <a:r>
              <a:rPr lang="en-US" sz="2400" b="1" dirty="0">
                <a:solidFill>
                  <a:srgbClr val="FF9933"/>
                </a:solidFill>
                <a:effectLst>
                  <a:outerShdw blurRad="38100" dist="38100" dir="2700000" algn="tl">
                    <a:srgbClr val="000000"/>
                  </a:outerShdw>
                </a:effectLst>
                <a:latin typeface="Comic Sans MS" pitchFamily="66" charset="0"/>
              </a:rPr>
              <a:t>If we can bring them joy, we can also cause sadness </a:t>
            </a:r>
            <a:r>
              <a:rPr lang="en-US" sz="2400" b="1" dirty="0">
                <a:solidFill>
                  <a:srgbClr val="FF9933"/>
                </a:solidFill>
                <a:effectLst>
                  <a:outerShdw blurRad="38100" dist="38100" dir="2700000" algn="tl">
                    <a:srgbClr val="000000"/>
                  </a:outerShdw>
                </a:effectLst>
                <a:latin typeface="Comic Sans MS" pitchFamily="66" charset="0"/>
                <a:sym typeface="Wingdings" pitchFamily="2" charset="2"/>
              </a:rPr>
              <a:t></a:t>
            </a:r>
            <a:endParaRPr lang="en-US" sz="2400" b="1" dirty="0">
              <a:solidFill>
                <a:srgbClr val="FF9933"/>
              </a:solidFill>
              <a:effectLst>
                <a:outerShdw blurRad="38100" dist="38100" dir="2700000" algn="tl">
                  <a:srgbClr val="000000"/>
                </a:outerShdw>
              </a:effectLst>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0"/>
            <a:ext cx="8229600" cy="788988"/>
          </a:xfrm>
        </p:spPr>
        <p:txBody>
          <a:bodyPr/>
          <a:lstStyle/>
          <a:p>
            <a:r>
              <a:rPr lang="en-US" b="1">
                <a:solidFill>
                  <a:srgbClr val="FFFF00"/>
                </a:solidFill>
                <a:latin typeface="Comic Sans MS" pitchFamily="66" charset="0"/>
              </a:rPr>
              <a:t>Angels show compassion</a:t>
            </a:r>
          </a:p>
        </p:txBody>
      </p:sp>
      <p:sp>
        <p:nvSpPr>
          <p:cNvPr id="54275" name="Rectangle 3"/>
          <p:cNvSpPr>
            <a:spLocks noGrp="1" noChangeArrowheads="1"/>
          </p:cNvSpPr>
          <p:nvPr>
            <p:ph type="body" idx="1"/>
          </p:nvPr>
        </p:nvSpPr>
        <p:spPr>
          <a:xfrm>
            <a:off x="457200" y="838200"/>
            <a:ext cx="8229600" cy="5867400"/>
          </a:xfrm>
        </p:spPr>
        <p:txBody>
          <a:bodyPr/>
          <a:lstStyle/>
          <a:p>
            <a:pPr>
              <a:lnSpc>
                <a:spcPct val="80000"/>
              </a:lnSpc>
              <a:buFont typeface="Wingdings" pitchFamily="2" charset="2"/>
              <a:buNone/>
            </a:pPr>
            <a:r>
              <a:rPr lang="en-US" sz="2000" b="1">
                <a:solidFill>
                  <a:srgbClr val="FFFF00"/>
                </a:solidFill>
              </a:rPr>
              <a:t>Gen 21:17</a:t>
            </a:r>
            <a:r>
              <a:rPr lang="en-US" sz="2000"/>
              <a:t>  And God heard the voice of the lad. Then the angel of God called to Hagar out of heaven, and said to her, </a:t>
            </a:r>
            <a:r>
              <a:rPr lang="en-US" sz="2000" b="1">
                <a:solidFill>
                  <a:srgbClr val="00FF00"/>
                </a:solidFill>
              </a:rPr>
              <a:t>"What ails you, Hagar? Fear not,</a:t>
            </a:r>
            <a:r>
              <a:rPr lang="en-US" sz="2000"/>
              <a:t> for God has heard the voice of the lad where he is.</a:t>
            </a:r>
          </a:p>
          <a:p>
            <a:pPr>
              <a:lnSpc>
                <a:spcPct val="80000"/>
              </a:lnSpc>
              <a:spcBef>
                <a:spcPct val="40000"/>
              </a:spcBef>
              <a:buFont typeface="Wingdings" pitchFamily="2" charset="2"/>
              <a:buNone/>
            </a:pPr>
            <a:r>
              <a:rPr lang="en-US" sz="2000" b="1">
                <a:solidFill>
                  <a:srgbClr val="FFFF00"/>
                </a:solidFill>
              </a:rPr>
              <a:t>Dan 10:19</a:t>
            </a:r>
            <a:r>
              <a:rPr lang="en-US" sz="2000"/>
              <a:t>  And he said, </a:t>
            </a:r>
            <a:r>
              <a:rPr lang="en-US" sz="2000" b="1">
                <a:solidFill>
                  <a:srgbClr val="00FF00"/>
                </a:solidFill>
              </a:rPr>
              <a:t>"O man greatly beloved, fear not!</a:t>
            </a:r>
            <a:r>
              <a:rPr lang="en-US" sz="2000"/>
              <a:t> Peace be to you; be strong, yes, be strong!" So when he spoke to me I was strengthened, and said, "Let my lord speak, for you have strengthened me."</a:t>
            </a:r>
          </a:p>
          <a:p>
            <a:pPr>
              <a:lnSpc>
                <a:spcPct val="80000"/>
              </a:lnSpc>
              <a:spcBef>
                <a:spcPct val="40000"/>
              </a:spcBef>
              <a:buFont typeface="Wingdings" pitchFamily="2" charset="2"/>
              <a:buNone/>
            </a:pPr>
            <a:r>
              <a:rPr lang="en-US" sz="2000" b="1">
                <a:solidFill>
                  <a:srgbClr val="FFFF00"/>
                </a:solidFill>
              </a:rPr>
              <a:t>Matt 28:5</a:t>
            </a:r>
            <a:r>
              <a:rPr lang="en-US" sz="2000"/>
              <a:t>  But the angel answered and said to the women, </a:t>
            </a:r>
            <a:r>
              <a:rPr lang="en-US" sz="2000" b="1">
                <a:solidFill>
                  <a:srgbClr val="00FF00"/>
                </a:solidFill>
              </a:rPr>
              <a:t>"Do not be afraid,</a:t>
            </a:r>
            <a:r>
              <a:rPr lang="en-US" sz="2000"/>
              <a:t> for I know that you seek Jesus who was crucified.</a:t>
            </a:r>
          </a:p>
          <a:p>
            <a:pPr>
              <a:lnSpc>
                <a:spcPct val="80000"/>
              </a:lnSpc>
              <a:spcBef>
                <a:spcPct val="40000"/>
              </a:spcBef>
              <a:buFont typeface="Wingdings" pitchFamily="2" charset="2"/>
              <a:buNone/>
            </a:pPr>
            <a:r>
              <a:rPr lang="en-US" sz="2000" b="1">
                <a:solidFill>
                  <a:srgbClr val="FFFF00"/>
                </a:solidFill>
              </a:rPr>
              <a:t>Luke 1:13</a:t>
            </a:r>
            <a:r>
              <a:rPr lang="en-US" sz="2000"/>
              <a:t>  But the angel said to him, </a:t>
            </a:r>
            <a:r>
              <a:rPr lang="en-US" sz="2000" b="1">
                <a:solidFill>
                  <a:srgbClr val="00FF00"/>
                </a:solidFill>
              </a:rPr>
              <a:t>"Do not be afraid, Zacharias, for your prayer is heard;</a:t>
            </a:r>
            <a:r>
              <a:rPr lang="en-US" sz="2000"/>
              <a:t> and your wife Elizabeth will bear you a son, and you shall call his name John.</a:t>
            </a:r>
          </a:p>
          <a:p>
            <a:pPr>
              <a:lnSpc>
                <a:spcPct val="80000"/>
              </a:lnSpc>
              <a:spcBef>
                <a:spcPct val="40000"/>
              </a:spcBef>
              <a:buFont typeface="Wingdings" pitchFamily="2" charset="2"/>
              <a:buNone/>
            </a:pPr>
            <a:r>
              <a:rPr lang="en-US" sz="2000" b="1">
                <a:solidFill>
                  <a:srgbClr val="FFFF00"/>
                </a:solidFill>
              </a:rPr>
              <a:t>Luke 1:30</a:t>
            </a:r>
            <a:r>
              <a:rPr lang="en-US" sz="2000"/>
              <a:t>  Then the angel said to her, </a:t>
            </a:r>
            <a:r>
              <a:rPr lang="en-US" sz="2000" b="1">
                <a:solidFill>
                  <a:srgbClr val="00FF00"/>
                </a:solidFill>
              </a:rPr>
              <a:t>"Do not be afraid, Mary,</a:t>
            </a:r>
            <a:r>
              <a:rPr lang="en-US" sz="2000"/>
              <a:t> for you have found favor with God.</a:t>
            </a:r>
          </a:p>
          <a:p>
            <a:pPr>
              <a:lnSpc>
                <a:spcPct val="80000"/>
              </a:lnSpc>
              <a:spcBef>
                <a:spcPct val="40000"/>
              </a:spcBef>
              <a:buFont typeface="Wingdings" pitchFamily="2" charset="2"/>
              <a:buNone/>
            </a:pPr>
            <a:r>
              <a:rPr lang="en-US" sz="2000" b="1">
                <a:solidFill>
                  <a:srgbClr val="FFFF00"/>
                </a:solidFill>
              </a:rPr>
              <a:t>Luke 2:10</a:t>
            </a:r>
            <a:r>
              <a:rPr lang="en-US" sz="2000"/>
              <a:t>  Then the angel said to them, </a:t>
            </a:r>
            <a:r>
              <a:rPr lang="en-US" sz="2000" b="1">
                <a:solidFill>
                  <a:srgbClr val="00FF00"/>
                </a:solidFill>
              </a:rPr>
              <a:t>"Do not be afraid,</a:t>
            </a:r>
            <a:r>
              <a:rPr lang="en-US" sz="2000"/>
              <a:t> for behold, I bring you good tidings of great joy which will be to all people.</a:t>
            </a:r>
          </a:p>
        </p:txBody>
      </p:sp>
    </p:spTree>
  </p:cSld>
  <p:clrMapOvr>
    <a:masterClrMapping/>
  </p:clrMapOvr>
  <p:transition>
    <p:circl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457200" y="304800"/>
            <a:ext cx="8229600" cy="3124200"/>
          </a:xfrm>
        </p:spPr>
        <p:txBody>
          <a:bodyPr/>
          <a:lstStyle/>
          <a:p>
            <a:pPr marL="625475" indent="-625475" algn="ctr">
              <a:lnSpc>
                <a:spcPct val="90000"/>
              </a:lnSpc>
              <a:buFont typeface="Wingdings" pitchFamily="2" charset="2"/>
              <a:buNone/>
            </a:pPr>
            <a:r>
              <a:rPr lang="en-US" sz="4000" b="1">
                <a:solidFill>
                  <a:srgbClr val="FFFF00"/>
                </a:solidFill>
              </a:rPr>
              <a:t>1 Timothy 5:21</a:t>
            </a:r>
          </a:p>
          <a:p>
            <a:pPr marL="625475" indent="-625475">
              <a:lnSpc>
                <a:spcPct val="90000"/>
              </a:lnSpc>
              <a:buFont typeface="Wingdings" pitchFamily="2" charset="2"/>
              <a:buNone/>
            </a:pPr>
            <a:r>
              <a:rPr lang="en-US"/>
              <a:t>21	I charge you before God and the Lord Jesus Christ and the </a:t>
            </a:r>
            <a:r>
              <a:rPr lang="en-US" b="1">
                <a:solidFill>
                  <a:srgbClr val="00FF00"/>
                </a:solidFill>
              </a:rPr>
              <a:t>elect </a:t>
            </a:r>
            <a:r>
              <a:rPr lang="en-US" i="1"/>
              <a:t>(eklektos)</a:t>
            </a:r>
            <a:r>
              <a:rPr lang="en-US"/>
              <a:t> angels that you observe these things without prejudice, doing nothing with partiality.</a:t>
            </a:r>
          </a:p>
        </p:txBody>
      </p:sp>
      <p:sp>
        <p:nvSpPr>
          <p:cNvPr id="10244" name="Text Box 4"/>
          <p:cNvSpPr txBox="1">
            <a:spLocks noChangeArrowheads="1"/>
          </p:cNvSpPr>
          <p:nvPr/>
        </p:nvSpPr>
        <p:spPr bwMode="auto">
          <a:xfrm>
            <a:off x="609600" y="3657600"/>
            <a:ext cx="8229600" cy="2830513"/>
          </a:xfrm>
          <a:prstGeom prst="rect">
            <a:avLst/>
          </a:prstGeom>
          <a:noFill/>
          <a:ln w="9525">
            <a:noFill/>
            <a:miter lim="800000"/>
            <a:headEnd/>
            <a:tailEnd/>
          </a:ln>
          <a:effectLst/>
        </p:spPr>
        <p:txBody>
          <a:bodyPr>
            <a:spAutoFit/>
          </a:bodyPr>
          <a:lstStyle/>
          <a:p>
            <a:pPr eaLnBrk="1" hangingPunct="1">
              <a:spcBef>
                <a:spcPct val="50000"/>
              </a:spcBef>
            </a:pPr>
            <a:r>
              <a:rPr lang="en-US" sz="2400" i="1">
                <a:solidFill>
                  <a:schemeClr val="folHlink"/>
                </a:solidFill>
                <a:latin typeface="Comic Sans MS" pitchFamily="66" charset="0"/>
              </a:rPr>
              <a:t>Eklektos</a:t>
            </a:r>
            <a:r>
              <a:rPr lang="en-US" sz="2400">
                <a:solidFill>
                  <a:schemeClr val="folHlink"/>
                </a:solidFill>
                <a:latin typeface="Comic Sans MS" pitchFamily="66" charset="0"/>
              </a:rPr>
              <a:t> is also used of the rewarded saints of our creation (Rom 8:33 – who will bring a charge against God’s elect?)</a:t>
            </a:r>
          </a:p>
          <a:p>
            <a:pPr eaLnBrk="1" hangingPunct="1">
              <a:spcBef>
                <a:spcPct val="50000"/>
              </a:spcBef>
            </a:pPr>
            <a:r>
              <a:rPr lang="en-US" sz="2400">
                <a:solidFill>
                  <a:schemeClr val="folHlink"/>
                </a:solidFill>
                <a:latin typeface="Comic Sans MS" pitchFamily="66" charset="0"/>
              </a:rPr>
              <a:t>If some angels are “elect”, then some were not!  Not all angels were successful during their probation. Angels probably came from another creation, experienced a period of probation, and some made it by faith!  </a:t>
            </a:r>
          </a:p>
        </p:txBody>
      </p:sp>
    </p:spTree>
  </p:cSld>
  <p:clrMapOvr>
    <a:masterClrMapping/>
  </p:clrMapOvr>
  <p:transition>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457200" y="914400"/>
            <a:ext cx="8229600" cy="4724400"/>
          </a:xfrm>
        </p:spPr>
        <p:txBody>
          <a:bodyPr/>
          <a:lstStyle/>
          <a:p>
            <a:pPr algn="ctr">
              <a:lnSpc>
                <a:spcPct val="80000"/>
              </a:lnSpc>
              <a:buFont typeface="Wingdings" pitchFamily="2" charset="2"/>
              <a:buNone/>
            </a:pPr>
            <a:r>
              <a:rPr lang="en-US" b="1" dirty="0">
                <a:solidFill>
                  <a:srgbClr val="FFFF00"/>
                </a:solidFill>
              </a:rPr>
              <a:t>Mark 16:5</a:t>
            </a:r>
          </a:p>
          <a:p>
            <a:pPr>
              <a:lnSpc>
                <a:spcPct val="80000"/>
              </a:lnSpc>
              <a:buFont typeface="Wingdings" pitchFamily="2" charset="2"/>
              <a:buNone/>
            </a:pPr>
            <a:r>
              <a:rPr lang="en-US" sz="2400" dirty="0">
                <a:effectLst/>
              </a:rPr>
              <a:t>5	And entering the tomb, they (Mary, Mary and Salome) saw a </a:t>
            </a:r>
            <a:r>
              <a:rPr lang="en-US" sz="2400" b="1" dirty="0">
                <a:solidFill>
                  <a:srgbClr val="00FF00"/>
                </a:solidFill>
                <a:effectLst/>
              </a:rPr>
              <a:t>young man</a:t>
            </a:r>
            <a:r>
              <a:rPr lang="en-US" sz="2400" dirty="0">
                <a:effectLst/>
              </a:rPr>
              <a:t> clothed in a long white robe sitting on the right side; and they were alarmed.</a:t>
            </a:r>
            <a:endParaRPr lang="en-US" sz="2800" dirty="0">
              <a:effectLst/>
            </a:endParaRPr>
          </a:p>
          <a:p>
            <a:pPr algn="ctr">
              <a:lnSpc>
                <a:spcPct val="80000"/>
              </a:lnSpc>
              <a:buFont typeface="Wingdings" pitchFamily="2" charset="2"/>
              <a:buNone/>
            </a:pPr>
            <a:r>
              <a:rPr lang="en-US" b="1" dirty="0">
                <a:solidFill>
                  <a:srgbClr val="FFFF00"/>
                </a:solidFill>
              </a:rPr>
              <a:t>Genesis 18:1-2</a:t>
            </a:r>
          </a:p>
          <a:p>
            <a:pPr>
              <a:lnSpc>
                <a:spcPct val="80000"/>
              </a:lnSpc>
              <a:buFont typeface="Wingdings" pitchFamily="2" charset="2"/>
              <a:buNone/>
            </a:pPr>
            <a:r>
              <a:rPr lang="en-US" sz="2400" dirty="0">
                <a:effectLst/>
              </a:rPr>
              <a:t>1	Then the LORD appeared to him by the </a:t>
            </a:r>
            <a:r>
              <a:rPr lang="en-US" sz="2400" dirty="0" err="1">
                <a:effectLst/>
              </a:rPr>
              <a:t>terebinth</a:t>
            </a:r>
            <a:r>
              <a:rPr lang="en-US" sz="2400" dirty="0">
                <a:effectLst/>
              </a:rPr>
              <a:t> trees of </a:t>
            </a:r>
            <a:r>
              <a:rPr lang="en-US" sz="2400" dirty="0" err="1">
                <a:effectLst/>
              </a:rPr>
              <a:t>Mamre</a:t>
            </a:r>
            <a:r>
              <a:rPr lang="en-US" sz="2400" dirty="0">
                <a:effectLst/>
              </a:rPr>
              <a:t>, as he was sitting in the tent door in the heat of the day.</a:t>
            </a:r>
          </a:p>
          <a:p>
            <a:pPr>
              <a:lnSpc>
                <a:spcPct val="80000"/>
              </a:lnSpc>
              <a:buFont typeface="Wingdings" pitchFamily="2" charset="2"/>
              <a:buNone/>
            </a:pPr>
            <a:r>
              <a:rPr lang="en-US" sz="2400" dirty="0">
                <a:effectLst/>
              </a:rPr>
              <a:t>2	So he lifted his eyes and looked, and behold, </a:t>
            </a:r>
            <a:r>
              <a:rPr lang="en-US" sz="2400" b="1" dirty="0">
                <a:solidFill>
                  <a:srgbClr val="00FF00"/>
                </a:solidFill>
                <a:effectLst/>
              </a:rPr>
              <a:t>three men</a:t>
            </a:r>
            <a:r>
              <a:rPr lang="en-US" sz="2400" dirty="0">
                <a:effectLst/>
              </a:rPr>
              <a:t> were standing by him; and when he saw them, he ran from the tent door to meet them, and bowed himself to the ground</a:t>
            </a:r>
            <a:endParaRPr lang="en-US" sz="2400" dirty="0"/>
          </a:p>
        </p:txBody>
      </p:sp>
      <p:sp>
        <p:nvSpPr>
          <p:cNvPr id="13316" name="Text Box 4"/>
          <p:cNvSpPr txBox="1">
            <a:spLocks noChangeArrowheads="1"/>
          </p:cNvSpPr>
          <p:nvPr/>
        </p:nvSpPr>
        <p:spPr bwMode="auto">
          <a:xfrm>
            <a:off x="1295400" y="5473005"/>
            <a:ext cx="6629400" cy="1384995"/>
          </a:xfrm>
          <a:prstGeom prst="rect">
            <a:avLst/>
          </a:prstGeom>
          <a:noFill/>
          <a:ln w="9525">
            <a:noFill/>
            <a:miter lim="800000"/>
            <a:headEnd/>
            <a:tailEnd/>
          </a:ln>
          <a:effectLst/>
        </p:spPr>
        <p:txBody>
          <a:bodyPr>
            <a:spAutoFit/>
          </a:bodyPr>
          <a:lstStyle/>
          <a:p>
            <a:pPr algn="ctr" eaLnBrk="1" hangingPunct="1">
              <a:spcBef>
                <a:spcPts val="0"/>
              </a:spcBef>
            </a:pPr>
            <a:r>
              <a:rPr lang="en-US" sz="2800" b="1" dirty="0">
                <a:solidFill>
                  <a:schemeClr val="folHlink"/>
                </a:solidFill>
                <a:latin typeface="Comic Sans MS" pitchFamily="66" charset="0"/>
              </a:rPr>
              <a:t>Angels are restored to youth, and appear dressed in white robes </a:t>
            </a:r>
          </a:p>
          <a:p>
            <a:pPr algn="ctr" eaLnBrk="1" hangingPunct="1">
              <a:spcBef>
                <a:spcPts val="0"/>
              </a:spcBef>
            </a:pPr>
            <a:r>
              <a:rPr lang="en-US" sz="2800" b="1" dirty="0">
                <a:solidFill>
                  <a:schemeClr val="folHlink"/>
                </a:solidFill>
                <a:latin typeface="Comic Sans MS" pitchFamily="66" charset="0"/>
              </a:rPr>
              <a:t>Each angel looks different</a:t>
            </a:r>
          </a:p>
        </p:txBody>
      </p:sp>
      <p:sp>
        <p:nvSpPr>
          <p:cNvPr id="4" name="Rectangle 2"/>
          <p:cNvSpPr>
            <a:spLocks noGrp="1" noChangeArrowheads="1"/>
          </p:cNvSpPr>
          <p:nvPr>
            <p:ph type="title"/>
          </p:nvPr>
        </p:nvSpPr>
        <p:spPr>
          <a:xfrm>
            <a:off x="457200" y="0"/>
            <a:ext cx="8229600" cy="838200"/>
          </a:xfrm>
        </p:spPr>
        <p:txBody>
          <a:bodyPr/>
          <a:lstStyle/>
          <a:p>
            <a:r>
              <a:rPr lang="en-US" b="1" dirty="0" smtClean="0">
                <a:solidFill>
                  <a:srgbClr val="FFFF00"/>
                </a:solidFill>
                <a:latin typeface="Comic Sans MS" pitchFamily="66" charset="0"/>
              </a:rPr>
              <a:t>The appearance of Angels</a:t>
            </a:r>
            <a:endParaRPr lang="en-US" b="1" dirty="0">
              <a:solidFill>
                <a:srgbClr val="FFFF00"/>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animEffect transition="in" filter="fade">
                                      <p:cBhvr>
                                        <p:cTn id="7" dur="500"/>
                                        <p:tgtEl>
                                          <p:spTgt spid="13315">
                                            <p:txEl>
                                              <p:pRg st="2" end="2"/>
                                            </p:txEl>
                                          </p:spTgt>
                                        </p:tgtEl>
                                      </p:cBhvr>
                                    </p:animEffect>
                                    <p:anim calcmode="lin" valueType="num">
                                      <p:cBhvr>
                                        <p:cTn id="8"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13315">
                                            <p:txEl>
                                              <p:pRg st="2" end="2"/>
                                            </p:txEl>
                                          </p:spTgt>
                                        </p:tgtEl>
                                        <p:attrNameLst>
                                          <p:attrName>ppt_y</p:attrName>
                                        </p:attrNameLst>
                                      </p:cBhvr>
                                      <p:tavLst>
                                        <p:tav tm="0">
                                          <p:val>
                                            <p:strVal val="#ppt_y+.05"/>
                                          </p:val>
                                        </p:tav>
                                        <p:tav tm="100000">
                                          <p:val>
                                            <p:strVal val="#ppt_y"/>
                                          </p:val>
                                        </p:tav>
                                      </p:tavLst>
                                    </p:anim>
                                  </p:childTnLst>
                                </p:cTn>
                              </p:par>
                              <p:par>
                                <p:cTn id="10" presetID="44" presetClass="entr" presetSubtype="0" fill="hold" grpId="0" nodeType="withEffect">
                                  <p:stCondLst>
                                    <p:cond delay="0"/>
                                  </p:stCondLst>
                                  <p:childTnLst>
                                    <p:set>
                                      <p:cBhvr>
                                        <p:cTn id="11" dur="1" fill="hold">
                                          <p:stCondLst>
                                            <p:cond delay="0"/>
                                          </p:stCondLst>
                                        </p:cTn>
                                        <p:tgtEl>
                                          <p:spTgt spid="13315">
                                            <p:txEl>
                                              <p:pRg st="3" end="3"/>
                                            </p:txEl>
                                          </p:spTgt>
                                        </p:tgtEl>
                                        <p:attrNameLst>
                                          <p:attrName>style.visibility</p:attrName>
                                        </p:attrNameLst>
                                      </p:cBhvr>
                                      <p:to>
                                        <p:strVal val="visible"/>
                                      </p:to>
                                    </p:set>
                                    <p:animEffect transition="in" filter="fade">
                                      <p:cBhvr>
                                        <p:cTn id="12" dur="500"/>
                                        <p:tgtEl>
                                          <p:spTgt spid="13315">
                                            <p:txEl>
                                              <p:pRg st="3" end="3"/>
                                            </p:txEl>
                                          </p:spTgt>
                                        </p:tgtEl>
                                      </p:cBhvr>
                                    </p:animEffect>
                                    <p:anim calcmode="lin" valueType="num">
                                      <p:cBhvr>
                                        <p:cTn id="13"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14" dur="500" fill="hold"/>
                                        <p:tgtEl>
                                          <p:spTgt spid="13315">
                                            <p:txEl>
                                              <p:pRg st="3" end="3"/>
                                            </p:txEl>
                                          </p:spTgt>
                                        </p:tgtEl>
                                        <p:attrNameLst>
                                          <p:attrName>ppt_y</p:attrName>
                                        </p:attrNameLst>
                                      </p:cBhvr>
                                      <p:tavLst>
                                        <p:tav tm="0">
                                          <p:val>
                                            <p:strVal val="#ppt_y+.05"/>
                                          </p:val>
                                        </p:tav>
                                        <p:tav tm="100000">
                                          <p:val>
                                            <p:strVal val="#ppt_y"/>
                                          </p:val>
                                        </p:tav>
                                      </p:tavLst>
                                    </p:anim>
                                  </p:childTnLst>
                                </p:cTn>
                              </p:par>
                              <p:par>
                                <p:cTn id="15" presetID="44" presetClass="entr" presetSubtype="0" fill="hold" grpId="0" nodeType="withEffect">
                                  <p:stCondLst>
                                    <p:cond delay="0"/>
                                  </p:stCondLst>
                                  <p:childTnLst>
                                    <p:set>
                                      <p:cBhvr>
                                        <p:cTn id="16" dur="1" fill="hold">
                                          <p:stCondLst>
                                            <p:cond delay="0"/>
                                          </p:stCondLst>
                                        </p:cTn>
                                        <p:tgtEl>
                                          <p:spTgt spid="13315">
                                            <p:txEl>
                                              <p:pRg st="4" end="4"/>
                                            </p:txEl>
                                          </p:spTgt>
                                        </p:tgtEl>
                                        <p:attrNameLst>
                                          <p:attrName>style.visibility</p:attrName>
                                        </p:attrNameLst>
                                      </p:cBhvr>
                                      <p:to>
                                        <p:strVal val="visible"/>
                                      </p:to>
                                    </p:set>
                                    <p:animEffect transition="in" filter="fade">
                                      <p:cBhvr>
                                        <p:cTn id="17" dur="500"/>
                                        <p:tgtEl>
                                          <p:spTgt spid="13315">
                                            <p:txEl>
                                              <p:pRg st="4" end="4"/>
                                            </p:txEl>
                                          </p:spTgt>
                                        </p:tgtEl>
                                      </p:cBhvr>
                                    </p:animEffect>
                                    <p:anim calcmode="lin" valueType="num">
                                      <p:cBhvr>
                                        <p:cTn id="18"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19" dur="500" fill="hold"/>
                                        <p:tgtEl>
                                          <p:spTgt spid="13315">
                                            <p:txEl>
                                              <p:pRg st="4" end="4"/>
                                            </p:txEl>
                                          </p:spTgt>
                                        </p:tgtEl>
                                        <p:attrNameLst>
                                          <p:attrName>ppt_y</p:attrName>
                                        </p:attrNameLst>
                                      </p:cBhvr>
                                      <p:tavLst>
                                        <p:tav tm="0">
                                          <p:val>
                                            <p:strVal val="#ppt_y+.05"/>
                                          </p:val>
                                        </p:tav>
                                        <p:tav tm="100000">
                                          <p:val>
                                            <p:strVal val="#ppt_y"/>
                                          </p:val>
                                        </p:tav>
                                      </p:tavLst>
                                    </p:anim>
                                  </p:childTnLst>
                                </p:cTn>
                              </p:par>
                              <p:par>
                                <p:cTn id="20" presetID="3" presetClass="entr" presetSubtype="10" fill="hold" grpId="0" nodeType="withEffect">
                                  <p:stCondLst>
                                    <p:cond delay="0"/>
                                  </p:stCondLst>
                                  <p:childTnLst>
                                    <p:set>
                                      <p:cBhvr>
                                        <p:cTn id="21" dur="1" fill="hold">
                                          <p:stCondLst>
                                            <p:cond delay="0"/>
                                          </p:stCondLst>
                                        </p:cTn>
                                        <p:tgtEl>
                                          <p:spTgt spid="13316"/>
                                        </p:tgtEl>
                                        <p:attrNameLst>
                                          <p:attrName>style.visibility</p:attrName>
                                        </p:attrNameLst>
                                      </p:cBhvr>
                                      <p:to>
                                        <p:strVal val="visible"/>
                                      </p:to>
                                    </p:set>
                                    <p:animEffect transition="in" filter="blinds(horizontal)">
                                      <p:cBhvr>
                                        <p:cTn id="22" dur="500"/>
                                        <p:tgtEl>
                                          <p:spTgt spid="13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1331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304800"/>
            <a:ext cx="8305800" cy="3581400"/>
          </a:xfrm>
        </p:spPr>
        <p:txBody>
          <a:bodyPr/>
          <a:lstStyle/>
          <a:p>
            <a:pPr algn="ctr">
              <a:buFont typeface="Wingdings" pitchFamily="2" charset="2"/>
              <a:buNone/>
            </a:pPr>
            <a:r>
              <a:rPr lang="en-US" sz="3600" b="1" dirty="0">
                <a:solidFill>
                  <a:srgbClr val="FFFF00"/>
                </a:solidFill>
              </a:rPr>
              <a:t>Matthew 28:2-3</a:t>
            </a:r>
          </a:p>
          <a:p>
            <a:pPr>
              <a:buFont typeface="Wingdings" pitchFamily="2" charset="2"/>
              <a:buNone/>
            </a:pPr>
            <a:r>
              <a:rPr lang="en-US" sz="2800" dirty="0"/>
              <a:t>2	And behold, there was a great earthquake; for </a:t>
            </a:r>
            <a:r>
              <a:rPr lang="en-US" sz="2800" b="1" dirty="0">
                <a:solidFill>
                  <a:srgbClr val="00FF00"/>
                </a:solidFill>
              </a:rPr>
              <a:t>an angel of the Lord descended from heaven,</a:t>
            </a:r>
            <a:r>
              <a:rPr lang="en-US" sz="2800" dirty="0"/>
              <a:t> and came and rolled back the stone from the door, and </a:t>
            </a:r>
            <a:r>
              <a:rPr lang="en-US" sz="2800" i="1" dirty="0">
                <a:solidFill>
                  <a:srgbClr val="FFC000"/>
                </a:solidFill>
              </a:rPr>
              <a:t>sat on it.</a:t>
            </a:r>
          </a:p>
          <a:p>
            <a:pPr>
              <a:buFont typeface="Wingdings" pitchFamily="2" charset="2"/>
              <a:buNone/>
            </a:pPr>
            <a:r>
              <a:rPr lang="en-US" sz="2800" dirty="0"/>
              <a:t>3	</a:t>
            </a:r>
            <a:r>
              <a:rPr lang="en-US" sz="2800" b="1" dirty="0">
                <a:solidFill>
                  <a:srgbClr val="00FF00"/>
                </a:solidFill>
              </a:rPr>
              <a:t>His countenance was like lightning,</a:t>
            </a:r>
            <a:r>
              <a:rPr lang="en-US" sz="2800" dirty="0"/>
              <a:t> and his clothing as white as snow.</a:t>
            </a:r>
          </a:p>
        </p:txBody>
      </p:sp>
      <p:sp>
        <p:nvSpPr>
          <p:cNvPr id="11268" name="Text Box 4"/>
          <p:cNvSpPr txBox="1">
            <a:spLocks noChangeArrowheads="1"/>
          </p:cNvSpPr>
          <p:nvPr/>
        </p:nvSpPr>
        <p:spPr bwMode="auto">
          <a:xfrm>
            <a:off x="609600" y="4495800"/>
            <a:ext cx="80010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can let humans see them reflecting the glory of God – continuous brightness</a:t>
            </a:r>
          </a:p>
        </p:txBody>
      </p:sp>
    </p:spTree>
  </p:cSld>
  <p:clrMapOvr>
    <a:masterClrMapping/>
  </p:clrMapOvr>
  <p:transition>
    <p:circl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457200"/>
            <a:ext cx="8229600" cy="4191000"/>
          </a:xfrm>
        </p:spPr>
        <p:txBody>
          <a:bodyPr/>
          <a:lstStyle/>
          <a:p>
            <a:pPr algn="ctr">
              <a:lnSpc>
                <a:spcPct val="90000"/>
              </a:lnSpc>
              <a:buFont typeface="Wingdings" pitchFamily="2" charset="2"/>
              <a:buNone/>
            </a:pPr>
            <a:r>
              <a:rPr lang="en-US" b="1" dirty="0">
                <a:solidFill>
                  <a:srgbClr val="FFFF00"/>
                </a:solidFill>
              </a:rPr>
              <a:t>Judges 13:3, 6</a:t>
            </a:r>
          </a:p>
          <a:p>
            <a:pPr>
              <a:lnSpc>
                <a:spcPct val="90000"/>
              </a:lnSpc>
              <a:buFont typeface="Wingdings" pitchFamily="2" charset="2"/>
              <a:buNone/>
            </a:pPr>
            <a:r>
              <a:rPr lang="en-US" sz="2400" dirty="0"/>
              <a:t>3	And </a:t>
            </a:r>
            <a:r>
              <a:rPr lang="en-US" sz="2400" b="1" dirty="0">
                <a:solidFill>
                  <a:srgbClr val="00FF00"/>
                </a:solidFill>
              </a:rPr>
              <a:t>the Angel of the LORD appeared</a:t>
            </a:r>
            <a:r>
              <a:rPr lang="en-US" sz="2400" dirty="0"/>
              <a:t> to the woman and said to her, "Indeed now, you are barren and have borne no children, but you shall conceive and bear a son.</a:t>
            </a:r>
          </a:p>
          <a:p>
            <a:pPr>
              <a:lnSpc>
                <a:spcPct val="90000"/>
              </a:lnSpc>
              <a:buFont typeface="Wingdings" pitchFamily="2" charset="2"/>
              <a:buNone/>
            </a:pPr>
            <a:r>
              <a:rPr lang="en-US" sz="2400" dirty="0"/>
              <a:t>6	So the woman came and told her husband, saying, </a:t>
            </a:r>
            <a:r>
              <a:rPr lang="en-US" sz="2400" b="1" dirty="0">
                <a:solidFill>
                  <a:srgbClr val="00FF00"/>
                </a:solidFill>
              </a:rPr>
              <a:t>"A Man of God</a:t>
            </a:r>
            <a:r>
              <a:rPr lang="en-US" sz="2400" dirty="0"/>
              <a:t> came to me, and His </a:t>
            </a:r>
            <a:r>
              <a:rPr lang="en-US" sz="2400" b="1" dirty="0">
                <a:solidFill>
                  <a:srgbClr val="00FF00"/>
                </a:solidFill>
              </a:rPr>
              <a:t>countenance was like the countenance of the Angel of God, very awesome;</a:t>
            </a:r>
            <a:r>
              <a:rPr lang="en-US" sz="2400" dirty="0"/>
              <a:t> but I did not ask Him where He was from, and He did not tell me His name.</a:t>
            </a:r>
          </a:p>
        </p:txBody>
      </p:sp>
      <p:sp>
        <p:nvSpPr>
          <p:cNvPr id="12292" name="Text Box 4"/>
          <p:cNvSpPr txBox="1">
            <a:spLocks noChangeArrowheads="1"/>
          </p:cNvSpPr>
          <p:nvPr/>
        </p:nvSpPr>
        <p:spPr bwMode="auto">
          <a:xfrm>
            <a:off x="1524000" y="5105400"/>
            <a:ext cx="63246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appear to look like humans, even when reflecting God’s glory</a:t>
            </a:r>
          </a:p>
        </p:txBody>
      </p:sp>
    </p:spTree>
  </p:cSld>
  <p:clrMapOvr>
    <a:masterClrMapping/>
  </p:clrMapOvr>
  <p:transition>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304800"/>
            <a:ext cx="8229600" cy="4267200"/>
          </a:xfrm>
        </p:spPr>
        <p:txBody>
          <a:bodyPr/>
          <a:lstStyle/>
          <a:p>
            <a:pPr marL="517525" indent="-517525" algn="ctr">
              <a:lnSpc>
                <a:spcPct val="90000"/>
              </a:lnSpc>
              <a:buFont typeface="Wingdings" pitchFamily="2" charset="2"/>
              <a:buNone/>
            </a:pPr>
            <a:r>
              <a:rPr lang="en-US" sz="3600" b="1">
                <a:solidFill>
                  <a:srgbClr val="FFFF00"/>
                </a:solidFill>
              </a:rPr>
              <a:t>Judges 13:15-16</a:t>
            </a:r>
          </a:p>
          <a:p>
            <a:pPr marL="517525" indent="-517525">
              <a:lnSpc>
                <a:spcPct val="90000"/>
              </a:lnSpc>
              <a:buFont typeface="Wingdings" pitchFamily="2" charset="2"/>
              <a:buNone/>
            </a:pPr>
            <a:r>
              <a:rPr lang="en-US" sz="2800"/>
              <a:t>15	Then Manoah </a:t>
            </a:r>
            <a:r>
              <a:rPr lang="en-US" sz="2800" b="1">
                <a:solidFill>
                  <a:srgbClr val="00FF00"/>
                </a:solidFill>
              </a:rPr>
              <a:t>said to the Angel</a:t>
            </a:r>
            <a:r>
              <a:rPr lang="en-US" sz="2800"/>
              <a:t> of the LORD, "Please let us detain You, and we will prepare a young goat for You."</a:t>
            </a:r>
          </a:p>
          <a:p>
            <a:pPr marL="517525" indent="-517525">
              <a:lnSpc>
                <a:spcPct val="90000"/>
              </a:lnSpc>
              <a:buFont typeface="Wingdings" pitchFamily="2" charset="2"/>
              <a:buNone/>
            </a:pPr>
            <a:r>
              <a:rPr lang="en-US" sz="2800"/>
              <a:t>16	And the Angel of the LORD said to Manoah, "Though you detain Me, I will not eat your food. But if you offer a burnt offering, you must offer it to the LORD." </a:t>
            </a:r>
            <a:r>
              <a:rPr lang="en-US" sz="2800" b="1">
                <a:solidFill>
                  <a:srgbClr val="00FF00"/>
                </a:solidFill>
              </a:rPr>
              <a:t>(For Manoah did not know He was the Angel of the LORD.)</a:t>
            </a:r>
          </a:p>
          <a:p>
            <a:pPr marL="517525" indent="-517525">
              <a:lnSpc>
                <a:spcPct val="90000"/>
              </a:lnSpc>
            </a:pPr>
            <a:endParaRPr lang="en-US" sz="2800" b="1">
              <a:solidFill>
                <a:srgbClr val="00FF00"/>
              </a:solidFill>
            </a:endParaRPr>
          </a:p>
        </p:txBody>
      </p:sp>
      <p:sp>
        <p:nvSpPr>
          <p:cNvPr id="14340" name="Text Box 4"/>
          <p:cNvSpPr txBox="1">
            <a:spLocks noChangeArrowheads="1"/>
          </p:cNvSpPr>
          <p:nvPr/>
        </p:nvSpPr>
        <p:spPr bwMode="auto">
          <a:xfrm>
            <a:off x="609600" y="4953000"/>
            <a:ext cx="8001000" cy="158750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Angels can appear so much like humans that some humans do not know they are angels!</a:t>
            </a:r>
          </a:p>
          <a:p>
            <a:pPr algn="ctr" eaLnBrk="1" hangingPunct="1">
              <a:spcBef>
                <a:spcPct val="50000"/>
              </a:spcBef>
            </a:pPr>
            <a:r>
              <a:rPr lang="en-US" sz="2800" b="1">
                <a:solidFill>
                  <a:schemeClr val="folHlink"/>
                </a:solidFill>
                <a:latin typeface="Comic Sans MS" pitchFamily="66" charset="0"/>
              </a:rPr>
              <a:t>They don’t want us to worship them.</a:t>
            </a:r>
          </a:p>
        </p:txBody>
      </p:sp>
    </p:spTree>
  </p:cSld>
  <p:clrMapOvr>
    <a:masterClrMapping/>
  </p:clrMapOvr>
  <p:transition>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533400" y="228600"/>
            <a:ext cx="8229600" cy="4495800"/>
          </a:xfrm>
        </p:spPr>
        <p:txBody>
          <a:bodyPr/>
          <a:lstStyle/>
          <a:p>
            <a:pPr marL="579438" indent="-579438" algn="ctr">
              <a:lnSpc>
                <a:spcPct val="80000"/>
              </a:lnSpc>
              <a:buFont typeface="Wingdings" pitchFamily="2" charset="2"/>
              <a:buNone/>
            </a:pPr>
            <a:r>
              <a:rPr lang="en-US" sz="3600" b="1">
                <a:solidFill>
                  <a:srgbClr val="FFFF00"/>
                </a:solidFill>
              </a:rPr>
              <a:t>Judges 13:20-21</a:t>
            </a:r>
          </a:p>
          <a:p>
            <a:pPr marL="579438" indent="-579438">
              <a:lnSpc>
                <a:spcPct val="80000"/>
              </a:lnSpc>
              <a:buFont typeface="Wingdings" pitchFamily="2" charset="2"/>
              <a:buNone/>
            </a:pPr>
            <a:r>
              <a:rPr lang="en-US" sz="2800"/>
              <a:t>20	it happened as the flame went up toward heaven from the altar-- </a:t>
            </a:r>
            <a:r>
              <a:rPr lang="en-US" sz="2800" b="1">
                <a:solidFill>
                  <a:srgbClr val="00FF00"/>
                </a:solidFill>
              </a:rPr>
              <a:t>the Angel of the LORD ascended in the flame of the altar!</a:t>
            </a:r>
            <a:r>
              <a:rPr lang="en-US" sz="2800"/>
              <a:t> When Manoah and his wife saw this, they fell on their faces to the ground.</a:t>
            </a:r>
          </a:p>
          <a:p>
            <a:pPr marL="579438" indent="-579438">
              <a:lnSpc>
                <a:spcPct val="80000"/>
              </a:lnSpc>
              <a:buFont typeface="Wingdings" pitchFamily="2" charset="2"/>
              <a:buNone/>
            </a:pPr>
            <a:r>
              <a:rPr lang="en-US" sz="2800"/>
              <a:t>21	When the Angel of the LORD appeared no more to Manoah and his wife, </a:t>
            </a:r>
            <a:r>
              <a:rPr lang="en-US" sz="2800" b="1">
                <a:solidFill>
                  <a:srgbClr val="00FF00"/>
                </a:solidFill>
              </a:rPr>
              <a:t>then Manoah knew that He was the Angel of the LORD.</a:t>
            </a:r>
          </a:p>
        </p:txBody>
      </p:sp>
      <p:sp>
        <p:nvSpPr>
          <p:cNvPr id="15365" name="Text Box 5"/>
          <p:cNvSpPr txBox="1">
            <a:spLocks noChangeArrowheads="1"/>
          </p:cNvSpPr>
          <p:nvPr/>
        </p:nvSpPr>
        <p:spPr bwMode="auto">
          <a:xfrm>
            <a:off x="685800" y="4648200"/>
            <a:ext cx="7848600" cy="1815882"/>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Angels are not bound by our laws of physics.  They are not limited by gravity and heat energy does not affect them</a:t>
            </a:r>
            <a:r>
              <a:rPr lang="en-US" sz="2800" b="1" dirty="0" smtClean="0">
                <a:solidFill>
                  <a:schemeClr val="folHlink"/>
                </a:solidFill>
                <a:latin typeface="Comic Sans MS" pitchFamily="66" charset="0"/>
              </a:rPr>
              <a:t>. They easily move between heaven &amp; earth.</a:t>
            </a:r>
            <a:endParaRPr lang="en-US" sz="28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39825"/>
          </a:xfrm>
        </p:spPr>
        <p:txBody>
          <a:bodyPr/>
          <a:lstStyle/>
          <a:p>
            <a:r>
              <a:rPr lang="en-US" sz="5400" b="1" dirty="0" smtClean="0">
                <a:solidFill>
                  <a:srgbClr val="FFFF00"/>
                </a:solidFill>
              </a:rPr>
              <a:t>www.livoniatapes.com</a:t>
            </a:r>
            <a:endParaRPr lang="en-US" b="1" dirty="0">
              <a:solidFill>
                <a:srgbClr val="FFFF00"/>
              </a:solidFill>
            </a:endParaRPr>
          </a:p>
        </p:txBody>
      </p:sp>
      <p:sp>
        <p:nvSpPr>
          <p:cNvPr id="3" name="Content Placeholder 2"/>
          <p:cNvSpPr>
            <a:spLocks noGrp="1"/>
          </p:cNvSpPr>
          <p:nvPr>
            <p:ph idx="1"/>
          </p:nvPr>
        </p:nvSpPr>
        <p:spPr/>
        <p:txBody>
          <a:bodyPr/>
          <a:lstStyle/>
          <a:p>
            <a:endParaRPr lang="en-US"/>
          </a:p>
        </p:txBody>
      </p:sp>
      <p:pic>
        <p:nvPicPr>
          <p:cNvPr id="67586" name="Picture 2"/>
          <p:cNvPicPr>
            <a:picLocks noChangeAspect="1" noChangeArrowheads="1"/>
          </p:cNvPicPr>
          <p:nvPr/>
        </p:nvPicPr>
        <p:blipFill>
          <a:blip r:embed="rId2" cstate="screen"/>
          <a:srcRect/>
          <a:stretch>
            <a:fillRect/>
          </a:stretch>
        </p:blipFill>
        <p:spPr bwMode="auto">
          <a:xfrm>
            <a:off x="0" y="1066800"/>
            <a:ext cx="9201150" cy="5486400"/>
          </a:xfrm>
          <a:prstGeom prst="rect">
            <a:avLst/>
          </a:prstGeom>
          <a:noFill/>
          <a:ln w="9525">
            <a:noFill/>
            <a:miter lim="800000"/>
            <a:headEnd/>
            <a:tailEnd/>
          </a:ln>
        </p:spPr>
      </p:pic>
    </p:spTree>
  </p:cSld>
  <p:clrMapOvr>
    <a:masterClrMapping/>
  </p:clrMapOvr>
  <p:transition>
    <p:circl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304800"/>
            <a:ext cx="8305800" cy="1828800"/>
          </a:xfrm>
        </p:spPr>
        <p:txBody>
          <a:bodyPr/>
          <a:lstStyle/>
          <a:p>
            <a:pPr algn="ctr">
              <a:buFont typeface="Wingdings" pitchFamily="2" charset="2"/>
              <a:buNone/>
            </a:pPr>
            <a:r>
              <a:rPr lang="en-US" sz="3600" b="1">
                <a:solidFill>
                  <a:srgbClr val="FFFF00"/>
                </a:solidFill>
              </a:rPr>
              <a:t>Hebrews 13:1-2</a:t>
            </a:r>
          </a:p>
          <a:p>
            <a:pPr>
              <a:buFont typeface="Wingdings" pitchFamily="2" charset="2"/>
              <a:buNone/>
            </a:pPr>
            <a:r>
              <a:rPr lang="en-US" sz="2000"/>
              <a:t>1	Let brotherly love continue.</a:t>
            </a:r>
          </a:p>
          <a:p>
            <a:pPr>
              <a:buFont typeface="Wingdings" pitchFamily="2" charset="2"/>
              <a:buNone/>
            </a:pPr>
            <a:r>
              <a:rPr lang="en-US" sz="2000"/>
              <a:t>2	Do not forget to entertain strangers, </a:t>
            </a:r>
            <a:r>
              <a:rPr lang="en-US" sz="2000" b="1">
                <a:solidFill>
                  <a:srgbClr val="00FF00"/>
                </a:solidFill>
              </a:rPr>
              <a:t>for by so doing some have unwittingly entertained angels.</a:t>
            </a:r>
          </a:p>
        </p:txBody>
      </p:sp>
      <p:sp>
        <p:nvSpPr>
          <p:cNvPr id="16389" name="Text Box 5"/>
          <p:cNvSpPr txBox="1">
            <a:spLocks noChangeArrowheads="1"/>
          </p:cNvSpPr>
          <p:nvPr/>
        </p:nvSpPr>
        <p:spPr bwMode="auto">
          <a:xfrm>
            <a:off x="457200" y="2057400"/>
            <a:ext cx="8229600" cy="1200329"/>
          </a:xfrm>
          <a:prstGeom prst="rect">
            <a:avLst/>
          </a:prstGeom>
          <a:noFill/>
          <a:ln w="9525">
            <a:noFill/>
            <a:miter lim="800000"/>
            <a:headEnd/>
            <a:tailEnd/>
          </a:ln>
          <a:effectLst/>
        </p:spPr>
        <p:txBody>
          <a:bodyPr>
            <a:spAutoFit/>
          </a:bodyPr>
          <a:lstStyle/>
          <a:p>
            <a:pPr algn="ctr" eaLnBrk="1" hangingPunct="1">
              <a:spcBef>
                <a:spcPct val="50000"/>
              </a:spcBef>
            </a:pPr>
            <a:r>
              <a:rPr lang="en-US" sz="2400" b="1" dirty="0">
                <a:solidFill>
                  <a:schemeClr val="folHlink"/>
                </a:solidFill>
                <a:latin typeface="Comic Sans MS" pitchFamily="66" charset="0"/>
              </a:rPr>
              <a:t>Some of the people we meet may actually be angels!  Should teach us to be kind and loving to everyone we </a:t>
            </a:r>
            <a:r>
              <a:rPr lang="en-US" sz="2400" b="1" dirty="0" smtClean="0">
                <a:solidFill>
                  <a:schemeClr val="folHlink"/>
                </a:solidFill>
                <a:latin typeface="Comic Sans MS" pitchFamily="66" charset="0"/>
              </a:rPr>
              <a:t>encounter, </a:t>
            </a:r>
            <a:r>
              <a:rPr lang="en-US" sz="2400" b="1" dirty="0">
                <a:solidFill>
                  <a:schemeClr val="folHlink"/>
                </a:solidFill>
                <a:latin typeface="Comic Sans MS" pitchFamily="66" charset="0"/>
              </a:rPr>
              <a:t>and show hospitality to strangers.</a:t>
            </a:r>
          </a:p>
        </p:txBody>
      </p:sp>
      <p:sp>
        <p:nvSpPr>
          <p:cNvPr id="16390" name="Text Box 6"/>
          <p:cNvSpPr txBox="1">
            <a:spLocks noChangeArrowheads="1"/>
          </p:cNvSpPr>
          <p:nvPr/>
        </p:nvSpPr>
        <p:spPr bwMode="auto">
          <a:xfrm>
            <a:off x="457200" y="3505200"/>
            <a:ext cx="8458200" cy="2895600"/>
          </a:xfrm>
          <a:prstGeom prst="rect">
            <a:avLst/>
          </a:prstGeom>
          <a:noFill/>
          <a:ln w="9525">
            <a:noFill/>
            <a:miter lim="800000"/>
            <a:headEnd/>
            <a:tailEnd/>
          </a:ln>
          <a:effectLst/>
        </p:spPr>
        <p:txBody>
          <a:bodyPr>
            <a:spAutoFit/>
          </a:bodyPr>
          <a:lstStyle/>
          <a:p>
            <a:pPr algn="ctr"/>
            <a:r>
              <a:rPr lang="en-US" sz="2400" b="1" dirty="0">
                <a:solidFill>
                  <a:srgbClr val="FFFF00"/>
                </a:solidFill>
              </a:rPr>
              <a:t>Genesis 37:15-17</a:t>
            </a:r>
          </a:p>
          <a:p>
            <a:pPr marL="508000" indent="-508000"/>
            <a:r>
              <a:rPr lang="en-US" sz="2000" dirty="0"/>
              <a:t>15  Now </a:t>
            </a:r>
            <a:r>
              <a:rPr lang="en-US" sz="2000" b="1" dirty="0">
                <a:solidFill>
                  <a:srgbClr val="00FF00"/>
                </a:solidFill>
              </a:rPr>
              <a:t>a certain man</a:t>
            </a:r>
            <a:r>
              <a:rPr lang="en-US" sz="2000" dirty="0"/>
              <a:t> found him, and there he was, wandering in the field. And the man asked him, saying, "What are you seeking?"</a:t>
            </a:r>
          </a:p>
          <a:p>
            <a:pPr marL="508000" indent="-508000"/>
            <a:r>
              <a:rPr lang="en-US" sz="2000" dirty="0"/>
              <a:t>16  So he said, "I am seeking my brothers. Please tell me where they are feeding their flocks."</a:t>
            </a:r>
            <a:endParaRPr lang="en-US" dirty="0"/>
          </a:p>
          <a:p>
            <a:pPr marL="508000" indent="-508000"/>
            <a:r>
              <a:rPr lang="en-US" sz="2000" dirty="0"/>
              <a:t>17  And </a:t>
            </a:r>
            <a:r>
              <a:rPr lang="en-US" sz="2000" b="1" dirty="0">
                <a:solidFill>
                  <a:srgbClr val="00FF00"/>
                </a:solidFill>
              </a:rPr>
              <a:t>the man said, "They have departed from here, for I heard them say, 'Let us go to Dothan.'"</a:t>
            </a:r>
            <a:r>
              <a:rPr lang="en-US" sz="2000" dirty="0"/>
              <a:t> So Joseph went after his brothers and found them in Dothan.</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6390"/>
                                        </p:tgtEl>
                                        <p:attrNameLst>
                                          <p:attrName>style.visibility</p:attrName>
                                        </p:attrNameLst>
                                      </p:cBhvr>
                                      <p:to>
                                        <p:strVal val="visible"/>
                                      </p:to>
                                    </p:set>
                                    <p:anim calcmode="lin" valueType="num">
                                      <p:cBhvr>
                                        <p:cTn id="7" dur="500" fill="hold"/>
                                        <p:tgtEl>
                                          <p:spTgt spid="16390"/>
                                        </p:tgtEl>
                                        <p:attrNameLst>
                                          <p:attrName>ppt_w</p:attrName>
                                        </p:attrNameLst>
                                      </p:cBhvr>
                                      <p:tavLst>
                                        <p:tav tm="0">
                                          <p:val>
                                            <p:fltVal val="0"/>
                                          </p:val>
                                        </p:tav>
                                        <p:tav tm="100000">
                                          <p:val>
                                            <p:strVal val="#ppt_w"/>
                                          </p:val>
                                        </p:tav>
                                      </p:tavLst>
                                    </p:anim>
                                    <p:anim calcmode="lin" valueType="num">
                                      <p:cBhvr>
                                        <p:cTn id="8" dur="500" fill="hold"/>
                                        <p:tgtEl>
                                          <p:spTgt spid="1639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381000" y="304800"/>
            <a:ext cx="8229600" cy="4114800"/>
          </a:xfrm>
        </p:spPr>
        <p:txBody>
          <a:bodyPr/>
          <a:lstStyle/>
          <a:p>
            <a:pPr marL="579438" indent="-579438" algn="ctr">
              <a:lnSpc>
                <a:spcPct val="80000"/>
              </a:lnSpc>
              <a:buFont typeface="Wingdings" pitchFamily="2" charset="2"/>
              <a:buNone/>
            </a:pPr>
            <a:r>
              <a:rPr lang="en-US" b="1">
                <a:solidFill>
                  <a:srgbClr val="FFFF00"/>
                </a:solidFill>
              </a:rPr>
              <a:t>Numbers 22:24-31</a:t>
            </a:r>
          </a:p>
          <a:p>
            <a:pPr marL="579438" indent="-579438">
              <a:lnSpc>
                <a:spcPct val="80000"/>
              </a:lnSpc>
              <a:buFont typeface="Wingdings" pitchFamily="2" charset="2"/>
              <a:buNone/>
            </a:pPr>
            <a:r>
              <a:rPr lang="en-US" sz="2400"/>
              <a:t>24	Then the Angel of the LORD stood in a narrow path between the vineyards, with a wall on this side and a wall on that side.</a:t>
            </a:r>
          </a:p>
          <a:p>
            <a:pPr marL="579438" indent="-579438">
              <a:lnSpc>
                <a:spcPct val="80000"/>
              </a:lnSpc>
              <a:buFont typeface="Wingdings" pitchFamily="2" charset="2"/>
              <a:buNone/>
            </a:pPr>
            <a:r>
              <a:rPr lang="en-US" sz="2400"/>
              <a:t>25	And when </a:t>
            </a:r>
            <a:r>
              <a:rPr lang="en-US" sz="2400" b="1">
                <a:solidFill>
                  <a:srgbClr val="00FF00"/>
                </a:solidFill>
              </a:rPr>
              <a:t>the donkey saw the Angel</a:t>
            </a:r>
            <a:r>
              <a:rPr lang="en-US" sz="2400"/>
              <a:t> of the LORD, she pushed herself against the wall and crushed Balaam's foot against the wall; so he struck her again.</a:t>
            </a:r>
          </a:p>
          <a:p>
            <a:pPr marL="579438" indent="-579438">
              <a:lnSpc>
                <a:spcPct val="80000"/>
              </a:lnSpc>
              <a:buFont typeface="Wingdings" pitchFamily="2" charset="2"/>
              <a:buNone/>
            </a:pPr>
            <a:r>
              <a:rPr lang="en-US" sz="2400"/>
              <a:t>31	Then </a:t>
            </a:r>
            <a:r>
              <a:rPr lang="en-US" sz="2400" b="1">
                <a:solidFill>
                  <a:srgbClr val="00FF00"/>
                </a:solidFill>
              </a:rPr>
              <a:t>the LORD opened Balaam's eyes, and he saw the Angel</a:t>
            </a:r>
            <a:r>
              <a:rPr lang="en-US" sz="2400"/>
              <a:t> of the LORD standing in the way with His drawn sword in His hand; and he bowed his head and fell flat on his face.</a:t>
            </a:r>
          </a:p>
        </p:txBody>
      </p:sp>
      <p:sp>
        <p:nvSpPr>
          <p:cNvPr id="17412" name="Text Box 4"/>
          <p:cNvSpPr txBox="1">
            <a:spLocks noChangeArrowheads="1"/>
          </p:cNvSpPr>
          <p:nvPr/>
        </p:nvSpPr>
        <p:spPr bwMode="auto">
          <a:xfrm>
            <a:off x="381000" y="4724400"/>
            <a:ext cx="8534400" cy="1552575"/>
          </a:xfrm>
          <a:prstGeom prst="rect">
            <a:avLst/>
          </a:prstGeom>
          <a:noFill/>
          <a:ln w="9525">
            <a:noFill/>
            <a:miter lim="800000"/>
            <a:headEnd/>
            <a:tailEnd/>
          </a:ln>
          <a:effectLst/>
        </p:spPr>
        <p:txBody>
          <a:bodyPr>
            <a:spAutoFit/>
          </a:bodyPr>
          <a:lstStyle/>
          <a:p>
            <a:pPr eaLnBrk="1" hangingPunct="1">
              <a:spcBef>
                <a:spcPct val="50000"/>
              </a:spcBef>
            </a:pPr>
            <a:r>
              <a:rPr lang="en-US" sz="2400" b="1">
                <a:solidFill>
                  <a:schemeClr val="folHlink"/>
                </a:solidFill>
                <a:latin typeface="Comic Sans MS" pitchFamily="66" charset="0"/>
              </a:rPr>
              <a:t>Angels have bodies, but they can determine who is allowed to see them. The donkey saw the angel, and Balaam didn’t – all at the same time!  Jehovah Witnesses are wrong about angels materializing a body.</a:t>
            </a:r>
          </a:p>
        </p:txBody>
      </p:sp>
    </p:spTree>
  </p:cSld>
  <p:clrMapOvr>
    <a:masterClrMapping/>
  </p:clrMapOvr>
  <p:transition>
    <p:circl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57200" y="304800"/>
            <a:ext cx="8458200" cy="4525963"/>
          </a:xfrm>
        </p:spPr>
        <p:txBody>
          <a:bodyPr/>
          <a:lstStyle/>
          <a:p>
            <a:pPr marL="517525" indent="-517525" algn="ctr">
              <a:lnSpc>
                <a:spcPct val="80000"/>
              </a:lnSpc>
              <a:buFont typeface="Wingdings" pitchFamily="2" charset="2"/>
              <a:buNone/>
            </a:pPr>
            <a:r>
              <a:rPr lang="en-US" b="1" dirty="0">
                <a:solidFill>
                  <a:srgbClr val="FFFF00"/>
                </a:solidFill>
              </a:rPr>
              <a:t>2 Kings 6:15-17</a:t>
            </a:r>
          </a:p>
          <a:p>
            <a:pPr marL="517525" indent="-517525">
              <a:lnSpc>
                <a:spcPct val="80000"/>
              </a:lnSpc>
              <a:buFont typeface="Wingdings" pitchFamily="2" charset="2"/>
              <a:buNone/>
            </a:pPr>
            <a:r>
              <a:rPr lang="en-US" sz="2400" dirty="0"/>
              <a:t>15	And when the servant of the man of </a:t>
            </a:r>
            <a:r>
              <a:rPr lang="en-US" sz="2400" dirty="0" smtClean="0"/>
              <a:t>God (Elisha) </a:t>
            </a:r>
            <a:r>
              <a:rPr lang="en-US" sz="2400" dirty="0"/>
              <a:t>arose early and went out, there was an army, surrounding the city with horses and chariots. And his servant said to him, "Alas, my master! What shall we do?"</a:t>
            </a:r>
          </a:p>
          <a:p>
            <a:pPr marL="517525" indent="-517525">
              <a:lnSpc>
                <a:spcPct val="80000"/>
              </a:lnSpc>
              <a:buFont typeface="Wingdings" pitchFamily="2" charset="2"/>
              <a:buNone/>
            </a:pPr>
            <a:r>
              <a:rPr lang="en-US" sz="2400" dirty="0"/>
              <a:t>16	So he answered, "Do not fear, for </a:t>
            </a:r>
            <a:r>
              <a:rPr lang="en-US" sz="2400" dirty="0">
                <a:solidFill>
                  <a:srgbClr val="FFFF00"/>
                </a:solidFill>
              </a:rPr>
              <a:t>those who are with us are more than those who are with them."</a:t>
            </a:r>
          </a:p>
          <a:p>
            <a:pPr marL="517525" indent="-517525">
              <a:lnSpc>
                <a:spcPct val="80000"/>
              </a:lnSpc>
              <a:buFont typeface="Wingdings" pitchFamily="2" charset="2"/>
              <a:buNone/>
            </a:pPr>
            <a:r>
              <a:rPr lang="en-US" sz="2400" dirty="0"/>
              <a:t>17	And Elisha prayed, and said, "LORD, I pray, open his eyes that he may see." </a:t>
            </a:r>
            <a:r>
              <a:rPr lang="en-US" sz="2400" dirty="0">
                <a:solidFill>
                  <a:srgbClr val="FFFF00"/>
                </a:solidFill>
              </a:rPr>
              <a:t>Then the LORD opened the eyes of the young man, and he saw.</a:t>
            </a:r>
            <a:r>
              <a:rPr lang="en-US" sz="2400" dirty="0"/>
              <a:t> And behold, the </a:t>
            </a:r>
            <a:r>
              <a:rPr lang="en-US" sz="2400" b="1" dirty="0">
                <a:solidFill>
                  <a:srgbClr val="00FF00"/>
                </a:solidFill>
              </a:rPr>
              <a:t>mountain was full of horses and chariots of fire all around Elisha.</a:t>
            </a:r>
          </a:p>
        </p:txBody>
      </p:sp>
      <p:sp>
        <p:nvSpPr>
          <p:cNvPr id="18437" name="Text Box 5"/>
          <p:cNvSpPr txBox="1">
            <a:spLocks noChangeArrowheads="1"/>
          </p:cNvSpPr>
          <p:nvPr/>
        </p:nvSpPr>
        <p:spPr bwMode="auto">
          <a:xfrm>
            <a:off x="457200" y="5105400"/>
            <a:ext cx="8458200" cy="1552575"/>
          </a:xfrm>
          <a:prstGeom prst="rect">
            <a:avLst/>
          </a:prstGeom>
          <a:noFill/>
          <a:ln w="9525">
            <a:noFill/>
            <a:miter lim="800000"/>
            <a:headEnd/>
            <a:tailEnd/>
          </a:ln>
          <a:effectLst/>
        </p:spPr>
        <p:txBody>
          <a:bodyPr>
            <a:spAutoFit/>
          </a:bodyPr>
          <a:lstStyle/>
          <a:p>
            <a:pPr eaLnBrk="1" hangingPunct="1">
              <a:spcBef>
                <a:spcPct val="50000"/>
              </a:spcBef>
            </a:pPr>
            <a:r>
              <a:rPr lang="en-US" sz="2400" b="1">
                <a:solidFill>
                  <a:schemeClr val="folHlink"/>
                </a:solidFill>
                <a:latin typeface="Comic Sans MS" pitchFamily="66" charset="0"/>
              </a:rPr>
              <a:t>Angels can determine the way we perceive them. In this case they chose to be seen as horses and chariots of fire – because they were there to protect Elisha. The angels have the power to affect our vision.</a:t>
            </a:r>
          </a:p>
        </p:txBody>
      </p:sp>
    </p:spTree>
  </p:cSld>
  <p:clrMapOvr>
    <a:masterClrMapping/>
  </p:clrMapOvr>
  <p:transition>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0"/>
            <a:ext cx="8229600" cy="1139825"/>
          </a:xfrm>
        </p:spPr>
        <p:txBody>
          <a:bodyPr/>
          <a:lstStyle/>
          <a:p>
            <a:r>
              <a:rPr lang="en-US" b="1" dirty="0">
                <a:solidFill>
                  <a:schemeClr val="folHlink"/>
                </a:solidFill>
                <a:latin typeface="Vagabond" pitchFamily="2" charset="0"/>
              </a:rPr>
              <a:t>Members of God’s Family</a:t>
            </a:r>
          </a:p>
        </p:txBody>
      </p:sp>
      <p:sp>
        <p:nvSpPr>
          <p:cNvPr id="56323" name="Rectangle 3"/>
          <p:cNvSpPr>
            <a:spLocks noGrp="1" noChangeArrowheads="1"/>
          </p:cNvSpPr>
          <p:nvPr>
            <p:ph type="body" idx="1"/>
          </p:nvPr>
        </p:nvSpPr>
        <p:spPr>
          <a:xfrm>
            <a:off x="457200" y="1066800"/>
            <a:ext cx="8229600" cy="5064125"/>
          </a:xfrm>
          <a:noFill/>
        </p:spPr>
        <p:txBody>
          <a:bodyPr/>
          <a:lstStyle/>
          <a:p>
            <a:pPr algn="ctr">
              <a:lnSpc>
                <a:spcPct val="80000"/>
              </a:lnSpc>
              <a:buFont typeface="Wingdings" pitchFamily="2" charset="2"/>
              <a:buNone/>
            </a:pPr>
            <a:r>
              <a:rPr lang="en-US" sz="3600" b="1" dirty="0">
                <a:solidFill>
                  <a:srgbClr val="FFFF00"/>
                </a:solidFill>
              </a:rPr>
              <a:t>Ephesians 1:10</a:t>
            </a:r>
          </a:p>
          <a:p>
            <a:pPr marL="566738" indent="-566738">
              <a:lnSpc>
                <a:spcPct val="80000"/>
              </a:lnSpc>
              <a:buFont typeface="Wingdings" pitchFamily="2" charset="2"/>
              <a:buNone/>
            </a:pPr>
            <a:r>
              <a:rPr lang="en-US" sz="2800" dirty="0"/>
              <a:t>10	that in the dispensation of the fullness of the times He might gather together in one all things in Christ, both which are in heaven and which are on earth-- in Him.</a:t>
            </a:r>
          </a:p>
          <a:p>
            <a:pPr>
              <a:lnSpc>
                <a:spcPct val="80000"/>
              </a:lnSpc>
              <a:buFont typeface="Wingdings" pitchFamily="2" charset="2"/>
              <a:buNone/>
            </a:pPr>
            <a:endParaRPr lang="en-US" sz="2800" dirty="0"/>
          </a:p>
          <a:p>
            <a:pPr algn="ctr">
              <a:lnSpc>
                <a:spcPct val="80000"/>
              </a:lnSpc>
              <a:buFont typeface="Wingdings" pitchFamily="2" charset="2"/>
              <a:buNone/>
            </a:pPr>
            <a:r>
              <a:rPr lang="en-US" sz="3600" b="1" dirty="0">
                <a:solidFill>
                  <a:srgbClr val="FFFF00"/>
                </a:solidFill>
              </a:rPr>
              <a:t>Ephesians 3:14-15</a:t>
            </a:r>
          </a:p>
          <a:p>
            <a:pPr marL="566738" indent="-566738">
              <a:lnSpc>
                <a:spcPct val="80000"/>
              </a:lnSpc>
              <a:buFont typeface="Wingdings" pitchFamily="2" charset="2"/>
              <a:buNone/>
            </a:pPr>
            <a:r>
              <a:rPr lang="en-US" sz="2800" dirty="0"/>
              <a:t>14	For this reason I bow my knees to the Father of our Lord Jesus Christ,</a:t>
            </a:r>
          </a:p>
          <a:p>
            <a:pPr marL="566738" indent="-566738">
              <a:lnSpc>
                <a:spcPct val="80000"/>
              </a:lnSpc>
              <a:buFont typeface="Wingdings" pitchFamily="2" charset="2"/>
              <a:buNone/>
            </a:pPr>
            <a:r>
              <a:rPr lang="en-US" sz="2800" dirty="0"/>
              <a:t>15	from whom the whole family in heaven and earth is named,</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56323">
                                            <p:txEl>
                                              <p:pRg st="3" end="3"/>
                                            </p:txEl>
                                          </p:spTgt>
                                        </p:tgtEl>
                                        <p:attrNameLst>
                                          <p:attrName>style.visibility</p:attrName>
                                        </p:attrNameLst>
                                      </p:cBhvr>
                                      <p:to>
                                        <p:strVal val="visible"/>
                                      </p:to>
                                    </p:set>
                                    <p:anim calcmode="lin" valueType="num">
                                      <p:cBhvr>
                                        <p:cTn id="7" dur="500" fill="hold"/>
                                        <p:tgtEl>
                                          <p:spTgt spid="5632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56323">
                                            <p:txEl>
                                              <p:pRg st="3" end="3"/>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56323">
                                            <p:txEl>
                                              <p:pRg st="4" end="4"/>
                                            </p:txEl>
                                          </p:spTgt>
                                        </p:tgtEl>
                                        <p:attrNameLst>
                                          <p:attrName>style.visibility</p:attrName>
                                        </p:attrNameLst>
                                      </p:cBhvr>
                                      <p:to>
                                        <p:strVal val="visible"/>
                                      </p:to>
                                    </p:set>
                                    <p:anim calcmode="lin" valueType="num">
                                      <p:cBhvr>
                                        <p:cTn id="11" dur="500" fill="hold"/>
                                        <p:tgtEl>
                                          <p:spTgt spid="56323">
                                            <p:txEl>
                                              <p:pRg st="4" end="4"/>
                                            </p:txEl>
                                          </p:spTgt>
                                        </p:tgtEl>
                                        <p:attrNameLst>
                                          <p:attrName>ppt_w</p:attrName>
                                        </p:attrNameLst>
                                      </p:cBhvr>
                                      <p:tavLst>
                                        <p:tav tm="0">
                                          <p:val>
                                            <p:fltVal val="0"/>
                                          </p:val>
                                        </p:tav>
                                        <p:tav tm="100000">
                                          <p:val>
                                            <p:strVal val="#ppt_w"/>
                                          </p:val>
                                        </p:tav>
                                      </p:tavLst>
                                    </p:anim>
                                    <p:anim calcmode="lin" valueType="num">
                                      <p:cBhvr>
                                        <p:cTn id="12" dur="500" fill="hold"/>
                                        <p:tgtEl>
                                          <p:spTgt spid="56323">
                                            <p:txEl>
                                              <p:pRg st="4" end="4"/>
                                            </p:txEl>
                                          </p:spTgt>
                                        </p:tgtEl>
                                        <p:attrNameLst>
                                          <p:attrName>ppt_h</p:attrName>
                                        </p:attrNameLst>
                                      </p:cBhvr>
                                      <p:tavLst>
                                        <p:tav tm="0">
                                          <p:val>
                                            <p:strVal val="#ppt_h"/>
                                          </p:val>
                                        </p:tav>
                                        <p:tav tm="100000">
                                          <p:val>
                                            <p:strVal val="#ppt_h"/>
                                          </p:val>
                                        </p:tav>
                                      </p:tavLst>
                                    </p:anim>
                                  </p:childTnLst>
                                </p:cTn>
                              </p:par>
                              <p:par>
                                <p:cTn id="13" presetID="17" presetClass="entr" presetSubtype="10" fill="hold" nodeType="withEffect">
                                  <p:stCondLst>
                                    <p:cond delay="0"/>
                                  </p:stCondLst>
                                  <p:childTnLst>
                                    <p:set>
                                      <p:cBhvr>
                                        <p:cTn id="14" dur="1" fill="hold">
                                          <p:stCondLst>
                                            <p:cond delay="0"/>
                                          </p:stCondLst>
                                        </p:cTn>
                                        <p:tgtEl>
                                          <p:spTgt spid="56323">
                                            <p:txEl>
                                              <p:pRg st="5" end="5"/>
                                            </p:txEl>
                                          </p:spTgt>
                                        </p:tgtEl>
                                        <p:attrNameLst>
                                          <p:attrName>style.visibility</p:attrName>
                                        </p:attrNameLst>
                                      </p:cBhvr>
                                      <p:to>
                                        <p:strVal val="visible"/>
                                      </p:to>
                                    </p:set>
                                    <p:anim calcmode="lin" valueType="num">
                                      <p:cBhvr>
                                        <p:cTn id="15" dur="500" fill="hold"/>
                                        <p:tgtEl>
                                          <p:spTgt spid="56323">
                                            <p:txEl>
                                              <p:pRg st="5" end="5"/>
                                            </p:txEl>
                                          </p:spTgt>
                                        </p:tgtEl>
                                        <p:attrNameLst>
                                          <p:attrName>ppt_w</p:attrName>
                                        </p:attrNameLst>
                                      </p:cBhvr>
                                      <p:tavLst>
                                        <p:tav tm="0">
                                          <p:val>
                                            <p:fltVal val="0"/>
                                          </p:val>
                                        </p:tav>
                                        <p:tav tm="100000">
                                          <p:val>
                                            <p:strVal val="#ppt_w"/>
                                          </p:val>
                                        </p:tav>
                                      </p:tavLst>
                                    </p:anim>
                                    <p:anim calcmode="lin" valueType="num">
                                      <p:cBhvr>
                                        <p:cTn id="16" dur="500" fill="hold"/>
                                        <p:tgtEl>
                                          <p:spTgt spid="5632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0"/>
            <a:ext cx="8229600" cy="838200"/>
          </a:xfrm>
        </p:spPr>
        <p:txBody>
          <a:bodyPr/>
          <a:lstStyle/>
          <a:p>
            <a:r>
              <a:rPr lang="en-US" b="1" dirty="0">
                <a:solidFill>
                  <a:srgbClr val="FFFF00"/>
                </a:solidFill>
                <a:latin typeface="Comic Sans MS" pitchFamily="66" charset="0"/>
              </a:rPr>
              <a:t>Angels </a:t>
            </a:r>
            <a:r>
              <a:rPr lang="en-US" b="1" dirty="0" smtClean="0">
                <a:solidFill>
                  <a:srgbClr val="FFFF00"/>
                </a:solidFill>
                <a:latin typeface="Comic Sans MS" pitchFamily="66" charset="0"/>
              </a:rPr>
              <a:t>have good memories</a:t>
            </a:r>
            <a:endParaRPr lang="en-US" b="1" dirty="0">
              <a:solidFill>
                <a:srgbClr val="FFFF00"/>
              </a:solidFill>
              <a:latin typeface="Comic Sans MS" pitchFamily="66" charset="0"/>
            </a:endParaRPr>
          </a:p>
        </p:txBody>
      </p:sp>
      <p:sp>
        <p:nvSpPr>
          <p:cNvPr id="55299" name="Rectangle 3"/>
          <p:cNvSpPr>
            <a:spLocks noGrp="1" noChangeArrowheads="1"/>
          </p:cNvSpPr>
          <p:nvPr>
            <p:ph type="body" idx="1"/>
          </p:nvPr>
        </p:nvSpPr>
        <p:spPr>
          <a:xfrm>
            <a:off x="457200" y="838200"/>
            <a:ext cx="8458200" cy="5486400"/>
          </a:xfrm>
        </p:spPr>
        <p:txBody>
          <a:bodyPr/>
          <a:lstStyle/>
          <a:p>
            <a:pPr algn="ctr">
              <a:lnSpc>
                <a:spcPct val="80000"/>
              </a:lnSpc>
              <a:buNone/>
            </a:pPr>
            <a:r>
              <a:rPr lang="en-US" sz="2800" b="1" dirty="0" smtClean="0">
                <a:solidFill>
                  <a:srgbClr val="FFFF00"/>
                </a:solidFill>
              </a:rPr>
              <a:t>Luke 18:32-34</a:t>
            </a:r>
          </a:p>
          <a:p>
            <a:pPr>
              <a:lnSpc>
                <a:spcPct val="80000"/>
              </a:lnSpc>
              <a:buNone/>
            </a:pPr>
            <a:r>
              <a:rPr lang="en-US" sz="2400" dirty="0" smtClean="0"/>
              <a:t>32 For He will be delivered to the Gentiles and will be mocked and insulted and spit upon.  33 They will scourge Him and kill Him. And the third day He will rise again.” 34 But they understood none of these things; this saying was hidden from them, and they did not know the things which were spoken. </a:t>
            </a:r>
          </a:p>
          <a:p>
            <a:pPr algn="ctr">
              <a:lnSpc>
                <a:spcPct val="80000"/>
              </a:lnSpc>
              <a:buFont typeface="Wingdings" pitchFamily="2" charset="2"/>
              <a:buNone/>
            </a:pPr>
            <a:r>
              <a:rPr lang="en-US" sz="2800" b="1" dirty="0" smtClean="0">
                <a:solidFill>
                  <a:srgbClr val="FFFF00"/>
                </a:solidFill>
              </a:rPr>
              <a:t>Luke 24:4-7  </a:t>
            </a:r>
            <a:r>
              <a:rPr lang="en-US" sz="2800" b="1" smtClean="0">
                <a:solidFill>
                  <a:srgbClr val="FFFF00"/>
                </a:solidFill>
              </a:rPr>
              <a:t>(months later)</a:t>
            </a:r>
            <a:endParaRPr lang="en-US" sz="2800" b="1" dirty="0">
              <a:solidFill>
                <a:srgbClr val="FFFF00"/>
              </a:solidFill>
            </a:endParaRPr>
          </a:p>
          <a:p>
            <a:pPr>
              <a:lnSpc>
                <a:spcPct val="80000"/>
              </a:lnSpc>
              <a:buNone/>
            </a:pPr>
            <a:r>
              <a:rPr lang="en-US" sz="2400" dirty="0" smtClean="0"/>
              <a:t>4 And it happened, as they were greatly perplexed about this, that behold, </a:t>
            </a:r>
            <a:r>
              <a:rPr lang="en-US" sz="2400" b="1" i="1" dirty="0" smtClean="0">
                <a:solidFill>
                  <a:srgbClr val="00FF00"/>
                </a:solidFill>
              </a:rPr>
              <a:t>two men stood by them in shining garments. </a:t>
            </a:r>
            <a:r>
              <a:rPr lang="en-US" sz="2400" dirty="0" smtClean="0"/>
              <a:t>5 Then, as they were afraid and bowed their faces to the earth, they (angels) said to them, "Why do you seek the living among the dead? 6 He is not here, but is risen! </a:t>
            </a:r>
            <a:r>
              <a:rPr lang="en-US" sz="2400" b="1" i="1" dirty="0" smtClean="0">
                <a:solidFill>
                  <a:srgbClr val="00FF00"/>
                </a:solidFill>
              </a:rPr>
              <a:t>Remember</a:t>
            </a:r>
            <a:r>
              <a:rPr lang="en-US" sz="2400" dirty="0" smtClean="0"/>
              <a:t> how He spoke to you when He was still in Galilee, 7 saying, 'The Son of Man must be delivered into the hands of sinful men, and be crucified, and the third day rise again.'"</a:t>
            </a:r>
          </a:p>
          <a:p>
            <a:pPr>
              <a:lnSpc>
                <a:spcPct val="80000"/>
              </a:lnSpc>
              <a:buNone/>
            </a:pPr>
            <a:endParaRPr lang="en-US" sz="2400" dirty="0" smtClean="0"/>
          </a:p>
          <a:p>
            <a:pPr>
              <a:lnSpc>
                <a:spcPct val="80000"/>
              </a:lnSpc>
              <a:buNone/>
            </a:pPr>
            <a:endParaRPr lang="en-US" sz="2400" dirty="0" smtClean="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4" presetClass="entr" presetSubtype="0" fill="hold" grpId="0" nodeType="clickEffect">
                                  <p:stCondLst>
                                    <p:cond delay="0"/>
                                  </p:stCondLst>
                                  <p:childTnLst>
                                    <p:set>
                                      <p:cBhvr>
                                        <p:cTn id="6" dur="1" fill="hold">
                                          <p:stCondLst>
                                            <p:cond delay="0"/>
                                          </p:stCondLst>
                                        </p:cTn>
                                        <p:tgtEl>
                                          <p:spTgt spid="55299">
                                            <p:txEl>
                                              <p:pRg st="2" end="2"/>
                                            </p:txEl>
                                          </p:spTgt>
                                        </p:tgtEl>
                                        <p:attrNameLst>
                                          <p:attrName>style.visibility</p:attrName>
                                        </p:attrNameLst>
                                      </p:cBhvr>
                                      <p:to>
                                        <p:strVal val="visible"/>
                                      </p:to>
                                    </p:set>
                                    <p:animEffect transition="in" filter="fade">
                                      <p:cBhvr>
                                        <p:cTn id="7" dur="500"/>
                                        <p:tgtEl>
                                          <p:spTgt spid="55299">
                                            <p:txEl>
                                              <p:pRg st="2" end="2"/>
                                            </p:txEl>
                                          </p:spTgt>
                                        </p:tgtEl>
                                      </p:cBhvr>
                                    </p:animEffect>
                                    <p:anim calcmode="lin" valueType="num">
                                      <p:cBhvr>
                                        <p:cTn id="8"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p:cTn id="9" dur="500" fill="hold"/>
                                        <p:tgtEl>
                                          <p:spTgt spid="55299">
                                            <p:txEl>
                                              <p:pRg st="2" end="2"/>
                                            </p:txEl>
                                          </p:spTgt>
                                        </p:tgtEl>
                                        <p:attrNameLst>
                                          <p:attrName>ppt_y</p:attrName>
                                        </p:attrNameLst>
                                      </p:cBhvr>
                                      <p:tavLst>
                                        <p:tav tm="0">
                                          <p:val>
                                            <p:strVal val="#ppt_y+.05"/>
                                          </p:val>
                                        </p:tav>
                                        <p:tav tm="100000">
                                          <p:val>
                                            <p:strVal val="#ppt_y"/>
                                          </p:val>
                                        </p:tav>
                                      </p:tavLst>
                                    </p:anim>
                                  </p:childTnLst>
                                </p:cTn>
                              </p:par>
                              <p:par>
                                <p:cTn id="10" presetID="5" presetClass="entr" presetSubtype="10" fill="hold" nodeType="withEffect">
                                  <p:stCondLst>
                                    <p:cond delay="0"/>
                                  </p:stCondLst>
                                  <p:childTnLst>
                                    <p:set>
                                      <p:cBhvr>
                                        <p:cTn id="11" dur="1" fill="hold">
                                          <p:stCondLst>
                                            <p:cond delay="0"/>
                                          </p:stCondLst>
                                        </p:cTn>
                                        <p:tgtEl>
                                          <p:spTgt spid="55299">
                                            <p:txEl>
                                              <p:pRg st="3" end="3"/>
                                            </p:txEl>
                                          </p:spTgt>
                                        </p:tgtEl>
                                        <p:attrNameLst>
                                          <p:attrName>style.visibility</p:attrName>
                                        </p:attrNameLst>
                                      </p:cBhvr>
                                      <p:to>
                                        <p:strVal val="visible"/>
                                      </p:to>
                                    </p:set>
                                    <p:animEffect transition="in" filter="checkerboard(across)">
                                      <p:cBhvr>
                                        <p:cTn id="12" dur="500"/>
                                        <p:tgtEl>
                                          <p:spTgt spid="552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0"/>
            <a:ext cx="7772400" cy="762000"/>
          </a:xfrm>
          <a:prstGeom prst="rect">
            <a:avLst/>
          </a:prstGeom>
          <a:noFill/>
          <a:ln w="9525">
            <a:noFill/>
            <a:miter lim="800000"/>
            <a:headEnd/>
            <a:tailEnd/>
          </a:ln>
          <a:effectLst/>
        </p:spPr>
        <p:txBody>
          <a:bodyPr>
            <a:spAutoFit/>
          </a:bodyPr>
          <a:lstStyle/>
          <a:p>
            <a:pPr algn="ctr" eaLnBrk="1" hangingPunct="1">
              <a:spcBef>
                <a:spcPct val="50000"/>
              </a:spcBef>
            </a:pPr>
            <a:r>
              <a:rPr lang="en-US" sz="4400" b="1" dirty="0" smtClean="0">
                <a:solidFill>
                  <a:srgbClr val="FFFF00"/>
                </a:solidFill>
                <a:latin typeface="Banner" pitchFamily="2" charset="0"/>
              </a:rPr>
              <a:t>Lessons </a:t>
            </a:r>
            <a:r>
              <a:rPr lang="en-US" sz="4400" b="1" dirty="0">
                <a:solidFill>
                  <a:srgbClr val="FFFF00"/>
                </a:solidFill>
                <a:latin typeface="Banner" pitchFamily="2" charset="0"/>
              </a:rPr>
              <a:t>for Us:</a:t>
            </a:r>
          </a:p>
        </p:txBody>
      </p:sp>
      <p:sp>
        <p:nvSpPr>
          <p:cNvPr id="4" name="TextBox 3"/>
          <p:cNvSpPr txBox="1"/>
          <p:nvPr/>
        </p:nvSpPr>
        <p:spPr>
          <a:xfrm>
            <a:off x="533400" y="990600"/>
            <a:ext cx="8305800" cy="4431983"/>
          </a:xfrm>
          <a:prstGeom prst="rect">
            <a:avLst/>
          </a:prstGeom>
          <a:noFill/>
        </p:spPr>
        <p:txBody>
          <a:bodyPr wrap="square" rtlCol="0">
            <a:spAutoFit/>
          </a:bodyPr>
          <a:lstStyle/>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We need to learn to be aware of the presence of angels all the time, even though they don’t let us see them.</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The more we feel their presence, the closer we will come to walking with God.</a:t>
            </a: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Thank God for the work of </a:t>
            </a:r>
            <a:r>
              <a:rPr lang="en-US" sz="2800" b="1" smtClean="0">
                <a:solidFill>
                  <a:schemeClr val="folHlink"/>
                </a:solidFill>
                <a:effectLst>
                  <a:outerShdw blurRad="38100" dist="38100" dir="2700000" algn="tl">
                    <a:srgbClr val="000000">
                      <a:alpha val="43137"/>
                    </a:srgbClr>
                  </a:outerShdw>
                </a:effectLst>
                <a:latin typeface="Comic Sans MS" pitchFamily="66" charset="0"/>
              </a:rPr>
              <a:t>His angels!</a:t>
            </a:r>
            <a:endParaRPr lang="en-US" sz="2800" b="1" dirty="0" smtClean="0">
              <a:solidFill>
                <a:schemeClr val="folHlink"/>
              </a:solidFill>
              <a:effectLst>
                <a:outerShdw blurRad="38100" dist="38100" dir="2700000" algn="tl">
                  <a:srgbClr val="000000">
                    <a:alpha val="43137"/>
                  </a:srgbClr>
                </a:outerShdw>
              </a:effectLst>
              <a:latin typeface="Comic Sans MS" pitchFamily="66" charset="0"/>
            </a:endParaRPr>
          </a:p>
          <a:p>
            <a:pPr marL="508000" indent="-508000">
              <a:spcAft>
                <a:spcPts val="1200"/>
              </a:spcAft>
              <a:buFont typeface="Arial" pitchFamily="34" charset="0"/>
              <a:buChar char="•"/>
            </a:pPr>
            <a:r>
              <a:rPr lang="en-US" sz="2800" b="1" dirty="0" smtClean="0">
                <a:solidFill>
                  <a:schemeClr val="folHlink"/>
                </a:solidFill>
                <a:effectLst>
                  <a:outerShdw blurRad="38100" dist="38100" dir="2700000" algn="tl">
                    <a:srgbClr val="000000">
                      <a:alpha val="43137"/>
                    </a:srgbClr>
                  </a:outerShdw>
                </a:effectLst>
                <a:latin typeface="Comic Sans MS" pitchFamily="66" charset="0"/>
              </a:rPr>
              <a:t>Now is the time to practice living like angels – to show we really want to live as members of God’s family.</a:t>
            </a:r>
            <a:endParaRPr lang="en-US" sz="2800" dirty="0"/>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linds(horizont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linds(horizont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linds(horizontal)">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28600"/>
            <a:ext cx="8229600" cy="792163"/>
          </a:xfrm>
        </p:spPr>
        <p:txBody>
          <a:bodyPr/>
          <a:lstStyle/>
          <a:p>
            <a:r>
              <a:rPr lang="en-US" b="1">
                <a:solidFill>
                  <a:srgbClr val="FFFF00"/>
                </a:solidFill>
              </a:rPr>
              <a:t>Reasons to Study the Angels</a:t>
            </a:r>
          </a:p>
        </p:txBody>
      </p:sp>
      <p:sp>
        <p:nvSpPr>
          <p:cNvPr id="3075" name="Rectangle 3"/>
          <p:cNvSpPr>
            <a:spLocks noGrp="1" noChangeArrowheads="1"/>
          </p:cNvSpPr>
          <p:nvPr>
            <p:ph type="body" idx="1"/>
          </p:nvPr>
        </p:nvSpPr>
        <p:spPr>
          <a:xfrm>
            <a:off x="457200" y="1066800"/>
            <a:ext cx="8458200" cy="4495800"/>
          </a:xfrm>
        </p:spPr>
        <p:txBody>
          <a:bodyPr/>
          <a:lstStyle/>
          <a:p>
            <a:pPr marL="609600" indent="-609600">
              <a:lnSpc>
                <a:spcPct val="80000"/>
              </a:lnSpc>
              <a:buSzTx/>
              <a:buFontTx/>
              <a:buAutoNum type="arabicPeriod"/>
            </a:pPr>
            <a:r>
              <a:rPr lang="en-US" sz="2800" dirty="0"/>
              <a:t>They reveal God’s character to us</a:t>
            </a:r>
          </a:p>
          <a:p>
            <a:pPr marL="609600" indent="-609600">
              <a:lnSpc>
                <a:spcPct val="80000"/>
              </a:lnSpc>
              <a:buSzTx/>
              <a:buFontTx/>
              <a:buAutoNum type="arabicPeriod"/>
            </a:pPr>
            <a:r>
              <a:rPr lang="en-US" sz="2800" dirty="0"/>
              <a:t>They are part of the “whole family of God”</a:t>
            </a:r>
          </a:p>
          <a:p>
            <a:pPr marL="609600" indent="-609600">
              <a:lnSpc>
                <a:spcPct val="80000"/>
              </a:lnSpc>
              <a:buSzTx/>
              <a:buFontTx/>
              <a:buAutoNum type="arabicPeriod"/>
            </a:pPr>
            <a:r>
              <a:rPr lang="en-US" sz="2800" dirty="0"/>
              <a:t>We are training to be like them</a:t>
            </a:r>
          </a:p>
          <a:p>
            <a:pPr marL="990600" lvl="1" indent="-533400">
              <a:lnSpc>
                <a:spcPct val="80000"/>
              </a:lnSpc>
              <a:buFontTx/>
              <a:buNone/>
            </a:pPr>
            <a:r>
              <a:rPr lang="en-US" sz="2400" dirty="0"/>
              <a:t>       </a:t>
            </a:r>
            <a:r>
              <a:rPr lang="en-US" sz="2400" dirty="0">
                <a:solidFill>
                  <a:schemeClr val="hlink"/>
                </a:solidFill>
              </a:rPr>
              <a:t>Morally</a:t>
            </a:r>
            <a:r>
              <a:rPr lang="en-US" sz="2400" dirty="0"/>
              <a:t>: now	    </a:t>
            </a:r>
            <a:r>
              <a:rPr lang="en-US" sz="2400" dirty="0">
                <a:solidFill>
                  <a:schemeClr val="hlink"/>
                </a:solidFill>
              </a:rPr>
              <a:t>Physically</a:t>
            </a:r>
            <a:r>
              <a:rPr lang="en-US" sz="2400" dirty="0"/>
              <a:t>: in the kingdom</a:t>
            </a:r>
          </a:p>
          <a:p>
            <a:pPr marL="609600" indent="-609600">
              <a:lnSpc>
                <a:spcPct val="80000"/>
              </a:lnSpc>
              <a:buSzTx/>
              <a:buFontTx/>
              <a:buAutoNum type="arabicPeriod"/>
            </a:pPr>
            <a:r>
              <a:rPr lang="en-US" sz="2800" dirty="0"/>
              <a:t>They are always with us and know our thoughts</a:t>
            </a:r>
          </a:p>
          <a:p>
            <a:pPr marL="609600" indent="-609600">
              <a:lnSpc>
                <a:spcPct val="80000"/>
              </a:lnSpc>
              <a:buSzTx/>
              <a:buFontTx/>
              <a:buAutoNum type="arabicPeriod"/>
            </a:pPr>
            <a:r>
              <a:rPr lang="en-US" sz="2800" dirty="0"/>
              <a:t>They will bring us to Christ when he comes</a:t>
            </a:r>
          </a:p>
          <a:p>
            <a:pPr marL="609600" indent="-609600">
              <a:lnSpc>
                <a:spcPct val="80000"/>
              </a:lnSpc>
              <a:buSzTx/>
              <a:buFontTx/>
              <a:buAutoNum type="arabicPeriod"/>
            </a:pPr>
            <a:r>
              <a:rPr lang="en-US" sz="2800" dirty="0"/>
              <a:t>They are God’s Spirit at work today</a:t>
            </a:r>
          </a:p>
          <a:p>
            <a:pPr marL="609600" indent="-609600">
              <a:lnSpc>
                <a:spcPct val="80000"/>
              </a:lnSpc>
              <a:buSzTx/>
              <a:buFontTx/>
              <a:buAutoNum type="arabicPeriod"/>
            </a:pPr>
            <a:r>
              <a:rPr lang="en-US" sz="2800" dirty="0"/>
              <a:t>They are the 1</a:t>
            </a:r>
            <a:r>
              <a:rPr lang="en-US" sz="2800" baseline="30000" dirty="0"/>
              <a:t>st</a:t>
            </a:r>
            <a:r>
              <a:rPr lang="en-US" sz="2800" dirty="0"/>
              <a:t> step in understanding how God manifests himself in individuals</a:t>
            </a:r>
          </a:p>
        </p:txBody>
      </p:sp>
      <p:sp>
        <p:nvSpPr>
          <p:cNvPr id="3076" name="Text Box 4"/>
          <p:cNvSpPr txBox="1">
            <a:spLocks noChangeArrowheads="1"/>
          </p:cNvSpPr>
          <p:nvPr/>
        </p:nvSpPr>
        <p:spPr bwMode="auto">
          <a:xfrm>
            <a:off x="381000" y="5715000"/>
            <a:ext cx="83820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Note: They reveal God’s character, but still maintain their individual personalities!</a:t>
            </a: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500"/>
                                        <p:tgtEl>
                                          <p:spTgt spid="3075">
                                            <p:txEl>
                                              <p:pRg st="0" end="0"/>
                                            </p:txEl>
                                          </p:spTgt>
                                        </p:tgtEl>
                                      </p:cBhvr>
                                    </p:animEffect>
                                    <p:anim calcmode="lin" valueType="num">
                                      <p:cBhvr>
                                        <p:cTn id="13"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0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4"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animEffect transition="in" filter="fade">
                                      <p:cBhvr>
                                        <p:cTn id="19" dur="500"/>
                                        <p:tgtEl>
                                          <p:spTgt spid="3075">
                                            <p:txEl>
                                              <p:pRg st="1" end="1"/>
                                            </p:txEl>
                                          </p:spTgt>
                                        </p:tgtEl>
                                      </p:cBhvr>
                                    </p:animEffect>
                                    <p:anim calcmode="lin" valueType="num">
                                      <p:cBhvr>
                                        <p:cTn id="20"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07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4" presetClass="entr" presetSubtype="0" fill="hold" grpId="0" nodeType="clickEffect">
                                  <p:stCondLst>
                                    <p:cond delay="0"/>
                                  </p:stCondLst>
                                  <p:childTnLst>
                                    <p:set>
                                      <p:cBhvr>
                                        <p:cTn id="25" dur="1" fill="hold">
                                          <p:stCondLst>
                                            <p:cond delay="0"/>
                                          </p:stCondLst>
                                        </p:cTn>
                                        <p:tgtEl>
                                          <p:spTgt spid="3075">
                                            <p:txEl>
                                              <p:pRg st="2" end="2"/>
                                            </p:txEl>
                                          </p:spTgt>
                                        </p:tgtEl>
                                        <p:attrNameLst>
                                          <p:attrName>style.visibility</p:attrName>
                                        </p:attrNameLst>
                                      </p:cBhvr>
                                      <p:to>
                                        <p:strVal val="visible"/>
                                      </p:to>
                                    </p:set>
                                    <p:animEffect transition="in" filter="fade">
                                      <p:cBhvr>
                                        <p:cTn id="26" dur="500"/>
                                        <p:tgtEl>
                                          <p:spTgt spid="3075">
                                            <p:txEl>
                                              <p:pRg st="2" end="2"/>
                                            </p:txEl>
                                          </p:spTgt>
                                        </p:tgtEl>
                                      </p:cBhvr>
                                    </p:animEffect>
                                    <p:anim calcmode="lin" valueType="num">
                                      <p:cBhvr>
                                        <p:cTn id="27"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3075">
                                            <p:txEl>
                                              <p:pRg st="2" end="2"/>
                                            </p:txEl>
                                          </p:spTgt>
                                        </p:tgtEl>
                                        <p:attrNameLst>
                                          <p:attrName>ppt_y</p:attrName>
                                        </p:attrNameLst>
                                      </p:cBhvr>
                                      <p:tavLst>
                                        <p:tav tm="0">
                                          <p:val>
                                            <p:strVal val="#ppt_y+.05"/>
                                          </p:val>
                                        </p:tav>
                                        <p:tav tm="100000">
                                          <p:val>
                                            <p:strVal val="#ppt_y"/>
                                          </p:val>
                                        </p:tav>
                                      </p:tavLst>
                                    </p:anim>
                                  </p:childTnLst>
                                </p:cTn>
                              </p:par>
                              <p:par>
                                <p:cTn id="29" presetID="44" presetClass="entr" presetSubtype="0" fill="hold" grpId="0" nodeType="with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Effect transition="in" filter="fade">
                                      <p:cBhvr>
                                        <p:cTn id="31" dur="500"/>
                                        <p:tgtEl>
                                          <p:spTgt spid="3075">
                                            <p:txEl>
                                              <p:pRg st="3" end="3"/>
                                            </p:txEl>
                                          </p:spTgt>
                                        </p:tgtEl>
                                      </p:cBhvr>
                                    </p:animEffect>
                                    <p:anim calcmode="lin" valueType="num">
                                      <p:cBhvr>
                                        <p:cTn id="32"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075">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4" presetClass="entr" presetSubtype="0" fill="hold" grpId="0" nodeType="clickEffect">
                                  <p:stCondLst>
                                    <p:cond delay="0"/>
                                  </p:stCondLst>
                                  <p:childTnLst>
                                    <p:set>
                                      <p:cBhvr>
                                        <p:cTn id="37" dur="1" fill="hold">
                                          <p:stCondLst>
                                            <p:cond delay="0"/>
                                          </p:stCondLst>
                                        </p:cTn>
                                        <p:tgtEl>
                                          <p:spTgt spid="3075">
                                            <p:txEl>
                                              <p:pRg st="4" end="4"/>
                                            </p:txEl>
                                          </p:spTgt>
                                        </p:tgtEl>
                                        <p:attrNameLst>
                                          <p:attrName>style.visibility</p:attrName>
                                        </p:attrNameLst>
                                      </p:cBhvr>
                                      <p:to>
                                        <p:strVal val="visible"/>
                                      </p:to>
                                    </p:set>
                                    <p:animEffect transition="in" filter="fade">
                                      <p:cBhvr>
                                        <p:cTn id="38" dur="500"/>
                                        <p:tgtEl>
                                          <p:spTgt spid="3075">
                                            <p:txEl>
                                              <p:pRg st="4" end="4"/>
                                            </p:txEl>
                                          </p:spTgt>
                                        </p:tgtEl>
                                      </p:cBhvr>
                                    </p:animEffect>
                                    <p:anim calcmode="lin" valueType="num">
                                      <p:cBhvr>
                                        <p:cTn id="39"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40" dur="500" fill="hold"/>
                                        <p:tgtEl>
                                          <p:spTgt spid="307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4" presetClass="entr" presetSubtype="0" fill="hold" grpId="0" nodeType="clickEffect">
                                  <p:stCondLst>
                                    <p:cond delay="0"/>
                                  </p:stCondLst>
                                  <p:childTnLst>
                                    <p:set>
                                      <p:cBhvr>
                                        <p:cTn id="44" dur="1" fill="hold">
                                          <p:stCondLst>
                                            <p:cond delay="0"/>
                                          </p:stCondLst>
                                        </p:cTn>
                                        <p:tgtEl>
                                          <p:spTgt spid="3075">
                                            <p:txEl>
                                              <p:pRg st="5" end="5"/>
                                            </p:txEl>
                                          </p:spTgt>
                                        </p:tgtEl>
                                        <p:attrNameLst>
                                          <p:attrName>style.visibility</p:attrName>
                                        </p:attrNameLst>
                                      </p:cBhvr>
                                      <p:to>
                                        <p:strVal val="visible"/>
                                      </p:to>
                                    </p:set>
                                    <p:animEffect transition="in" filter="fade">
                                      <p:cBhvr>
                                        <p:cTn id="45" dur="500"/>
                                        <p:tgtEl>
                                          <p:spTgt spid="3075">
                                            <p:txEl>
                                              <p:pRg st="5" end="5"/>
                                            </p:txEl>
                                          </p:spTgt>
                                        </p:tgtEl>
                                      </p:cBhvr>
                                    </p:animEffect>
                                    <p:anim calcmode="lin" valueType="num">
                                      <p:cBhvr>
                                        <p:cTn id="46" dur="500" fill="hold"/>
                                        <p:tgtEl>
                                          <p:spTgt spid="3075">
                                            <p:txEl>
                                              <p:pRg st="5" end="5"/>
                                            </p:txEl>
                                          </p:spTgt>
                                        </p:tgtEl>
                                        <p:attrNameLst>
                                          <p:attrName>ppt_x</p:attrName>
                                        </p:attrNameLst>
                                      </p:cBhvr>
                                      <p:tavLst>
                                        <p:tav tm="0">
                                          <p:val>
                                            <p:strVal val="#ppt_x"/>
                                          </p:val>
                                        </p:tav>
                                        <p:tav tm="100000">
                                          <p:val>
                                            <p:strVal val="#ppt_x"/>
                                          </p:val>
                                        </p:tav>
                                      </p:tavLst>
                                    </p:anim>
                                    <p:anim calcmode="lin" valueType="num">
                                      <p:cBhvr>
                                        <p:cTn id="47" dur="500" fill="hold"/>
                                        <p:tgtEl>
                                          <p:spTgt spid="3075">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4" presetClass="entr" presetSubtype="0" fill="hold" grpId="0" nodeType="clickEffect">
                                  <p:stCondLst>
                                    <p:cond delay="0"/>
                                  </p:stCondLst>
                                  <p:childTnLst>
                                    <p:set>
                                      <p:cBhvr>
                                        <p:cTn id="51" dur="1" fill="hold">
                                          <p:stCondLst>
                                            <p:cond delay="0"/>
                                          </p:stCondLst>
                                        </p:cTn>
                                        <p:tgtEl>
                                          <p:spTgt spid="3075">
                                            <p:txEl>
                                              <p:pRg st="6" end="6"/>
                                            </p:txEl>
                                          </p:spTgt>
                                        </p:tgtEl>
                                        <p:attrNameLst>
                                          <p:attrName>style.visibility</p:attrName>
                                        </p:attrNameLst>
                                      </p:cBhvr>
                                      <p:to>
                                        <p:strVal val="visible"/>
                                      </p:to>
                                    </p:set>
                                    <p:animEffect transition="in" filter="fade">
                                      <p:cBhvr>
                                        <p:cTn id="52" dur="500"/>
                                        <p:tgtEl>
                                          <p:spTgt spid="3075">
                                            <p:txEl>
                                              <p:pRg st="6" end="6"/>
                                            </p:txEl>
                                          </p:spTgt>
                                        </p:tgtEl>
                                      </p:cBhvr>
                                    </p:animEffect>
                                    <p:anim calcmode="lin" valueType="num">
                                      <p:cBhvr>
                                        <p:cTn id="53" dur="500" fill="hold"/>
                                        <p:tgtEl>
                                          <p:spTgt spid="3075">
                                            <p:txEl>
                                              <p:pRg st="6" end="6"/>
                                            </p:txEl>
                                          </p:spTgt>
                                        </p:tgtEl>
                                        <p:attrNameLst>
                                          <p:attrName>ppt_x</p:attrName>
                                        </p:attrNameLst>
                                      </p:cBhvr>
                                      <p:tavLst>
                                        <p:tav tm="0">
                                          <p:val>
                                            <p:strVal val="#ppt_x"/>
                                          </p:val>
                                        </p:tav>
                                        <p:tav tm="100000">
                                          <p:val>
                                            <p:strVal val="#ppt_x"/>
                                          </p:val>
                                        </p:tav>
                                      </p:tavLst>
                                    </p:anim>
                                    <p:anim calcmode="lin" valueType="num">
                                      <p:cBhvr>
                                        <p:cTn id="54" dur="500" fill="hold"/>
                                        <p:tgtEl>
                                          <p:spTgt spid="3075">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4" presetClass="entr" presetSubtype="0" fill="hold" grpId="0" nodeType="clickEffect">
                                  <p:stCondLst>
                                    <p:cond delay="0"/>
                                  </p:stCondLst>
                                  <p:childTnLst>
                                    <p:set>
                                      <p:cBhvr>
                                        <p:cTn id="58" dur="1" fill="hold">
                                          <p:stCondLst>
                                            <p:cond delay="0"/>
                                          </p:stCondLst>
                                        </p:cTn>
                                        <p:tgtEl>
                                          <p:spTgt spid="3075">
                                            <p:txEl>
                                              <p:pRg st="7" end="7"/>
                                            </p:txEl>
                                          </p:spTgt>
                                        </p:tgtEl>
                                        <p:attrNameLst>
                                          <p:attrName>style.visibility</p:attrName>
                                        </p:attrNameLst>
                                      </p:cBhvr>
                                      <p:to>
                                        <p:strVal val="visible"/>
                                      </p:to>
                                    </p:set>
                                    <p:animEffect transition="in" filter="fade">
                                      <p:cBhvr>
                                        <p:cTn id="59" dur="500"/>
                                        <p:tgtEl>
                                          <p:spTgt spid="3075">
                                            <p:txEl>
                                              <p:pRg st="7" end="7"/>
                                            </p:txEl>
                                          </p:spTgt>
                                        </p:tgtEl>
                                      </p:cBhvr>
                                    </p:animEffect>
                                    <p:anim calcmode="lin" valueType="num">
                                      <p:cBhvr>
                                        <p:cTn id="60" dur="500" fill="hold"/>
                                        <p:tgtEl>
                                          <p:spTgt spid="3075">
                                            <p:txEl>
                                              <p:pRg st="7" end="7"/>
                                            </p:txEl>
                                          </p:spTgt>
                                        </p:tgtEl>
                                        <p:attrNameLst>
                                          <p:attrName>ppt_x</p:attrName>
                                        </p:attrNameLst>
                                      </p:cBhvr>
                                      <p:tavLst>
                                        <p:tav tm="0">
                                          <p:val>
                                            <p:strVal val="#ppt_x"/>
                                          </p:val>
                                        </p:tav>
                                        <p:tav tm="100000">
                                          <p:val>
                                            <p:strVal val="#ppt_x"/>
                                          </p:val>
                                        </p:tav>
                                      </p:tavLst>
                                    </p:anim>
                                    <p:anim calcmode="lin" valueType="num">
                                      <p:cBhvr>
                                        <p:cTn id="61" dur="500" fill="hold"/>
                                        <p:tgtEl>
                                          <p:spTgt spid="3075">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37" presetClass="entr" presetSubtype="0" fill="hold" grpId="0" nodeType="clickEffect">
                                  <p:stCondLst>
                                    <p:cond delay="0"/>
                                  </p:stCondLst>
                                  <p:childTnLst>
                                    <p:set>
                                      <p:cBhvr>
                                        <p:cTn id="65" dur="1" fill="hold">
                                          <p:stCondLst>
                                            <p:cond delay="0"/>
                                          </p:stCondLst>
                                        </p:cTn>
                                        <p:tgtEl>
                                          <p:spTgt spid="3076"/>
                                        </p:tgtEl>
                                        <p:attrNameLst>
                                          <p:attrName>style.visibility</p:attrName>
                                        </p:attrNameLst>
                                      </p:cBhvr>
                                      <p:to>
                                        <p:strVal val="visible"/>
                                      </p:to>
                                    </p:set>
                                    <p:animEffect transition="in" filter="fade">
                                      <p:cBhvr>
                                        <p:cTn id="66" dur="1000"/>
                                        <p:tgtEl>
                                          <p:spTgt spid="3076"/>
                                        </p:tgtEl>
                                      </p:cBhvr>
                                    </p:animEffect>
                                    <p:anim calcmode="lin" valueType="num">
                                      <p:cBhvr>
                                        <p:cTn id="67" dur="1000" fill="hold"/>
                                        <p:tgtEl>
                                          <p:spTgt spid="3076"/>
                                        </p:tgtEl>
                                        <p:attrNameLst>
                                          <p:attrName>ppt_x</p:attrName>
                                        </p:attrNameLst>
                                      </p:cBhvr>
                                      <p:tavLst>
                                        <p:tav tm="0">
                                          <p:val>
                                            <p:strVal val="#ppt_x"/>
                                          </p:val>
                                        </p:tav>
                                        <p:tav tm="100000">
                                          <p:val>
                                            <p:strVal val="#ppt_x"/>
                                          </p:val>
                                        </p:tav>
                                      </p:tavLst>
                                    </p:anim>
                                    <p:anim calcmode="lin" valueType="num">
                                      <p:cBhvr>
                                        <p:cTn id="68" dur="900" decel="100000" fill="hold"/>
                                        <p:tgtEl>
                                          <p:spTgt spid="3076"/>
                                        </p:tgtEl>
                                        <p:attrNameLst>
                                          <p:attrName>ppt_y</p:attrName>
                                        </p:attrNameLst>
                                      </p:cBhvr>
                                      <p:tavLst>
                                        <p:tav tm="0">
                                          <p:val>
                                            <p:strVal val="#ppt_y+1"/>
                                          </p:val>
                                        </p:tav>
                                        <p:tav tm="100000">
                                          <p:val>
                                            <p:strVal val="#ppt_y-.03"/>
                                          </p:val>
                                        </p:tav>
                                      </p:tavLst>
                                    </p:anim>
                                    <p:anim calcmode="lin" valueType="num">
                                      <p:cBhvr>
                                        <p:cTn id="69" dur="100" accel="100000" fill="hold">
                                          <p:stCondLst>
                                            <p:cond delay="900"/>
                                          </p:stCondLst>
                                        </p:cTn>
                                        <p:tgtEl>
                                          <p:spTgt spid="30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P spid="3076"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sz="quarter"/>
          </p:nvPr>
        </p:nvSpPr>
        <p:spPr>
          <a:xfrm>
            <a:off x="2743200" y="228600"/>
            <a:ext cx="4191000" cy="884238"/>
          </a:xfrm>
        </p:spPr>
        <p:txBody>
          <a:bodyPr/>
          <a:lstStyle/>
          <a:p>
            <a:r>
              <a:rPr lang="en-US" sz="4000" b="1">
                <a:solidFill>
                  <a:srgbClr val="FFFF00"/>
                </a:solidFill>
              </a:rPr>
              <a:t>Misconceptions</a:t>
            </a:r>
          </a:p>
        </p:txBody>
      </p:sp>
      <p:pic>
        <p:nvPicPr>
          <p:cNvPr id="48134" name="Picture 6" descr="angelpic2"/>
          <p:cNvPicPr>
            <a:picLocks noGrp="1" noChangeAspect="1" noChangeArrowheads="1"/>
          </p:cNvPicPr>
          <p:nvPr>
            <p:ph sz="quarter" idx="2"/>
          </p:nvPr>
        </p:nvPicPr>
        <p:blipFill>
          <a:blip r:embed="rId3" cstate="screen"/>
          <a:srcRect/>
          <a:stretch>
            <a:fillRect/>
          </a:stretch>
        </p:blipFill>
        <p:spPr>
          <a:xfrm>
            <a:off x="6019800" y="4419600"/>
            <a:ext cx="2895600" cy="2181225"/>
          </a:xfrm>
          <a:noFill/>
          <a:ln/>
        </p:spPr>
      </p:pic>
      <p:pic>
        <p:nvPicPr>
          <p:cNvPr id="48136" name="Picture 8" descr="angelpic10"/>
          <p:cNvPicPr>
            <a:picLocks noGrp="1" noChangeAspect="1" noChangeArrowheads="1"/>
          </p:cNvPicPr>
          <p:nvPr>
            <p:ph sz="quarter" idx="3"/>
          </p:nvPr>
        </p:nvPicPr>
        <p:blipFill>
          <a:blip r:embed="rId4" cstate="screen"/>
          <a:srcRect/>
          <a:stretch>
            <a:fillRect/>
          </a:stretch>
        </p:blipFill>
        <p:spPr>
          <a:xfrm>
            <a:off x="3124200" y="1143000"/>
            <a:ext cx="3352800" cy="2744788"/>
          </a:xfrm>
          <a:noFill/>
          <a:ln/>
        </p:spPr>
      </p:pic>
      <p:pic>
        <p:nvPicPr>
          <p:cNvPr id="48138" name="Picture 10" descr="angelpic7"/>
          <p:cNvPicPr>
            <a:picLocks noGrp="1" noChangeAspect="1" noChangeArrowheads="1"/>
          </p:cNvPicPr>
          <p:nvPr>
            <p:ph sz="quarter" idx="4"/>
          </p:nvPr>
        </p:nvPicPr>
        <p:blipFill>
          <a:blip r:embed="rId5" cstate="screen"/>
          <a:srcRect/>
          <a:stretch>
            <a:fillRect/>
          </a:stretch>
        </p:blipFill>
        <p:spPr>
          <a:xfrm>
            <a:off x="3810000" y="4114800"/>
            <a:ext cx="1903413" cy="2590800"/>
          </a:xfrm>
          <a:noFill/>
          <a:ln/>
        </p:spPr>
      </p:pic>
      <p:pic>
        <p:nvPicPr>
          <p:cNvPr id="48140" name="Picture 12" descr="angelpic5"/>
          <p:cNvPicPr>
            <a:picLocks noChangeAspect="1" noChangeArrowheads="1"/>
          </p:cNvPicPr>
          <p:nvPr/>
        </p:nvPicPr>
        <p:blipFill>
          <a:blip r:embed="rId6" cstate="screen"/>
          <a:srcRect/>
          <a:stretch>
            <a:fillRect/>
          </a:stretch>
        </p:blipFill>
        <p:spPr bwMode="auto">
          <a:xfrm>
            <a:off x="228600" y="4191000"/>
            <a:ext cx="2514600" cy="2397125"/>
          </a:xfrm>
          <a:prstGeom prst="rect">
            <a:avLst/>
          </a:prstGeom>
          <a:noFill/>
        </p:spPr>
      </p:pic>
      <p:pic>
        <p:nvPicPr>
          <p:cNvPr id="48142" name="Picture 14" descr="angelpic6"/>
          <p:cNvPicPr>
            <a:picLocks noChangeAspect="1" noChangeArrowheads="1"/>
          </p:cNvPicPr>
          <p:nvPr/>
        </p:nvPicPr>
        <p:blipFill>
          <a:blip r:embed="rId7" cstate="screen"/>
          <a:srcRect/>
          <a:stretch>
            <a:fillRect/>
          </a:stretch>
        </p:blipFill>
        <p:spPr bwMode="auto">
          <a:xfrm>
            <a:off x="6705600" y="152400"/>
            <a:ext cx="2225675" cy="3829050"/>
          </a:xfrm>
          <a:prstGeom prst="rect">
            <a:avLst/>
          </a:prstGeom>
          <a:noFill/>
        </p:spPr>
      </p:pic>
      <p:graphicFrame>
        <p:nvGraphicFramePr>
          <p:cNvPr id="48144" name="Object 16"/>
          <p:cNvGraphicFramePr>
            <a:graphicFrameLocks noChangeAspect="1"/>
          </p:cNvGraphicFramePr>
          <p:nvPr>
            <p:ph sz="quarter" idx="1"/>
          </p:nvPr>
        </p:nvGraphicFramePr>
        <p:xfrm>
          <a:off x="228600" y="228600"/>
          <a:ext cx="2338388" cy="3657600"/>
        </p:xfrm>
        <a:graphic>
          <a:graphicData uri="http://schemas.openxmlformats.org/presentationml/2006/ole">
            <p:oleObj spid="_x0000_s48144" name="Photo Editor Photo" r:id="rId8" imgW="2723810" imgH="3638095" progId="">
              <p:embed/>
            </p:oleObj>
          </a:graphicData>
        </a:graphic>
      </p:graphicFrame>
      <p:sp>
        <p:nvSpPr>
          <p:cNvPr id="11" name="Text Box 4"/>
          <p:cNvSpPr txBox="1">
            <a:spLocks noChangeArrowheads="1"/>
          </p:cNvSpPr>
          <p:nvPr/>
        </p:nvSpPr>
        <p:spPr bwMode="auto">
          <a:xfrm>
            <a:off x="152400" y="4267200"/>
            <a:ext cx="8763000" cy="2062103"/>
          </a:xfrm>
          <a:prstGeom prst="rect">
            <a:avLst/>
          </a:prstGeom>
          <a:noFill/>
          <a:ln w="9525">
            <a:noFill/>
            <a:miter lim="800000"/>
            <a:headEnd/>
            <a:tailEnd/>
          </a:ln>
          <a:effectLst/>
        </p:spPr>
        <p:txBody>
          <a:bodyPr wrap="square">
            <a:spAutoFit/>
          </a:bodyPr>
          <a:lstStyle/>
          <a:p>
            <a:pPr algn="ctr" eaLnBrk="1" hangingPunct="1">
              <a:spcBef>
                <a:spcPct val="50000"/>
              </a:spcBef>
            </a:pPr>
            <a:r>
              <a:rPr lang="en-US" sz="3200" b="1" dirty="0" smtClean="0">
                <a:solidFill>
                  <a:schemeClr val="folHlink"/>
                </a:solidFill>
                <a:latin typeface="Comic Sans MS" pitchFamily="66" charset="0"/>
              </a:rPr>
              <a:t>These misconceptions in the churches may have influenced our community to shy away from acknowledging the daily involvement of angels in our lives</a:t>
            </a:r>
            <a:endParaRPr lang="en-US" sz="3200" b="1" dirty="0">
              <a:solidFill>
                <a:schemeClr val="folHlink"/>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1000" fill="hold"/>
                                        <p:tgtEl>
                                          <p:spTgt spid="48130"/>
                                        </p:tgtEl>
                                        <p:attrNameLst>
                                          <p:attrName>ppt_x</p:attrName>
                                        </p:attrNameLst>
                                      </p:cBhvr>
                                      <p:tavLst>
                                        <p:tav tm="0">
                                          <p:val>
                                            <p:strVal val="#ppt_x-.2"/>
                                          </p:val>
                                        </p:tav>
                                        <p:tav tm="100000">
                                          <p:val>
                                            <p:strVal val="#ppt_x"/>
                                          </p:val>
                                        </p:tav>
                                      </p:tavLst>
                                    </p:anim>
                                    <p:anim calcmode="lin" valueType="num">
                                      <p:cBhvr>
                                        <p:cTn id="8" dur="1000" fill="hold"/>
                                        <p:tgtEl>
                                          <p:spTgt spid="481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48130"/>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48144">
                                            <p:bg/>
                                          </p:spTgt>
                                        </p:tgtEl>
                                        <p:attrNameLst>
                                          <p:attrName>style.visibility</p:attrName>
                                        </p:attrNameLst>
                                      </p:cBhvr>
                                      <p:to>
                                        <p:strVal val="visible"/>
                                      </p:to>
                                    </p:set>
                                    <p:animEffect transition="in" filter="fade">
                                      <p:cBhvr>
                                        <p:cTn id="12" dur="500"/>
                                        <p:tgtEl>
                                          <p:spTgt spid="48144">
                                            <p:bg/>
                                          </p:spTgt>
                                        </p:tgtEl>
                                      </p:cBhvr>
                                    </p:animEffect>
                                    <p:anim calcmode="lin" valueType="num">
                                      <p:cBhvr>
                                        <p:cTn id="13" dur="500" fill="hold"/>
                                        <p:tgtEl>
                                          <p:spTgt spid="48144">
                                            <p:bg/>
                                          </p:spTgt>
                                        </p:tgtEl>
                                        <p:attrNameLst>
                                          <p:attrName>ppt_x</p:attrName>
                                        </p:attrNameLst>
                                      </p:cBhvr>
                                      <p:tavLst>
                                        <p:tav tm="0">
                                          <p:val>
                                            <p:strVal val="#ppt_x"/>
                                          </p:val>
                                        </p:tav>
                                        <p:tav tm="100000">
                                          <p:val>
                                            <p:strVal val="#ppt_x"/>
                                          </p:val>
                                        </p:tav>
                                      </p:tavLst>
                                    </p:anim>
                                    <p:anim calcmode="lin" valueType="num">
                                      <p:cBhvr>
                                        <p:cTn id="14" dur="500" fill="hold"/>
                                        <p:tgtEl>
                                          <p:spTgt spid="48144">
                                            <p:bg/>
                                          </p:spTgt>
                                        </p:tgtEl>
                                        <p:attrNameLst>
                                          <p:attrName>ppt_y</p:attrName>
                                        </p:attrNameLst>
                                      </p:cBhvr>
                                      <p:tavLst>
                                        <p:tav tm="0">
                                          <p:val>
                                            <p:strVal val="#ppt_y+.05"/>
                                          </p:val>
                                        </p:tav>
                                        <p:tav tm="100000">
                                          <p:val>
                                            <p:strVal val="#ppt_y"/>
                                          </p:val>
                                        </p:tav>
                                      </p:tavLst>
                                    </p:anim>
                                  </p:childTnLst>
                                </p:cTn>
                              </p:par>
                              <p:par>
                                <p:cTn id="15" presetID="9" presetClass="entr" presetSubtype="0" fill="hold" nodeType="withEffect">
                                  <p:stCondLst>
                                    <p:cond delay="0"/>
                                  </p:stCondLst>
                                  <p:childTnLst>
                                    <p:set>
                                      <p:cBhvr>
                                        <p:cTn id="16" dur="1" fill="hold">
                                          <p:stCondLst>
                                            <p:cond delay="0"/>
                                          </p:stCondLst>
                                        </p:cTn>
                                        <p:tgtEl>
                                          <p:spTgt spid="48142"/>
                                        </p:tgtEl>
                                        <p:attrNameLst>
                                          <p:attrName>style.visibility</p:attrName>
                                        </p:attrNameLst>
                                      </p:cBhvr>
                                      <p:to>
                                        <p:strVal val="visible"/>
                                      </p:to>
                                    </p:set>
                                    <p:animEffect transition="in" filter="dissolve">
                                      <p:cBhvr>
                                        <p:cTn id="17" dur="500"/>
                                        <p:tgtEl>
                                          <p:spTgt spid="48142"/>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48134">
                                            <p:bg/>
                                          </p:spTgt>
                                        </p:tgtEl>
                                        <p:attrNameLst>
                                          <p:attrName>style.visibility</p:attrName>
                                        </p:attrNameLst>
                                      </p:cBhvr>
                                      <p:to>
                                        <p:strVal val="visible"/>
                                      </p:to>
                                    </p:set>
                                    <p:animEffect transition="in" filter="dissolve">
                                      <p:cBhvr>
                                        <p:cTn id="20" dur="500"/>
                                        <p:tgtEl>
                                          <p:spTgt spid="48134">
                                            <p:bg/>
                                          </p:spTgt>
                                        </p:tgtEl>
                                      </p:cBhvr>
                                    </p:animEffect>
                                  </p:childTnLst>
                                </p:cTn>
                              </p:par>
                              <p:par>
                                <p:cTn id="21" presetID="44" presetClass="entr" presetSubtype="0" fill="hold" grpId="0" nodeType="withEffect">
                                  <p:stCondLst>
                                    <p:cond delay="0"/>
                                  </p:stCondLst>
                                  <p:childTnLst>
                                    <p:set>
                                      <p:cBhvr>
                                        <p:cTn id="22" dur="1" fill="hold">
                                          <p:stCondLst>
                                            <p:cond delay="0"/>
                                          </p:stCondLst>
                                        </p:cTn>
                                        <p:tgtEl>
                                          <p:spTgt spid="48136">
                                            <p:bg/>
                                          </p:spTgt>
                                        </p:tgtEl>
                                        <p:attrNameLst>
                                          <p:attrName>style.visibility</p:attrName>
                                        </p:attrNameLst>
                                      </p:cBhvr>
                                      <p:to>
                                        <p:strVal val="visible"/>
                                      </p:to>
                                    </p:set>
                                    <p:animEffect transition="in" filter="fade">
                                      <p:cBhvr>
                                        <p:cTn id="23" dur="500"/>
                                        <p:tgtEl>
                                          <p:spTgt spid="48136">
                                            <p:bg/>
                                          </p:spTgt>
                                        </p:tgtEl>
                                      </p:cBhvr>
                                    </p:animEffect>
                                    <p:anim calcmode="lin" valueType="num">
                                      <p:cBhvr>
                                        <p:cTn id="24" dur="500" fill="hold"/>
                                        <p:tgtEl>
                                          <p:spTgt spid="48136">
                                            <p:bg/>
                                          </p:spTgt>
                                        </p:tgtEl>
                                        <p:attrNameLst>
                                          <p:attrName>ppt_x</p:attrName>
                                        </p:attrNameLst>
                                      </p:cBhvr>
                                      <p:tavLst>
                                        <p:tav tm="0">
                                          <p:val>
                                            <p:strVal val="#ppt_x"/>
                                          </p:val>
                                        </p:tav>
                                        <p:tav tm="100000">
                                          <p:val>
                                            <p:strVal val="#ppt_x"/>
                                          </p:val>
                                        </p:tav>
                                      </p:tavLst>
                                    </p:anim>
                                    <p:anim calcmode="lin" valueType="num">
                                      <p:cBhvr>
                                        <p:cTn id="25" dur="500" fill="hold"/>
                                        <p:tgtEl>
                                          <p:spTgt spid="48136">
                                            <p:bg/>
                                          </p:spTgt>
                                        </p:tgtEl>
                                        <p:attrNameLst>
                                          <p:attrName>ppt_y</p:attrName>
                                        </p:attrNameLst>
                                      </p:cBhvr>
                                      <p:tavLst>
                                        <p:tav tm="0">
                                          <p:val>
                                            <p:strVal val="#ppt_y+.05"/>
                                          </p:val>
                                        </p:tav>
                                        <p:tav tm="100000">
                                          <p:val>
                                            <p:strVal val="#ppt_y"/>
                                          </p:val>
                                        </p:tav>
                                      </p:tavLst>
                                    </p:anim>
                                  </p:childTnLst>
                                </p:cTn>
                              </p:par>
                              <p:par>
                                <p:cTn id="26" presetID="9" presetClass="entr" presetSubtype="0" fill="hold" nodeType="withEffect">
                                  <p:stCondLst>
                                    <p:cond delay="0"/>
                                  </p:stCondLst>
                                  <p:childTnLst>
                                    <p:set>
                                      <p:cBhvr>
                                        <p:cTn id="27" dur="1" fill="hold">
                                          <p:stCondLst>
                                            <p:cond delay="0"/>
                                          </p:stCondLst>
                                        </p:cTn>
                                        <p:tgtEl>
                                          <p:spTgt spid="48140"/>
                                        </p:tgtEl>
                                        <p:attrNameLst>
                                          <p:attrName>style.visibility</p:attrName>
                                        </p:attrNameLst>
                                      </p:cBhvr>
                                      <p:to>
                                        <p:strVal val="visible"/>
                                      </p:to>
                                    </p:set>
                                    <p:animEffect transition="in" filter="dissolve">
                                      <p:cBhvr>
                                        <p:cTn id="28" dur="500"/>
                                        <p:tgtEl>
                                          <p:spTgt spid="48140"/>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48138">
                                            <p:bg/>
                                          </p:spTgt>
                                        </p:tgtEl>
                                        <p:attrNameLst>
                                          <p:attrName>style.visibility</p:attrName>
                                        </p:attrNameLst>
                                      </p:cBhvr>
                                      <p:to>
                                        <p:strVal val="visible"/>
                                      </p:to>
                                    </p:set>
                                    <p:animEffect transition="in" filter="dissolve">
                                      <p:cBhvr>
                                        <p:cTn id="31" dur="500"/>
                                        <p:tgtEl>
                                          <p:spTgt spid="48138">
                                            <p:bg/>
                                          </p:spTgt>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xit" presetSubtype="10" fill="hold" nodeType="clickEffect">
                                  <p:stCondLst>
                                    <p:cond delay="0"/>
                                  </p:stCondLst>
                                  <p:childTnLst>
                                    <p:animEffect transition="out" filter="checkerboard(across)">
                                      <p:cBhvr>
                                        <p:cTn id="35" dur="500"/>
                                        <p:tgtEl>
                                          <p:spTgt spid="48140"/>
                                        </p:tgtEl>
                                      </p:cBhvr>
                                    </p:animEffect>
                                    <p:set>
                                      <p:cBhvr>
                                        <p:cTn id="36" dur="1" fill="hold">
                                          <p:stCondLst>
                                            <p:cond delay="499"/>
                                          </p:stCondLst>
                                        </p:cTn>
                                        <p:tgtEl>
                                          <p:spTgt spid="48140"/>
                                        </p:tgtEl>
                                        <p:attrNameLst>
                                          <p:attrName>style.visibility</p:attrName>
                                        </p:attrNameLst>
                                      </p:cBhvr>
                                      <p:to>
                                        <p:strVal val="hidden"/>
                                      </p:to>
                                    </p:set>
                                  </p:childTnLst>
                                </p:cTn>
                              </p:par>
                              <p:par>
                                <p:cTn id="37" presetID="5" presetClass="exit" presetSubtype="10" fill="hold" nodeType="withEffect">
                                  <p:stCondLst>
                                    <p:cond delay="0"/>
                                  </p:stCondLst>
                                  <p:childTnLst>
                                    <p:animEffect transition="out" filter="checkerboard(across)">
                                      <p:cBhvr>
                                        <p:cTn id="38" dur="500"/>
                                        <p:tgtEl>
                                          <p:spTgt spid="48138"/>
                                        </p:tgtEl>
                                      </p:cBhvr>
                                    </p:animEffect>
                                    <p:set>
                                      <p:cBhvr>
                                        <p:cTn id="39" dur="1" fill="hold">
                                          <p:stCondLst>
                                            <p:cond delay="499"/>
                                          </p:stCondLst>
                                        </p:cTn>
                                        <p:tgtEl>
                                          <p:spTgt spid="48138"/>
                                        </p:tgtEl>
                                        <p:attrNameLst>
                                          <p:attrName>style.visibility</p:attrName>
                                        </p:attrNameLst>
                                      </p:cBhvr>
                                      <p:to>
                                        <p:strVal val="hidden"/>
                                      </p:to>
                                    </p:set>
                                  </p:childTnLst>
                                </p:cTn>
                              </p:par>
                              <p:par>
                                <p:cTn id="40" presetID="5" presetClass="exit" presetSubtype="10" fill="hold" nodeType="withEffect">
                                  <p:stCondLst>
                                    <p:cond delay="0"/>
                                  </p:stCondLst>
                                  <p:childTnLst>
                                    <p:animEffect transition="out" filter="checkerboard(across)">
                                      <p:cBhvr>
                                        <p:cTn id="41" dur="500"/>
                                        <p:tgtEl>
                                          <p:spTgt spid="48134"/>
                                        </p:tgtEl>
                                      </p:cBhvr>
                                    </p:animEffect>
                                    <p:set>
                                      <p:cBhvr>
                                        <p:cTn id="42" dur="1" fill="hold">
                                          <p:stCondLst>
                                            <p:cond delay="499"/>
                                          </p:stCondLst>
                                        </p:cTn>
                                        <p:tgtEl>
                                          <p:spTgt spid="48134"/>
                                        </p:tgtEl>
                                        <p:attrNameLst>
                                          <p:attrName>style.visibility</p:attrName>
                                        </p:attrNameLst>
                                      </p:cBhvr>
                                      <p:to>
                                        <p:strVal val="hidden"/>
                                      </p:to>
                                    </p:set>
                                  </p:childTnLst>
                                </p:cTn>
                              </p:par>
                              <p:par>
                                <p:cTn id="43" presetID="37" presetClass="entr" presetSubtype="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fade">
                                      <p:cBhvr>
                                        <p:cTn id="45" dur="1000"/>
                                        <p:tgtEl>
                                          <p:spTgt spid="11"/>
                                        </p:tgtEl>
                                      </p:cBhvr>
                                    </p:animEffect>
                                    <p:anim calcmode="lin" valueType="num">
                                      <p:cBhvr>
                                        <p:cTn id="46" dur="1000" fill="hold"/>
                                        <p:tgtEl>
                                          <p:spTgt spid="11"/>
                                        </p:tgtEl>
                                        <p:attrNameLst>
                                          <p:attrName>ppt_x</p:attrName>
                                        </p:attrNameLst>
                                      </p:cBhvr>
                                      <p:tavLst>
                                        <p:tav tm="0">
                                          <p:val>
                                            <p:strVal val="#ppt_x"/>
                                          </p:val>
                                        </p:tav>
                                        <p:tav tm="100000">
                                          <p:val>
                                            <p:strVal val="#ppt_x"/>
                                          </p:val>
                                        </p:tav>
                                      </p:tavLst>
                                    </p:anim>
                                    <p:anim calcmode="lin" valueType="num">
                                      <p:cBhvr>
                                        <p:cTn id="47" dur="900" decel="100000" fill="hold"/>
                                        <p:tgtEl>
                                          <p:spTgt spid="11"/>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11"/>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48134" grpId="0" build="p"/>
      <p:bldP spid="48136" grpId="0" build="p"/>
      <p:bldP spid="48138" grpId="0" build="p"/>
      <p:bldP spid="48144" grpId="0" build="p"/>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381000" y="685800"/>
            <a:ext cx="8458200" cy="4530725"/>
          </a:xfrm>
        </p:spPr>
        <p:txBody>
          <a:bodyPr/>
          <a:lstStyle/>
          <a:p>
            <a:pPr marL="0" indent="0" algn="ctr">
              <a:lnSpc>
                <a:spcPct val="90000"/>
              </a:lnSpc>
              <a:buFont typeface="Wingdings" pitchFamily="2" charset="2"/>
              <a:buNone/>
            </a:pPr>
            <a:r>
              <a:rPr lang="en-US" b="1" dirty="0">
                <a:solidFill>
                  <a:srgbClr val="FFFF00"/>
                </a:solidFill>
              </a:rPr>
              <a:t>Matthew 26:53</a:t>
            </a:r>
          </a:p>
          <a:p>
            <a:pPr marL="0" indent="0">
              <a:lnSpc>
                <a:spcPct val="90000"/>
              </a:lnSpc>
              <a:buFont typeface="Wingdings" pitchFamily="2" charset="2"/>
              <a:buNone/>
            </a:pPr>
            <a:r>
              <a:rPr lang="en-US" sz="2400" dirty="0"/>
              <a:t>"Or do you think that I cannot now pray to My Father, and He will provide Me with more than </a:t>
            </a:r>
            <a:r>
              <a:rPr lang="en-US" sz="2400" b="1" dirty="0">
                <a:solidFill>
                  <a:srgbClr val="00FF00"/>
                </a:solidFill>
              </a:rPr>
              <a:t>twelve legions of angels?</a:t>
            </a:r>
            <a:r>
              <a:rPr lang="en-US" sz="2400" dirty="0"/>
              <a:t> </a:t>
            </a:r>
            <a:r>
              <a:rPr lang="en-US" sz="2400" dirty="0" smtClean="0"/>
              <a:t>(at </a:t>
            </a:r>
            <a:r>
              <a:rPr lang="en-US" sz="2400" dirty="0"/>
              <a:t>least 60,000)</a:t>
            </a:r>
          </a:p>
          <a:p>
            <a:pPr marL="0" indent="0" algn="ctr">
              <a:lnSpc>
                <a:spcPct val="90000"/>
              </a:lnSpc>
              <a:buFont typeface="Wingdings" pitchFamily="2" charset="2"/>
              <a:buNone/>
            </a:pPr>
            <a:r>
              <a:rPr lang="en-US" b="1" dirty="0">
                <a:solidFill>
                  <a:srgbClr val="FFFF00"/>
                </a:solidFill>
              </a:rPr>
              <a:t>Daniel 7:10</a:t>
            </a:r>
          </a:p>
          <a:p>
            <a:pPr marL="0" indent="0">
              <a:lnSpc>
                <a:spcPct val="90000"/>
              </a:lnSpc>
              <a:buFont typeface="Wingdings" pitchFamily="2" charset="2"/>
              <a:buNone/>
            </a:pPr>
            <a:r>
              <a:rPr lang="en-US" sz="2400" dirty="0"/>
              <a:t>A fiery stream issued and came forth from before Him. </a:t>
            </a:r>
            <a:r>
              <a:rPr lang="en-US" sz="2400" b="1" dirty="0">
                <a:solidFill>
                  <a:srgbClr val="00FF00"/>
                </a:solidFill>
              </a:rPr>
              <a:t>A thousand thousands (a million!) ministered to Him;</a:t>
            </a:r>
            <a:r>
              <a:rPr lang="en-US" sz="2400" dirty="0"/>
              <a:t> ten thousand times ten thousand </a:t>
            </a:r>
            <a:r>
              <a:rPr lang="en-US" sz="2400" dirty="0" smtClean="0"/>
              <a:t>(100,000,000) stood </a:t>
            </a:r>
            <a:r>
              <a:rPr lang="en-US" sz="2400" dirty="0"/>
              <a:t>before Him. The court was seated, and the books were opened.</a:t>
            </a:r>
          </a:p>
        </p:txBody>
      </p:sp>
      <p:sp>
        <p:nvSpPr>
          <p:cNvPr id="26628" name="Text Box 4"/>
          <p:cNvSpPr txBox="1">
            <a:spLocks noChangeArrowheads="1"/>
          </p:cNvSpPr>
          <p:nvPr/>
        </p:nvSpPr>
        <p:spPr bwMode="auto">
          <a:xfrm>
            <a:off x="609600" y="0"/>
            <a:ext cx="8001000" cy="769441"/>
          </a:xfrm>
          <a:prstGeom prst="rect">
            <a:avLst/>
          </a:prstGeom>
          <a:noFill/>
          <a:ln w="9525">
            <a:noFill/>
            <a:miter lim="800000"/>
            <a:headEnd/>
            <a:tailEnd/>
          </a:ln>
          <a:effectLst/>
        </p:spPr>
        <p:txBody>
          <a:bodyPr wrap="square">
            <a:spAutoFit/>
          </a:bodyPr>
          <a:lstStyle/>
          <a:p>
            <a:pPr algn="ctr" eaLnBrk="1" hangingPunct="1">
              <a:spcBef>
                <a:spcPct val="50000"/>
              </a:spcBef>
            </a:pPr>
            <a:r>
              <a:rPr lang="en-US" sz="4400" b="1" dirty="0">
                <a:solidFill>
                  <a:schemeClr val="folHlink"/>
                </a:solidFill>
                <a:latin typeface="Comic Sans MS" pitchFamily="66" charset="0"/>
              </a:rPr>
              <a:t>There are lots of angels!</a:t>
            </a:r>
          </a:p>
        </p:txBody>
      </p:sp>
      <p:sp>
        <p:nvSpPr>
          <p:cNvPr id="4" name="Text Box 4"/>
          <p:cNvSpPr txBox="1">
            <a:spLocks noChangeArrowheads="1"/>
          </p:cNvSpPr>
          <p:nvPr/>
        </p:nvSpPr>
        <p:spPr bwMode="auto">
          <a:xfrm>
            <a:off x="304800" y="5638800"/>
            <a:ext cx="8610600" cy="954107"/>
          </a:xfrm>
          <a:prstGeom prst="rect">
            <a:avLst/>
          </a:prstGeom>
          <a:noFill/>
          <a:ln w="9525">
            <a:noFill/>
            <a:miter lim="800000"/>
            <a:headEnd/>
            <a:tailEnd/>
          </a:ln>
          <a:effectLst/>
        </p:spPr>
        <p:txBody>
          <a:bodyPr>
            <a:spAutoFit/>
          </a:bodyPr>
          <a:lstStyle/>
          <a:p>
            <a:pPr algn="ctr" eaLnBrk="1" hangingPunct="1"/>
            <a:r>
              <a:rPr lang="en-US" sz="2800" b="1" dirty="0" smtClean="0">
                <a:solidFill>
                  <a:schemeClr val="folHlink"/>
                </a:solidFill>
                <a:latin typeface="Comic Sans MS" pitchFamily="66" charset="0"/>
              </a:rPr>
              <a:t>These are involved in saving humans on earth. There could be many more in other places!</a:t>
            </a:r>
            <a:endParaRPr lang="en-US" sz="2800" b="1" dirty="0">
              <a:solidFill>
                <a:schemeClr val="folHlink"/>
              </a:solidFill>
              <a:latin typeface="Comic Sans MS" pitchFamily="66" charset="0"/>
            </a:endParaRPr>
          </a:p>
        </p:txBody>
      </p:sp>
      <p:sp>
        <p:nvSpPr>
          <p:cNvPr id="5" name="Text Box 4"/>
          <p:cNvSpPr txBox="1">
            <a:spLocks noChangeArrowheads="1"/>
          </p:cNvSpPr>
          <p:nvPr/>
        </p:nvSpPr>
        <p:spPr bwMode="auto">
          <a:xfrm>
            <a:off x="304800" y="4648200"/>
            <a:ext cx="8610600" cy="954107"/>
          </a:xfrm>
          <a:prstGeom prst="rect">
            <a:avLst/>
          </a:prstGeom>
          <a:noFill/>
          <a:ln w="9525">
            <a:noFill/>
            <a:miter lim="800000"/>
            <a:headEnd/>
            <a:tailEnd/>
          </a:ln>
          <a:effectLst/>
        </p:spPr>
        <p:txBody>
          <a:bodyPr>
            <a:spAutoFit/>
          </a:bodyPr>
          <a:lstStyle/>
          <a:p>
            <a:pPr algn="ctr" eaLnBrk="1" hangingPunct="1"/>
            <a:r>
              <a:rPr lang="en-US" sz="2800" dirty="0" smtClean="0">
                <a:solidFill>
                  <a:srgbClr val="FF66FF"/>
                </a:solidFill>
                <a:latin typeface="Comic Sans MS" pitchFamily="66" charset="0"/>
              </a:rPr>
              <a:t>“innumerable company of angels” in Heb 12:22 might be “ten thousand” as in Jude 14</a:t>
            </a:r>
            <a:endParaRPr lang="en-US" sz="2800" dirty="0">
              <a:solidFill>
                <a:srgbClr val="FF66FF"/>
              </a:solidFill>
              <a:latin typeface="Comic Sans MS" pitchFamily="66"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4" presetClass="entr" presetSubtype="0" fill="hold" grpId="0" nodeType="with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fade">
                                      <p:cBhvr>
                                        <p:cTn id="7" dur="500"/>
                                        <p:tgtEl>
                                          <p:spTgt spid="26627">
                                            <p:txEl>
                                              <p:pRg st="0" end="0"/>
                                            </p:txEl>
                                          </p:spTgt>
                                        </p:tgtEl>
                                      </p:cBhvr>
                                    </p:animEffect>
                                    <p:anim calcmode="lin" valueType="num">
                                      <p:cBhvr>
                                        <p:cTn id="8"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26627">
                                            <p:txEl>
                                              <p:pRg st="0" end="0"/>
                                            </p:txEl>
                                          </p:spTgt>
                                        </p:tgtEl>
                                        <p:attrNameLst>
                                          <p:attrName>ppt_y</p:attrName>
                                        </p:attrNameLst>
                                      </p:cBhvr>
                                      <p:tavLst>
                                        <p:tav tm="0">
                                          <p:val>
                                            <p:strVal val="#ppt_y+.05"/>
                                          </p:val>
                                        </p:tav>
                                        <p:tav tm="100000">
                                          <p:val>
                                            <p:strVal val="#ppt_y"/>
                                          </p:val>
                                        </p:tav>
                                      </p:tavLst>
                                    </p:anim>
                                  </p:childTnLst>
                                </p:cTn>
                              </p:par>
                              <p:par>
                                <p:cTn id="10" presetID="44" presetClass="entr" presetSubtype="0" fill="hold" grpId="0" nodeType="with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500"/>
                                        <p:tgtEl>
                                          <p:spTgt spid="26627">
                                            <p:txEl>
                                              <p:pRg st="1" end="1"/>
                                            </p:txEl>
                                          </p:spTgt>
                                        </p:tgtEl>
                                      </p:cBhvr>
                                    </p:animEffect>
                                    <p:anim calcmode="lin" valueType="num">
                                      <p:cBhvr>
                                        <p:cTn id="13"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p:cTn id="14" dur="500" fill="hold"/>
                                        <p:tgtEl>
                                          <p:spTgt spid="26627">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4" presetClass="entr" presetSubtype="0" fill="hold" grpId="0" nodeType="clickEffect">
                                  <p:stCondLst>
                                    <p:cond delay="0"/>
                                  </p:stCondLst>
                                  <p:childTnLst>
                                    <p:set>
                                      <p:cBhvr>
                                        <p:cTn id="18" dur="1" fill="hold">
                                          <p:stCondLst>
                                            <p:cond delay="0"/>
                                          </p:stCondLst>
                                        </p:cTn>
                                        <p:tgtEl>
                                          <p:spTgt spid="26627">
                                            <p:txEl>
                                              <p:pRg st="2" end="2"/>
                                            </p:txEl>
                                          </p:spTgt>
                                        </p:tgtEl>
                                        <p:attrNameLst>
                                          <p:attrName>style.visibility</p:attrName>
                                        </p:attrNameLst>
                                      </p:cBhvr>
                                      <p:to>
                                        <p:strVal val="visible"/>
                                      </p:to>
                                    </p:set>
                                    <p:animEffect transition="in" filter="fade">
                                      <p:cBhvr>
                                        <p:cTn id="19" dur="500"/>
                                        <p:tgtEl>
                                          <p:spTgt spid="26627">
                                            <p:txEl>
                                              <p:pRg st="2" end="2"/>
                                            </p:txEl>
                                          </p:spTgt>
                                        </p:tgtEl>
                                      </p:cBhvr>
                                    </p:animEffect>
                                    <p:anim calcmode="lin" valueType="num">
                                      <p:cBhvr>
                                        <p:cTn id="20"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26627">
                                            <p:txEl>
                                              <p:pRg st="2" end="2"/>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26627">
                                            <p:txEl>
                                              <p:pRg st="3" end="3"/>
                                            </p:txEl>
                                          </p:spTgt>
                                        </p:tgtEl>
                                        <p:attrNameLst>
                                          <p:attrName>style.visibility</p:attrName>
                                        </p:attrNameLst>
                                      </p:cBhvr>
                                      <p:to>
                                        <p:strVal val="visible"/>
                                      </p:to>
                                    </p:set>
                                    <p:animEffect transition="in" filter="fade">
                                      <p:cBhvr>
                                        <p:cTn id="24" dur="500"/>
                                        <p:tgtEl>
                                          <p:spTgt spid="26627">
                                            <p:txEl>
                                              <p:pRg st="3" end="3"/>
                                            </p:txEl>
                                          </p:spTgt>
                                        </p:tgtEl>
                                      </p:cBhvr>
                                    </p:animEffect>
                                    <p:anim calcmode="lin" valueType="num">
                                      <p:cBhvr>
                                        <p:cTn id="25"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p:cTn id="26" dur="500" fill="hold"/>
                                        <p:tgtEl>
                                          <p:spTgt spid="26627">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1000"/>
                                        <p:tgtEl>
                                          <p:spTgt spid="5"/>
                                        </p:tgtEl>
                                      </p:cBhvr>
                                    </p:animEffect>
                                    <p:anim calcmode="lin" valueType="num">
                                      <p:cBhvr>
                                        <p:cTn id="32" dur="1000" fill="hold"/>
                                        <p:tgtEl>
                                          <p:spTgt spid="5"/>
                                        </p:tgtEl>
                                        <p:attrNameLst>
                                          <p:attrName>ppt_x</p:attrName>
                                        </p:attrNameLst>
                                      </p:cBhvr>
                                      <p:tavLst>
                                        <p:tav tm="0">
                                          <p:val>
                                            <p:strVal val="#ppt_x"/>
                                          </p:val>
                                        </p:tav>
                                        <p:tav tm="100000">
                                          <p:val>
                                            <p:strVal val="#ppt_x"/>
                                          </p:val>
                                        </p:tav>
                                      </p:tavLst>
                                    </p:anim>
                                    <p:anim calcmode="lin" valueType="num">
                                      <p:cBhvr>
                                        <p:cTn id="33" dur="900" decel="100000" fill="hold"/>
                                        <p:tgtEl>
                                          <p:spTgt spid="5"/>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par>
                                <p:cTn id="35" presetID="37"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1000"/>
                                        <p:tgtEl>
                                          <p:spTgt spid="4"/>
                                        </p:tgtEl>
                                      </p:cBhvr>
                                    </p:animEffect>
                                    <p:anim calcmode="lin" valueType="num">
                                      <p:cBhvr>
                                        <p:cTn id="38" dur="1000" fill="hold"/>
                                        <p:tgtEl>
                                          <p:spTgt spid="4"/>
                                        </p:tgtEl>
                                        <p:attrNameLst>
                                          <p:attrName>ppt_x</p:attrName>
                                        </p:attrNameLst>
                                      </p:cBhvr>
                                      <p:tavLst>
                                        <p:tav tm="0">
                                          <p:val>
                                            <p:strVal val="#ppt_x"/>
                                          </p:val>
                                        </p:tav>
                                        <p:tav tm="100000">
                                          <p:val>
                                            <p:strVal val="#ppt_x"/>
                                          </p:val>
                                        </p:tav>
                                      </p:tavLst>
                                    </p:anim>
                                    <p:anim calcmode="lin" valueType="num">
                                      <p:cBhvr>
                                        <p:cTn id="39" dur="900" decel="100000" fill="hold"/>
                                        <p:tgtEl>
                                          <p:spTgt spid="4"/>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304800"/>
            <a:ext cx="8229600" cy="4876800"/>
          </a:xfrm>
        </p:spPr>
        <p:txBody>
          <a:bodyPr/>
          <a:lstStyle/>
          <a:p>
            <a:pPr algn="ctr">
              <a:lnSpc>
                <a:spcPct val="80000"/>
              </a:lnSpc>
              <a:buFont typeface="Wingdings" pitchFamily="2" charset="2"/>
              <a:buNone/>
            </a:pPr>
            <a:r>
              <a:rPr lang="en-US" sz="4000" b="1">
                <a:solidFill>
                  <a:srgbClr val="FFFF00"/>
                </a:solidFill>
              </a:rPr>
              <a:t>Job 38:4-7</a:t>
            </a:r>
          </a:p>
          <a:p>
            <a:pPr>
              <a:lnSpc>
                <a:spcPct val="80000"/>
              </a:lnSpc>
              <a:buFont typeface="Wingdings" pitchFamily="2" charset="2"/>
              <a:buNone/>
            </a:pPr>
            <a:r>
              <a:rPr lang="en-US" sz="2800"/>
              <a:t>4	"Where were you when I laid the foundations of the earth? Tell Me, if you have understanding.</a:t>
            </a:r>
          </a:p>
          <a:p>
            <a:pPr>
              <a:lnSpc>
                <a:spcPct val="80000"/>
              </a:lnSpc>
              <a:buFont typeface="Wingdings" pitchFamily="2" charset="2"/>
              <a:buNone/>
            </a:pPr>
            <a:r>
              <a:rPr lang="en-US" sz="2800"/>
              <a:t>5	Who determined its measurements? Surely you know! Or who stretched the line upon it?</a:t>
            </a:r>
          </a:p>
          <a:p>
            <a:pPr>
              <a:lnSpc>
                <a:spcPct val="80000"/>
              </a:lnSpc>
              <a:buFont typeface="Wingdings" pitchFamily="2" charset="2"/>
              <a:buNone/>
            </a:pPr>
            <a:r>
              <a:rPr lang="en-US" sz="2800"/>
              <a:t>6	To what were its foundations fastened? Or who laid its cornerstone,</a:t>
            </a:r>
          </a:p>
          <a:p>
            <a:pPr>
              <a:lnSpc>
                <a:spcPct val="80000"/>
              </a:lnSpc>
              <a:buFont typeface="Wingdings" pitchFamily="2" charset="2"/>
              <a:buNone/>
            </a:pPr>
            <a:r>
              <a:rPr lang="en-US" sz="2800"/>
              <a:t>7	When the </a:t>
            </a:r>
            <a:r>
              <a:rPr lang="en-US" sz="2800" b="1">
                <a:solidFill>
                  <a:srgbClr val="00FF00"/>
                </a:solidFill>
              </a:rPr>
              <a:t>morning stars</a:t>
            </a:r>
            <a:r>
              <a:rPr lang="en-US" sz="2800"/>
              <a:t> sang together, and all </a:t>
            </a:r>
            <a:r>
              <a:rPr lang="en-US" sz="2800" b="1">
                <a:solidFill>
                  <a:srgbClr val="00FF00"/>
                </a:solidFill>
              </a:rPr>
              <a:t>the sons of God</a:t>
            </a:r>
            <a:r>
              <a:rPr lang="en-US" sz="2800"/>
              <a:t> </a:t>
            </a:r>
            <a:r>
              <a:rPr lang="en-US" sz="2800">
                <a:solidFill>
                  <a:srgbClr val="FFFF00"/>
                </a:solidFill>
              </a:rPr>
              <a:t>(angels)</a:t>
            </a:r>
            <a:r>
              <a:rPr lang="en-US" sz="2800"/>
              <a:t> shouted for joy? </a:t>
            </a:r>
            <a:r>
              <a:rPr lang="en-US" sz="2800" i="1">
                <a:solidFill>
                  <a:schemeClr val="tx2"/>
                </a:solidFill>
              </a:rPr>
              <a:t>(New King James Version)</a:t>
            </a:r>
          </a:p>
        </p:txBody>
      </p:sp>
      <p:sp>
        <p:nvSpPr>
          <p:cNvPr id="4100" name="Text Box 4"/>
          <p:cNvSpPr txBox="1">
            <a:spLocks noChangeArrowheads="1"/>
          </p:cNvSpPr>
          <p:nvPr/>
        </p:nvSpPr>
        <p:spPr bwMode="auto">
          <a:xfrm>
            <a:off x="152400" y="5410200"/>
            <a:ext cx="8763000" cy="946150"/>
          </a:xfrm>
          <a:prstGeom prst="rect">
            <a:avLst/>
          </a:prstGeom>
          <a:noFill/>
          <a:ln w="9525">
            <a:noFill/>
            <a:miter lim="800000"/>
            <a:headEnd/>
            <a:tailEnd/>
          </a:ln>
          <a:effectLst/>
        </p:spPr>
        <p:txBody>
          <a:bodyPr>
            <a:spAutoFit/>
          </a:bodyPr>
          <a:lstStyle/>
          <a:p>
            <a:pPr algn="ctr">
              <a:lnSpc>
                <a:spcPct val="100000"/>
              </a:lnSpc>
              <a:spcBef>
                <a:spcPct val="0"/>
              </a:spcBef>
              <a:buClrTx/>
              <a:buSzTx/>
              <a:buFontTx/>
              <a:buNone/>
            </a:pPr>
            <a:r>
              <a:rPr lang="en-US" sz="2800" b="1" dirty="0">
                <a:solidFill>
                  <a:srgbClr val="FF9933"/>
                </a:solidFill>
                <a:effectLst/>
                <a:latin typeface="Comic Sans MS" pitchFamily="66" charset="0"/>
              </a:rPr>
              <a:t>They were involved &amp; interested in our creation.</a:t>
            </a:r>
          </a:p>
          <a:p>
            <a:pPr algn="ctr">
              <a:lnSpc>
                <a:spcPct val="100000"/>
              </a:lnSpc>
              <a:spcBef>
                <a:spcPct val="0"/>
              </a:spcBef>
              <a:buClrTx/>
              <a:buSzTx/>
              <a:buFontTx/>
              <a:buNone/>
            </a:pPr>
            <a:r>
              <a:rPr lang="en-US" sz="2800" b="1" dirty="0">
                <a:solidFill>
                  <a:srgbClr val="FF9933"/>
                </a:solidFill>
                <a:effectLst/>
                <a:latin typeface="Comic Sans MS" pitchFamily="66" charset="0"/>
              </a:rPr>
              <a:t>Excited from the start! Sang &amp; shouted for joy!</a:t>
            </a:r>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609600"/>
            <a:ext cx="8229600" cy="3962400"/>
          </a:xfrm>
        </p:spPr>
        <p:txBody>
          <a:bodyPr/>
          <a:lstStyle/>
          <a:p>
            <a:pPr marL="517525" indent="-517525" algn="ctr">
              <a:lnSpc>
                <a:spcPct val="90000"/>
              </a:lnSpc>
              <a:buFont typeface="Wingdings" pitchFamily="2" charset="2"/>
              <a:buNone/>
            </a:pPr>
            <a:r>
              <a:rPr lang="en-US" sz="3600" b="1">
                <a:solidFill>
                  <a:srgbClr val="FFFF00"/>
                </a:solidFill>
              </a:rPr>
              <a:t>Psalm 103:20-22</a:t>
            </a:r>
          </a:p>
          <a:p>
            <a:pPr marL="517525" indent="-517525">
              <a:lnSpc>
                <a:spcPct val="90000"/>
              </a:lnSpc>
              <a:buFont typeface="Wingdings" pitchFamily="2" charset="2"/>
              <a:buNone/>
            </a:pPr>
            <a:r>
              <a:rPr lang="en-US" sz="2800"/>
              <a:t>20 Bless the LORD, you His angels, who excel in strength, who </a:t>
            </a:r>
            <a:r>
              <a:rPr lang="en-US" sz="2800" b="1">
                <a:solidFill>
                  <a:srgbClr val="00FF00"/>
                </a:solidFill>
              </a:rPr>
              <a:t>do His word, heeding the voice of His word.</a:t>
            </a:r>
          </a:p>
          <a:p>
            <a:pPr marL="517525" indent="-517525">
              <a:lnSpc>
                <a:spcPct val="90000"/>
              </a:lnSpc>
              <a:buFont typeface="Wingdings" pitchFamily="2" charset="2"/>
              <a:buNone/>
            </a:pPr>
            <a:r>
              <a:rPr lang="en-US" sz="2800"/>
              <a:t>21 Bless the LORD, all you His hosts, you ministers of His, who </a:t>
            </a:r>
            <a:r>
              <a:rPr lang="en-US" sz="2800" b="1">
                <a:solidFill>
                  <a:srgbClr val="00FF00"/>
                </a:solidFill>
              </a:rPr>
              <a:t>do His pleasure.</a:t>
            </a:r>
          </a:p>
          <a:p>
            <a:pPr marL="517525" indent="-517525">
              <a:lnSpc>
                <a:spcPct val="90000"/>
              </a:lnSpc>
              <a:buFont typeface="Wingdings" pitchFamily="2" charset="2"/>
              <a:buNone/>
            </a:pPr>
            <a:r>
              <a:rPr lang="en-US" sz="2800"/>
              <a:t>22 Bless the LORD, all His works, in all places of His dominion. Bless the LORD, O my soul!</a:t>
            </a:r>
          </a:p>
        </p:txBody>
      </p:sp>
      <p:sp>
        <p:nvSpPr>
          <p:cNvPr id="5125" name="Text Box 5"/>
          <p:cNvSpPr txBox="1">
            <a:spLocks noChangeArrowheads="1"/>
          </p:cNvSpPr>
          <p:nvPr/>
        </p:nvSpPr>
        <p:spPr bwMode="auto">
          <a:xfrm>
            <a:off x="685800" y="4953000"/>
            <a:ext cx="7924800" cy="946150"/>
          </a:xfrm>
          <a:prstGeom prst="rect">
            <a:avLst/>
          </a:prstGeom>
          <a:noFill/>
          <a:ln w="9525">
            <a:noFill/>
            <a:miter lim="800000"/>
            <a:headEnd/>
            <a:tailEnd/>
          </a:ln>
          <a:effectLst/>
        </p:spPr>
        <p:txBody>
          <a:bodyPr>
            <a:spAutoFit/>
          </a:bodyPr>
          <a:lstStyle/>
          <a:p>
            <a:pPr algn="ctr" eaLnBrk="1" hangingPunct="1">
              <a:spcBef>
                <a:spcPct val="50000"/>
              </a:spcBef>
            </a:pPr>
            <a:r>
              <a:rPr lang="en-US" sz="2800" b="1">
                <a:solidFill>
                  <a:schemeClr val="folHlink"/>
                </a:solidFill>
                <a:latin typeface="Comic Sans MS" pitchFamily="66" charset="0"/>
              </a:rPr>
              <a:t>Note vs 17-18:  We must do the same to receive God’s mercy and live in His kingdom</a:t>
            </a:r>
            <a:r>
              <a:rPr lang="en-US" sz="2800" b="1">
                <a:latin typeface="Arial" charset="0"/>
              </a:rPr>
              <a:t> </a:t>
            </a:r>
          </a:p>
        </p:txBody>
      </p:sp>
    </p:spTree>
  </p:cSld>
  <p:clrMapOvr>
    <a:masterClrMapping/>
  </p:clrMapOvr>
  <p:transition>
    <p:circl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57200" y="533400"/>
            <a:ext cx="8229600" cy="3352800"/>
          </a:xfrm>
        </p:spPr>
        <p:txBody>
          <a:bodyPr/>
          <a:lstStyle/>
          <a:p>
            <a:pPr marL="517525" indent="-517525" algn="ctr">
              <a:lnSpc>
                <a:spcPct val="80000"/>
              </a:lnSpc>
              <a:buFont typeface="Wingdings" pitchFamily="2" charset="2"/>
              <a:buNone/>
            </a:pPr>
            <a:r>
              <a:rPr lang="en-US" sz="3600" b="1">
                <a:solidFill>
                  <a:srgbClr val="FFFF00"/>
                </a:solidFill>
              </a:rPr>
              <a:t>Luke 20:35-36</a:t>
            </a:r>
          </a:p>
          <a:p>
            <a:pPr marL="517525" indent="-517525">
              <a:lnSpc>
                <a:spcPct val="80000"/>
              </a:lnSpc>
              <a:buFont typeface="Wingdings" pitchFamily="2" charset="2"/>
              <a:buNone/>
            </a:pPr>
            <a:r>
              <a:rPr lang="en-US" sz="2800"/>
              <a:t>35	"But those who are counted worthy to attain that age, and the resurrection from the dead, </a:t>
            </a:r>
            <a:r>
              <a:rPr lang="en-US" sz="2800" b="1">
                <a:solidFill>
                  <a:srgbClr val="00FF00"/>
                </a:solidFill>
              </a:rPr>
              <a:t>neither marry nor are given in marriage;</a:t>
            </a:r>
          </a:p>
          <a:p>
            <a:pPr marL="517525" indent="-517525">
              <a:lnSpc>
                <a:spcPct val="80000"/>
              </a:lnSpc>
              <a:buFont typeface="Wingdings" pitchFamily="2" charset="2"/>
              <a:buNone/>
            </a:pPr>
            <a:r>
              <a:rPr lang="en-US" sz="2800"/>
              <a:t>36	</a:t>
            </a:r>
            <a:r>
              <a:rPr lang="en-US" sz="2800" b="1">
                <a:solidFill>
                  <a:srgbClr val="00FF00"/>
                </a:solidFill>
              </a:rPr>
              <a:t>"nor can they die anymore,</a:t>
            </a:r>
            <a:r>
              <a:rPr lang="en-US" sz="2800"/>
              <a:t> for </a:t>
            </a:r>
            <a:r>
              <a:rPr lang="en-US" sz="2800" b="1">
                <a:solidFill>
                  <a:srgbClr val="00FF00"/>
                </a:solidFill>
              </a:rPr>
              <a:t>they are equal to the angels</a:t>
            </a:r>
            <a:r>
              <a:rPr lang="en-US" sz="2800"/>
              <a:t> and are sons of God, being sons of the resurrection.</a:t>
            </a:r>
          </a:p>
        </p:txBody>
      </p:sp>
      <p:sp>
        <p:nvSpPr>
          <p:cNvPr id="7172" name="Text Box 4"/>
          <p:cNvSpPr txBox="1">
            <a:spLocks noChangeArrowheads="1"/>
          </p:cNvSpPr>
          <p:nvPr/>
        </p:nvSpPr>
        <p:spPr bwMode="auto">
          <a:xfrm>
            <a:off x="533400" y="4343400"/>
            <a:ext cx="8305800" cy="1801813"/>
          </a:xfrm>
          <a:prstGeom prst="rect">
            <a:avLst/>
          </a:prstGeom>
          <a:noFill/>
          <a:ln w="9525">
            <a:noFill/>
            <a:miter lim="800000"/>
            <a:headEnd/>
            <a:tailEnd/>
          </a:ln>
          <a:effectLst/>
        </p:spPr>
        <p:txBody>
          <a:bodyPr>
            <a:spAutoFit/>
          </a:bodyPr>
          <a:lstStyle/>
          <a:p>
            <a:pPr algn="ctr" eaLnBrk="1" hangingPunct="1">
              <a:spcBef>
                <a:spcPct val="50000"/>
              </a:spcBef>
            </a:pPr>
            <a:r>
              <a:rPr lang="en-US" sz="2800" b="1" dirty="0">
                <a:solidFill>
                  <a:schemeClr val="folHlink"/>
                </a:solidFill>
                <a:latin typeface="Comic Sans MS" pitchFamily="66" charset="0"/>
              </a:rPr>
              <a:t>Angels are immortal</a:t>
            </a:r>
          </a:p>
          <a:p>
            <a:pPr algn="ctr" eaLnBrk="1" hangingPunct="1">
              <a:spcBef>
                <a:spcPct val="50000"/>
              </a:spcBef>
            </a:pPr>
            <a:r>
              <a:rPr lang="en-US" sz="2800" b="1" dirty="0">
                <a:solidFill>
                  <a:schemeClr val="folHlink"/>
                </a:solidFill>
                <a:latin typeface="Comic Sans MS" pitchFamily="66" charset="0"/>
              </a:rPr>
              <a:t>They don’t have individual family relationships</a:t>
            </a:r>
          </a:p>
          <a:p>
            <a:pPr algn="ctr" eaLnBrk="1" hangingPunct="1">
              <a:spcBef>
                <a:spcPct val="50000"/>
              </a:spcBef>
            </a:pPr>
            <a:r>
              <a:rPr lang="en-US" sz="2800" b="1" dirty="0">
                <a:solidFill>
                  <a:schemeClr val="folHlink"/>
                </a:solidFill>
                <a:latin typeface="Comic Sans MS" pitchFamily="66" charset="0"/>
              </a:rPr>
              <a:t>They are now, what we hope to become</a:t>
            </a:r>
          </a:p>
        </p:txBody>
      </p:sp>
    </p:spTree>
  </p:cSld>
  <p:clrMapOvr>
    <a:masterClrMapping/>
  </p:clrMapOvr>
  <p:transition>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457200"/>
            <a:ext cx="8229600" cy="3657600"/>
          </a:xfrm>
        </p:spPr>
        <p:txBody>
          <a:bodyPr/>
          <a:lstStyle/>
          <a:p>
            <a:pPr marL="517525" indent="-517525" algn="ctr">
              <a:lnSpc>
                <a:spcPct val="80000"/>
              </a:lnSpc>
              <a:buFont typeface="Wingdings" pitchFamily="2" charset="2"/>
              <a:buNone/>
            </a:pPr>
            <a:r>
              <a:rPr lang="en-US" sz="3600" b="1">
                <a:solidFill>
                  <a:srgbClr val="FFFF00"/>
                </a:solidFill>
              </a:rPr>
              <a:t>1 Timothy 6:15-16</a:t>
            </a:r>
          </a:p>
          <a:p>
            <a:pPr marL="517525" indent="-517525">
              <a:lnSpc>
                <a:spcPct val="80000"/>
              </a:lnSpc>
              <a:buFont typeface="Wingdings" pitchFamily="2" charset="2"/>
              <a:buNone/>
            </a:pPr>
            <a:r>
              <a:rPr lang="en-US" sz="2800"/>
              <a:t>15	which He will manifest in His own time, He who is the blessed and only Potentate, the King of kings and Lord of lords,</a:t>
            </a:r>
          </a:p>
          <a:p>
            <a:pPr marL="517525" indent="-517525">
              <a:lnSpc>
                <a:spcPct val="80000"/>
              </a:lnSpc>
              <a:buFont typeface="Wingdings" pitchFamily="2" charset="2"/>
              <a:buNone/>
            </a:pPr>
            <a:r>
              <a:rPr lang="en-US" sz="2800"/>
              <a:t>16	</a:t>
            </a:r>
            <a:r>
              <a:rPr lang="en-US" sz="2800" b="1">
                <a:solidFill>
                  <a:srgbClr val="00FF00"/>
                </a:solidFill>
              </a:rPr>
              <a:t>who alone has immortality,</a:t>
            </a:r>
            <a:r>
              <a:rPr lang="en-US" sz="2800"/>
              <a:t> dwelling in unapproachable light, whom no man has seen or can see, to whom be honor and everlasting power. Amen</a:t>
            </a:r>
          </a:p>
        </p:txBody>
      </p:sp>
      <p:sp>
        <p:nvSpPr>
          <p:cNvPr id="8197" name="Text Box 5"/>
          <p:cNvSpPr txBox="1">
            <a:spLocks noChangeArrowheads="1"/>
          </p:cNvSpPr>
          <p:nvPr/>
        </p:nvSpPr>
        <p:spPr bwMode="auto">
          <a:xfrm>
            <a:off x="990600" y="4876800"/>
            <a:ext cx="7391400" cy="1066800"/>
          </a:xfrm>
          <a:prstGeom prst="rect">
            <a:avLst/>
          </a:prstGeom>
          <a:noFill/>
          <a:ln w="9525">
            <a:noFill/>
            <a:miter lim="800000"/>
            <a:headEnd/>
            <a:tailEnd/>
          </a:ln>
          <a:effectLst/>
        </p:spPr>
        <p:txBody>
          <a:bodyPr>
            <a:spAutoFit/>
          </a:bodyPr>
          <a:lstStyle/>
          <a:p>
            <a:pPr algn="ctr" eaLnBrk="1" hangingPunct="1">
              <a:spcBef>
                <a:spcPct val="50000"/>
              </a:spcBef>
            </a:pPr>
            <a:r>
              <a:rPr lang="en-US" sz="3200" b="1">
                <a:solidFill>
                  <a:schemeClr val="folHlink"/>
                </a:solidFill>
                <a:latin typeface="Comic Sans MS" pitchFamily="66" charset="0"/>
              </a:rPr>
              <a:t>Angels were not always immortal.  Only God has underived immortality</a:t>
            </a:r>
            <a:r>
              <a:rPr lang="en-US" sz="2800" b="1">
                <a:solidFill>
                  <a:schemeClr val="folHlink"/>
                </a:solidFill>
                <a:latin typeface="Comic Sans MS" pitchFamily="66" charset="0"/>
              </a:rPr>
              <a:t>.</a:t>
            </a:r>
          </a:p>
        </p:txBody>
      </p:sp>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814</TotalTime>
  <Words>1573</Words>
  <Application>Microsoft Office PowerPoint</Application>
  <PresentationFormat>On-screen Show (4:3)</PresentationFormat>
  <Paragraphs>137</Paragraphs>
  <Slides>25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Globe</vt:lpstr>
      <vt:lpstr>Photo Editor Photo</vt:lpstr>
      <vt:lpstr>The Angels of God</vt:lpstr>
      <vt:lpstr>www.livoniatapes.com</vt:lpstr>
      <vt:lpstr>Reasons to Study the Angels</vt:lpstr>
      <vt:lpstr>Misconceptions</vt:lpstr>
      <vt:lpstr>Slide 5</vt:lpstr>
      <vt:lpstr>Slide 6</vt:lpstr>
      <vt:lpstr>Slide 7</vt:lpstr>
      <vt:lpstr>Slide 8</vt:lpstr>
      <vt:lpstr>Slide 9</vt:lpstr>
      <vt:lpstr>Slide 10</vt:lpstr>
      <vt:lpstr>Slide 11</vt:lpstr>
      <vt:lpstr>Angels have emotions!</vt:lpstr>
      <vt:lpstr>Angels show compassion</vt:lpstr>
      <vt:lpstr>Slide 14</vt:lpstr>
      <vt:lpstr>The appearance of Angels</vt:lpstr>
      <vt:lpstr>Slide 16</vt:lpstr>
      <vt:lpstr>Slide 17</vt:lpstr>
      <vt:lpstr>Slide 18</vt:lpstr>
      <vt:lpstr>Slide 19</vt:lpstr>
      <vt:lpstr>Slide 20</vt:lpstr>
      <vt:lpstr>Slide 21</vt:lpstr>
      <vt:lpstr>Slide 22</vt:lpstr>
      <vt:lpstr>Members of God’s Family</vt:lpstr>
      <vt:lpstr>Angels have good memories</vt:lpstr>
      <vt:lpstr>Slide 25</vt:lpstr>
    </vt:vector>
  </TitlesOfParts>
  <Company>Crestwood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Angels of God</dc:title>
  <dc:creator>Jim Styles</dc:creator>
  <cp:lastModifiedBy>Jim</cp:lastModifiedBy>
  <cp:revision>66</cp:revision>
  <dcterms:created xsi:type="dcterms:W3CDTF">2006-08-24T16:19:53Z</dcterms:created>
  <dcterms:modified xsi:type="dcterms:W3CDTF">2011-07-30T15:26:15Z</dcterms:modified>
</cp:coreProperties>
</file>